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67" r:id="rId6"/>
    <p:sldId id="258" r:id="rId7"/>
    <p:sldId id="268" r:id="rId8"/>
    <p:sldId id="279" r:id="rId9"/>
    <p:sldId id="280" r:id="rId10"/>
    <p:sldId id="270" r:id="rId11"/>
    <p:sldId id="277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A16D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2" autoAdjust="0"/>
    <p:restoredTop sz="94636" autoAdjust="0"/>
  </p:normalViewPr>
  <p:slideViewPr>
    <p:cSldViewPr>
      <p:cViewPr varScale="1">
        <p:scale>
          <a:sx n="106" d="100"/>
          <a:sy n="106" d="100"/>
        </p:scale>
        <p:origin x="7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CC9692-83E9-4ED8-A4A7-015BB5362666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EFCD4A-5AF2-42F0-B134-F9FB76EA90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9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CD4A-5AF2-42F0-B134-F9FB76EA90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1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CD4A-5AF2-42F0-B134-F9FB76EA90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9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6858-2A49-3B43-B495-A3C68901CB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CD4A-5AF2-42F0-B134-F9FB76EA90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5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latin typeface="Gotham Narrow Book"/>
              <a:cs typeface="Gotham Narrow Book"/>
            </a:endParaRPr>
          </a:p>
          <a:p>
            <a:pPr lvl="0"/>
            <a:endParaRPr lang="en-US" dirty="0">
              <a:latin typeface="Gotham Narrow Book"/>
              <a:cs typeface="Gotham Narrow Book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CD4A-5AF2-42F0-B134-F9FB76EA90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66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CD4A-5AF2-42F0-B134-F9FB76EA90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7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spcAft>
                <a:spcPts val="917"/>
              </a:spcAft>
              <a:buClr>
                <a:srgbClr val="497CAF"/>
              </a:buClr>
              <a:buFont typeface="Arial" panose="020B0604020202020204" pitchFamily="34" charset="0"/>
              <a:buChar char="•"/>
            </a:pPr>
            <a:endParaRPr lang="en-US" dirty="0">
              <a:latin typeface="Gotham Narrow Book"/>
              <a:cs typeface="Gotham Narrow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03BE2-0E51-1644-823F-0243CA0EED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8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2949"/>
            <a:ext cx="9153144" cy="438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7623" y="47840"/>
            <a:ext cx="1125000" cy="337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63023" y="6580909"/>
            <a:ext cx="8229600" cy="0"/>
          </a:xfrm>
          <a:prstGeom prst="line">
            <a:avLst/>
          </a:prstGeom>
          <a:ln w="5080">
            <a:solidFill>
              <a:srgbClr val="497C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023" y="79801"/>
            <a:ext cx="7175668" cy="35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800" b="0" i="0" cap="all">
                <a:solidFill>
                  <a:schemeClr val="bg1"/>
                </a:solidFill>
                <a:latin typeface="Gotham Narrow Bold"/>
                <a:cs typeface="Gotham Narrow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646590" y="659070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5BD29F-5328-EF44-93D7-CAB07AE04075}" type="slidenum">
              <a:rPr lang="en-US" sz="800" smtClean="0">
                <a:solidFill>
                  <a:srgbClr val="497CAF"/>
                </a:solidFill>
                <a:latin typeface="Gotham Narrow Book"/>
              </a:rPr>
              <a:pPr algn="r"/>
              <a:t>‹#›</a:t>
            </a:fld>
            <a:endParaRPr lang="en-US" sz="800" dirty="0">
              <a:solidFill>
                <a:srgbClr val="497CAF"/>
              </a:solidFill>
              <a:latin typeface="Gotham Narrow Book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71741" y="6590703"/>
            <a:ext cx="3370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 smtClean="0">
                <a:solidFill>
                  <a:srgbClr val="497CAF"/>
                </a:solidFill>
                <a:latin typeface="Gotham Narrow Bold"/>
                <a:cs typeface="Gotham Narrow Book"/>
              </a:rPr>
              <a:t>Welcome to the </a:t>
            </a:r>
            <a:r>
              <a:rPr lang="en-US" sz="800" baseline="0" dirty="0" err="1" smtClean="0">
                <a:solidFill>
                  <a:srgbClr val="497CAF"/>
                </a:solidFill>
                <a:latin typeface="Gotham Narrow Bold"/>
                <a:cs typeface="Gotham Narrow Book"/>
              </a:rPr>
              <a:t>NCCoE</a:t>
            </a:r>
            <a:endParaRPr lang="en-US" sz="800" baseline="0" dirty="0">
              <a:solidFill>
                <a:srgbClr val="497CAF"/>
              </a:solidFill>
              <a:latin typeface="Gotham Narrow Book"/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val="8209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2949"/>
            <a:ext cx="9153144" cy="438132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63023" y="6580909"/>
            <a:ext cx="8229600" cy="0"/>
          </a:xfrm>
          <a:prstGeom prst="line">
            <a:avLst/>
          </a:prstGeom>
          <a:ln w="5080">
            <a:solidFill>
              <a:srgbClr val="497C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3023" y="79801"/>
            <a:ext cx="7175668" cy="35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800" b="0" i="0" cap="all">
                <a:solidFill>
                  <a:schemeClr val="bg1"/>
                </a:solidFill>
                <a:latin typeface="Gotham Narrow Bold"/>
                <a:cs typeface="Gotham Narrow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646590" y="659070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5BD29F-5328-EF44-93D7-CAB07AE04075}" type="slidenum">
              <a:rPr lang="en-US" sz="800" smtClean="0">
                <a:solidFill>
                  <a:srgbClr val="497CAF"/>
                </a:solidFill>
                <a:latin typeface="Gotham Narrow Book"/>
              </a:rPr>
              <a:pPr algn="r"/>
              <a:t>‹#›</a:t>
            </a:fld>
            <a:endParaRPr lang="en-US" sz="800" dirty="0">
              <a:solidFill>
                <a:srgbClr val="497CAF"/>
              </a:solidFill>
              <a:latin typeface="Gotham Narrow Book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7623" y="47840"/>
            <a:ext cx="1125000" cy="3375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71741" y="6590703"/>
            <a:ext cx="3370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 smtClean="0">
                <a:solidFill>
                  <a:srgbClr val="497CAF"/>
                </a:solidFill>
                <a:latin typeface="Gotham Narrow Bold"/>
                <a:cs typeface="Gotham Narrow Book"/>
              </a:rPr>
              <a:t>Welcome to the </a:t>
            </a:r>
            <a:r>
              <a:rPr lang="en-US" sz="800" baseline="0" dirty="0" err="1" smtClean="0">
                <a:solidFill>
                  <a:srgbClr val="497CAF"/>
                </a:solidFill>
                <a:latin typeface="Gotham Narrow Bold"/>
                <a:cs typeface="Gotham Narrow Book"/>
              </a:rPr>
              <a:t>NCCoE</a:t>
            </a:r>
            <a:endParaRPr lang="en-US" sz="800" baseline="0" dirty="0">
              <a:solidFill>
                <a:srgbClr val="497CAF"/>
              </a:solidFill>
              <a:latin typeface="Gotham Narrow Book"/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val="2175024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Center Cover _1 150dp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990" y="5991374"/>
            <a:ext cx="1854200" cy="55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09" y="6080274"/>
            <a:ext cx="1054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E4309-1513-4859-88F0-F4AA45645D5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3ACA-676B-4345-A8C4-447A50A633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emf"/><Relationship Id="rId4" Type="http://schemas.openxmlformats.org/officeDocument/2006/relationships/image" Target="../media/image1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emf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gif"/><Relationship Id="rId11" Type="http://schemas.openxmlformats.org/officeDocument/2006/relationships/image" Target="../media/image36.jpe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0109" y="2948340"/>
            <a:ext cx="8963891" cy="34900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6280"/>
              </a:lnSpc>
            </a:pPr>
            <a:r>
              <a:rPr lang="en-US" sz="3400" dirty="0" smtClean="0">
                <a:solidFill>
                  <a:srgbClr val="53728F"/>
                </a:solidFill>
                <a:latin typeface="Gotham Narrow Bold"/>
                <a:cs typeface="Gotham Narrow Bold"/>
              </a:rPr>
              <a:t>National Cybersecurity Center of Excellence</a:t>
            </a:r>
          </a:p>
          <a:p>
            <a:r>
              <a:rPr lang="en-US" sz="2800" dirty="0" smtClean="0">
                <a:latin typeface="Gotham Narrow Book"/>
                <a:cs typeface="Gotham Narrow Book"/>
              </a:rPr>
              <a:t>Increasing the deployment and use of </a:t>
            </a:r>
          </a:p>
          <a:p>
            <a:r>
              <a:rPr lang="en-US" sz="2800" dirty="0" smtClean="0">
                <a:latin typeface="Gotham Narrow Book"/>
                <a:cs typeface="Gotham Narrow Book"/>
              </a:rPr>
              <a:t>standards-based security technologies</a:t>
            </a:r>
          </a:p>
          <a:p>
            <a:endParaRPr lang="en-US" sz="2000" cap="all" dirty="0" smtClean="0">
              <a:solidFill>
                <a:srgbClr val="727476"/>
              </a:solidFill>
              <a:latin typeface="Gotham Narrow Bold"/>
              <a:cs typeface="Gotham Narrow Bold"/>
            </a:endParaRPr>
          </a:p>
          <a:p>
            <a:r>
              <a:rPr lang="en-US" sz="2000" dirty="0" smtClean="0">
                <a:solidFill>
                  <a:srgbClr val="727476"/>
                </a:solidFill>
                <a:latin typeface="Gotham Narrow Book"/>
                <a:cs typeface="Gotham Narrow Book"/>
              </a:rPr>
              <a:t>NIST Industry Day</a:t>
            </a:r>
            <a:endParaRPr lang="en-US" sz="2000" dirty="0" smtClean="0">
              <a:solidFill>
                <a:srgbClr val="727476"/>
              </a:solidFill>
              <a:latin typeface="Gotham Narrow Book"/>
              <a:cs typeface="Gotham Narrow Book"/>
            </a:endParaRPr>
          </a:p>
          <a:p>
            <a:r>
              <a:rPr lang="en-US" sz="2000" dirty="0" smtClean="0">
                <a:solidFill>
                  <a:srgbClr val="727476"/>
                </a:solidFill>
                <a:latin typeface="Gotham Narrow Book"/>
                <a:cs typeface="Gotham Narrow Book"/>
              </a:rPr>
              <a:t>February 10, 2016</a:t>
            </a:r>
            <a:endParaRPr lang="en-US" sz="2000" dirty="0">
              <a:solidFill>
                <a:srgbClr val="727476"/>
              </a:solidFill>
              <a:latin typeface="Gotham Narrow Book"/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val="41915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1801"/>
            <a:ext cx="91440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69611"/>
            <a:ext cx="9144000" cy="2197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9734" y="2477021"/>
            <a:ext cx="3024298" cy="2037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6010" y="792591"/>
            <a:ext cx="977900" cy="109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3023" y="4714350"/>
            <a:ext cx="241300" cy="241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8000" y="4648200"/>
            <a:ext cx="2664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DF8C33"/>
                </a:solidFill>
                <a:latin typeface="Gotham Narrow Bold"/>
                <a:cs typeface="Gotham Narrow Bold"/>
              </a:rPr>
              <a:t>GOAL 1</a:t>
            </a:r>
          </a:p>
          <a:p>
            <a:pPr>
              <a:spcAft>
                <a:spcPts val="300"/>
              </a:spcAft>
            </a:pPr>
            <a:r>
              <a:rPr lang="en-US" sz="1200" cap="all" dirty="0">
                <a:latin typeface="Gotham Narrow Bold"/>
                <a:cs typeface="Gotham Narrow Bold"/>
              </a:rPr>
              <a:t>Provide Practical </a:t>
            </a:r>
            <a:r>
              <a:rPr lang="en-US" sz="1200" cap="all" dirty="0" smtClean="0">
                <a:latin typeface="Gotham Narrow Bold"/>
                <a:cs typeface="Gotham Narrow Bold"/>
              </a:rPr>
              <a:t>Cybersecurity</a:t>
            </a:r>
          </a:p>
          <a:p>
            <a:pPr>
              <a:spcAft>
                <a:spcPts val="300"/>
              </a:spcAft>
            </a:pPr>
            <a:r>
              <a:rPr lang="en-US" sz="1150" dirty="0" smtClean="0">
                <a:latin typeface="Gotham Narrow Book"/>
                <a:cs typeface="Gotham Narrow Book"/>
              </a:rPr>
              <a:t>Help </a:t>
            </a:r>
            <a:r>
              <a:rPr lang="en-US" sz="1150" dirty="0">
                <a:latin typeface="Gotham Narrow Book"/>
                <a:cs typeface="Gotham Narrow Book"/>
              </a:rPr>
              <a:t>people secure their data and digital infrastructure by equipping them with practical ways to </a:t>
            </a:r>
            <a:r>
              <a:rPr lang="en-US" sz="1150" dirty="0" smtClean="0">
                <a:latin typeface="Gotham Narrow Book"/>
                <a:cs typeface="Gotham Narrow Book"/>
              </a:rPr>
              <a:t>implement standards-based cybersecurity solutions that are modular, repeatable and scalable</a:t>
            </a:r>
            <a:endParaRPr lang="en-US" sz="1150" dirty="0">
              <a:latin typeface="Gotham Narrow Book"/>
              <a:cs typeface="Gotham Narrow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0201" y="899625"/>
            <a:ext cx="261280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DF8C33"/>
                </a:solidFill>
                <a:latin typeface="Gotham Narrow Bold"/>
                <a:cs typeface="Gotham Narrow Bold"/>
              </a:rPr>
              <a:t>VISION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bg1"/>
                </a:solidFill>
                <a:latin typeface="Gotham Narrow Bold"/>
                <a:cs typeface="Gotham Narrow Bold"/>
              </a:rPr>
              <a:t>ADVANCE</a:t>
            </a:r>
            <a:r>
              <a:rPr lang="en-US" sz="1200" dirty="0" smtClean="0">
                <a:solidFill>
                  <a:schemeClr val="bg1"/>
                </a:solidFill>
                <a:latin typeface="Gotham Narrow Bold"/>
                <a:cs typeface="Gotham Narrow Bold"/>
              </a:rPr>
              <a:t> CYBERSECURITY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A </a:t>
            </a:r>
            <a:r>
              <a:rPr lang="en-US" sz="1200" dirty="0">
                <a:solidFill>
                  <a:schemeClr val="bg1"/>
                </a:solidFill>
                <a:latin typeface="Gotham Narrow Book"/>
                <a:cs typeface="Gotham Narrow Book"/>
              </a:rPr>
              <a:t>secure cyber infrastructure that inspires technological innovation and fosters economic growth</a:t>
            </a:r>
          </a:p>
          <a:p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7882" y="2723407"/>
            <a:ext cx="28445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DF8C33"/>
                </a:solidFill>
                <a:latin typeface="Gotham Narrow Bold"/>
                <a:cs typeface="Gotham Narrow Bold"/>
              </a:rPr>
              <a:t>MISSION</a:t>
            </a:r>
          </a:p>
          <a:p>
            <a:pPr>
              <a:spcAft>
                <a:spcPts val="300"/>
              </a:spcAft>
            </a:pPr>
            <a:r>
              <a:rPr lang="en-US" sz="1200" cap="all" dirty="0">
                <a:latin typeface="Gotham Narrow Bold"/>
                <a:cs typeface="Gotham Narrow Bold"/>
              </a:rPr>
              <a:t>Accelerate Adoption </a:t>
            </a:r>
            <a:r>
              <a:rPr lang="en-US" sz="1200" cap="all" dirty="0" smtClean="0">
                <a:latin typeface="Gotham Narrow Bold"/>
                <a:cs typeface="Gotham Narrow Bold"/>
              </a:rPr>
              <a:t>of Secure Technologies</a:t>
            </a:r>
          </a:p>
          <a:p>
            <a:pPr>
              <a:spcAft>
                <a:spcPts val="300"/>
              </a:spcAft>
            </a:pPr>
            <a:r>
              <a:rPr lang="en-US" sz="1200" dirty="0">
                <a:latin typeface="Gotham Narrow Book"/>
                <a:cs typeface="Gotham Narrow Book"/>
              </a:rPr>
              <a:t>Collaborate with innovators to provide real-world, standards-based cybersecurity capabilities that address business needs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59487" y="4714350"/>
            <a:ext cx="241300" cy="241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84464" y="4648200"/>
            <a:ext cx="256393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rgbClr val="DF8C33"/>
                </a:solidFill>
                <a:latin typeface="Gotham Narrow Bold"/>
                <a:cs typeface="Gotham Narrow Bold"/>
              </a:rPr>
              <a:t>GOAL </a:t>
            </a:r>
            <a:r>
              <a:rPr lang="en-US" dirty="0" smtClean="0">
                <a:solidFill>
                  <a:srgbClr val="DF8C33"/>
                </a:solidFill>
                <a:latin typeface="Gotham Narrow Bold"/>
                <a:cs typeface="Gotham Narrow Bold"/>
              </a:rPr>
              <a:t>2</a:t>
            </a:r>
            <a:endParaRPr lang="en-US" dirty="0">
              <a:solidFill>
                <a:srgbClr val="DF8C33"/>
              </a:solidFill>
              <a:latin typeface="Gotham Narrow Bold"/>
              <a:cs typeface="Gotham Narrow Bold"/>
            </a:endParaRPr>
          </a:p>
          <a:p>
            <a:pPr>
              <a:spcAft>
                <a:spcPts val="300"/>
              </a:spcAft>
            </a:pPr>
            <a:r>
              <a:rPr lang="en-US" sz="1200" cap="all" dirty="0">
                <a:latin typeface="Gotham Narrow Bold"/>
                <a:cs typeface="Gotham Narrow Bold"/>
              </a:rPr>
              <a:t>Increase Rate </a:t>
            </a:r>
            <a:r>
              <a:rPr lang="en-US" sz="1200" cap="all" dirty="0" smtClean="0">
                <a:latin typeface="Gotham Narrow Bold"/>
                <a:cs typeface="Gotham Narrow Bold"/>
              </a:rPr>
              <a:t>of</a:t>
            </a:r>
            <a:br>
              <a:rPr lang="en-US" sz="1200" cap="all" dirty="0" smtClean="0">
                <a:latin typeface="Gotham Narrow Bold"/>
                <a:cs typeface="Gotham Narrow Bold"/>
              </a:rPr>
            </a:br>
            <a:r>
              <a:rPr lang="en-US" sz="1200" cap="all" dirty="0" smtClean="0">
                <a:latin typeface="Gotham Narrow Bold"/>
                <a:cs typeface="Gotham Narrow Bold"/>
              </a:rPr>
              <a:t>Adoption</a:t>
            </a:r>
          </a:p>
          <a:p>
            <a:pPr>
              <a:spcAft>
                <a:spcPts val="300"/>
              </a:spcAft>
            </a:pPr>
            <a:r>
              <a:rPr lang="en-US" sz="1150" dirty="0" smtClean="0">
                <a:solidFill>
                  <a:srgbClr val="000000"/>
                </a:solidFill>
                <a:latin typeface="Gotham Narrow Book"/>
              </a:rPr>
              <a:t>Enable companies to rapidly deploy commercially available cybersecurity technologies by reducing technological, educational and economic barriers to adoption</a:t>
            </a:r>
            <a:endParaRPr lang="en-US" sz="1150" dirty="0">
              <a:latin typeface="Gotham Narrow Book"/>
              <a:cs typeface="Gotham Narrow Book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0583" y="4714350"/>
            <a:ext cx="241300" cy="2413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73073" y="4648200"/>
            <a:ext cx="211372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>
                <a:solidFill>
                  <a:srgbClr val="DF8C33"/>
                </a:solidFill>
                <a:latin typeface="Gotham Narrow Bold"/>
                <a:cs typeface="Gotham Narrow Bold"/>
              </a:rPr>
              <a:t>GOAL 3</a:t>
            </a:r>
          </a:p>
          <a:p>
            <a:pPr>
              <a:spcAft>
                <a:spcPts val="300"/>
              </a:spcAft>
            </a:pPr>
            <a:r>
              <a:rPr lang="en-US" sz="1200" cap="all" dirty="0" smtClean="0">
                <a:latin typeface="Gotham Narrow Bold"/>
                <a:cs typeface="Gotham Narrow Bold"/>
              </a:rPr>
              <a:t>Accelerate Innovation</a:t>
            </a:r>
          </a:p>
          <a:p>
            <a:pPr>
              <a:spcAft>
                <a:spcPts val="300"/>
              </a:spcAft>
            </a:pPr>
            <a:r>
              <a:rPr lang="en-US" sz="1150" dirty="0" smtClean="0">
                <a:solidFill>
                  <a:srgbClr val="000000"/>
                </a:solidFill>
                <a:latin typeface="Gotham Narrow Book"/>
              </a:rPr>
              <a:t>Empower innovators to creatively address businesses’ most pressing cybersecurity challenges in a state-of-the-art, collaborative environment</a:t>
            </a:r>
            <a:endParaRPr lang="en-US" sz="1150" dirty="0">
              <a:latin typeface="Gotham Narrow Book"/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val="17889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59473"/>
            <a:ext cx="9149952" cy="222797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52" y="426683"/>
            <a:ext cx="9162288" cy="22119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02610" y="1396109"/>
            <a:ext cx="62489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White </a:t>
            </a:r>
            <a:r>
              <a:rPr lang="en-US" sz="1200" dirty="0">
                <a:latin typeface="Gotham Narrow Book"/>
                <a:cs typeface="Gotham Narrow Book"/>
              </a:rPr>
              <a:t>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0309" y="851666"/>
            <a:ext cx="1814878" cy="684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cap="all" dirty="0" smtClean="0">
                <a:solidFill>
                  <a:srgbClr val="DF8C33"/>
                </a:solidFill>
                <a:latin typeface="Gotham Narrow Bold"/>
                <a:cs typeface="Gotham Narrow Bold"/>
              </a:rPr>
              <a:t>Sponsors</a:t>
            </a:r>
          </a:p>
          <a:p>
            <a:pPr>
              <a:spcAft>
                <a:spcPts val="300"/>
              </a:spcAft>
            </a:pPr>
            <a:r>
              <a:rPr lang="en-US" sz="1200" dirty="0" smtClean="0">
                <a:latin typeface="Gotham Narrow Book"/>
                <a:cs typeface="Gotham Narrow Book"/>
              </a:rPr>
              <a:t>Advise and facilitate </a:t>
            </a:r>
            <a:r>
              <a:rPr lang="en-US" sz="1200" dirty="0">
                <a:latin typeface="Gotham Narrow Book"/>
                <a:cs typeface="Gotham Narrow Book"/>
              </a:rPr>
              <a:t>the </a:t>
            </a:r>
            <a:r>
              <a:rPr lang="en-US" sz="1200" dirty="0" smtClean="0">
                <a:latin typeface="Gotham Narrow Book"/>
                <a:cs typeface="Gotham Narrow Book"/>
              </a:rPr>
              <a:t>center’s strategy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854" y="2775688"/>
            <a:ext cx="2018545" cy="869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cap="all" dirty="0" smtClean="0">
                <a:solidFill>
                  <a:srgbClr val="DF8C33"/>
                </a:solidFill>
                <a:latin typeface="Gotham Narrow Bold"/>
                <a:cs typeface="Gotham Narrow Bold"/>
              </a:rPr>
              <a:t>Team members</a:t>
            </a:r>
          </a:p>
          <a:p>
            <a:pPr>
              <a:spcAft>
                <a:spcPts val="300"/>
              </a:spcAft>
            </a:pPr>
            <a:r>
              <a:rPr lang="en-US" sz="1200" dirty="0" smtClean="0">
                <a:latin typeface="Gotham Narrow Book"/>
                <a:cs typeface="Gotham Narrow Book"/>
              </a:rPr>
              <a:t>Collaborate to build real-world </a:t>
            </a:r>
            <a:r>
              <a:rPr lang="en-US" sz="1200" dirty="0">
                <a:latin typeface="Gotham Narrow Book"/>
                <a:cs typeface="Gotham Narrow Book"/>
              </a:rPr>
              <a:t>cybersecurity </a:t>
            </a:r>
            <a:r>
              <a:rPr lang="en-US" sz="1200" dirty="0" smtClean="0">
                <a:latin typeface="Gotham Narrow Book"/>
                <a:cs typeface="Gotham Narrow Book"/>
              </a:rPr>
              <a:t>capabilities for end users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855" y="4952406"/>
            <a:ext cx="1814878" cy="8694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cap="all" dirty="0" smtClean="0">
                <a:solidFill>
                  <a:srgbClr val="DF8C33"/>
                </a:solidFill>
                <a:latin typeface="Gotham Narrow Bold"/>
                <a:cs typeface="Gotham Narrow Bold"/>
              </a:rPr>
              <a:t>End users</a:t>
            </a:r>
          </a:p>
          <a:p>
            <a:pPr>
              <a:spcAft>
                <a:spcPts val="300"/>
              </a:spcAft>
            </a:pPr>
            <a:r>
              <a:rPr lang="en-US" sz="1200" dirty="0" smtClean="0">
                <a:latin typeface="Gotham Narrow Book"/>
                <a:cs typeface="Gotham Narrow Book"/>
              </a:rPr>
              <a:t>Work with </a:t>
            </a:r>
            <a:r>
              <a:rPr lang="en-US" sz="1200" dirty="0">
                <a:latin typeface="Gotham Narrow Book"/>
                <a:cs typeface="Gotham Narrow Book"/>
              </a:rPr>
              <a:t>center on </a:t>
            </a:r>
            <a:r>
              <a:rPr lang="en-US" sz="1200" dirty="0" smtClean="0">
                <a:latin typeface="Gotham Narrow Book"/>
                <a:cs typeface="Gotham Narrow Book"/>
              </a:rPr>
              <a:t>use cases to address cybersecurity challenges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33721" y="1396109"/>
            <a:ext cx="833812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Gotham Narrow Book"/>
                <a:cs typeface="Gotham Narrow Book"/>
              </a:rPr>
              <a:t>National Institute of Standards and Technology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08933" y="1396109"/>
            <a:ext cx="8346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Gotham Narrow Book"/>
                <a:cs typeface="Gotham Narrow Book"/>
              </a:rPr>
              <a:t>U.S. Department of Commerce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51740" y="1396109"/>
            <a:ext cx="630495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Gotham Narrow Book"/>
                <a:cs typeface="Gotham Narrow Book"/>
              </a:rPr>
              <a:t>U.S</a:t>
            </a:r>
            <a:r>
              <a:rPr lang="en-US" sz="1200" dirty="0" smtClean="0">
                <a:latin typeface="Gotham Narrow Book"/>
                <a:cs typeface="Gotham Narrow Book"/>
              </a:rPr>
              <a:t>.</a:t>
            </a:r>
          </a:p>
          <a:p>
            <a:pPr algn="ctr"/>
            <a:r>
              <a:rPr lang="en-US" sz="1100" dirty="0" smtClean="0">
                <a:latin typeface="Gotham Narrow Book"/>
                <a:cs typeface="Gotham Narrow Book"/>
              </a:rPr>
              <a:t>Congress</a:t>
            </a:r>
            <a:endParaRPr lang="en-US" sz="1100" dirty="0">
              <a:latin typeface="Gotham Narrow Book"/>
              <a:cs typeface="Gotham Narrow Book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71168" y="1396109"/>
            <a:ext cx="8574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Montgomery</a:t>
            </a:r>
          </a:p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County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36779" y="1396109"/>
            <a:ext cx="62489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cs-CZ" sz="1200" dirty="0" err="1" smtClean="0">
                <a:latin typeface="Gotham Narrow Book"/>
                <a:cs typeface="Gotham Narrow Book"/>
              </a:rPr>
              <a:t>State</a:t>
            </a:r>
            <a:r>
              <a:rPr lang="cs-CZ" sz="1200" dirty="0" smtClean="0">
                <a:latin typeface="Gotham Narrow Book"/>
                <a:cs typeface="Gotham Narrow Book"/>
              </a:rPr>
              <a:t> </a:t>
            </a:r>
            <a:r>
              <a:rPr lang="cs-CZ" sz="1200" dirty="0" err="1" smtClean="0">
                <a:latin typeface="Gotham Narrow Book"/>
                <a:cs typeface="Gotham Narrow Book"/>
              </a:rPr>
              <a:t>of</a:t>
            </a:r>
            <a:r>
              <a:rPr lang="cs-CZ" sz="1200" dirty="0" smtClean="0">
                <a:latin typeface="Gotham Narrow Book"/>
                <a:cs typeface="Gotham Narrow Book"/>
              </a:rPr>
              <a:t> Maryland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236724" y="3038730"/>
            <a:ext cx="62489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NCCoE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9158" y="3036684"/>
            <a:ext cx="62489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Tech firms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86400" y="3036684"/>
            <a:ext cx="73679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Academia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23254" y="3036684"/>
            <a:ext cx="7279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Project managers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13257" y="3036684"/>
            <a:ext cx="102001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Gotham Narrow Book"/>
                <a:cs typeface="Gotham Narrow Book"/>
              </a:rPr>
              <a:t>National </a:t>
            </a:r>
            <a:r>
              <a:rPr lang="en-US" sz="1200" dirty="0" smtClean="0">
                <a:latin typeface="Gotham Narrow Book"/>
                <a:cs typeface="Gotham Narrow Book"/>
              </a:rPr>
              <a:t>Cybersecurity Excellence Partners </a:t>
            </a:r>
            <a:r>
              <a:rPr lang="en-US" sz="1200" dirty="0">
                <a:latin typeface="Gotham Narrow Book"/>
                <a:cs typeface="Gotham Narrow Book"/>
              </a:rPr>
              <a:t>(</a:t>
            </a:r>
            <a:r>
              <a:rPr lang="en-US" sz="1200" dirty="0" smtClean="0">
                <a:latin typeface="Gotham Narrow Book"/>
                <a:cs typeface="Gotham Narrow Book"/>
              </a:rPr>
              <a:t>NCEP</a:t>
            </a:r>
            <a:r>
              <a:rPr lang="en-US" sz="1200" dirty="0">
                <a:latin typeface="Gotham Narrow Book"/>
                <a:cs typeface="Gotham Narrow Book"/>
              </a:rPr>
              <a:t>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49158" y="3868296"/>
            <a:ext cx="62489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Industry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10200" y="3868296"/>
            <a:ext cx="88889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Government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7935" y="3868296"/>
            <a:ext cx="95206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Project-specific</a:t>
            </a:r>
          </a:p>
          <a:p>
            <a:pPr algn="ctr"/>
            <a:r>
              <a:rPr lang="en-US" sz="1200" dirty="0">
                <a:latin typeface="Gotham Narrow Book"/>
                <a:cs typeface="Gotham Narrow Book"/>
              </a:rPr>
              <a:t>c</a:t>
            </a:r>
            <a:r>
              <a:rPr lang="en-US" sz="1200" dirty="0" smtClean="0">
                <a:latin typeface="Gotham Narrow Book"/>
                <a:cs typeface="Gotham Narrow Book"/>
              </a:rPr>
              <a:t>ollaborators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28052" y="5157314"/>
            <a:ext cx="1069568" cy="3693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1200" dirty="0" smtClean="0">
                <a:latin typeface="Gotham Narrow Book"/>
                <a:cs typeface="Gotham Narrow Book"/>
              </a:rPr>
              <a:t>Business sectors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405603" y="5157314"/>
            <a:ext cx="106956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1200" dirty="0" smtClean="0">
                <a:latin typeface="Gotham Narrow Book"/>
                <a:cs typeface="Gotham Narrow Book"/>
              </a:rPr>
              <a:t>Academia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77305" y="5157314"/>
            <a:ext cx="1967565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1200" dirty="0" smtClean="0">
                <a:latin typeface="Gotham Narrow Book"/>
                <a:cs typeface="Gotham Narrow Book"/>
              </a:rPr>
              <a:t>Cybersecurity IT community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05603" y="5638090"/>
            <a:ext cx="106956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1200" dirty="0" smtClean="0">
                <a:latin typeface="Gotham Narrow Book"/>
                <a:cs typeface="Gotham Narrow Book"/>
              </a:rPr>
              <a:t>Government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77306" y="5624189"/>
            <a:ext cx="145268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1200" dirty="0" smtClean="0">
                <a:latin typeface="Gotham Narrow Book"/>
                <a:cs typeface="Gotham Narrow Book"/>
              </a:rPr>
              <a:t>Systems integrators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656359" y="5638090"/>
            <a:ext cx="1069568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en-US" sz="1200" dirty="0" smtClean="0">
                <a:latin typeface="Gotham Narrow Book"/>
                <a:cs typeface="Gotham Narrow Book"/>
              </a:rPr>
              <a:t>Individuals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43574" y="3582734"/>
            <a:ext cx="187325" cy="236537"/>
            <a:chOff x="6046788" y="3630613"/>
            <a:chExt cx="187325" cy="236537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6046788" y="3810000"/>
              <a:ext cx="187325" cy="57150"/>
            </a:xfrm>
            <a:custGeom>
              <a:avLst/>
              <a:gdLst>
                <a:gd name="T0" fmla="*/ 7 w 50"/>
                <a:gd name="T1" fmla="*/ 0 h 15"/>
                <a:gd name="T2" fmla="*/ 5 w 50"/>
                <a:gd name="T3" fmla="*/ 0 h 15"/>
                <a:gd name="T4" fmla="*/ 4 w 50"/>
                <a:gd name="T5" fmla="*/ 1 h 15"/>
                <a:gd name="T6" fmla="*/ 4 w 50"/>
                <a:gd name="T7" fmla="*/ 11 h 15"/>
                <a:gd name="T8" fmla="*/ 2 w 50"/>
                <a:gd name="T9" fmla="*/ 13 h 15"/>
                <a:gd name="T10" fmla="*/ 1 w 50"/>
                <a:gd name="T11" fmla="*/ 14 h 15"/>
                <a:gd name="T12" fmla="*/ 1 w 50"/>
                <a:gd name="T13" fmla="*/ 15 h 15"/>
                <a:gd name="T14" fmla="*/ 49 w 50"/>
                <a:gd name="T15" fmla="*/ 15 h 15"/>
                <a:gd name="T16" fmla="*/ 50 w 50"/>
                <a:gd name="T17" fmla="*/ 14 h 15"/>
                <a:gd name="T18" fmla="*/ 49 w 50"/>
                <a:gd name="T19" fmla="*/ 13 h 15"/>
                <a:gd name="T20" fmla="*/ 47 w 50"/>
                <a:gd name="T21" fmla="*/ 11 h 15"/>
                <a:gd name="T22" fmla="*/ 47 w 50"/>
                <a:gd name="T23" fmla="*/ 1 h 15"/>
                <a:gd name="T24" fmla="*/ 45 w 50"/>
                <a:gd name="T25" fmla="*/ 0 h 15"/>
                <a:gd name="T26" fmla="*/ 44 w 50"/>
                <a:gd name="T27" fmla="*/ 0 h 15"/>
                <a:gd name="T28" fmla="*/ 44 w 50"/>
                <a:gd name="T29" fmla="*/ 0 h 15"/>
                <a:gd name="T30" fmla="*/ 44 w 50"/>
                <a:gd name="T31" fmla="*/ 7 h 15"/>
                <a:gd name="T32" fmla="*/ 42 w 50"/>
                <a:gd name="T33" fmla="*/ 8 h 15"/>
                <a:gd name="T34" fmla="*/ 41 w 50"/>
                <a:gd name="T35" fmla="*/ 7 h 15"/>
                <a:gd name="T36" fmla="*/ 41 w 50"/>
                <a:gd name="T37" fmla="*/ 0 h 15"/>
                <a:gd name="T38" fmla="*/ 41 w 50"/>
                <a:gd name="T39" fmla="*/ 0 h 15"/>
                <a:gd name="T40" fmla="*/ 36 w 50"/>
                <a:gd name="T41" fmla="*/ 0 h 15"/>
                <a:gd name="T42" fmla="*/ 36 w 50"/>
                <a:gd name="T43" fmla="*/ 0 h 15"/>
                <a:gd name="T44" fmla="*/ 36 w 50"/>
                <a:gd name="T45" fmla="*/ 7 h 15"/>
                <a:gd name="T46" fmla="*/ 34 w 50"/>
                <a:gd name="T47" fmla="*/ 8 h 15"/>
                <a:gd name="T48" fmla="*/ 32 w 50"/>
                <a:gd name="T49" fmla="*/ 7 h 15"/>
                <a:gd name="T50" fmla="*/ 32 w 50"/>
                <a:gd name="T51" fmla="*/ 0 h 15"/>
                <a:gd name="T52" fmla="*/ 33 w 50"/>
                <a:gd name="T53" fmla="*/ 0 h 15"/>
                <a:gd name="T54" fmla="*/ 27 w 50"/>
                <a:gd name="T55" fmla="*/ 0 h 15"/>
                <a:gd name="T56" fmla="*/ 27 w 50"/>
                <a:gd name="T57" fmla="*/ 0 h 15"/>
                <a:gd name="T58" fmla="*/ 27 w 50"/>
                <a:gd name="T59" fmla="*/ 7 h 15"/>
                <a:gd name="T60" fmla="*/ 26 w 50"/>
                <a:gd name="T61" fmla="*/ 8 h 15"/>
                <a:gd name="T62" fmla="*/ 24 w 50"/>
                <a:gd name="T63" fmla="*/ 7 h 15"/>
                <a:gd name="T64" fmla="*/ 24 w 50"/>
                <a:gd name="T65" fmla="*/ 0 h 15"/>
                <a:gd name="T66" fmla="*/ 24 w 50"/>
                <a:gd name="T67" fmla="*/ 0 h 15"/>
                <a:gd name="T68" fmla="*/ 19 w 50"/>
                <a:gd name="T69" fmla="*/ 0 h 15"/>
                <a:gd name="T70" fmla="*/ 19 w 50"/>
                <a:gd name="T71" fmla="*/ 0 h 15"/>
                <a:gd name="T72" fmla="*/ 19 w 50"/>
                <a:gd name="T73" fmla="*/ 7 h 15"/>
                <a:gd name="T74" fmla="*/ 17 w 50"/>
                <a:gd name="T75" fmla="*/ 8 h 15"/>
                <a:gd name="T76" fmla="*/ 16 w 50"/>
                <a:gd name="T77" fmla="*/ 7 h 15"/>
                <a:gd name="T78" fmla="*/ 16 w 50"/>
                <a:gd name="T79" fmla="*/ 0 h 15"/>
                <a:gd name="T80" fmla="*/ 16 w 50"/>
                <a:gd name="T81" fmla="*/ 0 h 15"/>
                <a:gd name="T82" fmla="*/ 10 w 50"/>
                <a:gd name="T83" fmla="*/ 0 h 15"/>
                <a:gd name="T84" fmla="*/ 10 w 50"/>
                <a:gd name="T85" fmla="*/ 0 h 15"/>
                <a:gd name="T86" fmla="*/ 10 w 50"/>
                <a:gd name="T87" fmla="*/ 7 h 15"/>
                <a:gd name="T88" fmla="*/ 9 w 50"/>
                <a:gd name="T89" fmla="*/ 8 h 15"/>
                <a:gd name="T90" fmla="*/ 7 w 50"/>
                <a:gd name="T91" fmla="*/ 7 h 15"/>
                <a:gd name="T92" fmla="*/ 7 w 50"/>
                <a:gd name="T93" fmla="*/ 0 h 15"/>
                <a:gd name="T94" fmla="*/ 7 w 50"/>
                <a:gd name="T9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15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2"/>
                    <a:pt x="2" y="12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7" y="1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3" y="8"/>
                    <a:pt x="42" y="8"/>
                  </a:cubicBezTo>
                  <a:cubicBezTo>
                    <a:pt x="42" y="8"/>
                    <a:pt x="41" y="7"/>
                    <a:pt x="41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8"/>
                    <a:pt x="34" y="8"/>
                  </a:cubicBezTo>
                  <a:cubicBezTo>
                    <a:pt x="33" y="8"/>
                    <a:pt x="32" y="7"/>
                    <a:pt x="32" y="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8"/>
                    <a:pt x="24" y="7"/>
                    <a:pt x="24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8"/>
                    <a:pt x="17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6076950" y="3760788"/>
              <a:ext cx="130175" cy="38100"/>
            </a:xfrm>
            <a:custGeom>
              <a:avLst/>
              <a:gdLst>
                <a:gd name="T0" fmla="*/ 0 w 35"/>
                <a:gd name="T1" fmla="*/ 9 h 10"/>
                <a:gd name="T2" fmla="*/ 1 w 35"/>
                <a:gd name="T3" fmla="*/ 10 h 10"/>
                <a:gd name="T4" fmla="*/ 34 w 35"/>
                <a:gd name="T5" fmla="*/ 10 h 10"/>
                <a:gd name="T6" fmla="*/ 35 w 35"/>
                <a:gd name="T7" fmla="*/ 9 h 10"/>
                <a:gd name="T8" fmla="*/ 34 w 35"/>
                <a:gd name="T9" fmla="*/ 8 h 10"/>
                <a:gd name="T10" fmla="*/ 31 w 35"/>
                <a:gd name="T11" fmla="*/ 8 h 10"/>
                <a:gd name="T12" fmla="*/ 31 w 35"/>
                <a:gd name="T13" fmla="*/ 1 h 10"/>
                <a:gd name="T14" fmla="*/ 30 w 35"/>
                <a:gd name="T15" fmla="*/ 0 h 10"/>
                <a:gd name="T16" fmla="*/ 29 w 35"/>
                <a:gd name="T17" fmla="*/ 0 h 10"/>
                <a:gd name="T18" fmla="*/ 29 w 35"/>
                <a:gd name="T19" fmla="*/ 0 h 10"/>
                <a:gd name="T20" fmla="*/ 29 w 35"/>
                <a:gd name="T21" fmla="*/ 5 h 10"/>
                <a:gd name="T22" fmla="*/ 28 w 35"/>
                <a:gd name="T23" fmla="*/ 6 h 10"/>
                <a:gd name="T24" fmla="*/ 27 w 35"/>
                <a:gd name="T25" fmla="*/ 5 h 10"/>
                <a:gd name="T26" fmla="*/ 27 w 35"/>
                <a:gd name="T27" fmla="*/ 0 h 10"/>
                <a:gd name="T28" fmla="*/ 27 w 35"/>
                <a:gd name="T29" fmla="*/ 0 h 10"/>
                <a:gd name="T30" fmla="*/ 24 w 35"/>
                <a:gd name="T31" fmla="*/ 0 h 10"/>
                <a:gd name="T32" fmla="*/ 24 w 35"/>
                <a:gd name="T33" fmla="*/ 0 h 10"/>
                <a:gd name="T34" fmla="*/ 24 w 35"/>
                <a:gd name="T35" fmla="*/ 5 h 10"/>
                <a:gd name="T36" fmla="*/ 23 w 35"/>
                <a:gd name="T37" fmla="*/ 6 h 10"/>
                <a:gd name="T38" fmla="*/ 22 w 35"/>
                <a:gd name="T39" fmla="*/ 5 h 10"/>
                <a:gd name="T40" fmla="*/ 22 w 35"/>
                <a:gd name="T41" fmla="*/ 0 h 10"/>
                <a:gd name="T42" fmla="*/ 22 w 35"/>
                <a:gd name="T43" fmla="*/ 0 h 10"/>
                <a:gd name="T44" fmla="*/ 18 w 35"/>
                <a:gd name="T45" fmla="*/ 0 h 10"/>
                <a:gd name="T46" fmla="*/ 19 w 35"/>
                <a:gd name="T47" fmla="*/ 0 h 10"/>
                <a:gd name="T48" fmla="*/ 19 w 35"/>
                <a:gd name="T49" fmla="*/ 5 h 10"/>
                <a:gd name="T50" fmla="*/ 18 w 35"/>
                <a:gd name="T51" fmla="*/ 6 h 10"/>
                <a:gd name="T52" fmla="*/ 16 w 35"/>
                <a:gd name="T53" fmla="*/ 5 h 10"/>
                <a:gd name="T54" fmla="*/ 16 w 35"/>
                <a:gd name="T55" fmla="*/ 0 h 10"/>
                <a:gd name="T56" fmla="*/ 17 w 35"/>
                <a:gd name="T57" fmla="*/ 0 h 10"/>
                <a:gd name="T58" fmla="*/ 13 w 35"/>
                <a:gd name="T59" fmla="*/ 0 h 10"/>
                <a:gd name="T60" fmla="*/ 13 w 35"/>
                <a:gd name="T61" fmla="*/ 0 h 10"/>
                <a:gd name="T62" fmla="*/ 13 w 35"/>
                <a:gd name="T63" fmla="*/ 5 h 10"/>
                <a:gd name="T64" fmla="*/ 12 w 35"/>
                <a:gd name="T65" fmla="*/ 6 h 10"/>
                <a:gd name="T66" fmla="*/ 11 w 35"/>
                <a:gd name="T67" fmla="*/ 5 h 10"/>
                <a:gd name="T68" fmla="*/ 11 w 35"/>
                <a:gd name="T69" fmla="*/ 0 h 10"/>
                <a:gd name="T70" fmla="*/ 11 w 35"/>
                <a:gd name="T71" fmla="*/ 0 h 10"/>
                <a:gd name="T72" fmla="*/ 8 w 35"/>
                <a:gd name="T73" fmla="*/ 0 h 10"/>
                <a:gd name="T74" fmla="*/ 8 w 35"/>
                <a:gd name="T75" fmla="*/ 0 h 10"/>
                <a:gd name="T76" fmla="*/ 8 w 35"/>
                <a:gd name="T77" fmla="*/ 5 h 10"/>
                <a:gd name="T78" fmla="*/ 7 w 35"/>
                <a:gd name="T79" fmla="*/ 6 h 10"/>
                <a:gd name="T80" fmla="*/ 6 w 35"/>
                <a:gd name="T81" fmla="*/ 5 h 10"/>
                <a:gd name="T82" fmla="*/ 6 w 35"/>
                <a:gd name="T83" fmla="*/ 0 h 10"/>
                <a:gd name="T84" fmla="*/ 6 w 35"/>
                <a:gd name="T85" fmla="*/ 0 h 10"/>
                <a:gd name="T86" fmla="*/ 4 w 35"/>
                <a:gd name="T87" fmla="*/ 0 h 10"/>
                <a:gd name="T88" fmla="*/ 4 w 35"/>
                <a:gd name="T89" fmla="*/ 1 h 10"/>
                <a:gd name="T90" fmla="*/ 4 w 35"/>
                <a:gd name="T91" fmla="*/ 8 h 10"/>
                <a:gd name="T92" fmla="*/ 1 w 35"/>
                <a:gd name="T93" fmla="*/ 8 h 10"/>
                <a:gd name="T94" fmla="*/ 0 w 35"/>
                <a:gd name="T9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" h="10">
                  <a:moveTo>
                    <a:pt x="0" y="9"/>
                  </a:moveTo>
                  <a:cubicBezTo>
                    <a:pt x="0" y="10"/>
                    <a:pt x="0" y="10"/>
                    <a:pt x="1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9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6"/>
                    <a:pt x="28" y="6"/>
                  </a:cubicBezTo>
                  <a:cubicBezTo>
                    <a:pt x="28" y="6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6"/>
                    <a:pt x="23" y="6"/>
                  </a:cubicBezTo>
                  <a:cubicBezTo>
                    <a:pt x="22" y="6"/>
                    <a:pt x="22" y="5"/>
                    <a:pt x="22" y="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6"/>
                    <a:pt x="18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 noEditPoints="1"/>
            </p:cNvSpPr>
            <p:nvPr/>
          </p:nvSpPr>
          <p:spPr bwMode="auto">
            <a:xfrm>
              <a:off x="6088063" y="3630613"/>
              <a:ext cx="107950" cy="122237"/>
            </a:xfrm>
            <a:custGeom>
              <a:avLst/>
              <a:gdLst>
                <a:gd name="T0" fmla="*/ 11 w 29"/>
                <a:gd name="T1" fmla="*/ 18 h 32"/>
                <a:gd name="T2" fmla="*/ 11 w 29"/>
                <a:gd name="T3" fmla="*/ 19 h 32"/>
                <a:gd name="T4" fmla="*/ 2 w 29"/>
                <a:gd name="T5" fmla="*/ 30 h 32"/>
                <a:gd name="T6" fmla="*/ 1 w 29"/>
                <a:gd name="T7" fmla="*/ 30 h 32"/>
                <a:gd name="T8" fmla="*/ 0 w 29"/>
                <a:gd name="T9" fmla="*/ 31 h 32"/>
                <a:gd name="T10" fmla="*/ 1 w 29"/>
                <a:gd name="T11" fmla="*/ 32 h 32"/>
                <a:gd name="T12" fmla="*/ 27 w 29"/>
                <a:gd name="T13" fmla="*/ 32 h 32"/>
                <a:gd name="T14" fmla="*/ 29 w 29"/>
                <a:gd name="T15" fmla="*/ 31 h 32"/>
                <a:gd name="T16" fmla="*/ 27 w 29"/>
                <a:gd name="T17" fmla="*/ 30 h 32"/>
                <a:gd name="T18" fmla="*/ 27 w 29"/>
                <a:gd name="T19" fmla="*/ 30 h 32"/>
                <a:gd name="T20" fmla="*/ 17 w 29"/>
                <a:gd name="T21" fmla="*/ 19 h 32"/>
                <a:gd name="T22" fmla="*/ 17 w 29"/>
                <a:gd name="T23" fmla="*/ 18 h 32"/>
                <a:gd name="T24" fmla="*/ 16 w 29"/>
                <a:gd name="T25" fmla="*/ 18 h 32"/>
                <a:gd name="T26" fmla="*/ 16 w 29"/>
                <a:gd name="T27" fmla="*/ 11 h 32"/>
                <a:gd name="T28" fmla="*/ 17 w 29"/>
                <a:gd name="T29" fmla="*/ 11 h 32"/>
                <a:gd name="T30" fmla="*/ 17 w 29"/>
                <a:gd name="T31" fmla="*/ 10 h 32"/>
                <a:gd name="T32" fmla="*/ 16 w 29"/>
                <a:gd name="T33" fmla="*/ 9 h 32"/>
                <a:gd name="T34" fmla="*/ 16 w 29"/>
                <a:gd name="T35" fmla="*/ 7 h 32"/>
                <a:gd name="T36" fmla="*/ 15 w 29"/>
                <a:gd name="T37" fmla="*/ 7 h 32"/>
                <a:gd name="T38" fmla="*/ 15 w 29"/>
                <a:gd name="T39" fmla="*/ 3 h 32"/>
                <a:gd name="T40" fmla="*/ 16 w 29"/>
                <a:gd name="T41" fmla="*/ 2 h 32"/>
                <a:gd name="T42" fmla="*/ 16 w 29"/>
                <a:gd name="T43" fmla="*/ 1 h 32"/>
                <a:gd name="T44" fmla="*/ 15 w 29"/>
                <a:gd name="T45" fmla="*/ 0 h 32"/>
                <a:gd name="T46" fmla="*/ 14 w 29"/>
                <a:gd name="T47" fmla="*/ 0 h 32"/>
                <a:gd name="T48" fmla="*/ 13 w 29"/>
                <a:gd name="T49" fmla="*/ 1 h 32"/>
                <a:gd name="T50" fmla="*/ 13 w 29"/>
                <a:gd name="T51" fmla="*/ 2 h 32"/>
                <a:gd name="T52" fmla="*/ 13 w 29"/>
                <a:gd name="T53" fmla="*/ 3 h 32"/>
                <a:gd name="T54" fmla="*/ 13 w 29"/>
                <a:gd name="T55" fmla="*/ 7 h 32"/>
                <a:gd name="T56" fmla="*/ 12 w 29"/>
                <a:gd name="T57" fmla="*/ 7 h 32"/>
                <a:gd name="T58" fmla="*/ 12 w 29"/>
                <a:gd name="T59" fmla="*/ 9 h 32"/>
                <a:gd name="T60" fmla="*/ 11 w 29"/>
                <a:gd name="T61" fmla="*/ 10 h 32"/>
                <a:gd name="T62" fmla="*/ 11 w 29"/>
                <a:gd name="T63" fmla="*/ 11 h 32"/>
                <a:gd name="T64" fmla="*/ 12 w 29"/>
                <a:gd name="T65" fmla="*/ 11 h 32"/>
                <a:gd name="T66" fmla="*/ 12 w 29"/>
                <a:gd name="T67" fmla="*/ 18 h 32"/>
                <a:gd name="T68" fmla="*/ 11 w 29"/>
                <a:gd name="T69" fmla="*/ 18 h 32"/>
                <a:gd name="T70" fmla="*/ 13 w 29"/>
                <a:gd name="T71" fmla="*/ 16 h 32"/>
                <a:gd name="T72" fmla="*/ 13 w 29"/>
                <a:gd name="T73" fmla="*/ 13 h 32"/>
                <a:gd name="T74" fmla="*/ 14 w 29"/>
                <a:gd name="T75" fmla="*/ 12 h 32"/>
                <a:gd name="T76" fmla="*/ 14 w 29"/>
                <a:gd name="T77" fmla="*/ 12 h 32"/>
                <a:gd name="T78" fmla="*/ 15 w 29"/>
                <a:gd name="T79" fmla="*/ 13 h 32"/>
                <a:gd name="T80" fmla="*/ 15 w 29"/>
                <a:gd name="T81" fmla="*/ 16 h 32"/>
                <a:gd name="T82" fmla="*/ 14 w 29"/>
                <a:gd name="T83" fmla="*/ 17 h 32"/>
                <a:gd name="T84" fmla="*/ 14 w 29"/>
                <a:gd name="T85" fmla="*/ 17 h 32"/>
                <a:gd name="T86" fmla="*/ 13 w 29"/>
                <a:gd name="T8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32">
                  <a:moveTo>
                    <a:pt x="11" y="18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6" y="20"/>
                    <a:pt x="2" y="24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31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9" y="32"/>
                    <a:pt x="29" y="31"/>
                  </a:cubicBezTo>
                  <a:cubicBezTo>
                    <a:pt x="29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24"/>
                    <a:pt x="22" y="20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lose/>
                  <a:moveTo>
                    <a:pt x="13" y="16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7"/>
                    <a:pt x="13" y="16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1100" y="2810897"/>
            <a:ext cx="209550" cy="212725"/>
            <a:chOff x="4622800" y="2978150"/>
            <a:chExt cx="209550" cy="212725"/>
          </a:xfrm>
        </p:grpSpPr>
        <p:sp>
          <p:nvSpPr>
            <p:cNvPr id="38" name="Freeform 8"/>
            <p:cNvSpPr>
              <a:spLocks noEditPoints="1"/>
            </p:cNvSpPr>
            <p:nvPr/>
          </p:nvSpPr>
          <p:spPr bwMode="auto">
            <a:xfrm>
              <a:off x="4622800" y="2978150"/>
              <a:ext cx="209550" cy="212725"/>
            </a:xfrm>
            <a:custGeom>
              <a:avLst/>
              <a:gdLst>
                <a:gd name="T0" fmla="*/ 49 w 56"/>
                <a:gd name="T1" fmla="*/ 37 h 56"/>
                <a:gd name="T2" fmla="*/ 49 w 56"/>
                <a:gd name="T3" fmla="*/ 27 h 56"/>
                <a:gd name="T4" fmla="*/ 47 w 56"/>
                <a:gd name="T5" fmla="*/ 25 h 56"/>
                <a:gd name="T6" fmla="*/ 30 w 56"/>
                <a:gd name="T7" fmla="*/ 25 h 56"/>
                <a:gd name="T8" fmla="*/ 30 w 56"/>
                <a:gd name="T9" fmla="*/ 18 h 56"/>
                <a:gd name="T10" fmla="*/ 38 w 56"/>
                <a:gd name="T11" fmla="*/ 9 h 56"/>
                <a:gd name="T12" fmla="*/ 28 w 56"/>
                <a:gd name="T13" fmla="*/ 0 h 56"/>
                <a:gd name="T14" fmla="*/ 19 w 56"/>
                <a:gd name="T15" fmla="*/ 9 h 56"/>
                <a:gd name="T16" fmla="*/ 26 w 56"/>
                <a:gd name="T17" fmla="*/ 18 h 56"/>
                <a:gd name="T18" fmla="*/ 26 w 56"/>
                <a:gd name="T19" fmla="*/ 25 h 56"/>
                <a:gd name="T20" fmla="*/ 9 w 56"/>
                <a:gd name="T21" fmla="*/ 25 h 56"/>
                <a:gd name="T22" fmla="*/ 8 w 56"/>
                <a:gd name="T23" fmla="*/ 27 h 56"/>
                <a:gd name="T24" fmla="*/ 8 w 56"/>
                <a:gd name="T25" fmla="*/ 37 h 56"/>
                <a:gd name="T26" fmla="*/ 0 w 56"/>
                <a:gd name="T27" fmla="*/ 46 h 56"/>
                <a:gd name="T28" fmla="*/ 9 w 56"/>
                <a:gd name="T29" fmla="*/ 56 h 56"/>
                <a:gd name="T30" fmla="*/ 19 w 56"/>
                <a:gd name="T31" fmla="*/ 46 h 56"/>
                <a:gd name="T32" fmla="*/ 11 w 56"/>
                <a:gd name="T33" fmla="*/ 37 h 56"/>
                <a:gd name="T34" fmla="*/ 11 w 56"/>
                <a:gd name="T35" fmla="*/ 29 h 56"/>
                <a:gd name="T36" fmla="*/ 45 w 56"/>
                <a:gd name="T37" fmla="*/ 29 h 56"/>
                <a:gd name="T38" fmla="*/ 45 w 56"/>
                <a:gd name="T39" fmla="*/ 37 h 56"/>
                <a:gd name="T40" fmla="*/ 38 w 56"/>
                <a:gd name="T41" fmla="*/ 46 h 56"/>
                <a:gd name="T42" fmla="*/ 47 w 56"/>
                <a:gd name="T43" fmla="*/ 56 h 56"/>
                <a:gd name="T44" fmla="*/ 56 w 56"/>
                <a:gd name="T45" fmla="*/ 46 h 56"/>
                <a:gd name="T46" fmla="*/ 49 w 56"/>
                <a:gd name="T47" fmla="*/ 37 h 56"/>
                <a:gd name="T48" fmla="*/ 22 w 56"/>
                <a:gd name="T49" fmla="*/ 9 h 56"/>
                <a:gd name="T50" fmla="*/ 28 w 56"/>
                <a:gd name="T51" fmla="*/ 3 h 56"/>
                <a:gd name="T52" fmla="*/ 34 w 56"/>
                <a:gd name="T53" fmla="*/ 9 h 56"/>
                <a:gd name="T54" fmla="*/ 28 w 56"/>
                <a:gd name="T55" fmla="*/ 15 h 56"/>
                <a:gd name="T56" fmla="*/ 22 w 56"/>
                <a:gd name="T57" fmla="*/ 9 h 56"/>
                <a:gd name="T58" fmla="*/ 15 w 56"/>
                <a:gd name="T59" fmla="*/ 46 h 56"/>
                <a:gd name="T60" fmla="*/ 9 w 56"/>
                <a:gd name="T61" fmla="*/ 52 h 56"/>
                <a:gd name="T62" fmla="*/ 4 w 56"/>
                <a:gd name="T63" fmla="*/ 46 h 56"/>
                <a:gd name="T64" fmla="*/ 9 w 56"/>
                <a:gd name="T65" fmla="*/ 40 h 56"/>
                <a:gd name="T66" fmla="*/ 15 w 56"/>
                <a:gd name="T67" fmla="*/ 46 h 56"/>
                <a:gd name="T68" fmla="*/ 47 w 56"/>
                <a:gd name="T69" fmla="*/ 52 h 56"/>
                <a:gd name="T70" fmla="*/ 41 w 56"/>
                <a:gd name="T71" fmla="*/ 46 h 56"/>
                <a:gd name="T72" fmla="*/ 47 w 56"/>
                <a:gd name="T73" fmla="*/ 40 h 56"/>
                <a:gd name="T74" fmla="*/ 53 w 56"/>
                <a:gd name="T75" fmla="*/ 46 h 56"/>
                <a:gd name="T76" fmla="*/ 47 w 56"/>
                <a:gd name="T7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56">
                  <a:moveTo>
                    <a:pt x="49" y="37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9" y="26"/>
                    <a:pt x="48" y="25"/>
                    <a:pt x="47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4" y="17"/>
                    <a:pt x="38" y="14"/>
                    <a:pt x="38" y="9"/>
                  </a:cubicBezTo>
                  <a:cubicBezTo>
                    <a:pt x="38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14"/>
                    <a:pt x="22" y="17"/>
                    <a:pt x="26" y="18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3" y="38"/>
                    <a:pt x="0" y="42"/>
                    <a:pt x="0" y="46"/>
                  </a:cubicBezTo>
                  <a:cubicBezTo>
                    <a:pt x="0" y="51"/>
                    <a:pt x="4" y="56"/>
                    <a:pt x="9" y="56"/>
                  </a:cubicBezTo>
                  <a:cubicBezTo>
                    <a:pt x="15" y="56"/>
                    <a:pt x="19" y="51"/>
                    <a:pt x="19" y="46"/>
                  </a:cubicBezTo>
                  <a:cubicBezTo>
                    <a:pt x="19" y="42"/>
                    <a:pt x="16" y="38"/>
                    <a:pt x="11" y="3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1" y="38"/>
                    <a:pt x="38" y="42"/>
                    <a:pt x="38" y="46"/>
                  </a:cubicBezTo>
                  <a:cubicBezTo>
                    <a:pt x="38" y="51"/>
                    <a:pt x="42" y="56"/>
                    <a:pt x="47" y="56"/>
                  </a:cubicBezTo>
                  <a:cubicBezTo>
                    <a:pt x="52" y="56"/>
                    <a:pt x="56" y="51"/>
                    <a:pt x="56" y="46"/>
                  </a:cubicBezTo>
                  <a:cubicBezTo>
                    <a:pt x="56" y="42"/>
                    <a:pt x="53" y="38"/>
                    <a:pt x="49" y="37"/>
                  </a:cubicBezTo>
                  <a:close/>
                  <a:moveTo>
                    <a:pt x="22" y="9"/>
                  </a:moveTo>
                  <a:cubicBezTo>
                    <a:pt x="22" y="6"/>
                    <a:pt x="25" y="3"/>
                    <a:pt x="28" y="3"/>
                  </a:cubicBezTo>
                  <a:cubicBezTo>
                    <a:pt x="31" y="3"/>
                    <a:pt x="34" y="6"/>
                    <a:pt x="34" y="9"/>
                  </a:cubicBezTo>
                  <a:cubicBezTo>
                    <a:pt x="34" y="12"/>
                    <a:pt x="31" y="15"/>
                    <a:pt x="28" y="15"/>
                  </a:cubicBezTo>
                  <a:cubicBezTo>
                    <a:pt x="25" y="15"/>
                    <a:pt x="22" y="12"/>
                    <a:pt x="22" y="9"/>
                  </a:cubicBezTo>
                  <a:close/>
                  <a:moveTo>
                    <a:pt x="15" y="46"/>
                  </a:moveTo>
                  <a:cubicBezTo>
                    <a:pt x="15" y="49"/>
                    <a:pt x="13" y="52"/>
                    <a:pt x="9" y="52"/>
                  </a:cubicBezTo>
                  <a:cubicBezTo>
                    <a:pt x="6" y="52"/>
                    <a:pt x="4" y="49"/>
                    <a:pt x="4" y="46"/>
                  </a:cubicBezTo>
                  <a:cubicBezTo>
                    <a:pt x="4" y="43"/>
                    <a:pt x="6" y="40"/>
                    <a:pt x="9" y="40"/>
                  </a:cubicBezTo>
                  <a:cubicBezTo>
                    <a:pt x="13" y="40"/>
                    <a:pt x="15" y="43"/>
                    <a:pt x="15" y="46"/>
                  </a:cubicBezTo>
                  <a:close/>
                  <a:moveTo>
                    <a:pt x="47" y="52"/>
                  </a:moveTo>
                  <a:cubicBezTo>
                    <a:pt x="44" y="52"/>
                    <a:pt x="41" y="49"/>
                    <a:pt x="41" y="46"/>
                  </a:cubicBezTo>
                  <a:cubicBezTo>
                    <a:pt x="41" y="43"/>
                    <a:pt x="44" y="40"/>
                    <a:pt x="47" y="40"/>
                  </a:cubicBezTo>
                  <a:cubicBezTo>
                    <a:pt x="50" y="40"/>
                    <a:pt x="53" y="43"/>
                    <a:pt x="53" y="46"/>
                  </a:cubicBezTo>
                  <a:cubicBezTo>
                    <a:pt x="53" y="49"/>
                    <a:pt x="50" y="52"/>
                    <a:pt x="47" y="52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 noEditPoints="1"/>
            </p:cNvSpPr>
            <p:nvPr/>
          </p:nvSpPr>
          <p:spPr bwMode="auto">
            <a:xfrm>
              <a:off x="4622800" y="2978150"/>
              <a:ext cx="209550" cy="212725"/>
            </a:xfrm>
            <a:custGeom>
              <a:avLst/>
              <a:gdLst>
                <a:gd name="T0" fmla="*/ 49 w 56"/>
                <a:gd name="T1" fmla="*/ 37 h 56"/>
                <a:gd name="T2" fmla="*/ 49 w 56"/>
                <a:gd name="T3" fmla="*/ 27 h 56"/>
                <a:gd name="T4" fmla="*/ 47 w 56"/>
                <a:gd name="T5" fmla="*/ 25 h 56"/>
                <a:gd name="T6" fmla="*/ 30 w 56"/>
                <a:gd name="T7" fmla="*/ 25 h 56"/>
                <a:gd name="T8" fmla="*/ 30 w 56"/>
                <a:gd name="T9" fmla="*/ 18 h 56"/>
                <a:gd name="T10" fmla="*/ 38 w 56"/>
                <a:gd name="T11" fmla="*/ 9 h 56"/>
                <a:gd name="T12" fmla="*/ 28 w 56"/>
                <a:gd name="T13" fmla="*/ 0 h 56"/>
                <a:gd name="T14" fmla="*/ 19 w 56"/>
                <a:gd name="T15" fmla="*/ 9 h 56"/>
                <a:gd name="T16" fmla="*/ 26 w 56"/>
                <a:gd name="T17" fmla="*/ 18 h 56"/>
                <a:gd name="T18" fmla="*/ 26 w 56"/>
                <a:gd name="T19" fmla="*/ 25 h 56"/>
                <a:gd name="T20" fmla="*/ 9 w 56"/>
                <a:gd name="T21" fmla="*/ 25 h 56"/>
                <a:gd name="T22" fmla="*/ 8 w 56"/>
                <a:gd name="T23" fmla="*/ 27 h 56"/>
                <a:gd name="T24" fmla="*/ 8 w 56"/>
                <a:gd name="T25" fmla="*/ 37 h 56"/>
                <a:gd name="T26" fmla="*/ 0 w 56"/>
                <a:gd name="T27" fmla="*/ 46 h 56"/>
                <a:gd name="T28" fmla="*/ 9 w 56"/>
                <a:gd name="T29" fmla="*/ 56 h 56"/>
                <a:gd name="T30" fmla="*/ 19 w 56"/>
                <a:gd name="T31" fmla="*/ 46 h 56"/>
                <a:gd name="T32" fmla="*/ 11 w 56"/>
                <a:gd name="T33" fmla="*/ 37 h 56"/>
                <a:gd name="T34" fmla="*/ 11 w 56"/>
                <a:gd name="T35" fmla="*/ 29 h 56"/>
                <a:gd name="T36" fmla="*/ 45 w 56"/>
                <a:gd name="T37" fmla="*/ 29 h 56"/>
                <a:gd name="T38" fmla="*/ 45 w 56"/>
                <a:gd name="T39" fmla="*/ 37 h 56"/>
                <a:gd name="T40" fmla="*/ 38 w 56"/>
                <a:gd name="T41" fmla="*/ 46 h 56"/>
                <a:gd name="T42" fmla="*/ 47 w 56"/>
                <a:gd name="T43" fmla="*/ 56 h 56"/>
                <a:gd name="T44" fmla="*/ 56 w 56"/>
                <a:gd name="T45" fmla="*/ 46 h 56"/>
                <a:gd name="T46" fmla="*/ 49 w 56"/>
                <a:gd name="T47" fmla="*/ 37 h 56"/>
                <a:gd name="T48" fmla="*/ 22 w 56"/>
                <a:gd name="T49" fmla="*/ 9 h 56"/>
                <a:gd name="T50" fmla="*/ 28 w 56"/>
                <a:gd name="T51" fmla="*/ 3 h 56"/>
                <a:gd name="T52" fmla="*/ 34 w 56"/>
                <a:gd name="T53" fmla="*/ 9 h 56"/>
                <a:gd name="T54" fmla="*/ 28 w 56"/>
                <a:gd name="T55" fmla="*/ 15 h 56"/>
                <a:gd name="T56" fmla="*/ 22 w 56"/>
                <a:gd name="T57" fmla="*/ 9 h 56"/>
                <a:gd name="T58" fmla="*/ 15 w 56"/>
                <a:gd name="T59" fmla="*/ 46 h 56"/>
                <a:gd name="T60" fmla="*/ 9 w 56"/>
                <a:gd name="T61" fmla="*/ 52 h 56"/>
                <a:gd name="T62" fmla="*/ 4 w 56"/>
                <a:gd name="T63" fmla="*/ 46 h 56"/>
                <a:gd name="T64" fmla="*/ 9 w 56"/>
                <a:gd name="T65" fmla="*/ 40 h 56"/>
                <a:gd name="T66" fmla="*/ 15 w 56"/>
                <a:gd name="T67" fmla="*/ 46 h 56"/>
                <a:gd name="T68" fmla="*/ 47 w 56"/>
                <a:gd name="T69" fmla="*/ 52 h 56"/>
                <a:gd name="T70" fmla="*/ 41 w 56"/>
                <a:gd name="T71" fmla="*/ 46 h 56"/>
                <a:gd name="T72" fmla="*/ 47 w 56"/>
                <a:gd name="T73" fmla="*/ 40 h 56"/>
                <a:gd name="T74" fmla="*/ 53 w 56"/>
                <a:gd name="T75" fmla="*/ 46 h 56"/>
                <a:gd name="T76" fmla="*/ 47 w 56"/>
                <a:gd name="T7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56">
                  <a:moveTo>
                    <a:pt x="49" y="37"/>
                  </a:moveTo>
                  <a:cubicBezTo>
                    <a:pt x="49" y="27"/>
                    <a:pt x="49" y="27"/>
                    <a:pt x="49" y="27"/>
                  </a:cubicBezTo>
                  <a:cubicBezTo>
                    <a:pt x="49" y="26"/>
                    <a:pt x="48" y="25"/>
                    <a:pt x="47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4" y="17"/>
                    <a:pt x="38" y="14"/>
                    <a:pt x="38" y="9"/>
                  </a:cubicBezTo>
                  <a:cubicBezTo>
                    <a:pt x="38" y="4"/>
                    <a:pt x="33" y="0"/>
                    <a:pt x="28" y="0"/>
                  </a:cubicBezTo>
                  <a:cubicBezTo>
                    <a:pt x="23" y="0"/>
                    <a:pt x="19" y="4"/>
                    <a:pt x="19" y="9"/>
                  </a:cubicBezTo>
                  <a:cubicBezTo>
                    <a:pt x="19" y="14"/>
                    <a:pt x="22" y="17"/>
                    <a:pt x="26" y="18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3" y="38"/>
                    <a:pt x="0" y="42"/>
                    <a:pt x="0" y="46"/>
                  </a:cubicBezTo>
                  <a:cubicBezTo>
                    <a:pt x="0" y="51"/>
                    <a:pt x="4" y="56"/>
                    <a:pt x="9" y="56"/>
                  </a:cubicBezTo>
                  <a:cubicBezTo>
                    <a:pt x="15" y="56"/>
                    <a:pt x="19" y="51"/>
                    <a:pt x="19" y="46"/>
                  </a:cubicBezTo>
                  <a:cubicBezTo>
                    <a:pt x="19" y="42"/>
                    <a:pt x="16" y="38"/>
                    <a:pt x="11" y="3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1" y="38"/>
                    <a:pt x="38" y="42"/>
                    <a:pt x="38" y="46"/>
                  </a:cubicBezTo>
                  <a:cubicBezTo>
                    <a:pt x="38" y="51"/>
                    <a:pt x="42" y="56"/>
                    <a:pt x="47" y="56"/>
                  </a:cubicBezTo>
                  <a:cubicBezTo>
                    <a:pt x="52" y="56"/>
                    <a:pt x="56" y="51"/>
                    <a:pt x="56" y="46"/>
                  </a:cubicBezTo>
                  <a:cubicBezTo>
                    <a:pt x="56" y="42"/>
                    <a:pt x="53" y="38"/>
                    <a:pt x="49" y="37"/>
                  </a:cubicBezTo>
                  <a:close/>
                  <a:moveTo>
                    <a:pt x="22" y="9"/>
                  </a:moveTo>
                  <a:cubicBezTo>
                    <a:pt x="22" y="6"/>
                    <a:pt x="25" y="3"/>
                    <a:pt x="28" y="3"/>
                  </a:cubicBezTo>
                  <a:cubicBezTo>
                    <a:pt x="31" y="3"/>
                    <a:pt x="34" y="6"/>
                    <a:pt x="34" y="9"/>
                  </a:cubicBezTo>
                  <a:cubicBezTo>
                    <a:pt x="34" y="12"/>
                    <a:pt x="31" y="15"/>
                    <a:pt x="28" y="15"/>
                  </a:cubicBezTo>
                  <a:cubicBezTo>
                    <a:pt x="25" y="15"/>
                    <a:pt x="22" y="12"/>
                    <a:pt x="22" y="9"/>
                  </a:cubicBezTo>
                  <a:close/>
                  <a:moveTo>
                    <a:pt x="15" y="46"/>
                  </a:moveTo>
                  <a:cubicBezTo>
                    <a:pt x="15" y="49"/>
                    <a:pt x="13" y="52"/>
                    <a:pt x="9" y="52"/>
                  </a:cubicBezTo>
                  <a:cubicBezTo>
                    <a:pt x="6" y="52"/>
                    <a:pt x="4" y="49"/>
                    <a:pt x="4" y="46"/>
                  </a:cubicBezTo>
                  <a:cubicBezTo>
                    <a:pt x="4" y="43"/>
                    <a:pt x="6" y="40"/>
                    <a:pt x="9" y="40"/>
                  </a:cubicBezTo>
                  <a:cubicBezTo>
                    <a:pt x="13" y="40"/>
                    <a:pt x="15" y="43"/>
                    <a:pt x="15" y="46"/>
                  </a:cubicBezTo>
                  <a:close/>
                  <a:moveTo>
                    <a:pt x="47" y="52"/>
                  </a:moveTo>
                  <a:cubicBezTo>
                    <a:pt x="44" y="52"/>
                    <a:pt x="41" y="49"/>
                    <a:pt x="41" y="46"/>
                  </a:cubicBezTo>
                  <a:cubicBezTo>
                    <a:pt x="41" y="43"/>
                    <a:pt x="44" y="40"/>
                    <a:pt x="47" y="40"/>
                  </a:cubicBezTo>
                  <a:cubicBezTo>
                    <a:pt x="50" y="40"/>
                    <a:pt x="53" y="43"/>
                    <a:pt x="53" y="46"/>
                  </a:cubicBezTo>
                  <a:cubicBezTo>
                    <a:pt x="53" y="49"/>
                    <a:pt x="50" y="52"/>
                    <a:pt x="47" y="52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Freeform 10"/>
          <p:cNvSpPr>
            <a:spLocks noEditPoints="1"/>
          </p:cNvSpPr>
          <p:nvPr/>
        </p:nvSpPr>
        <p:spPr bwMode="auto">
          <a:xfrm>
            <a:off x="4467670" y="3626914"/>
            <a:ext cx="209550" cy="171450"/>
          </a:xfrm>
          <a:custGeom>
            <a:avLst/>
            <a:gdLst>
              <a:gd name="T0" fmla="*/ 47 w 56"/>
              <a:gd name="T1" fmla="*/ 5 h 45"/>
              <a:gd name="T2" fmla="*/ 39 w 56"/>
              <a:gd name="T3" fmla="*/ 20 h 45"/>
              <a:gd name="T4" fmla="*/ 35 w 56"/>
              <a:gd name="T5" fmla="*/ 21 h 45"/>
              <a:gd name="T6" fmla="*/ 35 w 56"/>
              <a:gd name="T7" fmla="*/ 21 h 45"/>
              <a:gd name="T8" fmla="*/ 26 w 56"/>
              <a:gd name="T9" fmla="*/ 20 h 45"/>
              <a:gd name="T10" fmla="*/ 25 w 56"/>
              <a:gd name="T11" fmla="*/ 18 h 45"/>
              <a:gd name="T12" fmla="*/ 19 w 56"/>
              <a:gd name="T13" fmla="*/ 18 h 45"/>
              <a:gd name="T14" fmla="*/ 17 w 56"/>
              <a:gd name="T15" fmla="*/ 21 h 45"/>
              <a:gd name="T16" fmla="*/ 6 w 56"/>
              <a:gd name="T17" fmla="*/ 36 h 45"/>
              <a:gd name="T18" fmla="*/ 1 w 56"/>
              <a:gd name="T19" fmla="*/ 37 h 45"/>
              <a:gd name="T20" fmla="*/ 1 w 56"/>
              <a:gd name="T21" fmla="*/ 37 h 45"/>
              <a:gd name="T22" fmla="*/ 1 w 56"/>
              <a:gd name="T23" fmla="*/ 44 h 45"/>
              <a:gd name="T24" fmla="*/ 5 w 56"/>
              <a:gd name="T25" fmla="*/ 45 h 45"/>
              <a:gd name="T26" fmla="*/ 8 w 56"/>
              <a:gd name="T27" fmla="*/ 44 h 45"/>
              <a:gd name="T28" fmla="*/ 9 w 56"/>
              <a:gd name="T29" fmla="*/ 38 h 45"/>
              <a:gd name="T30" fmla="*/ 22 w 56"/>
              <a:gd name="T31" fmla="*/ 25 h 45"/>
              <a:gd name="T32" fmla="*/ 25 w 56"/>
              <a:gd name="T33" fmla="*/ 24 h 45"/>
              <a:gd name="T34" fmla="*/ 26 w 56"/>
              <a:gd name="T35" fmla="*/ 23 h 45"/>
              <a:gd name="T36" fmla="*/ 35 w 56"/>
              <a:gd name="T37" fmla="*/ 28 h 45"/>
              <a:gd name="T38" fmla="*/ 41 w 56"/>
              <a:gd name="T39" fmla="*/ 28 h 45"/>
              <a:gd name="T40" fmla="*/ 43 w 56"/>
              <a:gd name="T41" fmla="*/ 25 h 45"/>
              <a:gd name="T42" fmla="*/ 50 w 56"/>
              <a:gd name="T43" fmla="*/ 9 h 45"/>
              <a:gd name="T44" fmla="*/ 56 w 56"/>
              <a:gd name="T45" fmla="*/ 6 h 45"/>
              <a:gd name="T46" fmla="*/ 56 w 56"/>
              <a:gd name="T47" fmla="*/ 6 h 45"/>
              <a:gd name="T48" fmla="*/ 56 w 56"/>
              <a:gd name="T49" fmla="*/ 6 h 45"/>
              <a:gd name="T50" fmla="*/ 56 w 56"/>
              <a:gd name="T51" fmla="*/ 6 h 45"/>
              <a:gd name="T52" fmla="*/ 56 w 56"/>
              <a:gd name="T53" fmla="*/ 6 h 45"/>
              <a:gd name="T54" fmla="*/ 56 w 56"/>
              <a:gd name="T55" fmla="*/ 6 h 45"/>
              <a:gd name="T56" fmla="*/ 56 w 56"/>
              <a:gd name="T57" fmla="*/ 6 h 45"/>
              <a:gd name="T58" fmla="*/ 56 w 56"/>
              <a:gd name="T59" fmla="*/ 6 h 45"/>
              <a:gd name="T60" fmla="*/ 56 w 56"/>
              <a:gd name="T61" fmla="*/ 6 h 45"/>
              <a:gd name="T62" fmla="*/ 56 w 56"/>
              <a:gd name="T63" fmla="*/ 6 h 45"/>
              <a:gd name="T64" fmla="*/ 56 w 56"/>
              <a:gd name="T65" fmla="*/ 6 h 45"/>
              <a:gd name="T66" fmla="*/ 56 w 56"/>
              <a:gd name="T67" fmla="*/ 6 h 45"/>
              <a:gd name="T68" fmla="*/ 56 w 56"/>
              <a:gd name="T69" fmla="*/ 5 h 45"/>
              <a:gd name="T70" fmla="*/ 56 w 56"/>
              <a:gd name="T71" fmla="*/ 5 h 45"/>
              <a:gd name="T72" fmla="*/ 56 w 56"/>
              <a:gd name="T73" fmla="*/ 5 h 45"/>
              <a:gd name="T74" fmla="*/ 56 w 56"/>
              <a:gd name="T75" fmla="*/ 5 h 45"/>
              <a:gd name="T76" fmla="*/ 6 w 56"/>
              <a:gd name="T77" fmla="*/ 42 h 45"/>
              <a:gd name="T78" fmla="*/ 5 w 56"/>
              <a:gd name="T79" fmla="*/ 42 h 45"/>
              <a:gd name="T80" fmla="*/ 3 w 56"/>
              <a:gd name="T81" fmla="*/ 42 h 45"/>
              <a:gd name="T82" fmla="*/ 3 w 56"/>
              <a:gd name="T83" fmla="*/ 39 h 45"/>
              <a:gd name="T84" fmla="*/ 5 w 56"/>
              <a:gd name="T85" fmla="*/ 39 h 45"/>
              <a:gd name="T86" fmla="*/ 6 w 56"/>
              <a:gd name="T87" fmla="*/ 40 h 45"/>
              <a:gd name="T88" fmla="*/ 23 w 56"/>
              <a:gd name="T89" fmla="*/ 22 h 45"/>
              <a:gd name="T90" fmla="*/ 21 w 56"/>
              <a:gd name="T91" fmla="*/ 22 h 45"/>
              <a:gd name="T92" fmla="*/ 20 w 56"/>
              <a:gd name="T93" fmla="*/ 21 h 45"/>
              <a:gd name="T94" fmla="*/ 21 w 56"/>
              <a:gd name="T95" fmla="*/ 20 h 45"/>
              <a:gd name="T96" fmla="*/ 22 w 56"/>
              <a:gd name="T97" fmla="*/ 19 h 45"/>
              <a:gd name="T98" fmla="*/ 24 w 56"/>
              <a:gd name="T99" fmla="*/ 21 h 45"/>
              <a:gd name="T100" fmla="*/ 23 w 56"/>
              <a:gd name="T101" fmla="*/ 22 h 45"/>
              <a:gd name="T102" fmla="*/ 39 w 56"/>
              <a:gd name="T103" fmla="*/ 26 h 45"/>
              <a:gd name="T104" fmla="*/ 37 w 56"/>
              <a:gd name="T105" fmla="*/ 26 h 45"/>
              <a:gd name="T106" fmla="*/ 37 w 56"/>
              <a:gd name="T107" fmla="*/ 23 h 45"/>
              <a:gd name="T108" fmla="*/ 38 w 56"/>
              <a:gd name="T109" fmla="*/ 23 h 45"/>
              <a:gd name="T110" fmla="*/ 39 w 56"/>
              <a:gd name="T111" fmla="*/ 23 h 45"/>
              <a:gd name="T112" fmla="*/ 39 w 56"/>
              <a:gd name="T113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6" h="45">
                <a:moveTo>
                  <a:pt x="52" y="0"/>
                </a:moveTo>
                <a:cubicBezTo>
                  <a:pt x="49" y="0"/>
                  <a:pt x="47" y="2"/>
                  <a:pt x="47" y="5"/>
                </a:cubicBezTo>
                <a:cubicBezTo>
                  <a:pt x="47" y="6"/>
                  <a:pt x="47" y="7"/>
                  <a:pt x="48" y="8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8" y="20"/>
                  <a:pt x="38" y="20"/>
                </a:cubicBezTo>
                <a:cubicBezTo>
                  <a:pt x="37" y="20"/>
                  <a:pt x="36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4" y="22"/>
                  <a:pt x="34" y="22"/>
                  <a:pt x="34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9"/>
                  <a:pt x="26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7"/>
                  <a:pt x="23" y="16"/>
                  <a:pt x="22" y="16"/>
                </a:cubicBezTo>
                <a:cubicBezTo>
                  <a:pt x="21" y="16"/>
                  <a:pt x="19" y="17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7" y="20"/>
                  <a:pt x="17" y="21"/>
                </a:cubicBezTo>
                <a:cubicBezTo>
                  <a:pt x="17" y="22"/>
                  <a:pt x="17" y="22"/>
                  <a:pt x="18" y="23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5" y="36"/>
                  <a:pt x="5" y="36"/>
                </a:cubicBezTo>
                <a:cubicBezTo>
                  <a:pt x="3" y="36"/>
                  <a:pt x="2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8"/>
                  <a:pt x="0" y="39"/>
                  <a:pt x="0" y="40"/>
                </a:cubicBezTo>
                <a:cubicBezTo>
                  <a:pt x="0" y="42"/>
                  <a:pt x="1" y="43"/>
                  <a:pt x="1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2" y="45"/>
                  <a:pt x="3" y="45"/>
                  <a:pt x="5" y="45"/>
                </a:cubicBezTo>
                <a:cubicBezTo>
                  <a:pt x="6" y="45"/>
                  <a:pt x="7" y="45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3"/>
                  <a:pt x="9" y="42"/>
                  <a:pt x="9" y="40"/>
                </a:cubicBezTo>
                <a:cubicBezTo>
                  <a:pt x="9" y="40"/>
                  <a:pt x="9" y="39"/>
                  <a:pt x="9" y="38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1" y="25"/>
                  <a:pt x="22" y="25"/>
                </a:cubicBezTo>
                <a:cubicBezTo>
                  <a:pt x="23" y="25"/>
                  <a:pt x="24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6"/>
                  <a:pt x="34" y="27"/>
                  <a:pt x="35" y="28"/>
                </a:cubicBezTo>
                <a:cubicBezTo>
                  <a:pt x="36" y="29"/>
                  <a:pt x="37" y="29"/>
                  <a:pt x="38" y="29"/>
                </a:cubicBezTo>
                <a:cubicBezTo>
                  <a:pt x="39" y="29"/>
                  <a:pt x="40" y="29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7"/>
                  <a:pt x="43" y="26"/>
                  <a:pt x="43" y="25"/>
                </a:cubicBezTo>
                <a:cubicBezTo>
                  <a:pt x="43" y="24"/>
                  <a:pt x="42" y="23"/>
                  <a:pt x="42" y="22"/>
                </a:cubicBezTo>
                <a:cubicBezTo>
                  <a:pt x="50" y="9"/>
                  <a:pt x="50" y="9"/>
                  <a:pt x="50" y="9"/>
                </a:cubicBezTo>
                <a:cubicBezTo>
                  <a:pt x="51" y="10"/>
                  <a:pt x="51" y="10"/>
                  <a:pt x="52" y="10"/>
                </a:cubicBezTo>
                <a:cubicBezTo>
                  <a:pt x="54" y="10"/>
                  <a:pt x="56" y="8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6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5" y="42"/>
                  <a:pt x="5" y="42"/>
                </a:cubicBezTo>
                <a:cubicBezTo>
                  <a:pt x="4" y="42"/>
                  <a:pt x="4" y="42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3" y="41"/>
                  <a:pt x="3" y="41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4" y="39"/>
                  <a:pt x="4" y="39"/>
                  <a:pt x="5" y="39"/>
                </a:cubicBezTo>
                <a:cubicBezTo>
                  <a:pt x="5" y="39"/>
                  <a:pt x="6" y="39"/>
                  <a:pt x="6" y="39"/>
                </a:cubicBezTo>
                <a:cubicBezTo>
                  <a:pt x="6" y="40"/>
                  <a:pt x="6" y="40"/>
                  <a:pt x="6" y="40"/>
                </a:cubicBezTo>
                <a:cubicBezTo>
                  <a:pt x="6" y="41"/>
                  <a:pt x="6" y="41"/>
                  <a:pt x="6" y="42"/>
                </a:cubicBezTo>
                <a:close/>
                <a:moveTo>
                  <a:pt x="23" y="22"/>
                </a:moveTo>
                <a:cubicBezTo>
                  <a:pt x="23" y="22"/>
                  <a:pt x="22" y="23"/>
                  <a:pt x="22" y="23"/>
                </a:cubicBezTo>
                <a:cubicBezTo>
                  <a:pt x="21" y="23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1"/>
                  <a:pt x="20" y="21"/>
                </a:cubicBezTo>
                <a:cubicBezTo>
                  <a:pt x="20" y="20"/>
                  <a:pt x="20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19"/>
                  <a:pt x="21" y="19"/>
                  <a:pt x="22" y="19"/>
                </a:cubicBezTo>
                <a:cubicBezTo>
                  <a:pt x="22" y="19"/>
                  <a:pt x="23" y="19"/>
                  <a:pt x="23" y="20"/>
                </a:cubicBezTo>
                <a:cubicBezTo>
                  <a:pt x="23" y="20"/>
                  <a:pt x="24" y="20"/>
                  <a:pt x="24" y="21"/>
                </a:cubicBezTo>
                <a:cubicBezTo>
                  <a:pt x="24" y="21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39" y="26"/>
                </a:moveTo>
                <a:cubicBezTo>
                  <a:pt x="39" y="26"/>
                  <a:pt x="39" y="26"/>
                  <a:pt x="39" y="26"/>
                </a:cubicBezTo>
                <a:cubicBezTo>
                  <a:pt x="39" y="26"/>
                  <a:pt x="38" y="26"/>
                  <a:pt x="38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5"/>
                  <a:pt x="36" y="25"/>
                </a:cubicBezTo>
                <a:cubicBezTo>
                  <a:pt x="36" y="24"/>
                  <a:pt x="36" y="24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8" y="23"/>
                </a:cubicBezTo>
                <a:cubicBezTo>
                  <a:pt x="38" y="23"/>
                  <a:pt x="39" y="23"/>
                  <a:pt x="39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24"/>
                  <a:pt x="40" y="24"/>
                  <a:pt x="40" y="25"/>
                </a:cubicBezTo>
                <a:cubicBezTo>
                  <a:pt x="40" y="25"/>
                  <a:pt x="39" y="25"/>
                  <a:pt x="39" y="26"/>
                </a:cubicBezTo>
                <a:close/>
              </a:path>
            </a:pathLst>
          </a:custGeom>
          <a:solidFill>
            <a:srgbClr val="007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1"/>
          <p:cNvSpPr>
            <a:spLocks noEditPoints="1"/>
          </p:cNvSpPr>
          <p:nvPr/>
        </p:nvSpPr>
        <p:spPr bwMode="auto">
          <a:xfrm>
            <a:off x="5698395" y="2827565"/>
            <a:ext cx="288925" cy="201612"/>
          </a:xfrm>
          <a:custGeom>
            <a:avLst/>
            <a:gdLst>
              <a:gd name="T0" fmla="*/ 77 w 77"/>
              <a:gd name="T1" fmla="*/ 53 h 53"/>
              <a:gd name="T2" fmla="*/ 22 w 77"/>
              <a:gd name="T3" fmla="*/ 16 h 53"/>
              <a:gd name="T4" fmla="*/ 30 w 77"/>
              <a:gd name="T5" fmla="*/ 8 h 53"/>
              <a:gd name="T6" fmla="*/ 39 w 77"/>
              <a:gd name="T7" fmla="*/ 0 h 53"/>
              <a:gd name="T8" fmla="*/ 55 w 77"/>
              <a:gd name="T9" fmla="*/ 16 h 53"/>
              <a:gd name="T10" fmla="*/ 53 w 77"/>
              <a:gd name="T11" fmla="*/ 25 h 53"/>
              <a:gd name="T12" fmla="*/ 75 w 77"/>
              <a:gd name="T13" fmla="*/ 48 h 53"/>
              <a:gd name="T14" fmla="*/ 0 w 77"/>
              <a:gd name="T15" fmla="*/ 50 h 53"/>
              <a:gd name="T16" fmla="*/ 2 w 77"/>
              <a:gd name="T17" fmla="*/ 26 h 53"/>
              <a:gd name="T18" fmla="*/ 24 w 77"/>
              <a:gd name="T19" fmla="*/ 18 h 53"/>
              <a:gd name="T20" fmla="*/ 7 w 77"/>
              <a:gd name="T21" fmla="*/ 29 h 53"/>
              <a:gd name="T22" fmla="*/ 7 w 77"/>
              <a:gd name="T23" fmla="*/ 36 h 53"/>
              <a:gd name="T24" fmla="*/ 47 w 77"/>
              <a:gd name="T25" fmla="*/ 22 h 53"/>
              <a:gd name="T26" fmla="*/ 44 w 77"/>
              <a:gd name="T27" fmla="*/ 22 h 53"/>
              <a:gd name="T28" fmla="*/ 40 w 77"/>
              <a:gd name="T29" fmla="*/ 27 h 53"/>
              <a:gd name="T30" fmla="*/ 30 w 77"/>
              <a:gd name="T31" fmla="*/ 22 h 53"/>
              <a:gd name="T32" fmla="*/ 30 w 77"/>
              <a:gd name="T33" fmla="*/ 27 h 53"/>
              <a:gd name="T34" fmla="*/ 47 w 77"/>
              <a:gd name="T35" fmla="*/ 29 h 53"/>
              <a:gd name="T36" fmla="*/ 44 w 77"/>
              <a:gd name="T37" fmla="*/ 29 h 53"/>
              <a:gd name="T38" fmla="*/ 47 w 77"/>
              <a:gd name="T39" fmla="*/ 45 h 53"/>
              <a:gd name="T40" fmla="*/ 37 w 77"/>
              <a:gd name="T41" fmla="*/ 29 h 53"/>
              <a:gd name="T42" fmla="*/ 37 w 77"/>
              <a:gd name="T43" fmla="*/ 36 h 53"/>
              <a:gd name="T44" fmla="*/ 40 w 77"/>
              <a:gd name="T45" fmla="*/ 39 h 53"/>
              <a:gd name="T46" fmla="*/ 37 w 77"/>
              <a:gd name="T47" fmla="*/ 39 h 53"/>
              <a:gd name="T48" fmla="*/ 33 w 77"/>
              <a:gd name="T49" fmla="*/ 36 h 53"/>
              <a:gd name="T50" fmla="*/ 30 w 77"/>
              <a:gd name="T51" fmla="*/ 39 h 53"/>
              <a:gd name="T52" fmla="*/ 30 w 77"/>
              <a:gd name="T53" fmla="*/ 45 h 53"/>
              <a:gd name="T54" fmla="*/ 59 w 77"/>
              <a:gd name="T55" fmla="*/ 29 h 53"/>
              <a:gd name="T56" fmla="*/ 56 w 77"/>
              <a:gd name="T57" fmla="*/ 29 h 53"/>
              <a:gd name="T58" fmla="*/ 59 w 77"/>
              <a:gd name="T59" fmla="*/ 45 h 53"/>
              <a:gd name="T60" fmla="*/ 67 w 77"/>
              <a:gd name="T61" fmla="*/ 29 h 53"/>
              <a:gd name="T62" fmla="*/ 67 w 77"/>
              <a:gd name="T63" fmla="*/ 36 h 53"/>
              <a:gd name="T64" fmla="*/ 70 w 77"/>
              <a:gd name="T65" fmla="*/ 39 h 53"/>
              <a:gd name="T66" fmla="*/ 67 w 77"/>
              <a:gd name="T67" fmla="*/ 39 h 53"/>
              <a:gd name="T68" fmla="*/ 22 w 77"/>
              <a:gd name="T69" fmla="*/ 36 h 53"/>
              <a:gd name="T70" fmla="*/ 13 w 77"/>
              <a:gd name="T71" fmla="*/ 29 h 53"/>
              <a:gd name="T72" fmla="*/ 13 w 77"/>
              <a:gd name="T73" fmla="*/ 36 h 53"/>
              <a:gd name="T74" fmla="*/ 64 w 77"/>
              <a:gd name="T75" fmla="*/ 29 h 53"/>
              <a:gd name="T76" fmla="*/ 61 w 77"/>
              <a:gd name="T77" fmla="*/ 29 h 53"/>
              <a:gd name="T78" fmla="*/ 64 w 77"/>
              <a:gd name="T79" fmla="*/ 45 h 53"/>
              <a:gd name="T80" fmla="*/ 13 w 77"/>
              <a:gd name="T81" fmla="*/ 39 h 53"/>
              <a:gd name="T82" fmla="*/ 13 w 77"/>
              <a:gd name="T83" fmla="*/ 45 h 53"/>
              <a:gd name="T84" fmla="*/ 22 w 77"/>
              <a:gd name="T85" fmla="*/ 39 h 53"/>
              <a:gd name="T86" fmla="*/ 18 w 77"/>
              <a:gd name="T87" fmla="*/ 39 h 53"/>
              <a:gd name="T88" fmla="*/ 10 w 77"/>
              <a:gd name="T89" fmla="*/ 45 h 53"/>
              <a:gd name="T90" fmla="*/ 24 w 77"/>
              <a:gd name="T91" fmla="*/ 27 h 53"/>
              <a:gd name="T92" fmla="*/ 24 w 77"/>
              <a:gd name="T93" fmla="*/ 48 h 53"/>
              <a:gd name="T94" fmla="*/ 53 w 77"/>
              <a:gd name="T95" fmla="*/ 48 h 53"/>
              <a:gd name="T96" fmla="*/ 53 w 77"/>
              <a:gd name="T97" fmla="*/ 27 h 53"/>
              <a:gd name="T98" fmla="*/ 26 w 77"/>
              <a:gd name="T99" fmla="*/ 48 h 53"/>
              <a:gd name="T100" fmla="*/ 39 w 77"/>
              <a:gd name="T101" fmla="*/ 1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53">
                <a:moveTo>
                  <a:pt x="0" y="51"/>
                </a:moveTo>
                <a:cubicBezTo>
                  <a:pt x="77" y="51"/>
                  <a:pt x="77" y="51"/>
                  <a:pt x="77" y="51"/>
                </a:cubicBezTo>
                <a:cubicBezTo>
                  <a:pt x="77" y="53"/>
                  <a:pt x="77" y="53"/>
                  <a:pt x="77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0" y="51"/>
                  <a:pt x="0" y="51"/>
                </a:cubicBezTo>
                <a:close/>
                <a:moveTo>
                  <a:pt x="22" y="16"/>
                </a:moveTo>
                <a:cubicBezTo>
                  <a:pt x="27" y="15"/>
                  <a:pt x="33" y="14"/>
                  <a:pt x="38" y="13"/>
                </a:cubicBezTo>
                <a:cubicBezTo>
                  <a:pt x="38" y="6"/>
                  <a:pt x="38" y="6"/>
                  <a:pt x="38" y="6"/>
                </a:cubicBezTo>
                <a:cubicBezTo>
                  <a:pt x="35" y="6"/>
                  <a:pt x="33" y="8"/>
                  <a:pt x="30" y="8"/>
                </a:cubicBezTo>
                <a:cubicBezTo>
                  <a:pt x="30" y="6"/>
                  <a:pt x="30" y="4"/>
                  <a:pt x="30" y="3"/>
                </a:cubicBezTo>
                <a:cubicBezTo>
                  <a:pt x="33" y="3"/>
                  <a:pt x="35" y="1"/>
                  <a:pt x="38" y="1"/>
                </a:cubicBezTo>
                <a:cubicBezTo>
                  <a:pt x="38" y="1"/>
                  <a:pt x="38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3"/>
                  <a:pt x="39" y="13"/>
                  <a:pt x="39" y="13"/>
                </a:cubicBezTo>
                <a:cubicBezTo>
                  <a:pt x="44" y="14"/>
                  <a:pt x="50" y="15"/>
                  <a:pt x="55" y="16"/>
                </a:cubicBezTo>
                <a:cubicBezTo>
                  <a:pt x="55" y="19"/>
                  <a:pt x="55" y="19"/>
                  <a:pt x="55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25"/>
                  <a:pt x="53" y="25"/>
                  <a:pt x="5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6"/>
                </a:cubicBezTo>
                <a:cubicBezTo>
                  <a:pt x="75" y="48"/>
                  <a:pt x="75" y="48"/>
                  <a:pt x="75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7" y="50"/>
                  <a:pt x="77" y="50"/>
                  <a:pt x="77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8"/>
                  <a:pt x="0" y="48"/>
                  <a:pt x="0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5"/>
                  <a:pt x="3" y="25"/>
                  <a:pt x="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7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10" y="36"/>
                  <a:pt x="10" y="36"/>
                  <a:pt x="10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29"/>
                  <a:pt x="7" y="29"/>
                  <a:pt x="7" y="29"/>
                </a:cubicBezTo>
                <a:close/>
                <a:moveTo>
                  <a:pt x="44" y="22"/>
                </a:moveTo>
                <a:cubicBezTo>
                  <a:pt x="47" y="22"/>
                  <a:pt x="47" y="22"/>
                  <a:pt x="47" y="22"/>
                </a:cubicBezTo>
                <a:cubicBezTo>
                  <a:pt x="47" y="27"/>
                  <a:pt x="47" y="27"/>
                  <a:pt x="47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2"/>
                  <a:pt x="44" y="22"/>
                  <a:pt x="44" y="22"/>
                </a:cubicBezTo>
                <a:close/>
                <a:moveTo>
                  <a:pt x="37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27"/>
                  <a:pt x="40" y="27"/>
                  <a:pt x="40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0" y="22"/>
                </a:moveTo>
                <a:cubicBezTo>
                  <a:pt x="33" y="22"/>
                  <a:pt x="33" y="22"/>
                  <a:pt x="33" y="22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2"/>
                  <a:pt x="30" y="22"/>
                  <a:pt x="30" y="22"/>
                </a:cubicBezTo>
                <a:close/>
                <a:moveTo>
                  <a:pt x="44" y="29"/>
                </a:moveTo>
                <a:cubicBezTo>
                  <a:pt x="47" y="29"/>
                  <a:pt x="47" y="29"/>
                  <a:pt x="47" y="29"/>
                </a:cubicBezTo>
                <a:cubicBezTo>
                  <a:pt x="47" y="36"/>
                  <a:pt x="47" y="36"/>
                  <a:pt x="47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29"/>
                  <a:pt x="44" y="29"/>
                  <a:pt x="44" y="29"/>
                </a:cubicBezTo>
                <a:close/>
                <a:moveTo>
                  <a:pt x="44" y="39"/>
                </a:moveTo>
                <a:cubicBezTo>
                  <a:pt x="47" y="39"/>
                  <a:pt x="47" y="39"/>
                  <a:pt x="47" y="39"/>
                </a:cubicBezTo>
                <a:cubicBezTo>
                  <a:pt x="47" y="45"/>
                  <a:pt x="47" y="45"/>
                  <a:pt x="47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4" y="39"/>
                  <a:pt x="44" y="39"/>
                  <a:pt x="44" y="39"/>
                </a:cubicBezTo>
                <a:close/>
                <a:moveTo>
                  <a:pt x="37" y="29"/>
                </a:moveTo>
                <a:cubicBezTo>
                  <a:pt x="40" y="29"/>
                  <a:pt x="40" y="29"/>
                  <a:pt x="40" y="29"/>
                </a:cubicBezTo>
                <a:cubicBezTo>
                  <a:pt x="40" y="36"/>
                  <a:pt x="40" y="36"/>
                  <a:pt x="40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29"/>
                  <a:pt x="37" y="29"/>
                  <a:pt x="37" y="29"/>
                </a:cubicBezTo>
                <a:close/>
                <a:moveTo>
                  <a:pt x="37" y="39"/>
                </a:moveTo>
                <a:cubicBezTo>
                  <a:pt x="40" y="39"/>
                  <a:pt x="40" y="39"/>
                  <a:pt x="40" y="39"/>
                </a:cubicBezTo>
                <a:cubicBezTo>
                  <a:pt x="40" y="45"/>
                  <a:pt x="40" y="45"/>
                  <a:pt x="4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39"/>
                  <a:pt x="37" y="39"/>
                  <a:pt x="37" y="39"/>
                </a:cubicBezTo>
                <a:close/>
                <a:moveTo>
                  <a:pt x="30" y="29"/>
                </a:moveTo>
                <a:cubicBezTo>
                  <a:pt x="33" y="29"/>
                  <a:pt x="33" y="29"/>
                  <a:pt x="33" y="29"/>
                </a:cubicBezTo>
                <a:cubicBezTo>
                  <a:pt x="33" y="36"/>
                  <a:pt x="33" y="36"/>
                  <a:pt x="33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29"/>
                  <a:pt x="30" y="29"/>
                  <a:pt x="30" y="29"/>
                </a:cubicBezTo>
                <a:close/>
                <a:moveTo>
                  <a:pt x="30" y="39"/>
                </a:moveTo>
                <a:cubicBezTo>
                  <a:pt x="33" y="39"/>
                  <a:pt x="33" y="39"/>
                  <a:pt x="33" y="39"/>
                </a:cubicBezTo>
                <a:cubicBezTo>
                  <a:pt x="33" y="45"/>
                  <a:pt x="33" y="45"/>
                  <a:pt x="33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9"/>
                  <a:pt x="30" y="39"/>
                  <a:pt x="30" y="39"/>
                </a:cubicBezTo>
                <a:close/>
                <a:moveTo>
                  <a:pt x="56" y="29"/>
                </a:moveTo>
                <a:cubicBezTo>
                  <a:pt x="59" y="29"/>
                  <a:pt x="59" y="29"/>
                  <a:pt x="59" y="29"/>
                </a:cubicBezTo>
                <a:cubicBezTo>
                  <a:pt x="59" y="36"/>
                  <a:pt x="59" y="36"/>
                  <a:pt x="59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29"/>
                  <a:pt x="56" y="29"/>
                  <a:pt x="56" y="29"/>
                </a:cubicBezTo>
                <a:close/>
                <a:moveTo>
                  <a:pt x="56" y="39"/>
                </a:moveTo>
                <a:cubicBezTo>
                  <a:pt x="59" y="39"/>
                  <a:pt x="59" y="39"/>
                  <a:pt x="59" y="39"/>
                </a:cubicBezTo>
                <a:cubicBezTo>
                  <a:pt x="59" y="45"/>
                  <a:pt x="59" y="45"/>
                  <a:pt x="59" y="45"/>
                </a:cubicBezTo>
                <a:cubicBezTo>
                  <a:pt x="56" y="45"/>
                  <a:pt x="56" y="45"/>
                  <a:pt x="56" y="45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67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70" y="36"/>
                  <a:pt x="70" y="36"/>
                  <a:pt x="70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7" y="29"/>
                  <a:pt x="67" y="29"/>
                  <a:pt x="67" y="29"/>
                </a:cubicBezTo>
                <a:close/>
                <a:moveTo>
                  <a:pt x="67" y="39"/>
                </a:moveTo>
                <a:cubicBezTo>
                  <a:pt x="70" y="39"/>
                  <a:pt x="70" y="39"/>
                  <a:pt x="70" y="39"/>
                </a:cubicBezTo>
                <a:cubicBezTo>
                  <a:pt x="70" y="45"/>
                  <a:pt x="70" y="45"/>
                  <a:pt x="70" y="45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39"/>
                  <a:pt x="67" y="39"/>
                  <a:pt x="67" y="39"/>
                </a:cubicBezTo>
                <a:close/>
                <a:moveTo>
                  <a:pt x="18" y="29"/>
                </a:moveTo>
                <a:cubicBezTo>
                  <a:pt x="22" y="29"/>
                  <a:pt x="22" y="29"/>
                  <a:pt x="22" y="29"/>
                </a:cubicBezTo>
                <a:cubicBezTo>
                  <a:pt x="22" y="36"/>
                  <a:pt x="22" y="36"/>
                  <a:pt x="22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9"/>
                  <a:pt x="18" y="29"/>
                  <a:pt x="18" y="29"/>
                </a:cubicBezTo>
                <a:close/>
                <a:moveTo>
                  <a:pt x="13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6" y="36"/>
                  <a:pt x="16" y="36"/>
                  <a:pt x="16" y="36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29"/>
                  <a:pt x="13" y="29"/>
                  <a:pt x="13" y="29"/>
                </a:cubicBezTo>
                <a:close/>
                <a:moveTo>
                  <a:pt x="61" y="29"/>
                </a:moveTo>
                <a:cubicBezTo>
                  <a:pt x="64" y="29"/>
                  <a:pt x="64" y="29"/>
                  <a:pt x="64" y="29"/>
                </a:cubicBezTo>
                <a:cubicBezTo>
                  <a:pt x="64" y="36"/>
                  <a:pt x="64" y="36"/>
                  <a:pt x="64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29"/>
                  <a:pt x="61" y="29"/>
                  <a:pt x="61" y="29"/>
                </a:cubicBezTo>
                <a:close/>
                <a:moveTo>
                  <a:pt x="61" y="39"/>
                </a:moveTo>
                <a:cubicBezTo>
                  <a:pt x="64" y="39"/>
                  <a:pt x="64" y="39"/>
                  <a:pt x="64" y="39"/>
                </a:cubicBezTo>
                <a:cubicBezTo>
                  <a:pt x="64" y="45"/>
                  <a:pt x="64" y="45"/>
                  <a:pt x="64" y="45"/>
                </a:cubicBezTo>
                <a:cubicBezTo>
                  <a:pt x="61" y="45"/>
                  <a:pt x="61" y="45"/>
                  <a:pt x="61" y="45"/>
                </a:cubicBezTo>
                <a:cubicBezTo>
                  <a:pt x="61" y="39"/>
                  <a:pt x="61" y="39"/>
                  <a:pt x="61" y="39"/>
                </a:cubicBezTo>
                <a:close/>
                <a:moveTo>
                  <a:pt x="13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45"/>
                  <a:pt x="16" y="45"/>
                  <a:pt x="16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39"/>
                  <a:pt x="13" y="39"/>
                  <a:pt x="13" y="39"/>
                </a:cubicBezTo>
                <a:close/>
                <a:moveTo>
                  <a:pt x="18" y="39"/>
                </a:moveTo>
                <a:cubicBezTo>
                  <a:pt x="22" y="39"/>
                  <a:pt x="22" y="39"/>
                  <a:pt x="22" y="39"/>
                </a:cubicBezTo>
                <a:cubicBezTo>
                  <a:pt x="22" y="45"/>
                  <a:pt x="22" y="45"/>
                  <a:pt x="22" y="45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39"/>
                  <a:pt x="18" y="39"/>
                  <a:pt x="18" y="39"/>
                </a:cubicBezTo>
                <a:close/>
                <a:moveTo>
                  <a:pt x="7" y="39"/>
                </a:moveTo>
                <a:cubicBezTo>
                  <a:pt x="10" y="39"/>
                  <a:pt x="10" y="39"/>
                  <a:pt x="10" y="39"/>
                </a:cubicBezTo>
                <a:cubicBezTo>
                  <a:pt x="10" y="45"/>
                  <a:pt x="10" y="45"/>
                  <a:pt x="10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39"/>
                  <a:pt x="7" y="39"/>
                  <a:pt x="7" y="39"/>
                </a:cubicBezTo>
                <a:close/>
                <a:moveTo>
                  <a:pt x="24" y="27"/>
                </a:moveTo>
                <a:cubicBezTo>
                  <a:pt x="5" y="27"/>
                  <a:pt x="5" y="27"/>
                  <a:pt x="5" y="27"/>
                </a:cubicBezTo>
                <a:cubicBezTo>
                  <a:pt x="5" y="48"/>
                  <a:pt x="5" y="48"/>
                  <a:pt x="5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7"/>
                  <a:pt x="24" y="27"/>
                  <a:pt x="24" y="27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60" y="48"/>
                  <a:pt x="66" y="48"/>
                  <a:pt x="73" y="48"/>
                </a:cubicBezTo>
                <a:cubicBezTo>
                  <a:pt x="73" y="27"/>
                  <a:pt x="73" y="27"/>
                  <a:pt x="73" y="27"/>
                </a:cubicBezTo>
                <a:cubicBezTo>
                  <a:pt x="53" y="27"/>
                  <a:pt x="53" y="27"/>
                  <a:pt x="53" y="27"/>
                </a:cubicBezTo>
                <a:close/>
                <a:moveTo>
                  <a:pt x="39" y="15"/>
                </a:moveTo>
                <a:cubicBezTo>
                  <a:pt x="26" y="18"/>
                  <a:pt x="26" y="18"/>
                  <a:pt x="26" y="18"/>
                </a:cubicBezTo>
                <a:cubicBezTo>
                  <a:pt x="26" y="48"/>
                  <a:pt x="26" y="48"/>
                  <a:pt x="26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18"/>
                  <a:pt x="51" y="18"/>
                  <a:pt x="51" y="18"/>
                </a:cubicBezTo>
                <a:cubicBezTo>
                  <a:pt x="39" y="15"/>
                  <a:pt x="39" y="15"/>
                  <a:pt x="39" y="15"/>
                </a:cubicBezTo>
                <a:close/>
              </a:path>
            </a:pathLst>
          </a:custGeom>
          <a:solidFill>
            <a:srgbClr val="007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428680" y="2788089"/>
            <a:ext cx="214312" cy="254000"/>
            <a:chOff x="3378201" y="2936876"/>
            <a:chExt cx="214312" cy="254000"/>
          </a:xfrm>
        </p:grpSpPr>
        <p:sp>
          <p:nvSpPr>
            <p:cNvPr id="71" name="Oval 12"/>
            <p:cNvSpPr>
              <a:spLocks noChangeArrowheads="1"/>
            </p:cNvSpPr>
            <p:nvPr/>
          </p:nvSpPr>
          <p:spPr bwMode="auto">
            <a:xfrm>
              <a:off x="3487738" y="3051175"/>
              <a:ext cx="44450" cy="44450"/>
            </a:xfrm>
            <a:prstGeom prst="ellipse">
              <a:avLst/>
            </a:pr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"/>
            <p:cNvSpPr>
              <a:spLocks/>
            </p:cNvSpPr>
            <p:nvPr/>
          </p:nvSpPr>
          <p:spPr bwMode="auto">
            <a:xfrm>
              <a:off x="3405188" y="2970213"/>
              <a:ext cx="173037" cy="193675"/>
            </a:xfrm>
            <a:custGeom>
              <a:avLst/>
              <a:gdLst>
                <a:gd name="T0" fmla="*/ 10 w 46"/>
                <a:gd name="T1" fmla="*/ 8 h 51"/>
                <a:gd name="T2" fmla="*/ 28 w 46"/>
                <a:gd name="T3" fmla="*/ 2 h 51"/>
                <a:gd name="T4" fmla="*/ 44 w 46"/>
                <a:gd name="T5" fmla="*/ 9 h 51"/>
                <a:gd name="T6" fmla="*/ 45 w 46"/>
                <a:gd name="T7" fmla="*/ 8 h 51"/>
                <a:gd name="T8" fmla="*/ 28 w 46"/>
                <a:gd name="T9" fmla="*/ 0 h 51"/>
                <a:gd name="T10" fmla="*/ 9 w 46"/>
                <a:gd name="T11" fmla="*/ 7 h 51"/>
                <a:gd name="T12" fmla="*/ 1 w 46"/>
                <a:gd name="T13" fmla="*/ 24 h 51"/>
                <a:gd name="T14" fmla="*/ 7 w 46"/>
                <a:gd name="T15" fmla="*/ 42 h 51"/>
                <a:gd name="T16" fmla="*/ 25 w 46"/>
                <a:gd name="T17" fmla="*/ 51 h 51"/>
                <a:gd name="T18" fmla="*/ 26 w 46"/>
                <a:gd name="T19" fmla="*/ 51 h 51"/>
                <a:gd name="T20" fmla="*/ 46 w 46"/>
                <a:gd name="T21" fmla="*/ 42 h 51"/>
                <a:gd name="T22" fmla="*/ 45 w 46"/>
                <a:gd name="T23" fmla="*/ 41 h 51"/>
                <a:gd name="T24" fmla="*/ 26 w 46"/>
                <a:gd name="T25" fmla="*/ 49 h 51"/>
                <a:gd name="T26" fmla="*/ 9 w 46"/>
                <a:gd name="T27" fmla="*/ 41 h 51"/>
                <a:gd name="T28" fmla="*/ 2 w 46"/>
                <a:gd name="T29" fmla="*/ 25 h 51"/>
                <a:gd name="T30" fmla="*/ 8 w 46"/>
                <a:gd name="T31" fmla="*/ 25 h 51"/>
                <a:gd name="T32" fmla="*/ 8 w 46"/>
                <a:gd name="T33" fmla="*/ 25 h 51"/>
                <a:gd name="T34" fmla="*/ 8 w 46"/>
                <a:gd name="T35" fmla="*/ 26 h 51"/>
                <a:gd name="T36" fmla="*/ 27 w 46"/>
                <a:gd name="T37" fmla="*/ 45 h 51"/>
                <a:gd name="T38" fmla="*/ 41 w 46"/>
                <a:gd name="T39" fmla="*/ 38 h 51"/>
                <a:gd name="T40" fmla="*/ 39 w 46"/>
                <a:gd name="T41" fmla="*/ 35 h 51"/>
                <a:gd name="T42" fmla="*/ 27 w 46"/>
                <a:gd name="T43" fmla="*/ 41 h 51"/>
                <a:gd name="T44" fmla="*/ 12 w 46"/>
                <a:gd name="T45" fmla="*/ 25 h 51"/>
                <a:gd name="T46" fmla="*/ 12 w 46"/>
                <a:gd name="T47" fmla="*/ 25 h 51"/>
                <a:gd name="T48" fmla="*/ 27 w 46"/>
                <a:gd name="T49" fmla="*/ 10 h 51"/>
                <a:gd name="T50" fmla="*/ 38 w 46"/>
                <a:gd name="T51" fmla="*/ 15 h 51"/>
                <a:gd name="T52" fmla="*/ 41 w 46"/>
                <a:gd name="T53" fmla="*/ 12 h 51"/>
                <a:gd name="T54" fmla="*/ 27 w 46"/>
                <a:gd name="T55" fmla="*/ 6 h 51"/>
                <a:gd name="T56" fmla="*/ 8 w 46"/>
                <a:gd name="T57" fmla="*/ 23 h 51"/>
                <a:gd name="T58" fmla="*/ 3 w 46"/>
                <a:gd name="T59" fmla="*/ 23 h 51"/>
                <a:gd name="T60" fmla="*/ 10 w 46"/>
                <a:gd name="T61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51">
                  <a:moveTo>
                    <a:pt x="10" y="8"/>
                  </a:moveTo>
                  <a:cubicBezTo>
                    <a:pt x="15" y="4"/>
                    <a:pt x="21" y="2"/>
                    <a:pt x="28" y="2"/>
                  </a:cubicBezTo>
                  <a:cubicBezTo>
                    <a:pt x="34" y="2"/>
                    <a:pt x="40" y="5"/>
                    <a:pt x="44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1" y="3"/>
                    <a:pt x="35" y="0"/>
                    <a:pt x="28" y="0"/>
                  </a:cubicBezTo>
                  <a:cubicBezTo>
                    <a:pt x="21" y="0"/>
                    <a:pt x="14" y="2"/>
                    <a:pt x="9" y="7"/>
                  </a:cubicBezTo>
                  <a:cubicBezTo>
                    <a:pt x="4" y="11"/>
                    <a:pt x="1" y="17"/>
                    <a:pt x="1" y="24"/>
                  </a:cubicBezTo>
                  <a:cubicBezTo>
                    <a:pt x="0" y="31"/>
                    <a:pt x="3" y="37"/>
                    <a:pt x="7" y="42"/>
                  </a:cubicBezTo>
                  <a:cubicBezTo>
                    <a:pt x="12" y="48"/>
                    <a:pt x="19" y="51"/>
                    <a:pt x="25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33" y="51"/>
                    <a:pt x="40" y="48"/>
                    <a:pt x="46" y="42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9" y="47"/>
                    <a:pt x="32" y="50"/>
                    <a:pt x="26" y="49"/>
                  </a:cubicBezTo>
                  <a:cubicBezTo>
                    <a:pt x="19" y="49"/>
                    <a:pt x="13" y="46"/>
                    <a:pt x="9" y="41"/>
                  </a:cubicBezTo>
                  <a:cubicBezTo>
                    <a:pt x="5" y="37"/>
                    <a:pt x="2" y="31"/>
                    <a:pt x="2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36"/>
                    <a:pt x="16" y="45"/>
                    <a:pt x="27" y="45"/>
                  </a:cubicBezTo>
                  <a:cubicBezTo>
                    <a:pt x="33" y="45"/>
                    <a:pt x="38" y="42"/>
                    <a:pt x="41" y="38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5" y="39"/>
                    <a:pt x="32" y="41"/>
                    <a:pt x="27" y="41"/>
                  </a:cubicBezTo>
                  <a:cubicBezTo>
                    <a:pt x="18" y="41"/>
                    <a:pt x="12" y="3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17"/>
                    <a:pt x="18" y="10"/>
                    <a:pt x="27" y="10"/>
                  </a:cubicBezTo>
                  <a:cubicBezTo>
                    <a:pt x="32" y="10"/>
                    <a:pt x="35" y="12"/>
                    <a:pt x="38" y="1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8" y="9"/>
                    <a:pt x="33" y="6"/>
                    <a:pt x="27" y="6"/>
                  </a:cubicBezTo>
                  <a:cubicBezTo>
                    <a:pt x="16" y="6"/>
                    <a:pt x="9" y="14"/>
                    <a:pt x="8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17"/>
                    <a:pt x="6" y="12"/>
                    <a:pt x="10" y="8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3378201" y="2936876"/>
              <a:ext cx="214312" cy="254000"/>
            </a:xfrm>
            <a:custGeom>
              <a:avLst/>
              <a:gdLst>
                <a:gd name="T0" fmla="*/ 57 w 57"/>
                <a:gd name="T1" fmla="*/ 55 h 67"/>
                <a:gd name="T2" fmla="*/ 32 w 57"/>
                <a:gd name="T3" fmla="*/ 66 h 67"/>
                <a:gd name="T4" fmla="*/ 10 w 57"/>
                <a:gd name="T5" fmla="*/ 55 h 67"/>
                <a:gd name="T6" fmla="*/ 2 w 57"/>
                <a:gd name="T7" fmla="*/ 31 h 67"/>
                <a:gd name="T8" fmla="*/ 12 w 57"/>
                <a:gd name="T9" fmla="*/ 11 h 67"/>
                <a:gd name="T10" fmla="*/ 57 w 57"/>
                <a:gd name="T11" fmla="*/ 13 h 67"/>
                <a:gd name="T12" fmla="*/ 57 w 57"/>
                <a:gd name="T13" fmla="*/ 13 h 67"/>
                <a:gd name="T14" fmla="*/ 12 w 57"/>
                <a:gd name="T15" fmla="*/ 11 h 67"/>
                <a:gd name="T16" fmla="*/ 1 w 57"/>
                <a:gd name="T17" fmla="*/ 31 h 67"/>
                <a:gd name="T18" fmla="*/ 10 w 57"/>
                <a:gd name="T19" fmla="*/ 56 h 67"/>
                <a:gd name="T20" fmla="*/ 32 w 57"/>
                <a:gd name="T21" fmla="*/ 67 h 67"/>
                <a:gd name="T22" fmla="*/ 33 w 57"/>
                <a:gd name="T23" fmla="*/ 67 h 67"/>
                <a:gd name="T24" fmla="*/ 57 w 57"/>
                <a:gd name="T25" fmla="*/ 56 h 67"/>
                <a:gd name="T26" fmla="*/ 57 w 57"/>
                <a:gd name="T27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67">
                  <a:moveTo>
                    <a:pt x="57" y="55"/>
                  </a:moveTo>
                  <a:cubicBezTo>
                    <a:pt x="49" y="62"/>
                    <a:pt x="41" y="66"/>
                    <a:pt x="32" y="66"/>
                  </a:cubicBezTo>
                  <a:cubicBezTo>
                    <a:pt x="24" y="66"/>
                    <a:pt x="16" y="62"/>
                    <a:pt x="10" y="55"/>
                  </a:cubicBezTo>
                  <a:cubicBezTo>
                    <a:pt x="4" y="49"/>
                    <a:pt x="1" y="40"/>
                    <a:pt x="2" y="31"/>
                  </a:cubicBezTo>
                  <a:cubicBezTo>
                    <a:pt x="2" y="23"/>
                    <a:pt x="6" y="16"/>
                    <a:pt x="12" y="11"/>
                  </a:cubicBezTo>
                  <a:cubicBezTo>
                    <a:pt x="26" y="1"/>
                    <a:pt x="43" y="1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43" y="1"/>
                    <a:pt x="25" y="0"/>
                    <a:pt x="12" y="11"/>
                  </a:cubicBezTo>
                  <a:cubicBezTo>
                    <a:pt x="5" y="16"/>
                    <a:pt x="2" y="23"/>
                    <a:pt x="1" y="31"/>
                  </a:cubicBezTo>
                  <a:cubicBezTo>
                    <a:pt x="0" y="40"/>
                    <a:pt x="3" y="49"/>
                    <a:pt x="10" y="56"/>
                  </a:cubicBezTo>
                  <a:cubicBezTo>
                    <a:pt x="16" y="62"/>
                    <a:pt x="24" y="66"/>
                    <a:pt x="32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42" y="67"/>
                    <a:pt x="50" y="63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64363" y="3645471"/>
            <a:ext cx="220662" cy="174625"/>
            <a:chOff x="7459663" y="3619500"/>
            <a:chExt cx="220662" cy="174625"/>
          </a:xfrm>
        </p:grpSpPr>
        <p:sp>
          <p:nvSpPr>
            <p:cNvPr id="74" name="Freeform 15"/>
            <p:cNvSpPr>
              <a:spLocks/>
            </p:cNvSpPr>
            <p:nvPr/>
          </p:nvSpPr>
          <p:spPr bwMode="auto">
            <a:xfrm>
              <a:off x="7586663" y="3643313"/>
              <a:ext cx="93662" cy="150812"/>
            </a:xfrm>
            <a:custGeom>
              <a:avLst/>
              <a:gdLst>
                <a:gd name="T0" fmla="*/ 0 w 25"/>
                <a:gd name="T1" fmla="*/ 20 h 40"/>
                <a:gd name="T2" fmla="*/ 6 w 25"/>
                <a:gd name="T3" fmla="*/ 20 h 40"/>
                <a:gd name="T4" fmla="*/ 6 w 25"/>
                <a:gd name="T5" fmla="*/ 21 h 40"/>
                <a:gd name="T6" fmla="*/ 2 w 25"/>
                <a:gd name="T7" fmla="*/ 23 h 40"/>
                <a:gd name="T8" fmla="*/ 8 w 25"/>
                <a:gd name="T9" fmla="*/ 38 h 40"/>
                <a:gd name="T10" fmla="*/ 7 w 25"/>
                <a:gd name="T11" fmla="*/ 40 h 40"/>
                <a:gd name="T12" fmla="*/ 23 w 25"/>
                <a:gd name="T13" fmla="*/ 40 h 40"/>
                <a:gd name="T14" fmla="*/ 25 w 25"/>
                <a:gd name="T15" fmla="*/ 39 h 40"/>
                <a:gd name="T16" fmla="*/ 18 w 25"/>
                <a:gd name="T17" fmla="*/ 23 h 40"/>
                <a:gd name="T18" fmla="*/ 15 w 25"/>
                <a:gd name="T19" fmla="*/ 21 h 40"/>
                <a:gd name="T20" fmla="*/ 14 w 25"/>
                <a:gd name="T21" fmla="*/ 20 h 40"/>
                <a:gd name="T22" fmla="*/ 20 w 25"/>
                <a:gd name="T23" fmla="*/ 20 h 40"/>
                <a:gd name="T24" fmla="*/ 19 w 25"/>
                <a:gd name="T25" fmla="*/ 8 h 40"/>
                <a:gd name="T26" fmla="*/ 11 w 25"/>
                <a:gd name="T27" fmla="*/ 0 h 40"/>
                <a:gd name="T28" fmla="*/ 11 w 25"/>
                <a:gd name="T29" fmla="*/ 0 h 40"/>
                <a:gd name="T30" fmla="*/ 11 w 25"/>
                <a:gd name="T31" fmla="*/ 0 h 40"/>
                <a:gd name="T32" fmla="*/ 11 w 25"/>
                <a:gd name="T33" fmla="*/ 0 h 40"/>
                <a:gd name="T34" fmla="*/ 11 w 25"/>
                <a:gd name="T35" fmla="*/ 0 h 40"/>
                <a:gd name="T36" fmla="*/ 10 w 25"/>
                <a:gd name="T37" fmla="*/ 0 h 40"/>
                <a:gd name="T38" fmla="*/ 10 w 25"/>
                <a:gd name="T39" fmla="*/ 0 h 40"/>
                <a:gd name="T40" fmla="*/ 10 w 25"/>
                <a:gd name="T41" fmla="*/ 0 h 40"/>
                <a:gd name="T42" fmla="*/ 10 w 25"/>
                <a:gd name="T43" fmla="*/ 0 h 40"/>
                <a:gd name="T44" fmla="*/ 10 w 25"/>
                <a:gd name="T45" fmla="*/ 0 h 40"/>
                <a:gd name="T46" fmla="*/ 10 w 25"/>
                <a:gd name="T47" fmla="*/ 0 h 40"/>
                <a:gd name="T48" fmla="*/ 2 w 25"/>
                <a:gd name="T49" fmla="*/ 8 h 40"/>
                <a:gd name="T50" fmla="*/ 0 w 25"/>
                <a:gd name="T5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40">
                  <a:moveTo>
                    <a:pt x="0" y="20"/>
                  </a:moveTo>
                  <a:cubicBezTo>
                    <a:pt x="2" y="20"/>
                    <a:pt x="5" y="20"/>
                    <a:pt x="6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4" y="22"/>
                    <a:pt x="2" y="23"/>
                  </a:cubicBezTo>
                  <a:cubicBezTo>
                    <a:pt x="6" y="26"/>
                    <a:pt x="7" y="30"/>
                    <a:pt x="8" y="38"/>
                  </a:cubicBezTo>
                  <a:cubicBezTo>
                    <a:pt x="8" y="39"/>
                    <a:pt x="7" y="40"/>
                    <a:pt x="7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5" y="40"/>
                    <a:pt x="25" y="39"/>
                  </a:cubicBezTo>
                  <a:cubicBezTo>
                    <a:pt x="25" y="33"/>
                    <a:pt x="24" y="25"/>
                    <a:pt x="18" y="23"/>
                  </a:cubicBezTo>
                  <a:cubicBezTo>
                    <a:pt x="17" y="22"/>
                    <a:pt x="16" y="22"/>
                    <a:pt x="15" y="21"/>
                  </a:cubicBezTo>
                  <a:cubicBezTo>
                    <a:pt x="14" y="21"/>
                    <a:pt x="14" y="20"/>
                    <a:pt x="14" y="20"/>
                  </a:cubicBezTo>
                  <a:cubicBezTo>
                    <a:pt x="16" y="20"/>
                    <a:pt x="19" y="20"/>
                    <a:pt x="20" y="20"/>
                  </a:cubicBezTo>
                  <a:cubicBezTo>
                    <a:pt x="19" y="14"/>
                    <a:pt x="19" y="15"/>
                    <a:pt x="19" y="8"/>
                  </a:cubicBezTo>
                  <a:cubicBezTo>
                    <a:pt x="19" y="4"/>
                    <a:pt x="1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2" y="4"/>
                    <a:pt x="2" y="8"/>
                  </a:cubicBezTo>
                  <a:cubicBezTo>
                    <a:pt x="2" y="15"/>
                    <a:pt x="1" y="14"/>
                    <a:pt x="0" y="20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7459663" y="3619500"/>
              <a:ext cx="146050" cy="174625"/>
            </a:xfrm>
            <a:custGeom>
              <a:avLst/>
              <a:gdLst>
                <a:gd name="T0" fmla="*/ 39 w 39"/>
                <a:gd name="T1" fmla="*/ 44 h 46"/>
                <a:gd name="T2" fmla="*/ 38 w 39"/>
                <a:gd name="T3" fmla="*/ 46 h 46"/>
                <a:gd name="T4" fmla="*/ 37 w 39"/>
                <a:gd name="T5" fmla="*/ 46 h 46"/>
                <a:gd name="T6" fmla="*/ 2 w 39"/>
                <a:gd name="T7" fmla="*/ 46 h 46"/>
                <a:gd name="T8" fmla="*/ 1 w 39"/>
                <a:gd name="T9" fmla="*/ 46 h 46"/>
                <a:gd name="T10" fmla="*/ 0 w 39"/>
                <a:gd name="T11" fmla="*/ 44 h 46"/>
                <a:gd name="T12" fmla="*/ 14 w 39"/>
                <a:gd name="T13" fmla="*/ 27 h 46"/>
                <a:gd name="T14" fmla="*/ 15 w 39"/>
                <a:gd name="T15" fmla="*/ 23 h 46"/>
                <a:gd name="T16" fmla="*/ 11 w 39"/>
                <a:gd name="T17" fmla="*/ 18 h 46"/>
                <a:gd name="T18" fmla="*/ 10 w 39"/>
                <a:gd name="T19" fmla="*/ 17 h 46"/>
                <a:gd name="T20" fmla="*/ 9 w 39"/>
                <a:gd name="T21" fmla="*/ 14 h 46"/>
                <a:gd name="T22" fmla="*/ 10 w 39"/>
                <a:gd name="T23" fmla="*/ 13 h 46"/>
                <a:gd name="T24" fmla="*/ 10 w 39"/>
                <a:gd name="T25" fmla="*/ 13 h 46"/>
                <a:gd name="T26" fmla="*/ 10 w 39"/>
                <a:gd name="T27" fmla="*/ 7 h 46"/>
                <a:gd name="T28" fmla="*/ 13 w 39"/>
                <a:gd name="T29" fmla="*/ 2 h 46"/>
                <a:gd name="T30" fmla="*/ 18 w 39"/>
                <a:gd name="T31" fmla="*/ 0 h 46"/>
                <a:gd name="T32" fmla="*/ 21 w 39"/>
                <a:gd name="T33" fmla="*/ 0 h 46"/>
                <a:gd name="T34" fmla="*/ 27 w 39"/>
                <a:gd name="T35" fmla="*/ 3 h 46"/>
                <a:gd name="T36" fmla="*/ 30 w 39"/>
                <a:gd name="T37" fmla="*/ 7 h 46"/>
                <a:gd name="T38" fmla="*/ 29 w 39"/>
                <a:gd name="T39" fmla="*/ 13 h 46"/>
                <a:gd name="T40" fmla="*/ 31 w 39"/>
                <a:gd name="T41" fmla="*/ 14 h 46"/>
                <a:gd name="T42" fmla="*/ 29 w 39"/>
                <a:gd name="T43" fmla="*/ 17 h 46"/>
                <a:gd name="T44" fmla="*/ 28 w 39"/>
                <a:gd name="T45" fmla="*/ 18 h 46"/>
                <a:gd name="T46" fmla="*/ 25 w 39"/>
                <a:gd name="T47" fmla="*/ 23 h 46"/>
                <a:gd name="T48" fmla="*/ 25 w 39"/>
                <a:gd name="T49" fmla="*/ 27 h 46"/>
                <a:gd name="T50" fmla="*/ 39 w 39"/>
                <a:gd name="T51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46">
                  <a:moveTo>
                    <a:pt x="39" y="44"/>
                  </a:moveTo>
                  <a:cubicBezTo>
                    <a:pt x="39" y="45"/>
                    <a:pt x="39" y="45"/>
                    <a:pt x="38" y="46"/>
                  </a:cubicBezTo>
                  <a:cubicBezTo>
                    <a:pt x="38" y="46"/>
                    <a:pt x="38" y="46"/>
                    <a:pt x="37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1" y="46"/>
                    <a:pt x="1" y="46"/>
                  </a:cubicBezTo>
                  <a:cubicBezTo>
                    <a:pt x="1" y="45"/>
                    <a:pt x="0" y="45"/>
                    <a:pt x="0" y="44"/>
                  </a:cubicBezTo>
                  <a:cubicBezTo>
                    <a:pt x="1" y="33"/>
                    <a:pt x="2" y="30"/>
                    <a:pt x="14" y="27"/>
                  </a:cubicBezTo>
                  <a:cubicBezTo>
                    <a:pt x="15" y="27"/>
                    <a:pt x="15" y="24"/>
                    <a:pt x="15" y="23"/>
                  </a:cubicBezTo>
                  <a:cubicBezTo>
                    <a:pt x="13" y="22"/>
                    <a:pt x="12" y="20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8" y="16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1"/>
                    <a:pt x="9" y="9"/>
                    <a:pt x="10" y="7"/>
                  </a:cubicBezTo>
                  <a:cubicBezTo>
                    <a:pt x="10" y="4"/>
                    <a:pt x="12" y="4"/>
                    <a:pt x="13" y="2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19" y="0"/>
                    <a:pt x="20" y="0"/>
                    <a:pt x="21" y="0"/>
                  </a:cubicBezTo>
                  <a:cubicBezTo>
                    <a:pt x="24" y="0"/>
                    <a:pt x="25" y="1"/>
                    <a:pt x="27" y="3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0" y="9"/>
                    <a:pt x="30" y="11"/>
                    <a:pt x="29" y="13"/>
                  </a:cubicBezTo>
                  <a:cubicBezTo>
                    <a:pt x="30" y="13"/>
                    <a:pt x="30" y="13"/>
                    <a:pt x="31" y="14"/>
                  </a:cubicBezTo>
                  <a:cubicBezTo>
                    <a:pt x="31" y="16"/>
                    <a:pt x="30" y="16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6" y="22"/>
                    <a:pt x="25" y="23"/>
                  </a:cubicBezTo>
                  <a:cubicBezTo>
                    <a:pt x="24" y="24"/>
                    <a:pt x="24" y="27"/>
                    <a:pt x="25" y="27"/>
                  </a:cubicBezTo>
                  <a:cubicBezTo>
                    <a:pt x="37" y="30"/>
                    <a:pt x="38" y="33"/>
                    <a:pt x="39" y="44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" name="Freeform 17"/>
          <p:cNvSpPr>
            <a:spLocks/>
          </p:cNvSpPr>
          <p:nvPr/>
        </p:nvSpPr>
        <p:spPr bwMode="auto">
          <a:xfrm>
            <a:off x="7012870" y="2858884"/>
            <a:ext cx="146050" cy="177800"/>
          </a:xfrm>
          <a:custGeom>
            <a:avLst/>
            <a:gdLst>
              <a:gd name="T0" fmla="*/ 39 w 39"/>
              <a:gd name="T1" fmla="*/ 45 h 47"/>
              <a:gd name="T2" fmla="*/ 38 w 39"/>
              <a:gd name="T3" fmla="*/ 46 h 47"/>
              <a:gd name="T4" fmla="*/ 37 w 39"/>
              <a:gd name="T5" fmla="*/ 47 h 47"/>
              <a:gd name="T6" fmla="*/ 2 w 39"/>
              <a:gd name="T7" fmla="*/ 47 h 47"/>
              <a:gd name="T8" fmla="*/ 1 w 39"/>
              <a:gd name="T9" fmla="*/ 46 h 47"/>
              <a:gd name="T10" fmla="*/ 0 w 39"/>
              <a:gd name="T11" fmla="*/ 45 h 47"/>
              <a:gd name="T12" fmla="*/ 14 w 39"/>
              <a:gd name="T13" fmla="*/ 28 h 47"/>
              <a:gd name="T14" fmla="*/ 15 w 39"/>
              <a:gd name="T15" fmla="*/ 24 h 47"/>
              <a:gd name="T16" fmla="*/ 11 w 39"/>
              <a:gd name="T17" fmla="*/ 18 h 47"/>
              <a:gd name="T18" fmla="*/ 10 w 39"/>
              <a:gd name="T19" fmla="*/ 18 h 47"/>
              <a:gd name="T20" fmla="*/ 9 w 39"/>
              <a:gd name="T21" fmla="*/ 14 h 47"/>
              <a:gd name="T22" fmla="*/ 10 w 39"/>
              <a:gd name="T23" fmla="*/ 14 h 47"/>
              <a:gd name="T24" fmla="*/ 10 w 39"/>
              <a:gd name="T25" fmla="*/ 14 h 47"/>
              <a:gd name="T26" fmla="*/ 10 w 39"/>
              <a:gd name="T27" fmla="*/ 8 h 47"/>
              <a:gd name="T28" fmla="*/ 13 w 39"/>
              <a:gd name="T29" fmla="*/ 3 h 47"/>
              <a:gd name="T30" fmla="*/ 18 w 39"/>
              <a:gd name="T31" fmla="*/ 0 h 47"/>
              <a:gd name="T32" fmla="*/ 21 w 39"/>
              <a:gd name="T33" fmla="*/ 0 h 47"/>
              <a:gd name="T34" fmla="*/ 27 w 39"/>
              <a:gd name="T35" fmla="*/ 3 h 47"/>
              <a:gd name="T36" fmla="*/ 30 w 39"/>
              <a:gd name="T37" fmla="*/ 8 h 47"/>
              <a:gd name="T38" fmla="*/ 29 w 39"/>
              <a:gd name="T39" fmla="*/ 14 h 47"/>
              <a:gd name="T40" fmla="*/ 31 w 39"/>
              <a:gd name="T41" fmla="*/ 14 h 47"/>
              <a:gd name="T42" fmla="*/ 29 w 39"/>
              <a:gd name="T43" fmla="*/ 18 h 47"/>
              <a:gd name="T44" fmla="*/ 28 w 39"/>
              <a:gd name="T45" fmla="*/ 18 h 47"/>
              <a:gd name="T46" fmla="*/ 25 w 39"/>
              <a:gd name="T47" fmla="*/ 24 h 47"/>
              <a:gd name="T48" fmla="*/ 25 w 39"/>
              <a:gd name="T49" fmla="*/ 28 h 47"/>
              <a:gd name="T50" fmla="*/ 39 w 39"/>
              <a:gd name="T51" fmla="*/ 45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9" h="47">
                <a:moveTo>
                  <a:pt x="39" y="45"/>
                </a:moveTo>
                <a:cubicBezTo>
                  <a:pt x="39" y="45"/>
                  <a:pt x="39" y="46"/>
                  <a:pt x="38" y="46"/>
                </a:cubicBezTo>
                <a:cubicBezTo>
                  <a:pt x="38" y="46"/>
                  <a:pt x="38" y="47"/>
                  <a:pt x="37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1" y="46"/>
                  <a:pt x="1" y="46"/>
                </a:cubicBezTo>
                <a:cubicBezTo>
                  <a:pt x="1" y="46"/>
                  <a:pt x="0" y="45"/>
                  <a:pt x="0" y="45"/>
                </a:cubicBezTo>
                <a:cubicBezTo>
                  <a:pt x="1" y="33"/>
                  <a:pt x="3" y="30"/>
                  <a:pt x="14" y="28"/>
                </a:cubicBezTo>
                <a:cubicBezTo>
                  <a:pt x="15" y="27"/>
                  <a:pt x="15" y="25"/>
                  <a:pt x="15" y="24"/>
                </a:cubicBezTo>
                <a:cubicBezTo>
                  <a:pt x="13" y="22"/>
                  <a:pt x="12" y="20"/>
                  <a:pt x="11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7"/>
                  <a:pt x="8" y="16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9" y="9"/>
                  <a:pt x="10" y="8"/>
                </a:cubicBezTo>
                <a:cubicBezTo>
                  <a:pt x="10" y="5"/>
                  <a:pt x="12" y="4"/>
                  <a:pt x="13" y="3"/>
                </a:cubicBezTo>
                <a:cubicBezTo>
                  <a:pt x="15" y="2"/>
                  <a:pt x="16" y="1"/>
                  <a:pt x="18" y="0"/>
                </a:cubicBezTo>
                <a:cubicBezTo>
                  <a:pt x="19" y="0"/>
                  <a:pt x="20" y="0"/>
                  <a:pt x="21" y="0"/>
                </a:cubicBezTo>
                <a:cubicBezTo>
                  <a:pt x="24" y="1"/>
                  <a:pt x="25" y="2"/>
                  <a:pt x="27" y="3"/>
                </a:cubicBezTo>
                <a:cubicBezTo>
                  <a:pt x="28" y="4"/>
                  <a:pt x="29" y="5"/>
                  <a:pt x="30" y="8"/>
                </a:cubicBezTo>
                <a:cubicBezTo>
                  <a:pt x="30" y="9"/>
                  <a:pt x="30" y="12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1" y="16"/>
                  <a:pt x="30" y="17"/>
                  <a:pt x="29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7" y="20"/>
                  <a:pt x="26" y="22"/>
                  <a:pt x="25" y="24"/>
                </a:cubicBezTo>
                <a:cubicBezTo>
                  <a:pt x="24" y="25"/>
                  <a:pt x="24" y="27"/>
                  <a:pt x="25" y="28"/>
                </a:cubicBezTo>
                <a:cubicBezTo>
                  <a:pt x="37" y="30"/>
                  <a:pt x="38" y="33"/>
                  <a:pt x="39" y="45"/>
                </a:cubicBezTo>
                <a:close/>
              </a:path>
            </a:pathLst>
          </a:custGeom>
          <a:solidFill>
            <a:srgbClr val="007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89062" y="2819401"/>
            <a:ext cx="354976" cy="214546"/>
            <a:chOff x="9074150" y="3016250"/>
            <a:chExt cx="288925" cy="174625"/>
          </a:xfrm>
        </p:grpSpPr>
        <p:sp>
          <p:nvSpPr>
            <p:cNvPr id="77" name="Freeform 18"/>
            <p:cNvSpPr>
              <a:spLocks noEditPoints="1"/>
            </p:cNvSpPr>
            <p:nvPr/>
          </p:nvSpPr>
          <p:spPr bwMode="auto">
            <a:xfrm>
              <a:off x="9074150" y="3016250"/>
              <a:ext cx="288925" cy="174625"/>
            </a:xfrm>
            <a:custGeom>
              <a:avLst/>
              <a:gdLst>
                <a:gd name="T0" fmla="*/ 38 w 77"/>
                <a:gd name="T1" fmla="*/ 46 h 46"/>
                <a:gd name="T2" fmla="*/ 0 w 77"/>
                <a:gd name="T3" fmla="*/ 23 h 46"/>
                <a:gd name="T4" fmla="*/ 38 w 77"/>
                <a:gd name="T5" fmla="*/ 0 h 46"/>
                <a:gd name="T6" fmla="*/ 77 w 77"/>
                <a:gd name="T7" fmla="*/ 23 h 46"/>
                <a:gd name="T8" fmla="*/ 38 w 77"/>
                <a:gd name="T9" fmla="*/ 46 h 46"/>
                <a:gd name="T10" fmla="*/ 38 w 77"/>
                <a:gd name="T11" fmla="*/ 0 h 46"/>
                <a:gd name="T12" fmla="*/ 0 w 77"/>
                <a:gd name="T13" fmla="*/ 23 h 46"/>
                <a:gd name="T14" fmla="*/ 38 w 77"/>
                <a:gd name="T15" fmla="*/ 45 h 46"/>
                <a:gd name="T16" fmla="*/ 76 w 77"/>
                <a:gd name="T17" fmla="*/ 23 h 46"/>
                <a:gd name="T18" fmla="*/ 38 w 77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46">
                  <a:moveTo>
                    <a:pt x="38" y="46"/>
                  </a:moveTo>
                  <a:cubicBezTo>
                    <a:pt x="17" y="46"/>
                    <a:pt x="0" y="35"/>
                    <a:pt x="0" y="23"/>
                  </a:cubicBezTo>
                  <a:cubicBezTo>
                    <a:pt x="0" y="10"/>
                    <a:pt x="17" y="0"/>
                    <a:pt x="38" y="0"/>
                  </a:cubicBezTo>
                  <a:cubicBezTo>
                    <a:pt x="60" y="0"/>
                    <a:pt x="77" y="10"/>
                    <a:pt x="77" y="23"/>
                  </a:cubicBezTo>
                  <a:cubicBezTo>
                    <a:pt x="77" y="35"/>
                    <a:pt x="60" y="46"/>
                    <a:pt x="38" y="46"/>
                  </a:cubicBezTo>
                  <a:close/>
                  <a:moveTo>
                    <a:pt x="38" y="0"/>
                  </a:moveTo>
                  <a:cubicBezTo>
                    <a:pt x="18" y="0"/>
                    <a:pt x="0" y="10"/>
                    <a:pt x="0" y="23"/>
                  </a:cubicBezTo>
                  <a:cubicBezTo>
                    <a:pt x="0" y="35"/>
                    <a:pt x="18" y="45"/>
                    <a:pt x="38" y="45"/>
                  </a:cubicBezTo>
                  <a:cubicBezTo>
                    <a:pt x="59" y="45"/>
                    <a:pt x="76" y="35"/>
                    <a:pt x="76" y="23"/>
                  </a:cubicBezTo>
                  <a:cubicBezTo>
                    <a:pt x="76" y="10"/>
                    <a:pt x="59" y="0"/>
                    <a:pt x="38" y="0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9"/>
            <p:cNvSpPr>
              <a:spLocks/>
            </p:cNvSpPr>
            <p:nvPr/>
          </p:nvSpPr>
          <p:spPr bwMode="auto">
            <a:xfrm>
              <a:off x="9112250" y="3073400"/>
              <a:ext cx="49212" cy="60325"/>
            </a:xfrm>
            <a:custGeom>
              <a:avLst/>
              <a:gdLst>
                <a:gd name="T0" fmla="*/ 0 w 31"/>
                <a:gd name="T1" fmla="*/ 38 h 38"/>
                <a:gd name="T2" fmla="*/ 0 w 31"/>
                <a:gd name="T3" fmla="*/ 0 h 38"/>
                <a:gd name="T4" fmla="*/ 7 w 31"/>
                <a:gd name="T5" fmla="*/ 0 h 38"/>
                <a:gd name="T6" fmla="*/ 24 w 31"/>
                <a:gd name="T7" fmla="*/ 24 h 38"/>
                <a:gd name="T8" fmla="*/ 24 w 31"/>
                <a:gd name="T9" fmla="*/ 0 h 38"/>
                <a:gd name="T10" fmla="*/ 31 w 31"/>
                <a:gd name="T11" fmla="*/ 0 h 38"/>
                <a:gd name="T12" fmla="*/ 31 w 31"/>
                <a:gd name="T13" fmla="*/ 38 h 38"/>
                <a:gd name="T14" fmla="*/ 24 w 31"/>
                <a:gd name="T15" fmla="*/ 38 h 38"/>
                <a:gd name="T16" fmla="*/ 7 w 31"/>
                <a:gd name="T17" fmla="*/ 12 h 38"/>
                <a:gd name="T18" fmla="*/ 7 w 31"/>
                <a:gd name="T19" fmla="*/ 38 h 38"/>
                <a:gd name="T20" fmla="*/ 0 w 31"/>
                <a:gd name="T21" fmla="*/ 38 h 38"/>
                <a:gd name="T22" fmla="*/ 0 w 31"/>
                <a:gd name="T2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8">
                  <a:moveTo>
                    <a:pt x="0" y="3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38"/>
                  </a:lnTo>
                  <a:lnTo>
                    <a:pt x="24" y="38"/>
                  </a:lnTo>
                  <a:lnTo>
                    <a:pt x="7" y="12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>
              <a:off x="9172575" y="3073400"/>
              <a:ext cx="49212" cy="60325"/>
            </a:xfrm>
            <a:custGeom>
              <a:avLst/>
              <a:gdLst>
                <a:gd name="T0" fmla="*/ 10 w 13"/>
                <a:gd name="T1" fmla="*/ 10 h 16"/>
                <a:gd name="T2" fmla="*/ 13 w 13"/>
                <a:gd name="T3" fmla="*/ 11 h 16"/>
                <a:gd name="T4" fmla="*/ 11 w 13"/>
                <a:gd name="T5" fmla="*/ 15 h 16"/>
                <a:gd name="T6" fmla="*/ 7 w 13"/>
                <a:gd name="T7" fmla="*/ 16 h 16"/>
                <a:gd name="T8" fmla="*/ 2 w 13"/>
                <a:gd name="T9" fmla="*/ 14 h 16"/>
                <a:gd name="T10" fmla="*/ 0 w 13"/>
                <a:gd name="T11" fmla="*/ 8 h 16"/>
                <a:gd name="T12" fmla="*/ 2 w 13"/>
                <a:gd name="T13" fmla="*/ 2 h 16"/>
                <a:gd name="T14" fmla="*/ 7 w 13"/>
                <a:gd name="T15" fmla="*/ 0 h 16"/>
                <a:gd name="T16" fmla="*/ 12 w 13"/>
                <a:gd name="T17" fmla="*/ 1 h 16"/>
                <a:gd name="T18" fmla="*/ 13 w 13"/>
                <a:gd name="T19" fmla="*/ 4 h 16"/>
                <a:gd name="T20" fmla="*/ 10 w 13"/>
                <a:gd name="T21" fmla="*/ 5 h 16"/>
                <a:gd name="T22" fmla="*/ 9 w 13"/>
                <a:gd name="T23" fmla="*/ 3 h 16"/>
                <a:gd name="T24" fmla="*/ 7 w 13"/>
                <a:gd name="T25" fmla="*/ 2 h 16"/>
                <a:gd name="T26" fmla="*/ 4 w 13"/>
                <a:gd name="T27" fmla="*/ 4 h 16"/>
                <a:gd name="T28" fmla="*/ 3 w 13"/>
                <a:gd name="T29" fmla="*/ 8 h 16"/>
                <a:gd name="T30" fmla="*/ 4 w 13"/>
                <a:gd name="T31" fmla="*/ 12 h 16"/>
                <a:gd name="T32" fmla="*/ 7 w 13"/>
                <a:gd name="T33" fmla="*/ 13 h 16"/>
                <a:gd name="T34" fmla="*/ 9 w 13"/>
                <a:gd name="T35" fmla="*/ 12 h 16"/>
                <a:gd name="T36" fmla="*/ 10 w 13"/>
                <a:gd name="T3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6">
                  <a:moveTo>
                    <a:pt x="10" y="1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5"/>
                    <a:pt x="8" y="16"/>
                    <a:pt x="7" y="16"/>
                  </a:cubicBezTo>
                  <a:cubicBezTo>
                    <a:pt x="5" y="16"/>
                    <a:pt x="3" y="15"/>
                    <a:pt x="2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9" y="0"/>
                    <a:pt x="10" y="0"/>
                    <a:pt x="12" y="1"/>
                  </a:cubicBezTo>
                  <a:cubicBezTo>
                    <a:pt x="12" y="2"/>
                    <a:pt x="13" y="3"/>
                    <a:pt x="13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4"/>
                    <a:pt x="9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4"/>
                    <a:pt x="3" y="6"/>
                    <a:pt x="3" y="8"/>
                  </a:cubicBezTo>
                  <a:cubicBezTo>
                    <a:pt x="3" y="10"/>
                    <a:pt x="3" y="11"/>
                    <a:pt x="4" y="12"/>
                  </a:cubicBezTo>
                  <a:cubicBezTo>
                    <a:pt x="5" y="13"/>
                    <a:pt x="5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2"/>
                    <a:pt x="10" y="11"/>
                    <a:pt x="10" y="10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1"/>
            <p:cNvSpPr>
              <a:spLocks/>
            </p:cNvSpPr>
            <p:nvPr/>
          </p:nvSpPr>
          <p:spPr bwMode="auto">
            <a:xfrm>
              <a:off x="9232900" y="3073400"/>
              <a:ext cx="44450" cy="60325"/>
            </a:xfrm>
            <a:custGeom>
              <a:avLst/>
              <a:gdLst>
                <a:gd name="T0" fmla="*/ 0 w 28"/>
                <a:gd name="T1" fmla="*/ 38 h 38"/>
                <a:gd name="T2" fmla="*/ 0 w 28"/>
                <a:gd name="T3" fmla="*/ 0 h 38"/>
                <a:gd name="T4" fmla="*/ 26 w 28"/>
                <a:gd name="T5" fmla="*/ 0 h 38"/>
                <a:gd name="T6" fmla="*/ 26 w 28"/>
                <a:gd name="T7" fmla="*/ 7 h 38"/>
                <a:gd name="T8" fmla="*/ 7 w 28"/>
                <a:gd name="T9" fmla="*/ 7 h 38"/>
                <a:gd name="T10" fmla="*/ 7 w 28"/>
                <a:gd name="T11" fmla="*/ 14 h 38"/>
                <a:gd name="T12" fmla="*/ 26 w 28"/>
                <a:gd name="T13" fmla="*/ 14 h 38"/>
                <a:gd name="T14" fmla="*/ 26 w 28"/>
                <a:gd name="T15" fmla="*/ 21 h 38"/>
                <a:gd name="T16" fmla="*/ 7 w 28"/>
                <a:gd name="T17" fmla="*/ 21 h 38"/>
                <a:gd name="T18" fmla="*/ 7 w 28"/>
                <a:gd name="T19" fmla="*/ 31 h 38"/>
                <a:gd name="T20" fmla="*/ 28 w 28"/>
                <a:gd name="T21" fmla="*/ 31 h 38"/>
                <a:gd name="T22" fmla="*/ 28 w 28"/>
                <a:gd name="T23" fmla="*/ 38 h 38"/>
                <a:gd name="T24" fmla="*/ 0 w 28"/>
                <a:gd name="T25" fmla="*/ 38 h 38"/>
                <a:gd name="T26" fmla="*/ 0 w 28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8">
                  <a:moveTo>
                    <a:pt x="0" y="3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7"/>
                  </a:lnTo>
                  <a:lnTo>
                    <a:pt x="7" y="7"/>
                  </a:lnTo>
                  <a:lnTo>
                    <a:pt x="7" y="14"/>
                  </a:lnTo>
                  <a:lnTo>
                    <a:pt x="26" y="14"/>
                  </a:lnTo>
                  <a:lnTo>
                    <a:pt x="26" y="21"/>
                  </a:lnTo>
                  <a:lnTo>
                    <a:pt x="7" y="21"/>
                  </a:lnTo>
                  <a:lnTo>
                    <a:pt x="7" y="31"/>
                  </a:lnTo>
                  <a:lnTo>
                    <a:pt x="28" y="31"/>
                  </a:lnTo>
                  <a:lnTo>
                    <a:pt x="28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"/>
            <p:cNvSpPr>
              <a:spLocks noEditPoints="1"/>
            </p:cNvSpPr>
            <p:nvPr/>
          </p:nvSpPr>
          <p:spPr bwMode="auto">
            <a:xfrm>
              <a:off x="9285288" y="3073400"/>
              <a:ext cx="44450" cy="60325"/>
            </a:xfrm>
            <a:custGeom>
              <a:avLst/>
              <a:gdLst>
                <a:gd name="T0" fmla="*/ 0 w 12"/>
                <a:gd name="T1" fmla="*/ 16 h 16"/>
                <a:gd name="T2" fmla="*/ 0 w 12"/>
                <a:gd name="T3" fmla="*/ 0 h 16"/>
                <a:gd name="T4" fmla="*/ 6 w 12"/>
                <a:gd name="T5" fmla="*/ 0 h 16"/>
                <a:gd name="T6" fmla="*/ 9 w 12"/>
                <a:gd name="T7" fmla="*/ 0 h 16"/>
                <a:gd name="T8" fmla="*/ 12 w 12"/>
                <a:gd name="T9" fmla="*/ 2 h 16"/>
                <a:gd name="T10" fmla="*/ 12 w 12"/>
                <a:gd name="T11" fmla="*/ 5 h 16"/>
                <a:gd name="T12" fmla="*/ 12 w 12"/>
                <a:gd name="T13" fmla="*/ 7 h 16"/>
                <a:gd name="T14" fmla="*/ 11 w 12"/>
                <a:gd name="T15" fmla="*/ 9 h 16"/>
                <a:gd name="T16" fmla="*/ 9 w 12"/>
                <a:gd name="T17" fmla="*/ 9 h 16"/>
                <a:gd name="T18" fmla="*/ 6 w 12"/>
                <a:gd name="T19" fmla="*/ 10 h 16"/>
                <a:gd name="T20" fmla="*/ 4 w 12"/>
                <a:gd name="T21" fmla="*/ 10 h 16"/>
                <a:gd name="T22" fmla="*/ 4 w 12"/>
                <a:gd name="T23" fmla="*/ 16 h 16"/>
                <a:gd name="T24" fmla="*/ 0 w 12"/>
                <a:gd name="T25" fmla="*/ 16 h 16"/>
                <a:gd name="T26" fmla="*/ 4 w 12"/>
                <a:gd name="T27" fmla="*/ 3 h 16"/>
                <a:gd name="T28" fmla="*/ 4 w 12"/>
                <a:gd name="T29" fmla="*/ 7 h 16"/>
                <a:gd name="T30" fmla="*/ 5 w 12"/>
                <a:gd name="T31" fmla="*/ 7 h 16"/>
                <a:gd name="T32" fmla="*/ 8 w 12"/>
                <a:gd name="T33" fmla="*/ 7 h 16"/>
                <a:gd name="T34" fmla="*/ 9 w 12"/>
                <a:gd name="T35" fmla="*/ 6 h 16"/>
                <a:gd name="T36" fmla="*/ 9 w 12"/>
                <a:gd name="T37" fmla="*/ 5 h 16"/>
                <a:gd name="T38" fmla="*/ 9 w 12"/>
                <a:gd name="T39" fmla="*/ 3 h 16"/>
                <a:gd name="T40" fmla="*/ 7 w 12"/>
                <a:gd name="T41" fmla="*/ 3 h 16"/>
                <a:gd name="T42" fmla="*/ 5 w 12"/>
                <a:gd name="T43" fmla="*/ 3 h 16"/>
                <a:gd name="T44" fmla="*/ 4 w 12"/>
                <a:gd name="T4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9" y="0"/>
                    <a:pt x="9" y="0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12" y="2"/>
                    <a:pt x="12" y="4"/>
                    <a:pt x="12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1" y="8"/>
                    <a:pt x="11" y="9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4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083598" y="5584286"/>
            <a:ext cx="188912" cy="234950"/>
            <a:chOff x="5619750" y="5291138"/>
            <a:chExt cx="188912" cy="234950"/>
          </a:xfrm>
        </p:grpSpPr>
        <p:sp>
          <p:nvSpPr>
            <p:cNvPr id="85" name="Freeform 26"/>
            <p:cNvSpPr>
              <a:spLocks/>
            </p:cNvSpPr>
            <p:nvPr/>
          </p:nvSpPr>
          <p:spPr bwMode="auto">
            <a:xfrm>
              <a:off x="5619750" y="5468938"/>
              <a:ext cx="188912" cy="57150"/>
            </a:xfrm>
            <a:custGeom>
              <a:avLst/>
              <a:gdLst>
                <a:gd name="T0" fmla="*/ 7 w 50"/>
                <a:gd name="T1" fmla="*/ 0 h 15"/>
                <a:gd name="T2" fmla="*/ 5 w 50"/>
                <a:gd name="T3" fmla="*/ 0 h 15"/>
                <a:gd name="T4" fmla="*/ 3 w 50"/>
                <a:gd name="T5" fmla="*/ 1 h 15"/>
                <a:gd name="T6" fmla="*/ 3 w 50"/>
                <a:gd name="T7" fmla="*/ 11 h 15"/>
                <a:gd name="T8" fmla="*/ 1 w 50"/>
                <a:gd name="T9" fmla="*/ 12 h 15"/>
                <a:gd name="T10" fmla="*/ 0 w 50"/>
                <a:gd name="T11" fmla="*/ 14 h 15"/>
                <a:gd name="T12" fmla="*/ 1 w 50"/>
                <a:gd name="T13" fmla="*/ 15 h 15"/>
                <a:gd name="T14" fmla="*/ 49 w 50"/>
                <a:gd name="T15" fmla="*/ 15 h 15"/>
                <a:gd name="T16" fmla="*/ 49 w 50"/>
                <a:gd name="T17" fmla="*/ 14 h 15"/>
                <a:gd name="T18" fmla="*/ 49 w 50"/>
                <a:gd name="T19" fmla="*/ 12 h 15"/>
                <a:gd name="T20" fmla="*/ 47 w 50"/>
                <a:gd name="T21" fmla="*/ 11 h 15"/>
                <a:gd name="T22" fmla="*/ 47 w 50"/>
                <a:gd name="T23" fmla="*/ 1 h 15"/>
                <a:gd name="T24" fmla="*/ 45 w 50"/>
                <a:gd name="T25" fmla="*/ 0 h 15"/>
                <a:gd name="T26" fmla="*/ 44 w 50"/>
                <a:gd name="T27" fmla="*/ 0 h 15"/>
                <a:gd name="T28" fmla="*/ 44 w 50"/>
                <a:gd name="T29" fmla="*/ 0 h 15"/>
                <a:gd name="T30" fmla="*/ 44 w 50"/>
                <a:gd name="T31" fmla="*/ 6 h 15"/>
                <a:gd name="T32" fmla="*/ 42 w 50"/>
                <a:gd name="T33" fmla="*/ 8 h 15"/>
                <a:gd name="T34" fmla="*/ 40 w 50"/>
                <a:gd name="T35" fmla="*/ 6 h 15"/>
                <a:gd name="T36" fmla="*/ 40 w 50"/>
                <a:gd name="T37" fmla="*/ 0 h 15"/>
                <a:gd name="T38" fmla="*/ 40 w 50"/>
                <a:gd name="T39" fmla="*/ 0 h 15"/>
                <a:gd name="T40" fmla="*/ 35 w 50"/>
                <a:gd name="T41" fmla="*/ 0 h 15"/>
                <a:gd name="T42" fmla="*/ 35 w 50"/>
                <a:gd name="T43" fmla="*/ 0 h 15"/>
                <a:gd name="T44" fmla="*/ 35 w 50"/>
                <a:gd name="T45" fmla="*/ 6 h 15"/>
                <a:gd name="T46" fmla="*/ 34 w 50"/>
                <a:gd name="T47" fmla="*/ 8 h 15"/>
                <a:gd name="T48" fmla="*/ 32 w 50"/>
                <a:gd name="T49" fmla="*/ 6 h 15"/>
                <a:gd name="T50" fmla="*/ 32 w 50"/>
                <a:gd name="T51" fmla="*/ 0 h 15"/>
                <a:gd name="T52" fmla="*/ 32 w 50"/>
                <a:gd name="T53" fmla="*/ 0 h 15"/>
                <a:gd name="T54" fmla="*/ 27 w 50"/>
                <a:gd name="T55" fmla="*/ 0 h 15"/>
                <a:gd name="T56" fmla="*/ 27 w 50"/>
                <a:gd name="T57" fmla="*/ 0 h 15"/>
                <a:gd name="T58" fmla="*/ 27 w 50"/>
                <a:gd name="T59" fmla="*/ 6 h 15"/>
                <a:gd name="T60" fmla="*/ 25 w 50"/>
                <a:gd name="T61" fmla="*/ 8 h 15"/>
                <a:gd name="T62" fmla="*/ 24 w 50"/>
                <a:gd name="T63" fmla="*/ 6 h 15"/>
                <a:gd name="T64" fmla="*/ 24 w 50"/>
                <a:gd name="T65" fmla="*/ 0 h 15"/>
                <a:gd name="T66" fmla="*/ 24 w 50"/>
                <a:gd name="T67" fmla="*/ 0 h 15"/>
                <a:gd name="T68" fmla="*/ 18 w 50"/>
                <a:gd name="T69" fmla="*/ 0 h 15"/>
                <a:gd name="T70" fmla="*/ 18 w 50"/>
                <a:gd name="T71" fmla="*/ 0 h 15"/>
                <a:gd name="T72" fmla="*/ 18 w 50"/>
                <a:gd name="T73" fmla="*/ 6 h 15"/>
                <a:gd name="T74" fmla="*/ 17 w 50"/>
                <a:gd name="T75" fmla="*/ 8 h 15"/>
                <a:gd name="T76" fmla="*/ 15 w 50"/>
                <a:gd name="T77" fmla="*/ 6 h 15"/>
                <a:gd name="T78" fmla="*/ 15 w 50"/>
                <a:gd name="T79" fmla="*/ 0 h 15"/>
                <a:gd name="T80" fmla="*/ 15 w 50"/>
                <a:gd name="T81" fmla="*/ 0 h 15"/>
                <a:gd name="T82" fmla="*/ 10 w 50"/>
                <a:gd name="T83" fmla="*/ 0 h 15"/>
                <a:gd name="T84" fmla="*/ 10 w 50"/>
                <a:gd name="T85" fmla="*/ 0 h 15"/>
                <a:gd name="T86" fmla="*/ 10 w 50"/>
                <a:gd name="T87" fmla="*/ 6 h 15"/>
                <a:gd name="T88" fmla="*/ 8 w 50"/>
                <a:gd name="T89" fmla="*/ 8 h 15"/>
                <a:gd name="T90" fmla="*/ 7 w 50"/>
                <a:gd name="T91" fmla="*/ 6 h 15"/>
                <a:gd name="T92" fmla="*/ 7 w 50"/>
                <a:gd name="T93" fmla="*/ 0 h 15"/>
                <a:gd name="T94" fmla="*/ 7 w 50"/>
                <a:gd name="T9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15"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2"/>
                    <a:pt x="1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4"/>
                    <a:pt x="49" y="1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12"/>
                    <a:pt x="47" y="11"/>
                    <a:pt x="47" y="1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6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7"/>
                    <a:pt x="43" y="8"/>
                    <a:pt x="42" y="8"/>
                  </a:cubicBezTo>
                  <a:cubicBezTo>
                    <a:pt x="41" y="8"/>
                    <a:pt x="40" y="7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4" y="8"/>
                    <a:pt x="34" y="8"/>
                  </a:cubicBezTo>
                  <a:cubicBezTo>
                    <a:pt x="33" y="8"/>
                    <a:pt x="32" y="7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6" y="8"/>
                    <a:pt x="25" y="8"/>
                  </a:cubicBezTo>
                  <a:cubicBezTo>
                    <a:pt x="24" y="8"/>
                    <a:pt x="24" y="7"/>
                    <a:pt x="24" y="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8"/>
                    <a:pt x="17" y="8"/>
                  </a:cubicBezTo>
                  <a:cubicBezTo>
                    <a:pt x="16" y="8"/>
                    <a:pt x="15" y="7"/>
                    <a:pt x="15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8"/>
                    <a:pt x="7" y="7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auto">
            <a:xfrm>
              <a:off x="5646738" y="5419725"/>
              <a:ext cx="134937" cy="38100"/>
            </a:xfrm>
            <a:custGeom>
              <a:avLst/>
              <a:gdLst>
                <a:gd name="T0" fmla="*/ 0 w 36"/>
                <a:gd name="T1" fmla="*/ 9 h 10"/>
                <a:gd name="T2" fmla="*/ 1 w 36"/>
                <a:gd name="T3" fmla="*/ 10 h 10"/>
                <a:gd name="T4" fmla="*/ 34 w 36"/>
                <a:gd name="T5" fmla="*/ 10 h 10"/>
                <a:gd name="T6" fmla="*/ 36 w 36"/>
                <a:gd name="T7" fmla="*/ 9 h 10"/>
                <a:gd name="T8" fmla="*/ 34 w 36"/>
                <a:gd name="T9" fmla="*/ 7 h 10"/>
                <a:gd name="T10" fmla="*/ 32 w 36"/>
                <a:gd name="T11" fmla="*/ 7 h 10"/>
                <a:gd name="T12" fmla="*/ 32 w 36"/>
                <a:gd name="T13" fmla="*/ 1 h 10"/>
                <a:gd name="T14" fmla="*/ 31 w 36"/>
                <a:gd name="T15" fmla="*/ 0 h 10"/>
                <a:gd name="T16" fmla="*/ 30 w 36"/>
                <a:gd name="T17" fmla="*/ 0 h 10"/>
                <a:gd name="T18" fmla="*/ 30 w 36"/>
                <a:gd name="T19" fmla="*/ 0 h 10"/>
                <a:gd name="T20" fmla="*/ 30 w 36"/>
                <a:gd name="T21" fmla="*/ 4 h 10"/>
                <a:gd name="T22" fmla="*/ 29 w 36"/>
                <a:gd name="T23" fmla="*/ 5 h 10"/>
                <a:gd name="T24" fmla="*/ 28 w 36"/>
                <a:gd name="T25" fmla="*/ 4 h 10"/>
                <a:gd name="T26" fmla="*/ 28 w 36"/>
                <a:gd name="T27" fmla="*/ 0 h 10"/>
                <a:gd name="T28" fmla="*/ 28 w 36"/>
                <a:gd name="T29" fmla="*/ 0 h 10"/>
                <a:gd name="T30" fmla="*/ 24 w 36"/>
                <a:gd name="T31" fmla="*/ 0 h 10"/>
                <a:gd name="T32" fmla="*/ 24 w 36"/>
                <a:gd name="T33" fmla="*/ 0 h 10"/>
                <a:gd name="T34" fmla="*/ 24 w 36"/>
                <a:gd name="T35" fmla="*/ 4 h 10"/>
                <a:gd name="T36" fmla="*/ 23 w 36"/>
                <a:gd name="T37" fmla="*/ 5 h 10"/>
                <a:gd name="T38" fmla="*/ 22 w 36"/>
                <a:gd name="T39" fmla="*/ 4 h 10"/>
                <a:gd name="T40" fmla="*/ 22 w 36"/>
                <a:gd name="T41" fmla="*/ 0 h 10"/>
                <a:gd name="T42" fmla="*/ 22 w 36"/>
                <a:gd name="T43" fmla="*/ 0 h 10"/>
                <a:gd name="T44" fmla="*/ 19 w 36"/>
                <a:gd name="T45" fmla="*/ 0 h 10"/>
                <a:gd name="T46" fmla="*/ 19 w 36"/>
                <a:gd name="T47" fmla="*/ 0 h 10"/>
                <a:gd name="T48" fmla="*/ 19 w 36"/>
                <a:gd name="T49" fmla="*/ 4 h 10"/>
                <a:gd name="T50" fmla="*/ 18 w 36"/>
                <a:gd name="T51" fmla="*/ 5 h 10"/>
                <a:gd name="T52" fmla="*/ 17 w 36"/>
                <a:gd name="T53" fmla="*/ 4 h 10"/>
                <a:gd name="T54" fmla="*/ 17 w 36"/>
                <a:gd name="T55" fmla="*/ 0 h 10"/>
                <a:gd name="T56" fmla="*/ 17 w 36"/>
                <a:gd name="T57" fmla="*/ 0 h 10"/>
                <a:gd name="T58" fmla="*/ 14 w 36"/>
                <a:gd name="T59" fmla="*/ 0 h 10"/>
                <a:gd name="T60" fmla="*/ 14 w 36"/>
                <a:gd name="T61" fmla="*/ 0 h 10"/>
                <a:gd name="T62" fmla="*/ 14 w 36"/>
                <a:gd name="T63" fmla="*/ 4 h 10"/>
                <a:gd name="T64" fmla="*/ 13 w 36"/>
                <a:gd name="T65" fmla="*/ 5 h 10"/>
                <a:gd name="T66" fmla="*/ 12 w 36"/>
                <a:gd name="T67" fmla="*/ 4 h 10"/>
                <a:gd name="T68" fmla="*/ 12 w 36"/>
                <a:gd name="T69" fmla="*/ 0 h 10"/>
                <a:gd name="T70" fmla="*/ 12 w 36"/>
                <a:gd name="T71" fmla="*/ 0 h 10"/>
                <a:gd name="T72" fmla="*/ 8 w 36"/>
                <a:gd name="T73" fmla="*/ 0 h 10"/>
                <a:gd name="T74" fmla="*/ 8 w 36"/>
                <a:gd name="T75" fmla="*/ 0 h 10"/>
                <a:gd name="T76" fmla="*/ 8 w 36"/>
                <a:gd name="T77" fmla="*/ 4 h 10"/>
                <a:gd name="T78" fmla="*/ 7 w 36"/>
                <a:gd name="T79" fmla="*/ 5 h 10"/>
                <a:gd name="T80" fmla="*/ 6 w 36"/>
                <a:gd name="T81" fmla="*/ 4 h 10"/>
                <a:gd name="T82" fmla="*/ 6 w 36"/>
                <a:gd name="T83" fmla="*/ 0 h 10"/>
                <a:gd name="T84" fmla="*/ 6 w 36"/>
                <a:gd name="T85" fmla="*/ 0 h 10"/>
                <a:gd name="T86" fmla="*/ 5 w 36"/>
                <a:gd name="T87" fmla="*/ 0 h 10"/>
                <a:gd name="T88" fmla="*/ 4 w 36"/>
                <a:gd name="T89" fmla="*/ 1 h 10"/>
                <a:gd name="T90" fmla="*/ 4 w 36"/>
                <a:gd name="T91" fmla="*/ 7 h 10"/>
                <a:gd name="T92" fmla="*/ 1 w 36"/>
                <a:gd name="T93" fmla="*/ 7 h 10"/>
                <a:gd name="T94" fmla="*/ 0 w 36"/>
                <a:gd name="T9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" h="10">
                  <a:moveTo>
                    <a:pt x="0" y="9"/>
                  </a:moveTo>
                  <a:cubicBezTo>
                    <a:pt x="0" y="9"/>
                    <a:pt x="1" y="10"/>
                    <a:pt x="1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8"/>
                    <a:pt x="35" y="7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8" y="5"/>
                    <a:pt x="28" y="5"/>
                    <a:pt x="28" y="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3" y="5"/>
                    <a:pt x="22" y="5"/>
                    <a:pt x="22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"/>
            <p:cNvSpPr>
              <a:spLocks noEditPoints="1"/>
            </p:cNvSpPr>
            <p:nvPr/>
          </p:nvSpPr>
          <p:spPr bwMode="auto">
            <a:xfrm>
              <a:off x="5661025" y="5291138"/>
              <a:ext cx="106362" cy="120650"/>
            </a:xfrm>
            <a:custGeom>
              <a:avLst/>
              <a:gdLst>
                <a:gd name="T0" fmla="*/ 11 w 28"/>
                <a:gd name="T1" fmla="*/ 17 h 32"/>
                <a:gd name="T2" fmla="*/ 11 w 28"/>
                <a:gd name="T3" fmla="*/ 18 h 32"/>
                <a:gd name="T4" fmla="*/ 1 w 28"/>
                <a:gd name="T5" fmla="*/ 29 h 32"/>
                <a:gd name="T6" fmla="*/ 1 w 28"/>
                <a:gd name="T7" fmla="*/ 29 h 32"/>
                <a:gd name="T8" fmla="*/ 0 w 28"/>
                <a:gd name="T9" fmla="*/ 31 h 32"/>
                <a:gd name="T10" fmla="*/ 1 w 28"/>
                <a:gd name="T11" fmla="*/ 32 h 32"/>
                <a:gd name="T12" fmla="*/ 27 w 28"/>
                <a:gd name="T13" fmla="*/ 32 h 32"/>
                <a:gd name="T14" fmla="*/ 28 w 28"/>
                <a:gd name="T15" fmla="*/ 31 h 32"/>
                <a:gd name="T16" fmla="*/ 27 w 28"/>
                <a:gd name="T17" fmla="*/ 29 h 32"/>
                <a:gd name="T18" fmla="*/ 26 w 28"/>
                <a:gd name="T19" fmla="*/ 29 h 32"/>
                <a:gd name="T20" fmla="*/ 17 w 28"/>
                <a:gd name="T21" fmla="*/ 18 h 32"/>
                <a:gd name="T22" fmla="*/ 17 w 28"/>
                <a:gd name="T23" fmla="*/ 17 h 32"/>
                <a:gd name="T24" fmla="*/ 16 w 28"/>
                <a:gd name="T25" fmla="*/ 17 h 32"/>
                <a:gd name="T26" fmla="*/ 16 w 28"/>
                <a:gd name="T27" fmla="*/ 11 h 32"/>
                <a:gd name="T28" fmla="*/ 17 w 28"/>
                <a:gd name="T29" fmla="*/ 11 h 32"/>
                <a:gd name="T30" fmla="*/ 17 w 28"/>
                <a:gd name="T31" fmla="*/ 10 h 32"/>
                <a:gd name="T32" fmla="*/ 16 w 28"/>
                <a:gd name="T33" fmla="*/ 8 h 32"/>
                <a:gd name="T34" fmla="*/ 16 w 28"/>
                <a:gd name="T35" fmla="*/ 7 h 32"/>
                <a:gd name="T36" fmla="*/ 15 w 28"/>
                <a:gd name="T37" fmla="*/ 7 h 32"/>
                <a:gd name="T38" fmla="*/ 15 w 28"/>
                <a:gd name="T39" fmla="*/ 3 h 32"/>
                <a:gd name="T40" fmla="*/ 15 w 28"/>
                <a:gd name="T41" fmla="*/ 2 h 32"/>
                <a:gd name="T42" fmla="*/ 15 w 28"/>
                <a:gd name="T43" fmla="*/ 1 h 32"/>
                <a:gd name="T44" fmla="*/ 14 w 28"/>
                <a:gd name="T45" fmla="*/ 0 h 32"/>
                <a:gd name="T46" fmla="*/ 13 w 28"/>
                <a:gd name="T47" fmla="*/ 0 h 32"/>
                <a:gd name="T48" fmla="*/ 12 w 28"/>
                <a:gd name="T49" fmla="*/ 1 h 32"/>
                <a:gd name="T50" fmla="*/ 12 w 28"/>
                <a:gd name="T51" fmla="*/ 2 h 32"/>
                <a:gd name="T52" fmla="*/ 13 w 28"/>
                <a:gd name="T53" fmla="*/ 3 h 32"/>
                <a:gd name="T54" fmla="*/ 13 w 28"/>
                <a:gd name="T55" fmla="*/ 7 h 32"/>
                <a:gd name="T56" fmla="*/ 12 w 28"/>
                <a:gd name="T57" fmla="*/ 7 h 32"/>
                <a:gd name="T58" fmla="*/ 12 w 28"/>
                <a:gd name="T59" fmla="*/ 8 h 32"/>
                <a:gd name="T60" fmla="*/ 11 w 28"/>
                <a:gd name="T61" fmla="*/ 10 h 32"/>
                <a:gd name="T62" fmla="*/ 11 w 28"/>
                <a:gd name="T63" fmla="*/ 11 h 32"/>
                <a:gd name="T64" fmla="*/ 12 w 28"/>
                <a:gd name="T65" fmla="*/ 11 h 32"/>
                <a:gd name="T66" fmla="*/ 12 w 28"/>
                <a:gd name="T67" fmla="*/ 17 h 32"/>
                <a:gd name="T68" fmla="*/ 11 w 28"/>
                <a:gd name="T69" fmla="*/ 17 h 32"/>
                <a:gd name="T70" fmla="*/ 13 w 28"/>
                <a:gd name="T71" fmla="*/ 16 h 32"/>
                <a:gd name="T72" fmla="*/ 13 w 28"/>
                <a:gd name="T73" fmla="*/ 13 h 32"/>
                <a:gd name="T74" fmla="*/ 14 w 28"/>
                <a:gd name="T75" fmla="*/ 12 h 32"/>
                <a:gd name="T76" fmla="*/ 14 w 28"/>
                <a:gd name="T77" fmla="*/ 12 h 32"/>
                <a:gd name="T78" fmla="*/ 15 w 28"/>
                <a:gd name="T79" fmla="*/ 13 h 32"/>
                <a:gd name="T80" fmla="*/ 15 w 28"/>
                <a:gd name="T81" fmla="*/ 16 h 32"/>
                <a:gd name="T82" fmla="*/ 14 w 28"/>
                <a:gd name="T83" fmla="*/ 17 h 32"/>
                <a:gd name="T84" fmla="*/ 14 w 28"/>
                <a:gd name="T85" fmla="*/ 17 h 32"/>
                <a:gd name="T86" fmla="*/ 13 w 28"/>
                <a:gd name="T8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32">
                  <a:moveTo>
                    <a:pt x="11" y="17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6" y="20"/>
                    <a:pt x="2" y="24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8" y="31"/>
                  </a:cubicBezTo>
                  <a:cubicBezTo>
                    <a:pt x="28" y="30"/>
                    <a:pt x="28" y="29"/>
                    <a:pt x="27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4"/>
                    <a:pt x="22" y="20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3" y="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lose/>
                  <a:moveTo>
                    <a:pt x="13" y="16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5" y="12"/>
                    <a:pt x="15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6"/>
                    <a:pt x="13" y="16"/>
                  </a:cubicBezTo>
                  <a:close/>
                </a:path>
              </a:pathLst>
            </a:custGeom>
            <a:solidFill>
              <a:srgbClr val="007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Freeform 29"/>
          <p:cNvSpPr>
            <a:spLocks noEditPoints="1"/>
          </p:cNvSpPr>
          <p:nvPr/>
        </p:nvSpPr>
        <p:spPr bwMode="auto">
          <a:xfrm>
            <a:off x="5029200" y="5107711"/>
            <a:ext cx="293687" cy="200025"/>
          </a:xfrm>
          <a:custGeom>
            <a:avLst/>
            <a:gdLst>
              <a:gd name="T0" fmla="*/ 78 w 78"/>
              <a:gd name="T1" fmla="*/ 53 h 53"/>
              <a:gd name="T2" fmla="*/ 22 w 78"/>
              <a:gd name="T3" fmla="*/ 17 h 53"/>
              <a:gd name="T4" fmla="*/ 30 w 78"/>
              <a:gd name="T5" fmla="*/ 8 h 53"/>
              <a:gd name="T6" fmla="*/ 39 w 78"/>
              <a:gd name="T7" fmla="*/ 0 h 53"/>
              <a:gd name="T8" fmla="*/ 55 w 78"/>
              <a:gd name="T9" fmla="*/ 17 h 53"/>
              <a:gd name="T10" fmla="*/ 53 w 78"/>
              <a:gd name="T11" fmla="*/ 25 h 53"/>
              <a:gd name="T12" fmla="*/ 75 w 78"/>
              <a:gd name="T13" fmla="*/ 48 h 53"/>
              <a:gd name="T14" fmla="*/ 0 w 78"/>
              <a:gd name="T15" fmla="*/ 50 h 53"/>
              <a:gd name="T16" fmla="*/ 2 w 78"/>
              <a:gd name="T17" fmla="*/ 26 h 53"/>
              <a:gd name="T18" fmla="*/ 24 w 78"/>
              <a:gd name="T19" fmla="*/ 19 h 53"/>
              <a:gd name="T20" fmla="*/ 7 w 78"/>
              <a:gd name="T21" fmla="*/ 30 h 53"/>
              <a:gd name="T22" fmla="*/ 7 w 78"/>
              <a:gd name="T23" fmla="*/ 37 h 53"/>
              <a:gd name="T24" fmla="*/ 48 w 78"/>
              <a:gd name="T25" fmla="*/ 22 h 53"/>
              <a:gd name="T26" fmla="*/ 44 w 78"/>
              <a:gd name="T27" fmla="*/ 22 h 53"/>
              <a:gd name="T28" fmla="*/ 40 w 78"/>
              <a:gd name="T29" fmla="*/ 27 h 53"/>
              <a:gd name="T30" fmla="*/ 30 w 78"/>
              <a:gd name="T31" fmla="*/ 22 h 53"/>
              <a:gd name="T32" fmla="*/ 30 w 78"/>
              <a:gd name="T33" fmla="*/ 27 h 53"/>
              <a:gd name="T34" fmla="*/ 48 w 78"/>
              <a:gd name="T35" fmla="*/ 30 h 53"/>
              <a:gd name="T36" fmla="*/ 44 w 78"/>
              <a:gd name="T37" fmla="*/ 30 h 53"/>
              <a:gd name="T38" fmla="*/ 48 w 78"/>
              <a:gd name="T39" fmla="*/ 46 h 53"/>
              <a:gd name="T40" fmla="*/ 37 w 78"/>
              <a:gd name="T41" fmla="*/ 30 h 53"/>
              <a:gd name="T42" fmla="*/ 37 w 78"/>
              <a:gd name="T43" fmla="*/ 37 h 53"/>
              <a:gd name="T44" fmla="*/ 40 w 78"/>
              <a:gd name="T45" fmla="*/ 39 h 53"/>
              <a:gd name="T46" fmla="*/ 37 w 78"/>
              <a:gd name="T47" fmla="*/ 39 h 53"/>
              <a:gd name="T48" fmla="*/ 33 w 78"/>
              <a:gd name="T49" fmla="*/ 37 h 53"/>
              <a:gd name="T50" fmla="*/ 30 w 78"/>
              <a:gd name="T51" fmla="*/ 39 h 53"/>
              <a:gd name="T52" fmla="*/ 30 w 78"/>
              <a:gd name="T53" fmla="*/ 46 h 53"/>
              <a:gd name="T54" fmla="*/ 59 w 78"/>
              <a:gd name="T55" fmla="*/ 30 h 53"/>
              <a:gd name="T56" fmla="*/ 56 w 78"/>
              <a:gd name="T57" fmla="*/ 30 h 53"/>
              <a:gd name="T58" fmla="*/ 59 w 78"/>
              <a:gd name="T59" fmla="*/ 46 h 53"/>
              <a:gd name="T60" fmla="*/ 67 w 78"/>
              <a:gd name="T61" fmla="*/ 30 h 53"/>
              <a:gd name="T62" fmla="*/ 67 w 78"/>
              <a:gd name="T63" fmla="*/ 37 h 53"/>
              <a:gd name="T64" fmla="*/ 70 w 78"/>
              <a:gd name="T65" fmla="*/ 39 h 53"/>
              <a:gd name="T66" fmla="*/ 67 w 78"/>
              <a:gd name="T67" fmla="*/ 39 h 53"/>
              <a:gd name="T68" fmla="*/ 22 w 78"/>
              <a:gd name="T69" fmla="*/ 37 h 53"/>
              <a:gd name="T70" fmla="*/ 13 w 78"/>
              <a:gd name="T71" fmla="*/ 30 h 53"/>
              <a:gd name="T72" fmla="*/ 13 w 78"/>
              <a:gd name="T73" fmla="*/ 37 h 53"/>
              <a:gd name="T74" fmla="*/ 65 w 78"/>
              <a:gd name="T75" fmla="*/ 30 h 53"/>
              <a:gd name="T76" fmla="*/ 62 w 78"/>
              <a:gd name="T77" fmla="*/ 30 h 53"/>
              <a:gd name="T78" fmla="*/ 65 w 78"/>
              <a:gd name="T79" fmla="*/ 46 h 53"/>
              <a:gd name="T80" fmla="*/ 13 w 78"/>
              <a:gd name="T81" fmla="*/ 39 h 53"/>
              <a:gd name="T82" fmla="*/ 13 w 78"/>
              <a:gd name="T83" fmla="*/ 46 h 53"/>
              <a:gd name="T84" fmla="*/ 22 w 78"/>
              <a:gd name="T85" fmla="*/ 39 h 53"/>
              <a:gd name="T86" fmla="*/ 19 w 78"/>
              <a:gd name="T87" fmla="*/ 39 h 53"/>
              <a:gd name="T88" fmla="*/ 11 w 78"/>
              <a:gd name="T89" fmla="*/ 46 h 53"/>
              <a:gd name="T90" fmla="*/ 24 w 78"/>
              <a:gd name="T91" fmla="*/ 27 h 53"/>
              <a:gd name="T92" fmla="*/ 24 w 78"/>
              <a:gd name="T93" fmla="*/ 48 h 53"/>
              <a:gd name="T94" fmla="*/ 53 w 78"/>
              <a:gd name="T95" fmla="*/ 48 h 53"/>
              <a:gd name="T96" fmla="*/ 53 w 78"/>
              <a:gd name="T97" fmla="*/ 27 h 53"/>
              <a:gd name="T98" fmla="*/ 27 w 78"/>
              <a:gd name="T99" fmla="*/ 48 h 53"/>
              <a:gd name="T100" fmla="*/ 39 w 78"/>
              <a:gd name="T101" fmla="*/ 1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8" h="53">
                <a:moveTo>
                  <a:pt x="0" y="51"/>
                </a:moveTo>
                <a:cubicBezTo>
                  <a:pt x="78" y="51"/>
                  <a:pt x="78" y="51"/>
                  <a:pt x="78" y="51"/>
                </a:cubicBezTo>
                <a:cubicBezTo>
                  <a:pt x="78" y="53"/>
                  <a:pt x="78" y="53"/>
                  <a:pt x="78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1"/>
                  <a:pt x="0" y="51"/>
                  <a:pt x="0" y="51"/>
                </a:cubicBezTo>
                <a:close/>
                <a:moveTo>
                  <a:pt x="22" y="17"/>
                </a:moveTo>
                <a:cubicBezTo>
                  <a:pt x="27" y="16"/>
                  <a:pt x="33" y="14"/>
                  <a:pt x="38" y="13"/>
                </a:cubicBezTo>
                <a:cubicBezTo>
                  <a:pt x="38" y="7"/>
                  <a:pt x="38" y="7"/>
                  <a:pt x="38" y="7"/>
                </a:cubicBezTo>
                <a:cubicBezTo>
                  <a:pt x="36" y="7"/>
                  <a:pt x="33" y="8"/>
                  <a:pt x="30" y="8"/>
                </a:cubicBezTo>
                <a:cubicBezTo>
                  <a:pt x="30" y="6"/>
                  <a:pt x="30" y="5"/>
                  <a:pt x="30" y="3"/>
                </a:cubicBezTo>
                <a:cubicBezTo>
                  <a:pt x="33" y="3"/>
                  <a:pt x="36" y="2"/>
                  <a:pt x="38" y="2"/>
                </a:cubicBezTo>
                <a:cubicBezTo>
                  <a:pt x="38" y="1"/>
                  <a:pt x="38" y="0"/>
                  <a:pt x="39" y="0"/>
                </a:cubicBezTo>
                <a:cubicBezTo>
                  <a:pt x="39" y="0"/>
                  <a:pt x="40" y="0"/>
                  <a:pt x="40" y="1"/>
                </a:cubicBezTo>
                <a:cubicBezTo>
                  <a:pt x="40" y="13"/>
                  <a:pt x="40" y="13"/>
                  <a:pt x="40" y="13"/>
                </a:cubicBezTo>
                <a:cubicBezTo>
                  <a:pt x="45" y="14"/>
                  <a:pt x="50" y="15"/>
                  <a:pt x="55" y="17"/>
                </a:cubicBezTo>
                <a:cubicBezTo>
                  <a:pt x="55" y="19"/>
                  <a:pt x="55" y="19"/>
                  <a:pt x="5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25"/>
                  <a:pt x="53" y="25"/>
                  <a:pt x="5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5" y="25"/>
                  <a:pt x="75" y="26"/>
                  <a:pt x="75" y="26"/>
                </a:cubicBezTo>
                <a:cubicBezTo>
                  <a:pt x="75" y="48"/>
                  <a:pt x="75" y="48"/>
                  <a:pt x="75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8" y="50"/>
                  <a:pt x="78" y="50"/>
                  <a:pt x="78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8"/>
                  <a:pt x="0" y="48"/>
                  <a:pt x="0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3" y="25"/>
                  <a:pt x="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19"/>
                  <a:pt x="24" y="19"/>
                  <a:pt x="24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7"/>
                  <a:pt x="22" y="17"/>
                  <a:pt x="22" y="17"/>
                </a:cubicBezTo>
                <a:close/>
                <a:moveTo>
                  <a:pt x="7" y="30"/>
                </a:moveTo>
                <a:cubicBezTo>
                  <a:pt x="11" y="30"/>
                  <a:pt x="11" y="30"/>
                  <a:pt x="11" y="30"/>
                </a:cubicBezTo>
                <a:cubicBezTo>
                  <a:pt x="11" y="37"/>
                  <a:pt x="11" y="37"/>
                  <a:pt x="11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0"/>
                  <a:pt x="7" y="30"/>
                  <a:pt x="7" y="30"/>
                </a:cubicBezTo>
                <a:close/>
                <a:moveTo>
                  <a:pt x="44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8" y="27"/>
                  <a:pt x="48" y="27"/>
                  <a:pt x="48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2"/>
                  <a:pt x="44" y="22"/>
                  <a:pt x="44" y="22"/>
                </a:cubicBezTo>
                <a:close/>
                <a:moveTo>
                  <a:pt x="37" y="22"/>
                </a:moveTo>
                <a:cubicBezTo>
                  <a:pt x="40" y="22"/>
                  <a:pt x="40" y="22"/>
                  <a:pt x="40" y="22"/>
                </a:cubicBezTo>
                <a:cubicBezTo>
                  <a:pt x="40" y="27"/>
                  <a:pt x="40" y="27"/>
                  <a:pt x="40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0" y="22"/>
                </a:moveTo>
                <a:cubicBezTo>
                  <a:pt x="33" y="22"/>
                  <a:pt x="33" y="22"/>
                  <a:pt x="33" y="22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2"/>
                  <a:pt x="30" y="22"/>
                  <a:pt x="30" y="22"/>
                </a:cubicBezTo>
                <a:close/>
                <a:moveTo>
                  <a:pt x="44" y="30"/>
                </a:moveTo>
                <a:cubicBezTo>
                  <a:pt x="48" y="30"/>
                  <a:pt x="48" y="30"/>
                  <a:pt x="48" y="30"/>
                </a:cubicBezTo>
                <a:cubicBezTo>
                  <a:pt x="48" y="37"/>
                  <a:pt x="48" y="37"/>
                  <a:pt x="48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0"/>
                  <a:pt x="44" y="30"/>
                  <a:pt x="44" y="30"/>
                </a:cubicBezTo>
                <a:close/>
                <a:moveTo>
                  <a:pt x="44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8" y="46"/>
                  <a:pt x="48" y="46"/>
                  <a:pt x="48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39"/>
                  <a:pt x="44" y="39"/>
                  <a:pt x="44" y="39"/>
                </a:cubicBezTo>
                <a:close/>
                <a:moveTo>
                  <a:pt x="37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0" y="37"/>
                  <a:pt x="40" y="37"/>
                  <a:pt x="40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0"/>
                  <a:pt x="37" y="30"/>
                  <a:pt x="37" y="30"/>
                </a:cubicBezTo>
                <a:close/>
                <a:moveTo>
                  <a:pt x="37" y="39"/>
                </a:moveTo>
                <a:cubicBezTo>
                  <a:pt x="40" y="39"/>
                  <a:pt x="40" y="39"/>
                  <a:pt x="40" y="39"/>
                </a:cubicBezTo>
                <a:cubicBezTo>
                  <a:pt x="40" y="46"/>
                  <a:pt x="40" y="46"/>
                  <a:pt x="40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39"/>
                  <a:pt x="37" y="39"/>
                  <a:pt x="37" y="39"/>
                </a:cubicBezTo>
                <a:close/>
                <a:moveTo>
                  <a:pt x="30" y="30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37"/>
                  <a:pt x="33" y="37"/>
                  <a:pt x="33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0"/>
                  <a:pt x="30" y="30"/>
                  <a:pt x="30" y="30"/>
                </a:cubicBezTo>
                <a:close/>
                <a:moveTo>
                  <a:pt x="30" y="39"/>
                </a:moveTo>
                <a:cubicBezTo>
                  <a:pt x="33" y="39"/>
                  <a:pt x="33" y="39"/>
                  <a:pt x="33" y="39"/>
                </a:cubicBezTo>
                <a:cubicBezTo>
                  <a:pt x="33" y="46"/>
                  <a:pt x="33" y="46"/>
                  <a:pt x="33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39"/>
                  <a:pt x="30" y="39"/>
                  <a:pt x="30" y="39"/>
                </a:cubicBezTo>
                <a:close/>
                <a:moveTo>
                  <a:pt x="56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37"/>
                  <a:pt x="59" y="37"/>
                  <a:pt x="59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0"/>
                  <a:pt x="56" y="30"/>
                  <a:pt x="56" y="30"/>
                </a:cubicBezTo>
                <a:close/>
                <a:moveTo>
                  <a:pt x="56" y="39"/>
                </a:moveTo>
                <a:cubicBezTo>
                  <a:pt x="59" y="39"/>
                  <a:pt x="59" y="39"/>
                  <a:pt x="59" y="39"/>
                </a:cubicBezTo>
                <a:cubicBezTo>
                  <a:pt x="59" y="46"/>
                  <a:pt x="59" y="46"/>
                  <a:pt x="59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39"/>
                  <a:pt x="56" y="39"/>
                  <a:pt x="56" y="39"/>
                </a:cubicBezTo>
                <a:close/>
                <a:moveTo>
                  <a:pt x="67" y="30"/>
                </a:moveTo>
                <a:cubicBezTo>
                  <a:pt x="70" y="30"/>
                  <a:pt x="70" y="30"/>
                  <a:pt x="70" y="30"/>
                </a:cubicBezTo>
                <a:cubicBezTo>
                  <a:pt x="70" y="37"/>
                  <a:pt x="70" y="37"/>
                  <a:pt x="70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0"/>
                  <a:pt x="67" y="30"/>
                  <a:pt x="67" y="30"/>
                </a:cubicBezTo>
                <a:close/>
                <a:moveTo>
                  <a:pt x="67" y="39"/>
                </a:moveTo>
                <a:cubicBezTo>
                  <a:pt x="70" y="39"/>
                  <a:pt x="70" y="39"/>
                  <a:pt x="70" y="39"/>
                </a:cubicBezTo>
                <a:cubicBezTo>
                  <a:pt x="70" y="46"/>
                  <a:pt x="70" y="46"/>
                  <a:pt x="70" y="46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39"/>
                  <a:pt x="67" y="39"/>
                  <a:pt x="67" y="39"/>
                </a:cubicBezTo>
                <a:close/>
                <a:moveTo>
                  <a:pt x="19" y="30"/>
                </a:moveTo>
                <a:cubicBezTo>
                  <a:pt x="22" y="30"/>
                  <a:pt x="22" y="30"/>
                  <a:pt x="22" y="30"/>
                </a:cubicBezTo>
                <a:cubicBezTo>
                  <a:pt x="22" y="37"/>
                  <a:pt x="22" y="37"/>
                  <a:pt x="22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0"/>
                  <a:pt x="19" y="30"/>
                  <a:pt x="19" y="30"/>
                </a:cubicBezTo>
                <a:close/>
                <a:moveTo>
                  <a:pt x="13" y="30"/>
                </a:moveTo>
                <a:cubicBezTo>
                  <a:pt x="16" y="30"/>
                  <a:pt x="16" y="30"/>
                  <a:pt x="16" y="30"/>
                </a:cubicBezTo>
                <a:cubicBezTo>
                  <a:pt x="16" y="37"/>
                  <a:pt x="16" y="37"/>
                  <a:pt x="16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0"/>
                  <a:pt x="13" y="30"/>
                  <a:pt x="13" y="30"/>
                </a:cubicBezTo>
                <a:close/>
                <a:moveTo>
                  <a:pt x="62" y="30"/>
                </a:moveTo>
                <a:cubicBezTo>
                  <a:pt x="65" y="30"/>
                  <a:pt x="65" y="30"/>
                  <a:pt x="65" y="30"/>
                </a:cubicBezTo>
                <a:cubicBezTo>
                  <a:pt x="65" y="37"/>
                  <a:pt x="65" y="37"/>
                  <a:pt x="65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0"/>
                  <a:pt x="62" y="30"/>
                  <a:pt x="62" y="30"/>
                </a:cubicBezTo>
                <a:close/>
                <a:moveTo>
                  <a:pt x="62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5" y="46"/>
                  <a:pt x="65" y="46"/>
                  <a:pt x="65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39"/>
                  <a:pt x="62" y="39"/>
                  <a:pt x="62" y="39"/>
                </a:cubicBezTo>
                <a:close/>
                <a:moveTo>
                  <a:pt x="13" y="39"/>
                </a:moveTo>
                <a:cubicBezTo>
                  <a:pt x="16" y="39"/>
                  <a:pt x="16" y="39"/>
                  <a:pt x="16" y="39"/>
                </a:cubicBezTo>
                <a:cubicBezTo>
                  <a:pt x="16" y="46"/>
                  <a:pt x="16" y="46"/>
                  <a:pt x="16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39"/>
                  <a:pt x="13" y="39"/>
                  <a:pt x="13" y="39"/>
                </a:cubicBezTo>
                <a:close/>
                <a:moveTo>
                  <a:pt x="19" y="39"/>
                </a:moveTo>
                <a:cubicBezTo>
                  <a:pt x="22" y="39"/>
                  <a:pt x="22" y="39"/>
                  <a:pt x="22" y="39"/>
                </a:cubicBezTo>
                <a:cubicBezTo>
                  <a:pt x="22" y="46"/>
                  <a:pt x="22" y="46"/>
                  <a:pt x="22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39"/>
                  <a:pt x="19" y="39"/>
                  <a:pt x="19" y="39"/>
                </a:cubicBezTo>
                <a:close/>
                <a:moveTo>
                  <a:pt x="7" y="39"/>
                </a:moveTo>
                <a:cubicBezTo>
                  <a:pt x="11" y="39"/>
                  <a:pt x="11" y="39"/>
                  <a:pt x="11" y="39"/>
                </a:cubicBezTo>
                <a:cubicBezTo>
                  <a:pt x="11" y="46"/>
                  <a:pt x="11" y="46"/>
                  <a:pt x="11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7" y="39"/>
                  <a:pt x="7" y="39"/>
                  <a:pt x="7" y="39"/>
                </a:cubicBezTo>
                <a:close/>
                <a:moveTo>
                  <a:pt x="24" y="27"/>
                </a:moveTo>
                <a:cubicBezTo>
                  <a:pt x="5" y="27"/>
                  <a:pt x="5" y="27"/>
                  <a:pt x="5" y="27"/>
                </a:cubicBezTo>
                <a:cubicBezTo>
                  <a:pt x="5" y="48"/>
                  <a:pt x="5" y="48"/>
                  <a:pt x="5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7"/>
                  <a:pt x="24" y="27"/>
                  <a:pt x="24" y="27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60" y="48"/>
                  <a:pt x="66" y="48"/>
                  <a:pt x="73" y="48"/>
                </a:cubicBezTo>
                <a:cubicBezTo>
                  <a:pt x="73" y="27"/>
                  <a:pt x="73" y="27"/>
                  <a:pt x="73" y="27"/>
                </a:cubicBezTo>
                <a:cubicBezTo>
                  <a:pt x="53" y="27"/>
                  <a:pt x="53" y="27"/>
                  <a:pt x="53" y="27"/>
                </a:cubicBezTo>
                <a:close/>
                <a:moveTo>
                  <a:pt x="39" y="16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48"/>
                  <a:pt x="27" y="48"/>
                  <a:pt x="27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18"/>
                  <a:pt x="51" y="18"/>
                  <a:pt x="51" y="18"/>
                </a:cubicBezTo>
                <a:cubicBezTo>
                  <a:pt x="39" y="16"/>
                  <a:pt x="39" y="16"/>
                  <a:pt x="39" y="16"/>
                </a:cubicBezTo>
                <a:close/>
              </a:path>
            </a:pathLst>
          </a:custGeom>
          <a:solidFill>
            <a:srgbClr val="007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30"/>
          <p:cNvSpPr>
            <a:spLocks noEditPoints="1"/>
          </p:cNvSpPr>
          <p:nvPr/>
        </p:nvSpPr>
        <p:spPr bwMode="auto">
          <a:xfrm>
            <a:off x="6615438" y="5592477"/>
            <a:ext cx="158750" cy="230188"/>
          </a:xfrm>
          <a:custGeom>
            <a:avLst/>
            <a:gdLst>
              <a:gd name="T0" fmla="*/ 34 w 42"/>
              <a:gd name="T1" fmla="*/ 45 h 61"/>
              <a:gd name="T2" fmla="*/ 29 w 42"/>
              <a:gd name="T3" fmla="*/ 46 h 61"/>
              <a:gd name="T4" fmla="*/ 16 w 42"/>
              <a:gd name="T5" fmla="*/ 34 h 61"/>
              <a:gd name="T6" fmla="*/ 17 w 42"/>
              <a:gd name="T7" fmla="*/ 29 h 61"/>
              <a:gd name="T8" fmla="*/ 16 w 42"/>
              <a:gd name="T9" fmla="*/ 25 h 61"/>
              <a:gd name="T10" fmla="*/ 25 w 42"/>
              <a:gd name="T11" fmla="*/ 15 h 61"/>
              <a:gd name="T12" fmla="*/ 29 w 42"/>
              <a:gd name="T13" fmla="*/ 16 h 61"/>
              <a:gd name="T14" fmla="*/ 37 w 42"/>
              <a:gd name="T15" fmla="*/ 8 h 61"/>
              <a:gd name="T16" fmla="*/ 29 w 42"/>
              <a:gd name="T17" fmla="*/ 0 h 61"/>
              <a:gd name="T18" fmla="*/ 20 w 42"/>
              <a:gd name="T19" fmla="*/ 8 h 61"/>
              <a:gd name="T20" fmla="*/ 21 w 42"/>
              <a:gd name="T21" fmla="*/ 12 h 61"/>
              <a:gd name="T22" fmla="*/ 12 w 42"/>
              <a:gd name="T23" fmla="*/ 22 h 61"/>
              <a:gd name="T24" fmla="*/ 8 w 42"/>
              <a:gd name="T25" fmla="*/ 21 h 61"/>
              <a:gd name="T26" fmla="*/ 0 w 42"/>
              <a:gd name="T27" fmla="*/ 29 h 61"/>
              <a:gd name="T28" fmla="*/ 8 w 42"/>
              <a:gd name="T29" fmla="*/ 38 h 61"/>
              <a:gd name="T30" fmla="*/ 12 w 42"/>
              <a:gd name="T31" fmla="*/ 37 h 61"/>
              <a:gd name="T32" fmla="*/ 26 w 42"/>
              <a:gd name="T33" fmla="*/ 50 h 61"/>
              <a:gd name="T34" fmla="*/ 25 w 42"/>
              <a:gd name="T35" fmla="*/ 53 h 61"/>
              <a:gd name="T36" fmla="*/ 34 w 42"/>
              <a:gd name="T37" fmla="*/ 61 h 61"/>
              <a:gd name="T38" fmla="*/ 42 w 42"/>
              <a:gd name="T39" fmla="*/ 53 h 61"/>
              <a:gd name="T40" fmla="*/ 34 w 42"/>
              <a:gd name="T41" fmla="*/ 45 h 61"/>
              <a:gd name="T42" fmla="*/ 29 w 42"/>
              <a:gd name="T43" fmla="*/ 4 h 61"/>
              <a:gd name="T44" fmla="*/ 33 w 42"/>
              <a:gd name="T45" fmla="*/ 8 h 61"/>
              <a:gd name="T46" fmla="*/ 29 w 42"/>
              <a:gd name="T47" fmla="*/ 12 h 61"/>
              <a:gd name="T48" fmla="*/ 25 w 42"/>
              <a:gd name="T49" fmla="*/ 8 h 61"/>
              <a:gd name="T50" fmla="*/ 29 w 42"/>
              <a:gd name="T51" fmla="*/ 4 h 61"/>
              <a:gd name="T52" fmla="*/ 8 w 42"/>
              <a:gd name="T53" fmla="*/ 33 h 61"/>
              <a:gd name="T54" fmla="*/ 4 w 42"/>
              <a:gd name="T55" fmla="*/ 29 h 61"/>
              <a:gd name="T56" fmla="*/ 8 w 42"/>
              <a:gd name="T57" fmla="*/ 25 h 61"/>
              <a:gd name="T58" fmla="*/ 13 w 42"/>
              <a:gd name="T59" fmla="*/ 29 h 61"/>
              <a:gd name="T60" fmla="*/ 8 w 42"/>
              <a:gd name="T61" fmla="*/ 33 h 61"/>
              <a:gd name="T62" fmla="*/ 34 w 42"/>
              <a:gd name="T63" fmla="*/ 57 h 61"/>
              <a:gd name="T64" fmla="*/ 29 w 42"/>
              <a:gd name="T65" fmla="*/ 53 h 61"/>
              <a:gd name="T66" fmla="*/ 34 w 42"/>
              <a:gd name="T67" fmla="*/ 49 h 61"/>
              <a:gd name="T68" fmla="*/ 38 w 42"/>
              <a:gd name="T69" fmla="*/ 53 h 61"/>
              <a:gd name="T70" fmla="*/ 34 w 42"/>
              <a:gd name="T71" fmla="*/ 5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2" h="61">
                <a:moveTo>
                  <a:pt x="34" y="45"/>
                </a:moveTo>
                <a:cubicBezTo>
                  <a:pt x="32" y="45"/>
                  <a:pt x="30" y="46"/>
                  <a:pt x="29" y="46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7" y="29"/>
                </a:cubicBezTo>
                <a:cubicBezTo>
                  <a:pt x="17" y="28"/>
                  <a:pt x="16" y="26"/>
                  <a:pt x="16" y="2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6"/>
                  <a:pt x="29" y="16"/>
                </a:cubicBezTo>
                <a:cubicBezTo>
                  <a:pt x="33" y="16"/>
                  <a:pt x="37" y="13"/>
                  <a:pt x="37" y="8"/>
                </a:cubicBezTo>
                <a:cubicBezTo>
                  <a:pt x="37" y="4"/>
                  <a:pt x="33" y="0"/>
                  <a:pt x="29" y="0"/>
                </a:cubicBezTo>
                <a:cubicBezTo>
                  <a:pt x="24" y="0"/>
                  <a:pt x="20" y="4"/>
                  <a:pt x="20" y="8"/>
                </a:cubicBezTo>
                <a:cubicBezTo>
                  <a:pt x="20" y="9"/>
                  <a:pt x="21" y="11"/>
                  <a:pt x="21" y="12"/>
                </a:cubicBezTo>
                <a:cubicBezTo>
                  <a:pt x="12" y="22"/>
                  <a:pt x="12" y="22"/>
                  <a:pt x="12" y="22"/>
                </a:cubicBezTo>
                <a:cubicBezTo>
                  <a:pt x="11" y="21"/>
                  <a:pt x="10" y="21"/>
                  <a:pt x="8" y="21"/>
                </a:cubicBezTo>
                <a:cubicBezTo>
                  <a:pt x="4" y="21"/>
                  <a:pt x="0" y="25"/>
                  <a:pt x="0" y="29"/>
                </a:cubicBezTo>
                <a:cubicBezTo>
                  <a:pt x="0" y="34"/>
                  <a:pt x="4" y="38"/>
                  <a:pt x="8" y="38"/>
                </a:cubicBezTo>
                <a:cubicBezTo>
                  <a:pt x="10" y="38"/>
                  <a:pt x="11" y="37"/>
                  <a:pt x="12" y="37"/>
                </a:cubicBezTo>
                <a:cubicBezTo>
                  <a:pt x="26" y="50"/>
                  <a:pt x="26" y="50"/>
                  <a:pt x="26" y="50"/>
                </a:cubicBezTo>
                <a:cubicBezTo>
                  <a:pt x="25" y="51"/>
                  <a:pt x="25" y="52"/>
                  <a:pt x="25" y="53"/>
                </a:cubicBezTo>
                <a:cubicBezTo>
                  <a:pt x="25" y="58"/>
                  <a:pt x="29" y="61"/>
                  <a:pt x="34" y="61"/>
                </a:cubicBezTo>
                <a:cubicBezTo>
                  <a:pt x="38" y="61"/>
                  <a:pt x="42" y="58"/>
                  <a:pt x="42" y="53"/>
                </a:cubicBezTo>
                <a:cubicBezTo>
                  <a:pt x="42" y="49"/>
                  <a:pt x="38" y="45"/>
                  <a:pt x="34" y="45"/>
                </a:cubicBezTo>
                <a:close/>
                <a:moveTo>
                  <a:pt x="29" y="4"/>
                </a:moveTo>
                <a:cubicBezTo>
                  <a:pt x="31" y="4"/>
                  <a:pt x="33" y="6"/>
                  <a:pt x="33" y="8"/>
                </a:cubicBezTo>
                <a:cubicBezTo>
                  <a:pt x="33" y="10"/>
                  <a:pt x="31" y="12"/>
                  <a:pt x="29" y="12"/>
                </a:cubicBezTo>
                <a:cubicBezTo>
                  <a:pt x="26" y="12"/>
                  <a:pt x="25" y="10"/>
                  <a:pt x="25" y="8"/>
                </a:cubicBezTo>
                <a:cubicBezTo>
                  <a:pt x="25" y="6"/>
                  <a:pt x="26" y="4"/>
                  <a:pt x="29" y="4"/>
                </a:cubicBezTo>
                <a:close/>
                <a:moveTo>
                  <a:pt x="8" y="33"/>
                </a:moveTo>
                <a:cubicBezTo>
                  <a:pt x="6" y="33"/>
                  <a:pt x="4" y="32"/>
                  <a:pt x="4" y="29"/>
                </a:cubicBezTo>
                <a:cubicBezTo>
                  <a:pt x="4" y="27"/>
                  <a:pt x="6" y="25"/>
                  <a:pt x="8" y="25"/>
                </a:cubicBezTo>
                <a:cubicBezTo>
                  <a:pt x="11" y="25"/>
                  <a:pt x="13" y="27"/>
                  <a:pt x="13" y="29"/>
                </a:cubicBezTo>
                <a:cubicBezTo>
                  <a:pt x="13" y="32"/>
                  <a:pt x="11" y="33"/>
                  <a:pt x="8" y="33"/>
                </a:cubicBezTo>
                <a:close/>
                <a:moveTo>
                  <a:pt x="34" y="57"/>
                </a:moveTo>
                <a:cubicBezTo>
                  <a:pt x="31" y="57"/>
                  <a:pt x="29" y="55"/>
                  <a:pt x="29" y="53"/>
                </a:cubicBezTo>
                <a:cubicBezTo>
                  <a:pt x="29" y="51"/>
                  <a:pt x="31" y="49"/>
                  <a:pt x="34" y="49"/>
                </a:cubicBezTo>
                <a:cubicBezTo>
                  <a:pt x="36" y="49"/>
                  <a:pt x="38" y="51"/>
                  <a:pt x="38" y="53"/>
                </a:cubicBezTo>
                <a:cubicBezTo>
                  <a:pt x="38" y="55"/>
                  <a:pt x="36" y="57"/>
                  <a:pt x="34" y="57"/>
                </a:cubicBezTo>
                <a:close/>
              </a:path>
            </a:pathLst>
          </a:custGeom>
          <a:solidFill>
            <a:srgbClr val="007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31"/>
          <p:cNvSpPr>
            <a:spLocks noEditPoints="1"/>
          </p:cNvSpPr>
          <p:nvPr/>
        </p:nvSpPr>
        <p:spPr bwMode="auto">
          <a:xfrm>
            <a:off x="3340574" y="5605463"/>
            <a:ext cx="195262" cy="217488"/>
          </a:xfrm>
          <a:custGeom>
            <a:avLst/>
            <a:gdLst>
              <a:gd name="T0" fmla="*/ 26 w 52"/>
              <a:gd name="T1" fmla="*/ 29 h 57"/>
              <a:gd name="T2" fmla="*/ 37 w 52"/>
              <a:gd name="T3" fmla="*/ 13 h 57"/>
              <a:gd name="T4" fmla="*/ 26 w 52"/>
              <a:gd name="T5" fmla="*/ 0 h 57"/>
              <a:gd name="T6" fmla="*/ 15 w 52"/>
              <a:gd name="T7" fmla="*/ 14 h 57"/>
              <a:gd name="T8" fmla="*/ 30 w 52"/>
              <a:gd name="T9" fmla="*/ 9 h 57"/>
              <a:gd name="T10" fmla="*/ 26 w 52"/>
              <a:gd name="T11" fmla="*/ 26 h 57"/>
              <a:gd name="T12" fmla="*/ 30 w 52"/>
              <a:gd name="T13" fmla="*/ 9 h 57"/>
              <a:gd name="T14" fmla="*/ 34 w 52"/>
              <a:gd name="T15" fmla="*/ 27 h 57"/>
              <a:gd name="T16" fmla="*/ 28 w 52"/>
              <a:gd name="T17" fmla="*/ 31 h 57"/>
              <a:gd name="T18" fmla="*/ 22 w 52"/>
              <a:gd name="T19" fmla="*/ 34 h 57"/>
              <a:gd name="T20" fmla="*/ 12 w 52"/>
              <a:gd name="T21" fmla="*/ 30 h 57"/>
              <a:gd name="T22" fmla="*/ 1 w 52"/>
              <a:gd name="T23" fmla="*/ 48 h 57"/>
              <a:gd name="T24" fmla="*/ 1 w 52"/>
              <a:gd name="T25" fmla="*/ 49 h 57"/>
              <a:gd name="T26" fmla="*/ 26 w 52"/>
              <a:gd name="T27" fmla="*/ 57 h 57"/>
              <a:gd name="T28" fmla="*/ 43 w 52"/>
              <a:gd name="T29" fmla="*/ 52 h 57"/>
              <a:gd name="T30" fmla="*/ 51 w 52"/>
              <a:gd name="T31" fmla="*/ 48 h 57"/>
              <a:gd name="T32" fmla="*/ 41 w 52"/>
              <a:gd name="T33" fmla="*/ 30 h 57"/>
              <a:gd name="T34" fmla="*/ 44 w 52"/>
              <a:gd name="T35" fmla="*/ 49 h 57"/>
              <a:gd name="T36" fmla="*/ 40 w 52"/>
              <a:gd name="T37" fmla="*/ 39 h 57"/>
              <a:gd name="T38" fmla="*/ 29 w 52"/>
              <a:gd name="T39" fmla="*/ 53 h 57"/>
              <a:gd name="T40" fmla="*/ 25 w 52"/>
              <a:gd name="T41" fmla="*/ 38 h 57"/>
              <a:gd name="T42" fmla="*/ 12 w 52"/>
              <a:gd name="T43" fmla="*/ 50 h 57"/>
              <a:gd name="T44" fmla="*/ 9 w 52"/>
              <a:gd name="T45" fmla="*/ 39 h 57"/>
              <a:gd name="T46" fmla="*/ 4 w 52"/>
              <a:gd name="T47" fmla="*/ 48 h 57"/>
              <a:gd name="T48" fmla="*/ 17 w 52"/>
              <a:gd name="T49" fmla="*/ 31 h 57"/>
              <a:gd name="T50" fmla="*/ 24 w 52"/>
              <a:gd name="T51" fmla="*/ 36 h 57"/>
              <a:gd name="T52" fmla="*/ 28 w 52"/>
              <a:gd name="T53" fmla="*/ 37 h 57"/>
              <a:gd name="T54" fmla="*/ 32 w 52"/>
              <a:gd name="T55" fmla="*/ 40 h 57"/>
              <a:gd name="T56" fmla="*/ 40 w 52"/>
              <a:gd name="T57" fmla="*/ 33 h 57"/>
              <a:gd name="T58" fmla="*/ 31 w 52"/>
              <a:gd name="T59" fmla="*/ 47 h 57"/>
              <a:gd name="T60" fmla="*/ 32 w 52"/>
              <a:gd name="T61" fmla="*/ 49 h 57"/>
              <a:gd name="T62" fmla="*/ 39 w 52"/>
              <a:gd name="T63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" h="57">
                <a:moveTo>
                  <a:pt x="16" y="19"/>
                </a:moveTo>
                <a:cubicBezTo>
                  <a:pt x="18" y="25"/>
                  <a:pt x="21" y="29"/>
                  <a:pt x="26" y="29"/>
                </a:cubicBezTo>
                <a:cubicBezTo>
                  <a:pt x="31" y="29"/>
                  <a:pt x="34" y="25"/>
                  <a:pt x="36" y="19"/>
                </a:cubicBezTo>
                <a:cubicBezTo>
                  <a:pt x="38" y="17"/>
                  <a:pt x="38" y="14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9" y="5"/>
                  <a:pt x="33" y="0"/>
                  <a:pt x="26" y="0"/>
                </a:cubicBezTo>
                <a:cubicBezTo>
                  <a:pt x="13" y="0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5"/>
                  <a:pt x="14" y="17"/>
                  <a:pt x="16" y="19"/>
                </a:cubicBezTo>
                <a:close/>
                <a:moveTo>
                  <a:pt x="30" y="9"/>
                </a:moveTo>
                <a:cubicBezTo>
                  <a:pt x="31" y="11"/>
                  <a:pt x="32" y="12"/>
                  <a:pt x="34" y="12"/>
                </a:cubicBezTo>
                <a:cubicBezTo>
                  <a:pt x="34" y="19"/>
                  <a:pt x="31" y="26"/>
                  <a:pt x="26" y="26"/>
                </a:cubicBezTo>
                <a:cubicBezTo>
                  <a:pt x="22" y="26"/>
                  <a:pt x="19" y="20"/>
                  <a:pt x="19" y="14"/>
                </a:cubicBezTo>
                <a:cubicBezTo>
                  <a:pt x="24" y="13"/>
                  <a:pt x="28" y="11"/>
                  <a:pt x="30" y="9"/>
                </a:cubicBezTo>
                <a:close/>
                <a:moveTo>
                  <a:pt x="41" y="30"/>
                </a:moveTo>
                <a:cubicBezTo>
                  <a:pt x="34" y="27"/>
                  <a:pt x="34" y="27"/>
                  <a:pt x="34" y="27"/>
                </a:cubicBezTo>
                <a:cubicBezTo>
                  <a:pt x="31" y="34"/>
                  <a:pt x="31" y="34"/>
                  <a:pt x="31" y="34"/>
                </a:cubicBezTo>
                <a:cubicBezTo>
                  <a:pt x="28" y="31"/>
                  <a:pt x="28" y="31"/>
                  <a:pt x="28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2" y="34"/>
                  <a:pt x="22" y="34"/>
                  <a:pt x="22" y="34"/>
                </a:cubicBezTo>
                <a:cubicBezTo>
                  <a:pt x="19" y="27"/>
                  <a:pt x="19" y="27"/>
                  <a:pt x="19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1" y="30"/>
                  <a:pt x="0" y="35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3" y="53"/>
                  <a:pt x="10" y="52"/>
                </a:cubicBezTo>
                <a:cubicBezTo>
                  <a:pt x="14" y="55"/>
                  <a:pt x="20" y="57"/>
                  <a:pt x="26" y="57"/>
                </a:cubicBezTo>
                <a:cubicBezTo>
                  <a:pt x="33" y="57"/>
                  <a:pt x="39" y="55"/>
                  <a:pt x="42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50" y="52"/>
                  <a:pt x="51" y="49"/>
                  <a:pt x="51" y="49"/>
                </a:cubicBezTo>
                <a:cubicBezTo>
                  <a:pt x="51" y="48"/>
                  <a:pt x="51" y="48"/>
                  <a:pt x="51" y="48"/>
                </a:cubicBezTo>
                <a:cubicBezTo>
                  <a:pt x="51" y="48"/>
                  <a:pt x="51" y="48"/>
                  <a:pt x="51" y="48"/>
                </a:cubicBezTo>
                <a:cubicBezTo>
                  <a:pt x="52" y="35"/>
                  <a:pt x="41" y="30"/>
                  <a:pt x="41" y="30"/>
                </a:cubicBezTo>
                <a:close/>
                <a:moveTo>
                  <a:pt x="48" y="48"/>
                </a:moveTo>
                <a:cubicBezTo>
                  <a:pt x="48" y="48"/>
                  <a:pt x="47" y="49"/>
                  <a:pt x="44" y="49"/>
                </a:cubicBezTo>
                <a:cubicBezTo>
                  <a:pt x="44" y="47"/>
                  <a:pt x="44" y="43"/>
                  <a:pt x="44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43"/>
                  <a:pt x="40" y="48"/>
                  <a:pt x="40" y="50"/>
                </a:cubicBezTo>
                <a:cubicBezTo>
                  <a:pt x="38" y="52"/>
                  <a:pt x="33" y="53"/>
                  <a:pt x="29" y="53"/>
                </a:cubicBezTo>
                <a:cubicBezTo>
                  <a:pt x="28" y="38"/>
                  <a:pt x="28" y="38"/>
                  <a:pt x="28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4" y="53"/>
                  <a:pt x="24" y="53"/>
                  <a:pt x="24" y="53"/>
                </a:cubicBezTo>
                <a:cubicBezTo>
                  <a:pt x="19" y="53"/>
                  <a:pt x="15" y="52"/>
                  <a:pt x="12" y="50"/>
                </a:cubicBezTo>
                <a:cubicBezTo>
                  <a:pt x="12" y="48"/>
                  <a:pt x="12" y="43"/>
                  <a:pt x="12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43"/>
                  <a:pt x="9" y="47"/>
                  <a:pt x="9" y="49"/>
                </a:cubicBezTo>
                <a:cubicBezTo>
                  <a:pt x="6" y="49"/>
                  <a:pt x="5" y="48"/>
                  <a:pt x="4" y="48"/>
                </a:cubicBezTo>
                <a:cubicBezTo>
                  <a:pt x="4" y="37"/>
                  <a:pt x="12" y="33"/>
                  <a:pt x="13" y="33"/>
                </a:cubicBezTo>
                <a:cubicBezTo>
                  <a:pt x="17" y="31"/>
                  <a:pt x="17" y="31"/>
                  <a:pt x="17" y="31"/>
                </a:cubicBezTo>
                <a:cubicBezTo>
                  <a:pt x="21" y="40"/>
                  <a:pt x="21" y="40"/>
                  <a:pt x="21" y="40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7"/>
                  <a:pt x="25" y="37"/>
                  <a:pt x="25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36"/>
                  <a:pt x="28" y="36"/>
                  <a:pt x="28" y="36"/>
                </a:cubicBezTo>
                <a:cubicBezTo>
                  <a:pt x="32" y="40"/>
                  <a:pt x="32" y="40"/>
                  <a:pt x="32" y="40"/>
                </a:cubicBezTo>
                <a:cubicBezTo>
                  <a:pt x="35" y="31"/>
                  <a:pt x="35" y="31"/>
                  <a:pt x="35" y="31"/>
                </a:cubicBez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9" y="37"/>
                  <a:pt x="48" y="48"/>
                </a:cubicBezTo>
                <a:close/>
                <a:moveTo>
                  <a:pt x="31" y="47"/>
                </a:move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2" y="49"/>
                </a:cubicBezTo>
                <a:cubicBezTo>
                  <a:pt x="34" y="49"/>
                  <a:pt x="36" y="48"/>
                  <a:pt x="39" y="47"/>
                </a:cubicBezTo>
                <a:cubicBezTo>
                  <a:pt x="39" y="46"/>
                  <a:pt x="39" y="46"/>
                  <a:pt x="39" y="46"/>
                </a:cubicBezTo>
                <a:cubicBezTo>
                  <a:pt x="36" y="48"/>
                  <a:pt x="31" y="47"/>
                  <a:pt x="31" y="47"/>
                </a:cubicBezTo>
                <a:close/>
              </a:path>
            </a:pathLst>
          </a:custGeom>
          <a:solidFill>
            <a:srgbClr val="007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32"/>
          <p:cNvSpPr>
            <a:spLocks noEditPoints="1"/>
          </p:cNvSpPr>
          <p:nvPr/>
        </p:nvSpPr>
        <p:spPr bwMode="auto">
          <a:xfrm>
            <a:off x="3351213" y="5106193"/>
            <a:ext cx="177800" cy="201613"/>
          </a:xfrm>
          <a:custGeom>
            <a:avLst/>
            <a:gdLst>
              <a:gd name="T0" fmla="*/ 31 w 47"/>
              <a:gd name="T1" fmla="*/ 28 h 53"/>
              <a:gd name="T2" fmla="*/ 29 w 47"/>
              <a:gd name="T3" fmla="*/ 31 h 53"/>
              <a:gd name="T4" fmla="*/ 32 w 47"/>
              <a:gd name="T5" fmla="*/ 32 h 53"/>
              <a:gd name="T6" fmla="*/ 27 w 47"/>
              <a:gd name="T7" fmla="*/ 51 h 53"/>
              <a:gd name="T8" fmla="*/ 27 w 47"/>
              <a:gd name="T9" fmla="*/ 51 h 53"/>
              <a:gd name="T10" fmla="*/ 25 w 47"/>
              <a:gd name="T11" fmla="*/ 36 h 53"/>
              <a:gd name="T12" fmla="*/ 22 w 47"/>
              <a:gd name="T13" fmla="*/ 36 h 53"/>
              <a:gd name="T14" fmla="*/ 20 w 47"/>
              <a:gd name="T15" fmla="*/ 51 h 53"/>
              <a:gd name="T16" fmla="*/ 20 w 47"/>
              <a:gd name="T17" fmla="*/ 51 h 53"/>
              <a:gd name="T18" fmla="*/ 14 w 47"/>
              <a:gd name="T19" fmla="*/ 32 h 53"/>
              <a:gd name="T20" fmla="*/ 17 w 47"/>
              <a:gd name="T21" fmla="*/ 31 h 53"/>
              <a:gd name="T22" fmla="*/ 16 w 47"/>
              <a:gd name="T23" fmla="*/ 28 h 53"/>
              <a:gd name="T24" fmla="*/ 0 w 47"/>
              <a:gd name="T25" fmla="*/ 47 h 53"/>
              <a:gd name="T26" fmla="*/ 0 w 47"/>
              <a:gd name="T27" fmla="*/ 53 h 53"/>
              <a:gd name="T28" fmla="*/ 47 w 47"/>
              <a:gd name="T29" fmla="*/ 53 h 53"/>
              <a:gd name="T30" fmla="*/ 47 w 47"/>
              <a:gd name="T31" fmla="*/ 47 h 53"/>
              <a:gd name="T32" fmla="*/ 31 w 47"/>
              <a:gd name="T33" fmla="*/ 28 h 53"/>
              <a:gd name="T34" fmla="*/ 40 w 47"/>
              <a:gd name="T35" fmla="*/ 47 h 53"/>
              <a:gd name="T36" fmla="*/ 33 w 47"/>
              <a:gd name="T37" fmla="*/ 47 h 53"/>
              <a:gd name="T38" fmla="*/ 33 w 47"/>
              <a:gd name="T39" fmla="*/ 46 h 53"/>
              <a:gd name="T40" fmla="*/ 40 w 47"/>
              <a:gd name="T41" fmla="*/ 46 h 53"/>
              <a:gd name="T42" fmla="*/ 40 w 47"/>
              <a:gd name="T43" fmla="*/ 47 h 53"/>
              <a:gd name="T44" fmla="*/ 23 w 47"/>
              <a:gd name="T45" fmla="*/ 28 h 53"/>
              <a:gd name="T46" fmla="*/ 34 w 47"/>
              <a:gd name="T47" fmla="*/ 13 h 53"/>
              <a:gd name="T48" fmla="*/ 23 w 47"/>
              <a:gd name="T49" fmla="*/ 0 h 53"/>
              <a:gd name="T50" fmla="*/ 13 w 47"/>
              <a:gd name="T51" fmla="*/ 13 h 53"/>
              <a:gd name="T52" fmla="*/ 23 w 47"/>
              <a:gd name="T53" fmla="*/ 28 h 53"/>
              <a:gd name="T54" fmla="*/ 27 w 47"/>
              <a:gd name="T55" fmla="*/ 9 h 53"/>
              <a:gd name="T56" fmla="*/ 31 w 47"/>
              <a:gd name="T57" fmla="*/ 13 h 53"/>
              <a:gd name="T58" fmla="*/ 31 w 47"/>
              <a:gd name="T59" fmla="*/ 13 h 53"/>
              <a:gd name="T60" fmla="*/ 23 w 47"/>
              <a:gd name="T61" fmla="*/ 26 h 53"/>
              <a:gd name="T62" fmla="*/ 15 w 47"/>
              <a:gd name="T63" fmla="*/ 14 h 53"/>
              <a:gd name="T64" fmla="*/ 27 w 47"/>
              <a:gd name="T65" fmla="*/ 9 h 53"/>
              <a:gd name="T66" fmla="*/ 21 w 47"/>
              <a:gd name="T67" fmla="*/ 32 h 53"/>
              <a:gd name="T68" fmla="*/ 22 w 47"/>
              <a:gd name="T69" fmla="*/ 35 h 53"/>
              <a:gd name="T70" fmla="*/ 25 w 47"/>
              <a:gd name="T71" fmla="*/ 35 h 53"/>
              <a:gd name="T72" fmla="*/ 26 w 47"/>
              <a:gd name="T73" fmla="*/ 32 h 53"/>
              <a:gd name="T74" fmla="*/ 25 w 47"/>
              <a:gd name="T75" fmla="*/ 31 h 53"/>
              <a:gd name="T76" fmla="*/ 22 w 47"/>
              <a:gd name="T77" fmla="*/ 31 h 53"/>
              <a:gd name="T78" fmla="*/ 21 w 47"/>
              <a:gd name="T79" fmla="*/ 3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53">
                <a:moveTo>
                  <a:pt x="31" y="28"/>
                </a:move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1" y="31"/>
                  <a:pt x="32" y="32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5" y="36"/>
                  <a:pt x="25" y="36"/>
                  <a:pt x="25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1"/>
                  <a:pt x="16" y="31"/>
                  <a:pt x="17" y="31"/>
                </a:cubicBezTo>
                <a:cubicBezTo>
                  <a:pt x="16" y="28"/>
                  <a:pt x="16" y="28"/>
                  <a:pt x="16" y="28"/>
                </a:cubicBezTo>
                <a:cubicBezTo>
                  <a:pt x="7" y="31"/>
                  <a:pt x="0" y="40"/>
                  <a:pt x="0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47"/>
                  <a:pt x="47" y="47"/>
                  <a:pt x="47" y="47"/>
                </a:cubicBezTo>
                <a:cubicBezTo>
                  <a:pt x="47" y="40"/>
                  <a:pt x="40" y="31"/>
                  <a:pt x="31" y="28"/>
                </a:cubicBezTo>
                <a:close/>
                <a:moveTo>
                  <a:pt x="40" y="47"/>
                </a:moveTo>
                <a:cubicBezTo>
                  <a:pt x="33" y="47"/>
                  <a:pt x="33" y="47"/>
                  <a:pt x="33" y="47"/>
                </a:cubicBezTo>
                <a:cubicBezTo>
                  <a:pt x="33" y="46"/>
                  <a:pt x="33" y="46"/>
                  <a:pt x="33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0" y="47"/>
                  <a:pt x="40" y="47"/>
                </a:cubicBezTo>
                <a:close/>
                <a:moveTo>
                  <a:pt x="23" y="28"/>
                </a:moveTo>
                <a:cubicBezTo>
                  <a:pt x="29" y="28"/>
                  <a:pt x="34" y="21"/>
                  <a:pt x="34" y="13"/>
                </a:cubicBezTo>
                <a:cubicBezTo>
                  <a:pt x="34" y="5"/>
                  <a:pt x="29" y="0"/>
                  <a:pt x="23" y="0"/>
                </a:cubicBezTo>
                <a:cubicBezTo>
                  <a:pt x="18" y="0"/>
                  <a:pt x="13" y="5"/>
                  <a:pt x="13" y="13"/>
                </a:cubicBezTo>
                <a:cubicBezTo>
                  <a:pt x="13" y="21"/>
                  <a:pt x="18" y="28"/>
                  <a:pt x="23" y="28"/>
                </a:cubicBezTo>
                <a:close/>
                <a:moveTo>
                  <a:pt x="27" y="9"/>
                </a:moveTo>
                <a:cubicBezTo>
                  <a:pt x="27" y="10"/>
                  <a:pt x="28" y="12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20"/>
                  <a:pt x="27" y="26"/>
                  <a:pt x="23" y="26"/>
                </a:cubicBezTo>
                <a:cubicBezTo>
                  <a:pt x="19" y="26"/>
                  <a:pt x="16" y="20"/>
                  <a:pt x="15" y="14"/>
                </a:cubicBezTo>
                <a:cubicBezTo>
                  <a:pt x="21" y="14"/>
                  <a:pt x="24" y="11"/>
                  <a:pt x="27" y="9"/>
                </a:cubicBezTo>
                <a:close/>
                <a:moveTo>
                  <a:pt x="21" y="32"/>
                </a:moveTo>
                <a:cubicBezTo>
                  <a:pt x="22" y="35"/>
                  <a:pt x="22" y="35"/>
                  <a:pt x="22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1" y="32"/>
                  <a:pt x="21" y="32"/>
                  <a:pt x="21" y="32"/>
                </a:cubicBezTo>
                <a:close/>
              </a:path>
            </a:pathLst>
          </a:custGeom>
          <a:solidFill>
            <a:srgbClr val="007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35"/>
          <p:cNvSpPr>
            <a:spLocks noEditPoints="1"/>
          </p:cNvSpPr>
          <p:nvPr/>
        </p:nvSpPr>
        <p:spPr bwMode="auto">
          <a:xfrm>
            <a:off x="6615438" y="5123645"/>
            <a:ext cx="158750" cy="193675"/>
          </a:xfrm>
          <a:custGeom>
            <a:avLst/>
            <a:gdLst>
              <a:gd name="T0" fmla="*/ 17 w 42"/>
              <a:gd name="T1" fmla="*/ 26 h 51"/>
              <a:gd name="T2" fmla="*/ 21 w 42"/>
              <a:gd name="T3" fmla="*/ 25 h 51"/>
              <a:gd name="T4" fmla="*/ 17 w 42"/>
              <a:gd name="T5" fmla="*/ 23 h 51"/>
              <a:gd name="T6" fmla="*/ 9 w 42"/>
              <a:gd name="T7" fmla="*/ 22 h 51"/>
              <a:gd name="T8" fmla="*/ 9 w 42"/>
              <a:gd name="T9" fmla="*/ 19 h 51"/>
              <a:gd name="T10" fmla="*/ 10 w 42"/>
              <a:gd name="T11" fmla="*/ 19 h 51"/>
              <a:gd name="T12" fmla="*/ 11 w 42"/>
              <a:gd name="T13" fmla="*/ 21 h 51"/>
              <a:gd name="T14" fmla="*/ 13 w 42"/>
              <a:gd name="T15" fmla="*/ 22 h 51"/>
              <a:gd name="T16" fmla="*/ 16 w 42"/>
              <a:gd name="T17" fmla="*/ 22 h 51"/>
              <a:gd name="T18" fmla="*/ 24 w 42"/>
              <a:gd name="T19" fmla="*/ 11 h 51"/>
              <a:gd name="T20" fmla="*/ 28 w 42"/>
              <a:gd name="T21" fmla="*/ 15 h 51"/>
              <a:gd name="T22" fmla="*/ 20 w 42"/>
              <a:gd name="T23" fmla="*/ 27 h 51"/>
              <a:gd name="T24" fmla="*/ 21 w 42"/>
              <a:gd name="T25" fmla="*/ 28 h 51"/>
              <a:gd name="T26" fmla="*/ 31 w 42"/>
              <a:gd name="T27" fmla="*/ 21 h 51"/>
              <a:gd name="T28" fmla="*/ 32 w 42"/>
              <a:gd name="T29" fmla="*/ 19 h 51"/>
              <a:gd name="T30" fmla="*/ 33 w 42"/>
              <a:gd name="T31" fmla="*/ 19 h 51"/>
              <a:gd name="T32" fmla="*/ 33 w 42"/>
              <a:gd name="T33" fmla="*/ 14 h 51"/>
              <a:gd name="T34" fmla="*/ 21 w 42"/>
              <a:gd name="T35" fmla="*/ 0 h 51"/>
              <a:gd name="T36" fmla="*/ 9 w 42"/>
              <a:gd name="T37" fmla="*/ 14 h 51"/>
              <a:gd name="T38" fmla="*/ 9 w 42"/>
              <a:gd name="T39" fmla="*/ 16 h 51"/>
              <a:gd name="T40" fmla="*/ 9 w 42"/>
              <a:gd name="T41" fmla="*/ 18 h 51"/>
              <a:gd name="T42" fmla="*/ 9 w 42"/>
              <a:gd name="T43" fmla="*/ 23 h 51"/>
              <a:gd name="T44" fmla="*/ 21 w 42"/>
              <a:gd name="T45" fmla="*/ 2 h 51"/>
              <a:gd name="T46" fmla="*/ 31 w 42"/>
              <a:gd name="T47" fmla="*/ 12 h 51"/>
              <a:gd name="T48" fmla="*/ 21 w 42"/>
              <a:gd name="T49" fmla="*/ 4 h 51"/>
              <a:gd name="T50" fmla="*/ 11 w 42"/>
              <a:gd name="T51" fmla="*/ 12 h 51"/>
              <a:gd name="T52" fmla="*/ 21 w 42"/>
              <a:gd name="T53" fmla="*/ 2 h 51"/>
              <a:gd name="T54" fmla="*/ 26 w 42"/>
              <a:gd name="T55" fmla="*/ 31 h 51"/>
              <a:gd name="T56" fmla="*/ 39 w 42"/>
              <a:gd name="T57" fmla="*/ 48 h 51"/>
              <a:gd name="T58" fmla="*/ 22 w 42"/>
              <a:gd name="T59" fmla="*/ 35 h 51"/>
              <a:gd name="T60" fmla="*/ 21 w 42"/>
              <a:gd name="T61" fmla="*/ 35 h 51"/>
              <a:gd name="T62" fmla="*/ 18 w 42"/>
              <a:gd name="T63" fmla="*/ 48 h 51"/>
              <a:gd name="T64" fmla="*/ 3 w 42"/>
              <a:gd name="T65" fmla="*/ 45 h 51"/>
              <a:gd name="T66" fmla="*/ 14 w 42"/>
              <a:gd name="T67" fmla="*/ 28 h 51"/>
              <a:gd name="T68" fmla="*/ 0 w 42"/>
              <a:gd name="T69" fmla="*/ 50 h 51"/>
              <a:gd name="T70" fmla="*/ 42 w 42"/>
              <a:gd name="T71" fmla="*/ 51 h 51"/>
              <a:gd name="T72" fmla="*/ 42 w 42"/>
              <a:gd name="T73" fmla="*/ 45 h 51"/>
              <a:gd name="T74" fmla="*/ 20 w 42"/>
              <a:gd name="T75" fmla="*/ 30 h 51"/>
              <a:gd name="T76" fmla="*/ 18 w 42"/>
              <a:gd name="T77" fmla="*/ 32 h 51"/>
              <a:gd name="T78" fmla="*/ 22 w 42"/>
              <a:gd name="T79" fmla="*/ 34 h 51"/>
              <a:gd name="T80" fmla="*/ 22 w 42"/>
              <a:gd name="T81" fmla="*/ 30 h 51"/>
              <a:gd name="T82" fmla="*/ 20 w 42"/>
              <a:gd name="T83" fmla="*/ 30 h 51"/>
              <a:gd name="T84" fmla="*/ 29 w 42"/>
              <a:gd name="T85" fmla="*/ 45 h 51"/>
              <a:gd name="T86" fmla="*/ 36 w 42"/>
              <a:gd name="T87" fmla="*/ 4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" h="51">
                <a:moveTo>
                  <a:pt x="16" y="25"/>
                </a:moveTo>
                <a:cubicBezTo>
                  <a:pt x="16" y="26"/>
                  <a:pt x="16" y="26"/>
                  <a:pt x="17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1" y="25"/>
                  <a:pt x="21" y="25"/>
                </a:cubicBezTo>
                <a:cubicBezTo>
                  <a:pt x="21" y="24"/>
                  <a:pt x="20" y="23"/>
                  <a:pt x="20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6" y="23"/>
                  <a:pt x="16" y="24"/>
                  <a:pt x="16" y="24"/>
                </a:cubicBezTo>
                <a:cubicBezTo>
                  <a:pt x="12" y="24"/>
                  <a:pt x="10" y="23"/>
                  <a:pt x="9" y="22"/>
                </a:cubicBezTo>
                <a:cubicBezTo>
                  <a:pt x="9" y="21"/>
                  <a:pt x="8" y="21"/>
                  <a:pt x="8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1"/>
                  <a:pt x="11" y="21"/>
                  <a:pt x="11" y="21"/>
                </a:cubicBezTo>
                <a:cubicBezTo>
                  <a:pt x="12" y="21"/>
                  <a:pt x="12" y="21"/>
                  <a:pt x="13" y="21"/>
                </a:cubicBezTo>
                <a:cubicBezTo>
                  <a:pt x="13" y="21"/>
                  <a:pt x="13" y="22"/>
                  <a:pt x="13" y="22"/>
                </a:cubicBezTo>
                <a:cubicBezTo>
                  <a:pt x="14" y="23"/>
                  <a:pt x="14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0"/>
                  <a:pt x="14" y="18"/>
                  <a:pt x="14" y="16"/>
                </a:cubicBezTo>
                <a:cubicBezTo>
                  <a:pt x="19" y="16"/>
                  <a:pt x="22" y="14"/>
                  <a:pt x="24" y="11"/>
                </a:cubicBezTo>
                <a:cubicBezTo>
                  <a:pt x="24" y="12"/>
                  <a:pt x="25" y="14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20"/>
                  <a:pt x="25" y="25"/>
                  <a:pt x="22" y="26"/>
                </a:cubicBezTo>
                <a:cubicBezTo>
                  <a:pt x="21" y="27"/>
                  <a:pt x="21" y="27"/>
                  <a:pt x="20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8" y="28"/>
                  <a:pt x="20" y="28"/>
                  <a:pt x="21" y="28"/>
                </a:cubicBezTo>
                <a:cubicBezTo>
                  <a:pt x="25" y="28"/>
                  <a:pt x="28" y="25"/>
                  <a:pt x="29" y="21"/>
                </a:cubicBezTo>
                <a:cubicBezTo>
                  <a:pt x="30" y="21"/>
                  <a:pt x="30" y="21"/>
                  <a:pt x="31" y="21"/>
                </a:cubicBezTo>
                <a:cubicBezTo>
                  <a:pt x="31" y="21"/>
                  <a:pt x="32" y="21"/>
                  <a:pt x="32" y="20"/>
                </a:cubicBezTo>
                <a:cubicBezTo>
                  <a:pt x="32" y="19"/>
                  <a:pt x="32" y="19"/>
                  <a:pt x="32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5"/>
                  <a:pt x="28" y="0"/>
                  <a:pt x="21" y="0"/>
                </a:cubicBezTo>
                <a:cubicBezTo>
                  <a:pt x="14" y="0"/>
                  <a:pt x="9" y="5"/>
                  <a:pt x="9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7" y="19"/>
                  <a:pt x="7" y="20"/>
                </a:cubicBezTo>
                <a:cubicBezTo>
                  <a:pt x="7" y="21"/>
                  <a:pt x="8" y="22"/>
                  <a:pt x="9" y="23"/>
                </a:cubicBezTo>
                <a:cubicBezTo>
                  <a:pt x="10" y="24"/>
                  <a:pt x="12" y="25"/>
                  <a:pt x="16" y="25"/>
                </a:cubicBezTo>
                <a:close/>
                <a:moveTo>
                  <a:pt x="21" y="2"/>
                </a:moveTo>
                <a:cubicBezTo>
                  <a:pt x="26" y="2"/>
                  <a:pt x="31" y="6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29" y="7"/>
                  <a:pt x="25" y="4"/>
                  <a:pt x="21" y="4"/>
                </a:cubicBezTo>
                <a:cubicBezTo>
                  <a:pt x="17" y="4"/>
                  <a:pt x="13" y="7"/>
                  <a:pt x="12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12"/>
                  <a:pt x="11" y="12"/>
                  <a:pt x="11" y="12"/>
                </a:cubicBezTo>
                <a:cubicBezTo>
                  <a:pt x="11" y="6"/>
                  <a:pt x="16" y="2"/>
                  <a:pt x="21" y="2"/>
                </a:cubicBezTo>
                <a:close/>
                <a:moveTo>
                  <a:pt x="28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34" y="33"/>
                  <a:pt x="39" y="40"/>
                  <a:pt x="39" y="45"/>
                </a:cubicBezTo>
                <a:cubicBezTo>
                  <a:pt x="39" y="45"/>
                  <a:pt x="39" y="46"/>
                  <a:pt x="39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2" y="35"/>
                  <a:pt x="22" y="35"/>
                  <a:pt x="22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8" y="48"/>
                  <a:pt x="18" y="48"/>
                  <a:pt x="1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6"/>
                  <a:pt x="3" y="45"/>
                  <a:pt x="3" y="45"/>
                </a:cubicBezTo>
                <a:cubicBezTo>
                  <a:pt x="3" y="40"/>
                  <a:pt x="8" y="33"/>
                  <a:pt x="16" y="31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30"/>
                  <a:pt x="0" y="38"/>
                  <a:pt x="0" y="45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1"/>
                  <a:pt x="0" y="51"/>
                  <a:pt x="0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38"/>
                  <a:pt x="36" y="30"/>
                  <a:pt x="28" y="28"/>
                </a:cubicBezTo>
                <a:close/>
                <a:moveTo>
                  <a:pt x="20" y="30"/>
                </a:moveTo>
                <a:cubicBezTo>
                  <a:pt x="20" y="30"/>
                  <a:pt x="20" y="30"/>
                  <a:pt x="20" y="30"/>
                </a:cubicBezTo>
                <a:cubicBezTo>
                  <a:pt x="18" y="32"/>
                  <a:pt x="18" y="32"/>
                  <a:pt x="18" y="32"/>
                </a:cubicBezTo>
                <a:cubicBezTo>
                  <a:pt x="20" y="34"/>
                  <a:pt x="20" y="34"/>
                  <a:pt x="20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0" y="30"/>
                  <a:pt x="20" y="30"/>
                  <a:pt x="20" y="30"/>
                </a:cubicBezTo>
                <a:close/>
                <a:moveTo>
                  <a:pt x="29" y="44"/>
                </a:moveTo>
                <a:cubicBezTo>
                  <a:pt x="29" y="45"/>
                  <a:pt x="29" y="45"/>
                  <a:pt x="29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4"/>
                  <a:pt x="36" y="44"/>
                  <a:pt x="36" y="44"/>
                </a:cubicBezTo>
                <a:cubicBezTo>
                  <a:pt x="29" y="44"/>
                  <a:pt x="29" y="44"/>
                  <a:pt x="29" y="44"/>
                </a:cubicBezTo>
                <a:close/>
              </a:path>
            </a:pathLst>
          </a:custGeom>
          <a:solidFill>
            <a:srgbClr val="0073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oup 38"/>
          <p:cNvGrpSpPr>
            <a:grpSpLocks noChangeAspect="1"/>
          </p:cNvGrpSpPr>
          <p:nvPr/>
        </p:nvGrpSpPr>
        <p:grpSpPr bwMode="auto">
          <a:xfrm>
            <a:off x="326770" y="911479"/>
            <a:ext cx="271463" cy="280988"/>
            <a:chOff x="200" y="580"/>
            <a:chExt cx="171" cy="177"/>
          </a:xfrm>
        </p:grpSpPr>
        <p:sp>
          <p:nvSpPr>
            <p:cNvPr id="98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00" y="580"/>
              <a:ext cx="1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39"/>
            <p:cNvSpPr>
              <a:spLocks noChangeArrowheads="1"/>
            </p:cNvSpPr>
            <p:nvPr/>
          </p:nvSpPr>
          <p:spPr bwMode="auto">
            <a:xfrm>
              <a:off x="197" y="583"/>
              <a:ext cx="177" cy="174"/>
            </a:xfrm>
            <a:prstGeom prst="ellipse">
              <a:avLst/>
            </a:prstGeom>
            <a:solidFill>
              <a:srgbClr val="4D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0"/>
            <p:cNvSpPr>
              <a:spLocks noEditPoints="1"/>
            </p:cNvSpPr>
            <p:nvPr/>
          </p:nvSpPr>
          <p:spPr bwMode="auto">
            <a:xfrm>
              <a:off x="237" y="617"/>
              <a:ext cx="97" cy="93"/>
            </a:xfrm>
            <a:custGeom>
              <a:avLst/>
              <a:gdLst>
                <a:gd name="T0" fmla="*/ 19 w 39"/>
                <a:gd name="T1" fmla="*/ 19 h 38"/>
                <a:gd name="T2" fmla="*/ 20 w 39"/>
                <a:gd name="T3" fmla="*/ 21 h 38"/>
                <a:gd name="T4" fmla="*/ 19 w 39"/>
                <a:gd name="T5" fmla="*/ 24 h 38"/>
                <a:gd name="T6" fmla="*/ 19 w 39"/>
                <a:gd name="T7" fmla="*/ 24 h 38"/>
                <a:gd name="T8" fmla="*/ 20 w 39"/>
                <a:gd name="T9" fmla="*/ 24 h 38"/>
                <a:gd name="T10" fmla="*/ 20 w 39"/>
                <a:gd name="T11" fmla="*/ 23 h 38"/>
                <a:gd name="T12" fmla="*/ 19 w 39"/>
                <a:gd name="T13" fmla="*/ 22 h 38"/>
                <a:gd name="T14" fmla="*/ 19 w 39"/>
                <a:gd name="T15" fmla="*/ 24 h 38"/>
                <a:gd name="T16" fmla="*/ 26 w 39"/>
                <a:gd name="T17" fmla="*/ 18 h 38"/>
                <a:gd name="T18" fmla="*/ 21 w 39"/>
                <a:gd name="T19" fmla="*/ 10 h 38"/>
                <a:gd name="T20" fmla="*/ 19 w 39"/>
                <a:gd name="T21" fmla="*/ 10 h 38"/>
                <a:gd name="T22" fmla="*/ 18 w 39"/>
                <a:gd name="T23" fmla="*/ 10 h 38"/>
                <a:gd name="T24" fmla="*/ 12 w 39"/>
                <a:gd name="T25" fmla="*/ 18 h 38"/>
                <a:gd name="T26" fmla="*/ 8 w 39"/>
                <a:gd name="T27" fmla="*/ 30 h 38"/>
                <a:gd name="T28" fmla="*/ 7 w 39"/>
                <a:gd name="T29" fmla="*/ 30 h 38"/>
                <a:gd name="T30" fmla="*/ 5 w 39"/>
                <a:gd name="T31" fmla="*/ 30 h 38"/>
                <a:gd name="T32" fmla="*/ 0 w 39"/>
                <a:gd name="T33" fmla="*/ 38 h 38"/>
                <a:gd name="T34" fmla="*/ 14 w 39"/>
                <a:gd name="T35" fmla="*/ 36 h 38"/>
                <a:gd name="T36" fmla="*/ 32 w 39"/>
                <a:gd name="T37" fmla="*/ 29 h 38"/>
                <a:gd name="T38" fmla="*/ 32 w 39"/>
                <a:gd name="T39" fmla="*/ 21 h 38"/>
                <a:gd name="T40" fmla="*/ 32 w 39"/>
                <a:gd name="T41" fmla="*/ 29 h 38"/>
                <a:gd name="T42" fmla="*/ 22 w 39"/>
                <a:gd name="T43" fmla="*/ 4 h 38"/>
                <a:gd name="T44" fmla="*/ 16 w 39"/>
                <a:gd name="T45" fmla="*/ 4 h 38"/>
                <a:gd name="T46" fmla="*/ 7 w 39"/>
                <a:gd name="T47" fmla="*/ 29 h 38"/>
                <a:gd name="T48" fmla="*/ 7 w 39"/>
                <a:gd name="T49" fmla="*/ 21 h 38"/>
                <a:gd name="T50" fmla="*/ 7 w 39"/>
                <a:gd name="T51" fmla="*/ 29 h 38"/>
                <a:gd name="T52" fmla="*/ 25 w 39"/>
                <a:gd name="T53" fmla="*/ 26 h 38"/>
                <a:gd name="T54" fmla="*/ 25 w 39"/>
                <a:gd name="T55" fmla="*/ 28 h 38"/>
                <a:gd name="T56" fmla="*/ 25 w 39"/>
                <a:gd name="T57" fmla="*/ 29 h 38"/>
                <a:gd name="T58" fmla="*/ 27 w 39"/>
                <a:gd name="T59" fmla="*/ 28 h 38"/>
                <a:gd name="T60" fmla="*/ 33 w 39"/>
                <a:gd name="T61" fmla="*/ 30 h 38"/>
                <a:gd name="T62" fmla="*/ 31 w 39"/>
                <a:gd name="T63" fmla="*/ 30 h 38"/>
                <a:gd name="T64" fmla="*/ 25 w 39"/>
                <a:gd name="T65" fmla="*/ 36 h 38"/>
                <a:gd name="T66" fmla="*/ 39 w 39"/>
                <a:gd name="T67" fmla="*/ 38 h 38"/>
                <a:gd name="T68" fmla="*/ 34 w 39"/>
                <a:gd name="T69" fmla="*/ 30 h 38"/>
                <a:gd name="T70" fmla="*/ 23 w 39"/>
                <a:gd name="T71" fmla="*/ 29 h 38"/>
                <a:gd name="T72" fmla="*/ 22 w 39"/>
                <a:gd name="T73" fmla="*/ 27 h 38"/>
                <a:gd name="T74" fmla="*/ 19 w 39"/>
                <a:gd name="T75" fmla="*/ 25 h 38"/>
                <a:gd name="T76" fmla="*/ 18 w 39"/>
                <a:gd name="T77" fmla="*/ 26 h 38"/>
                <a:gd name="T78" fmla="*/ 19 w 39"/>
                <a:gd name="T79" fmla="*/ 26 h 38"/>
                <a:gd name="T80" fmla="*/ 21 w 39"/>
                <a:gd name="T81" fmla="*/ 26 h 38"/>
                <a:gd name="T82" fmla="*/ 19 w 39"/>
                <a:gd name="T83" fmla="*/ 25 h 38"/>
                <a:gd name="T84" fmla="*/ 14 w 39"/>
                <a:gd name="T85" fmla="*/ 26 h 38"/>
                <a:gd name="T86" fmla="*/ 14 w 39"/>
                <a:gd name="T87" fmla="*/ 31 h 38"/>
                <a:gd name="T88" fmla="*/ 14 w 39"/>
                <a:gd name="T89" fmla="*/ 29 h 38"/>
                <a:gd name="T90" fmla="*/ 14 w 39"/>
                <a:gd name="T91" fmla="*/ 28 h 38"/>
                <a:gd name="T92" fmla="*/ 16 w 39"/>
                <a:gd name="T93" fmla="*/ 29 h 38"/>
                <a:gd name="T94" fmla="*/ 17 w 39"/>
                <a:gd name="T95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" h="38">
                  <a:moveTo>
                    <a:pt x="20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19"/>
                    <a:pt x="20" y="19"/>
                    <a:pt x="20" y="19"/>
                  </a:cubicBezTo>
                  <a:close/>
                  <a:moveTo>
                    <a:pt x="19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lose/>
                  <a:moveTo>
                    <a:pt x="26" y="18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4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5" y="11"/>
                    <a:pt x="12" y="14"/>
                    <a:pt x="12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6" y="18"/>
                    <a:pt x="26" y="18"/>
                    <a:pt x="26" y="18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7" y="30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1"/>
                    <a:pt x="0" y="34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4"/>
                    <a:pt x="11" y="31"/>
                    <a:pt x="8" y="30"/>
                  </a:cubicBezTo>
                  <a:close/>
                  <a:moveTo>
                    <a:pt x="32" y="29"/>
                  </a:moveTo>
                  <a:cubicBezTo>
                    <a:pt x="34" y="29"/>
                    <a:pt x="35" y="27"/>
                    <a:pt x="35" y="24"/>
                  </a:cubicBezTo>
                  <a:cubicBezTo>
                    <a:pt x="35" y="22"/>
                    <a:pt x="34" y="21"/>
                    <a:pt x="32" y="21"/>
                  </a:cubicBezTo>
                  <a:cubicBezTo>
                    <a:pt x="30" y="21"/>
                    <a:pt x="29" y="22"/>
                    <a:pt x="29" y="24"/>
                  </a:cubicBezTo>
                  <a:cubicBezTo>
                    <a:pt x="29" y="27"/>
                    <a:pt x="30" y="29"/>
                    <a:pt x="32" y="29"/>
                  </a:cubicBezTo>
                  <a:close/>
                  <a:moveTo>
                    <a:pt x="19" y="9"/>
                  </a:moveTo>
                  <a:cubicBezTo>
                    <a:pt x="21" y="9"/>
                    <a:pt x="22" y="7"/>
                    <a:pt x="22" y="4"/>
                  </a:cubicBezTo>
                  <a:cubicBezTo>
                    <a:pt x="22" y="2"/>
                    <a:pt x="21" y="0"/>
                    <a:pt x="19" y="0"/>
                  </a:cubicBez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8" y="9"/>
                    <a:pt x="19" y="9"/>
                  </a:cubicBezTo>
                  <a:close/>
                  <a:moveTo>
                    <a:pt x="7" y="29"/>
                  </a:moveTo>
                  <a:cubicBezTo>
                    <a:pt x="8" y="29"/>
                    <a:pt x="10" y="27"/>
                    <a:pt x="10" y="24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5" y="21"/>
                    <a:pt x="3" y="22"/>
                    <a:pt x="3" y="24"/>
                  </a:cubicBezTo>
                  <a:cubicBezTo>
                    <a:pt x="3" y="27"/>
                    <a:pt x="5" y="29"/>
                    <a:pt x="7" y="29"/>
                  </a:cubicBezTo>
                  <a:close/>
                  <a:moveTo>
                    <a:pt x="27" y="28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28"/>
                    <a:pt x="27" y="28"/>
                    <a:pt x="27" y="28"/>
                  </a:cubicBezTo>
                  <a:close/>
                  <a:moveTo>
                    <a:pt x="34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2" y="30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7" y="31"/>
                    <a:pt x="25" y="34"/>
                    <a:pt x="25" y="3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4"/>
                    <a:pt x="37" y="31"/>
                    <a:pt x="34" y="30"/>
                  </a:cubicBezTo>
                  <a:close/>
                  <a:moveTo>
                    <a:pt x="21" y="28"/>
                  </a:moveTo>
                  <a:cubicBezTo>
                    <a:pt x="22" y="28"/>
                    <a:pt x="22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2" y="27"/>
                    <a:pt x="22" y="27"/>
                  </a:cubicBezTo>
                  <a:cubicBezTo>
                    <a:pt x="21" y="28"/>
                    <a:pt x="21" y="28"/>
                    <a:pt x="21" y="28"/>
                  </a:cubicBezTo>
                  <a:close/>
                  <a:moveTo>
                    <a:pt x="19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lose/>
                  <a:moveTo>
                    <a:pt x="14" y="28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5" y="28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28"/>
                    <a:pt x="17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7"/>
                    <a:pt x="16" y="28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43"/>
          <p:cNvGrpSpPr>
            <a:grpSpLocks noChangeAspect="1"/>
          </p:cNvGrpSpPr>
          <p:nvPr/>
        </p:nvGrpSpPr>
        <p:grpSpPr bwMode="auto">
          <a:xfrm>
            <a:off x="328085" y="2837942"/>
            <a:ext cx="269875" cy="269875"/>
            <a:chOff x="250" y="1776"/>
            <a:chExt cx="170" cy="170"/>
          </a:xfrm>
        </p:grpSpPr>
        <p:sp>
          <p:nvSpPr>
            <p:cNvPr id="103" name="AutoShape 42"/>
            <p:cNvSpPr>
              <a:spLocks noChangeAspect="1" noChangeArrowheads="1" noTextEdit="1"/>
            </p:cNvSpPr>
            <p:nvPr/>
          </p:nvSpPr>
          <p:spPr bwMode="auto">
            <a:xfrm>
              <a:off x="250" y="1776"/>
              <a:ext cx="170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44"/>
            <p:cNvSpPr>
              <a:spLocks noChangeArrowheads="1"/>
            </p:cNvSpPr>
            <p:nvPr/>
          </p:nvSpPr>
          <p:spPr bwMode="auto">
            <a:xfrm>
              <a:off x="247" y="1776"/>
              <a:ext cx="176" cy="172"/>
            </a:xfrm>
            <a:prstGeom prst="ellipse">
              <a:avLst/>
            </a:prstGeom>
            <a:solidFill>
              <a:srgbClr val="4D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5"/>
            <p:cNvSpPr>
              <a:spLocks noEditPoints="1"/>
            </p:cNvSpPr>
            <p:nvPr/>
          </p:nvSpPr>
          <p:spPr bwMode="auto">
            <a:xfrm>
              <a:off x="282" y="1803"/>
              <a:ext cx="106" cy="113"/>
            </a:xfrm>
            <a:custGeom>
              <a:avLst/>
              <a:gdLst>
                <a:gd name="T0" fmla="*/ 0 w 43"/>
                <a:gd name="T1" fmla="*/ 30 h 46"/>
                <a:gd name="T2" fmla="*/ 0 w 43"/>
                <a:gd name="T3" fmla="*/ 19 h 46"/>
                <a:gd name="T4" fmla="*/ 2 w 43"/>
                <a:gd name="T5" fmla="*/ 17 h 46"/>
                <a:gd name="T6" fmla="*/ 5 w 43"/>
                <a:gd name="T7" fmla="*/ 19 h 46"/>
                <a:gd name="T8" fmla="*/ 5 w 43"/>
                <a:gd name="T9" fmla="*/ 18 h 46"/>
                <a:gd name="T10" fmla="*/ 6 w 43"/>
                <a:gd name="T11" fmla="*/ 19 h 46"/>
                <a:gd name="T12" fmla="*/ 9 w 43"/>
                <a:gd name="T13" fmla="*/ 17 h 46"/>
                <a:gd name="T14" fmla="*/ 10 w 43"/>
                <a:gd name="T15" fmla="*/ 19 h 46"/>
                <a:gd name="T16" fmla="*/ 10 w 43"/>
                <a:gd name="T17" fmla="*/ 30 h 46"/>
                <a:gd name="T18" fmla="*/ 8 w 43"/>
                <a:gd name="T19" fmla="*/ 46 h 46"/>
                <a:gd name="T20" fmla="*/ 6 w 43"/>
                <a:gd name="T21" fmla="*/ 46 h 46"/>
                <a:gd name="T22" fmla="*/ 5 w 43"/>
                <a:gd name="T23" fmla="*/ 32 h 46"/>
                <a:gd name="T24" fmla="*/ 5 w 43"/>
                <a:gd name="T25" fmla="*/ 32 h 46"/>
                <a:gd name="T26" fmla="*/ 4 w 43"/>
                <a:gd name="T27" fmla="*/ 46 h 46"/>
                <a:gd name="T28" fmla="*/ 2 w 43"/>
                <a:gd name="T29" fmla="*/ 46 h 46"/>
                <a:gd name="T30" fmla="*/ 5 w 43"/>
                <a:gd name="T31" fmla="*/ 10 h 46"/>
                <a:gd name="T32" fmla="*/ 5 w 43"/>
                <a:gd name="T33" fmla="*/ 16 h 46"/>
                <a:gd name="T34" fmla="*/ 5 w 43"/>
                <a:gd name="T35" fmla="*/ 10 h 46"/>
                <a:gd name="T36" fmla="*/ 32 w 43"/>
                <a:gd name="T37" fmla="*/ 30 h 46"/>
                <a:gd name="T38" fmla="*/ 32 w 43"/>
                <a:gd name="T39" fmla="*/ 19 h 46"/>
                <a:gd name="T40" fmla="*/ 34 w 43"/>
                <a:gd name="T41" fmla="*/ 17 h 46"/>
                <a:gd name="T42" fmla="*/ 37 w 43"/>
                <a:gd name="T43" fmla="*/ 19 h 46"/>
                <a:gd name="T44" fmla="*/ 37 w 43"/>
                <a:gd name="T45" fmla="*/ 18 h 46"/>
                <a:gd name="T46" fmla="*/ 38 w 43"/>
                <a:gd name="T47" fmla="*/ 19 h 46"/>
                <a:gd name="T48" fmla="*/ 41 w 43"/>
                <a:gd name="T49" fmla="*/ 17 h 46"/>
                <a:gd name="T50" fmla="*/ 42 w 43"/>
                <a:gd name="T51" fmla="*/ 19 h 46"/>
                <a:gd name="T52" fmla="*/ 43 w 43"/>
                <a:gd name="T53" fmla="*/ 30 h 46"/>
                <a:gd name="T54" fmla="*/ 40 w 43"/>
                <a:gd name="T55" fmla="*/ 46 h 46"/>
                <a:gd name="T56" fmla="*/ 38 w 43"/>
                <a:gd name="T57" fmla="*/ 46 h 46"/>
                <a:gd name="T58" fmla="*/ 38 w 43"/>
                <a:gd name="T59" fmla="*/ 32 h 46"/>
                <a:gd name="T60" fmla="*/ 37 w 43"/>
                <a:gd name="T61" fmla="*/ 32 h 46"/>
                <a:gd name="T62" fmla="*/ 36 w 43"/>
                <a:gd name="T63" fmla="*/ 46 h 46"/>
                <a:gd name="T64" fmla="*/ 35 w 43"/>
                <a:gd name="T65" fmla="*/ 46 h 46"/>
                <a:gd name="T66" fmla="*/ 37 w 43"/>
                <a:gd name="T67" fmla="*/ 10 h 46"/>
                <a:gd name="T68" fmla="*/ 37 w 43"/>
                <a:gd name="T69" fmla="*/ 16 h 46"/>
                <a:gd name="T70" fmla="*/ 37 w 43"/>
                <a:gd name="T71" fmla="*/ 10 h 46"/>
                <a:gd name="T72" fmla="*/ 18 w 43"/>
                <a:gd name="T73" fmla="*/ 2 h 46"/>
                <a:gd name="T74" fmla="*/ 24 w 43"/>
                <a:gd name="T75" fmla="*/ 2 h 46"/>
                <a:gd name="T76" fmla="*/ 27 w 43"/>
                <a:gd name="T77" fmla="*/ 24 h 46"/>
                <a:gd name="T78" fmla="*/ 28 w 43"/>
                <a:gd name="T79" fmla="*/ 18 h 46"/>
                <a:gd name="T80" fmla="*/ 26 w 43"/>
                <a:gd name="T81" fmla="*/ 9 h 46"/>
                <a:gd name="T82" fmla="*/ 22 w 43"/>
                <a:gd name="T83" fmla="*/ 13 h 46"/>
                <a:gd name="T84" fmla="*/ 21 w 43"/>
                <a:gd name="T85" fmla="*/ 10 h 46"/>
                <a:gd name="T86" fmla="*/ 21 w 43"/>
                <a:gd name="T87" fmla="*/ 13 h 46"/>
                <a:gd name="T88" fmla="*/ 16 w 43"/>
                <a:gd name="T89" fmla="*/ 9 h 46"/>
                <a:gd name="T90" fmla="*/ 12 w 43"/>
                <a:gd name="T91" fmla="*/ 17 h 46"/>
                <a:gd name="T92" fmla="*/ 14 w 43"/>
                <a:gd name="T93" fmla="*/ 26 h 46"/>
                <a:gd name="T94" fmla="*/ 16 w 43"/>
                <a:gd name="T95" fmla="*/ 27 h 46"/>
                <a:gd name="T96" fmla="*/ 18 w 43"/>
                <a:gd name="T97" fmla="*/ 46 h 46"/>
                <a:gd name="T98" fmla="*/ 20 w 43"/>
                <a:gd name="T99" fmla="*/ 46 h 46"/>
                <a:gd name="T100" fmla="*/ 21 w 43"/>
                <a:gd name="T101" fmla="*/ 28 h 46"/>
                <a:gd name="T102" fmla="*/ 22 w 43"/>
                <a:gd name="T103" fmla="*/ 46 h 46"/>
                <a:gd name="T104" fmla="*/ 25 w 43"/>
                <a:gd name="T105" fmla="*/ 46 h 46"/>
                <a:gd name="T106" fmla="*/ 26 w 43"/>
                <a:gd name="T107" fmla="*/ 27 h 46"/>
                <a:gd name="T108" fmla="*/ 27 w 43"/>
                <a:gd name="T109" fmla="*/ 26 h 46"/>
                <a:gd name="T110" fmla="*/ 31 w 43"/>
                <a:gd name="T111" fmla="*/ 18 h 46"/>
                <a:gd name="T112" fmla="*/ 27 w 43"/>
                <a:gd name="T113" fmla="*/ 10 h 46"/>
                <a:gd name="T114" fmla="*/ 16 w 43"/>
                <a:gd name="T115" fmla="*/ 24 h 46"/>
                <a:gd name="T116" fmla="*/ 14 w 43"/>
                <a:gd name="T11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" h="46">
                  <a:moveTo>
                    <a:pt x="2" y="30"/>
                  </a:moveTo>
                  <a:cubicBezTo>
                    <a:pt x="2" y="32"/>
                    <a:pt x="0" y="32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8"/>
                    <a:pt x="6" y="17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2"/>
                    <a:pt x="9" y="32"/>
                    <a:pt x="9" y="30"/>
                  </a:cubicBezTo>
                  <a:cubicBezTo>
                    <a:pt x="8" y="35"/>
                    <a:pt x="8" y="41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1"/>
                    <a:pt x="2" y="35"/>
                    <a:pt x="2" y="30"/>
                  </a:cubicBezTo>
                  <a:close/>
                  <a:moveTo>
                    <a:pt x="5" y="10"/>
                  </a:moveTo>
                  <a:cubicBezTo>
                    <a:pt x="6" y="10"/>
                    <a:pt x="7" y="11"/>
                    <a:pt x="7" y="12"/>
                  </a:cubicBezTo>
                  <a:cubicBezTo>
                    <a:pt x="7" y="13"/>
                    <a:pt x="7" y="16"/>
                    <a:pt x="5" y="16"/>
                  </a:cubicBezTo>
                  <a:cubicBezTo>
                    <a:pt x="4" y="16"/>
                    <a:pt x="3" y="13"/>
                    <a:pt x="3" y="12"/>
                  </a:cubicBezTo>
                  <a:cubicBezTo>
                    <a:pt x="3" y="11"/>
                    <a:pt x="4" y="10"/>
                    <a:pt x="5" y="10"/>
                  </a:cubicBezTo>
                  <a:close/>
                  <a:moveTo>
                    <a:pt x="34" y="30"/>
                  </a:moveTo>
                  <a:cubicBezTo>
                    <a:pt x="34" y="32"/>
                    <a:pt x="32" y="32"/>
                    <a:pt x="32" y="30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6" y="18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9" y="18"/>
                    <a:pt x="39" y="17"/>
                  </a:cubicBezTo>
                  <a:cubicBezTo>
                    <a:pt x="40" y="17"/>
                    <a:pt x="40" y="17"/>
                    <a:pt x="41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2"/>
                    <a:pt x="41" y="32"/>
                    <a:pt x="41" y="30"/>
                  </a:cubicBezTo>
                  <a:cubicBezTo>
                    <a:pt x="41" y="35"/>
                    <a:pt x="40" y="41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1"/>
                    <a:pt x="34" y="35"/>
                    <a:pt x="34" y="30"/>
                  </a:cubicBezTo>
                  <a:close/>
                  <a:moveTo>
                    <a:pt x="37" y="10"/>
                  </a:moveTo>
                  <a:cubicBezTo>
                    <a:pt x="39" y="10"/>
                    <a:pt x="40" y="11"/>
                    <a:pt x="40" y="12"/>
                  </a:cubicBezTo>
                  <a:cubicBezTo>
                    <a:pt x="40" y="13"/>
                    <a:pt x="39" y="16"/>
                    <a:pt x="37" y="16"/>
                  </a:cubicBezTo>
                  <a:cubicBezTo>
                    <a:pt x="36" y="16"/>
                    <a:pt x="35" y="13"/>
                    <a:pt x="35" y="12"/>
                  </a:cubicBezTo>
                  <a:cubicBezTo>
                    <a:pt x="35" y="11"/>
                    <a:pt x="36" y="10"/>
                    <a:pt x="37" y="10"/>
                  </a:cubicBezTo>
                  <a:close/>
                  <a:moveTo>
                    <a:pt x="21" y="7"/>
                  </a:moveTo>
                  <a:cubicBezTo>
                    <a:pt x="20" y="7"/>
                    <a:pt x="18" y="4"/>
                    <a:pt x="18" y="2"/>
                  </a:cubicBezTo>
                  <a:cubicBezTo>
                    <a:pt x="18" y="1"/>
                    <a:pt x="20" y="0"/>
                    <a:pt x="21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"/>
                    <a:pt x="23" y="7"/>
                    <a:pt x="21" y="7"/>
                  </a:cubicBezTo>
                  <a:close/>
                  <a:moveTo>
                    <a:pt x="27" y="24"/>
                  </a:moveTo>
                  <a:cubicBezTo>
                    <a:pt x="27" y="21"/>
                    <a:pt x="26" y="18"/>
                    <a:pt x="26" y="14"/>
                  </a:cubicBezTo>
                  <a:cubicBezTo>
                    <a:pt x="27" y="16"/>
                    <a:pt x="28" y="17"/>
                    <a:pt x="28" y="18"/>
                  </a:cubicBezTo>
                  <a:cubicBezTo>
                    <a:pt x="28" y="20"/>
                    <a:pt x="27" y="22"/>
                    <a:pt x="27" y="24"/>
                  </a:cubicBezTo>
                  <a:close/>
                  <a:moveTo>
                    <a:pt x="26" y="9"/>
                  </a:moveTo>
                  <a:cubicBezTo>
                    <a:pt x="25" y="9"/>
                    <a:pt x="24" y="8"/>
                    <a:pt x="23" y="8"/>
                  </a:cubicBezTo>
                  <a:cubicBezTo>
                    <a:pt x="23" y="9"/>
                    <a:pt x="22" y="12"/>
                    <a:pt x="22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9"/>
                    <a:pt x="20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3" y="15"/>
                    <a:pt x="12" y="17"/>
                  </a:cubicBezTo>
                  <a:cubicBezTo>
                    <a:pt x="12" y="17"/>
                    <a:pt x="11" y="18"/>
                    <a:pt x="12" y="18"/>
                  </a:cubicBezTo>
                  <a:cubicBezTo>
                    <a:pt x="12" y="20"/>
                    <a:pt x="13" y="24"/>
                    <a:pt x="14" y="26"/>
                  </a:cubicBezTo>
                  <a:cubicBezTo>
                    <a:pt x="14" y="27"/>
                    <a:pt x="15" y="27"/>
                    <a:pt x="16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3"/>
                    <a:pt x="17" y="40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8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0"/>
                    <a:pt x="26" y="33"/>
                    <a:pt x="26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9" y="27"/>
                    <a:pt x="29" y="26"/>
                  </a:cubicBezTo>
                  <a:cubicBezTo>
                    <a:pt x="29" y="24"/>
                    <a:pt x="31" y="20"/>
                    <a:pt x="31" y="18"/>
                  </a:cubicBezTo>
                  <a:cubicBezTo>
                    <a:pt x="31" y="18"/>
                    <a:pt x="31" y="17"/>
                    <a:pt x="31" y="17"/>
                  </a:cubicBezTo>
                  <a:cubicBezTo>
                    <a:pt x="30" y="15"/>
                    <a:pt x="29" y="12"/>
                    <a:pt x="27" y="10"/>
                  </a:cubicBezTo>
                  <a:cubicBezTo>
                    <a:pt x="27" y="9"/>
                    <a:pt x="28" y="10"/>
                    <a:pt x="26" y="9"/>
                  </a:cubicBezTo>
                  <a:close/>
                  <a:moveTo>
                    <a:pt x="16" y="24"/>
                  </a:moveTo>
                  <a:cubicBezTo>
                    <a:pt x="16" y="21"/>
                    <a:pt x="16" y="18"/>
                    <a:pt x="16" y="14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5" y="20"/>
                    <a:pt x="15" y="22"/>
                    <a:pt x="16" y="24"/>
                  </a:cubicBez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48"/>
          <p:cNvGrpSpPr>
            <a:grpSpLocks noChangeAspect="1"/>
          </p:cNvGrpSpPr>
          <p:nvPr/>
        </p:nvGrpSpPr>
        <p:grpSpPr bwMode="auto">
          <a:xfrm>
            <a:off x="320509" y="5017303"/>
            <a:ext cx="282576" cy="282576"/>
            <a:chOff x="285" y="3130"/>
            <a:chExt cx="178" cy="178"/>
          </a:xfrm>
        </p:grpSpPr>
        <p:sp>
          <p:nvSpPr>
            <p:cNvPr id="108" name="AutoShape 47"/>
            <p:cNvSpPr>
              <a:spLocks noChangeAspect="1" noChangeArrowheads="1" noTextEdit="1"/>
            </p:cNvSpPr>
            <p:nvPr/>
          </p:nvSpPr>
          <p:spPr bwMode="auto">
            <a:xfrm>
              <a:off x="285" y="3130"/>
              <a:ext cx="1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49"/>
            <p:cNvSpPr>
              <a:spLocks noChangeArrowheads="1"/>
            </p:cNvSpPr>
            <p:nvPr/>
          </p:nvSpPr>
          <p:spPr bwMode="auto">
            <a:xfrm>
              <a:off x="285" y="3130"/>
              <a:ext cx="176" cy="176"/>
            </a:xfrm>
            <a:prstGeom prst="ellipse">
              <a:avLst/>
            </a:prstGeom>
            <a:solidFill>
              <a:srgbClr val="4D8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0"/>
            <p:cNvSpPr>
              <a:spLocks noEditPoints="1"/>
            </p:cNvSpPr>
            <p:nvPr/>
          </p:nvSpPr>
          <p:spPr bwMode="auto">
            <a:xfrm>
              <a:off x="327" y="3167"/>
              <a:ext cx="91" cy="101"/>
            </a:xfrm>
            <a:custGeom>
              <a:avLst/>
              <a:gdLst>
                <a:gd name="T0" fmla="*/ 12 w 37"/>
                <a:gd name="T1" fmla="*/ 15 h 41"/>
                <a:gd name="T2" fmla="*/ 18 w 37"/>
                <a:gd name="T3" fmla="*/ 21 h 41"/>
                <a:gd name="T4" fmla="*/ 25 w 37"/>
                <a:gd name="T5" fmla="*/ 15 h 41"/>
                <a:gd name="T6" fmla="*/ 26 w 37"/>
                <a:gd name="T7" fmla="*/ 10 h 41"/>
                <a:gd name="T8" fmla="*/ 18 w 37"/>
                <a:gd name="T9" fmla="*/ 0 h 41"/>
                <a:gd name="T10" fmla="*/ 10 w 37"/>
                <a:gd name="T11" fmla="*/ 10 h 41"/>
                <a:gd name="T12" fmla="*/ 10 w 37"/>
                <a:gd name="T13" fmla="*/ 10 h 41"/>
                <a:gd name="T14" fmla="*/ 12 w 37"/>
                <a:gd name="T15" fmla="*/ 15 h 41"/>
                <a:gd name="T16" fmla="*/ 21 w 37"/>
                <a:gd name="T17" fmla="*/ 7 h 41"/>
                <a:gd name="T18" fmla="*/ 24 w 37"/>
                <a:gd name="T19" fmla="*/ 9 h 41"/>
                <a:gd name="T20" fmla="*/ 18 w 37"/>
                <a:gd name="T21" fmla="*/ 19 h 41"/>
                <a:gd name="T22" fmla="*/ 13 w 37"/>
                <a:gd name="T23" fmla="*/ 10 h 41"/>
                <a:gd name="T24" fmla="*/ 21 w 37"/>
                <a:gd name="T25" fmla="*/ 7 h 41"/>
                <a:gd name="T26" fmla="*/ 29 w 37"/>
                <a:gd name="T27" fmla="*/ 22 h 41"/>
                <a:gd name="T28" fmla="*/ 24 w 37"/>
                <a:gd name="T29" fmla="*/ 20 h 41"/>
                <a:gd name="T30" fmla="*/ 23 w 37"/>
                <a:gd name="T31" fmla="*/ 21 h 41"/>
                <a:gd name="T32" fmla="*/ 25 w 37"/>
                <a:gd name="T33" fmla="*/ 22 h 41"/>
                <a:gd name="T34" fmla="*/ 20 w 37"/>
                <a:gd name="T35" fmla="*/ 38 h 41"/>
                <a:gd name="T36" fmla="*/ 19 w 37"/>
                <a:gd name="T37" fmla="*/ 27 h 41"/>
                <a:gd name="T38" fmla="*/ 17 w 37"/>
                <a:gd name="T39" fmla="*/ 27 h 41"/>
                <a:gd name="T40" fmla="*/ 17 w 37"/>
                <a:gd name="T41" fmla="*/ 38 h 41"/>
                <a:gd name="T42" fmla="*/ 12 w 37"/>
                <a:gd name="T43" fmla="*/ 22 h 41"/>
                <a:gd name="T44" fmla="*/ 13 w 37"/>
                <a:gd name="T45" fmla="*/ 21 h 41"/>
                <a:gd name="T46" fmla="*/ 13 w 37"/>
                <a:gd name="T47" fmla="*/ 20 h 41"/>
                <a:gd name="T48" fmla="*/ 8 w 37"/>
                <a:gd name="T49" fmla="*/ 21 h 41"/>
                <a:gd name="T50" fmla="*/ 8 w 37"/>
                <a:gd name="T51" fmla="*/ 22 h 41"/>
                <a:gd name="T52" fmla="*/ 1 w 37"/>
                <a:gd name="T53" fmla="*/ 35 h 41"/>
                <a:gd name="T54" fmla="*/ 1 w 37"/>
                <a:gd name="T55" fmla="*/ 35 h 41"/>
                <a:gd name="T56" fmla="*/ 1 w 37"/>
                <a:gd name="T57" fmla="*/ 35 h 41"/>
                <a:gd name="T58" fmla="*/ 6 w 37"/>
                <a:gd name="T59" fmla="*/ 38 h 41"/>
                <a:gd name="T60" fmla="*/ 7 w 37"/>
                <a:gd name="T61" fmla="*/ 38 h 41"/>
                <a:gd name="T62" fmla="*/ 18 w 37"/>
                <a:gd name="T63" fmla="*/ 41 h 41"/>
                <a:gd name="T64" fmla="*/ 18 w 37"/>
                <a:gd name="T65" fmla="*/ 41 h 41"/>
                <a:gd name="T66" fmla="*/ 30 w 37"/>
                <a:gd name="T67" fmla="*/ 38 h 41"/>
                <a:gd name="T68" fmla="*/ 30 w 37"/>
                <a:gd name="T69" fmla="*/ 38 h 41"/>
                <a:gd name="T70" fmla="*/ 36 w 37"/>
                <a:gd name="T71" fmla="*/ 35 h 41"/>
                <a:gd name="T72" fmla="*/ 36 w 37"/>
                <a:gd name="T73" fmla="*/ 35 h 41"/>
                <a:gd name="T74" fmla="*/ 36 w 37"/>
                <a:gd name="T75" fmla="*/ 35 h 41"/>
                <a:gd name="T76" fmla="*/ 29 w 37"/>
                <a:gd name="T77" fmla="*/ 22 h 41"/>
                <a:gd name="T78" fmla="*/ 29 w 37"/>
                <a:gd name="T79" fmla="*/ 34 h 41"/>
                <a:gd name="T80" fmla="*/ 24 w 37"/>
                <a:gd name="T81" fmla="*/ 35 h 41"/>
                <a:gd name="T82" fmla="*/ 23 w 37"/>
                <a:gd name="T83" fmla="*/ 35 h 41"/>
                <a:gd name="T84" fmla="*/ 23 w 37"/>
                <a:gd name="T85" fmla="*/ 34 h 41"/>
                <a:gd name="T86" fmla="*/ 29 w 37"/>
                <a:gd name="T87" fmla="*/ 33 h 41"/>
                <a:gd name="T88" fmla="*/ 29 w 37"/>
                <a:gd name="T89" fmla="*/ 34 h 41"/>
                <a:gd name="T90" fmla="*/ 17 w 37"/>
                <a:gd name="T91" fmla="*/ 24 h 41"/>
                <a:gd name="T92" fmla="*/ 16 w 37"/>
                <a:gd name="T93" fmla="*/ 25 h 41"/>
                <a:gd name="T94" fmla="*/ 17 w 37"/>
                <a:gd name="T95" fmla="*/ 26 h 41"/>
                <a:gd name="T96" fmla="*/ 19 w 37"/>
                <a:gd name="T97" fmla="*/ 26 h 41"/>
                <a:gd name="T98" fmla="*/ 20 w 37"/>
                <a:gd name="T99" fmla="*/ 25 h 41"/>
                <a:gd name="T100" fmla="*/ 20 w 37"/>
                <a:gd name="T101" fmla="*/ 24 h 41"/>
                <a:gd name="T102" fmla="*/ 17 w 37"/>
                <a:gd name="T10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" h="41">
                  <a:moveTo>
                    <a:pt x="12" y="15"/>
                  </a:moveTo>
                  <a:cubicBezTo>
                    <a:pt x="13" y="18"/>
                    <a:pt x="15" y="21"/>
                    <a:pt x="18" y="21"/>
                  </a:cubicBezTo>
                  <a:cubicBezTo>
                    <a:pt x="21" y="21"/>
                    <a:pt x="24" y="18"/>
                    <a:pt x="25" y="15"/>
                  </a:cubicBezTo>
                  <a:cubicBezTo>
                    <a:pt x="27" y="12"/>
                    <a:pt x="27" y="11"/>
                    <a:pt x="26" y="10"/>
                  </a:cubicBezTo>
                  <a:cubicBezTo>
                    <a:pt x="27" y="3"/>
                    <a:pt x="23" y="0"/>
                    <a:pt x="18" y="0"/>
                  </a:cubicBezTo>
                  <a:cubicBezTo>
                    <a:pt x="9" y="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3"/>
                    <a:pt x="12" y="15"/>
                  </a:cubicBezTo>
                  <a:close/>
                  <a:moveTo>
                    <a:pt x="21" y="7"/>
                  </a:moveTo>
                  <a:cubicBezTo>
                    <a:pt x="21" y="8"/>
                    <a:pt x="23" y="9"/>
                    <a:pt x="24" y="9"/>
                  </a:cubicBezTo>
                  <a:cubicBezTo>
                    <a:pt x="24" y="14"/>
                    <a:pt x="22" y="19"/>
                    <a:pt x="18" y="19"/>
                  </a:cubicBezTo>
                  <a:cubicBezTo>
                    <a:pt x="15" y="19"/>
                    <a:pt x="13" y="15"/>
                    <a:pt x="13" y="10"/>
                  </a:cubicBezTo>
                  <a:cubicBezTo>
                    <a:pt x="17" y="10"/>
                    <a:pt x="19" y="8"/>
                    <a:pt x="21" y="7"/>
                  </a:cubicBezTo>
                  <a:close/>
                  <a:moveTo>
                    <a:pt x="29" y="22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0" y="2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2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40"/>
                    <a:pt x="13" y="41"/>
                    <a:pt x="18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22" y="41"/>
                    <a:pt x="27" y="40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5" y="38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25"/>
                    <a:pt x="29" y="22"/>
                    <a:pt x="29" y="22"/>
                  </a:cubicBezTo>
                  <a:close/>
                  <a:moveTo>
                    <a:pt x="29" y="34"/>
                  </a:moveTo>
                  <a:cubicBezTo>
                    <a:pt x="27" y="35"/>
                    <a:pt x="25" y="35"/>
                    <a:pt x="24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6" y="35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close/>
                  <a:moveTo>
                    <a:pt x="17" y="24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7" y="24"/>
                    <a:pt x="17" y="24"/>
                    <a:pt x="17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216" y="952120"/>
            <a:ext cx="685141" cy="188819"/>
          </a:xfrm>
          <a:prstGeom prst="rect">
            <a:avLst/>
          </a:prstGeom>
        </p:spPr>
      </p:pic>
      <p:grpSp>
        <p:nvGrpSpPr>
          <p:cNvPr id="205" name="Group 204"/>
          <p:cNvGrpSpPr/>
          <p:nvPr/>
        </p:nvGrpSpPr>
        <p:grpSpPr>
          <a:xfrm>
            <a:off x="7172984" y="744026"/>
            <a:ext cx="457439" cy="605007"/>
            <a:chOff x="1587500" y="71438"/>
            <a:chExt cx="5965825" cy="671512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90675" y="71438"/>
              <a:ext cx="5962650" cy="671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587500" y="74613"/>
              <a:ext cx="5951538" cy="6711950"/>
            </a:xfrm>
            <a:custGeom>
              <a:avLst/>
              <a:gdLst>
                <a:gd name="T0" fmla="*/ 788 w 1584"/>
                <a:gd name="T1" fmla="*/ 76 h 1787"/>
                <a:gd name="T2" fmla="*/ 653 w 1584"/>
                <a:gd name="T3" fmla="*/ 202 h 1787"/>
                <a:gd name="T4" fmla="*/ 734 w 1584"/>
                <a:gd name="T5" fmla="*/ 267 h 1787"/>
                <a:gd name="T6" fmla="*/ 683 w 1584"/>
                <a:gd name="T7" fmla="*/ 286 h 1787"/>
                <a:gd name="T8" fmla="*/ 555 w 1584"/>
                <a:gd name="T9" fmla="*/ 72 h 1787"/>
                <a:gd name="T10" fmla="*/ 353 w 1584"/>
                <a:gd name="T11" fmla="*/ 309 h 1787"/>
                <a:gd name="T12" fmla="*/ 517 w 1584"/>
                <a:gd name="T13" fmla="*/ 361 h 1787"/>
                <a:gd name="T14" fmla="*/ 547 w 1584"/>
                <a:gd name="T15" fmla="*/ 364 h 1787"/>
                <a:gd name="T16" fmla="*/ 663 w 1584"/>
                <a:gd name="T17" fmla="*/ 292 h 1787"/>
                <a:gd name="T18" fmla="*/ 321 w 1584"/>
                <a:gd name="T19" fmla="*/ 440 h 1787"/>
                <a:gd name="T20" fmla="*/ 203 w 1584"/>
                <a:gd name="T21" fmla="*/ 314 h 1787"/>
                <a:gd name="T22" fmla="*/ 360 w 1584"/>
                <a:gd name="T23" fmla="*/ 625 h 1787"/>
                <a:gd name="T24" fmla="*/ 187 w 1584"/>
                <a:gd name="T25" fmla="*/ 677 h 1787"/>
                <a:gd name="T26" fmla="*/ 74 w 1584"/>
                <a:gd name="T27" fmla="*/ 664 h 1787"/>
                <a:gd name="T28" fmla="*/ 215 w 1584"/>
                <a:gd name="T29" fmla="*/ 1056 h 1787"/>
                <a:gd name="T30" fmla="*/ 331 w 1584"/>
                <a:gd name="T31" fmla="*/ 1260 h 1787"/>
                <a:gd name="T32" fmla="*/ 485 w 1584"/>
                <a:gd name="T33" fmla="*/ 1272 h 1787"/>
                <a:gd name="T34" fmla="*/ 470 w 1584"/>
                <a:gd name="T35" fmla="*/ 1549 h 1787"/>
                <a:gd name="T36" fmla="*/ 1120 w 1584"/>
                <a:gd name="T37" fmla="*/ 1682 h 1787"/>
                <a:gd name="T38" fmla="*/ 1228 w 1584"/>
                <a:gd name="T39" fmla="*/ 1358 h 1787"/>
                <a:gd name="T40" fmla="*/ 1226 w 1584"/>
                <a:gd name="T41" fmla="*/ 1334 h 1787"/>
                <a:gd name="T42" fmla="*/ 1342 w 1584"/>
                <a:gd name="T43" fmla="*/ 1246 h 1787"/>
                <a:gd name="T44" fmla="*/ 1584 w 1584"/>
                <a:gd name="T45" fmla="*/ 612 h 1787"/>
                <a:gd name="T46" fmla="*/ 1356 w 1584"/>
                <a:gd name="T47" fmla="*/ 593 h 1787"/>
                <a:gd name="T48" fmla="*/ 1400 w 1584"/>
                <a:gd name="T49" fmla="*/ 822 h 1787"/>
                <a:gd name="T50" fmla="*/ 1381 w 1584"/>
                <a:gd name="T51" fmla="*/ 294 h 1787"/>
                <a:gd name="T52" fmla="*/ 1270 w 1584"/>
                <a:gd name="T53" fmla="*/ 426 h 1787"/>
                <a:gd name="T54" fmla="*/ 967 w 1584"/>
                <a:gd name="T55" fmla="*/ 316 h 1787"/>
                <a:gd name="T56" fmla="*/ 1042 w 1584"/>
                <a:gd name="T57" fmla="*/ 201 h 1787"/>
                <a:gd name="T58" fmla="*/ 1111 w 1584"/>
                <a:gd name="T59" fmla="*/ 397 h 1787"/>
                <a:gd name="T60" fmla="*/ 1095 w 1584"/>
                <a:gd name="T61" fmla="*/ 340 h 1787"/>
                <a:gd name="T62" fmla="*/ 1216 w 1584"/>
                <a:gd name="T63" fmla="*/ 290 h 1787"/>
                <a:gd name="T64" fmla="*/ 1140 w 1584"/>
                <a:gd name="T65" fmla="*/ 207 h 1787"/>
                <a:gd name="T66" fmla="*/ 1021 w 1584"/>
                <a:gd name="T67" fmla="*/ 62 h 1787"/>
                <a:gd name="T68" fmla="*/ 959 w 1584"/>
                <a:gd name="T69" fmla="*/ 102 h 1787"/>
                <a:gd name="T70" fmla="*/ 885 w 1584"/>
                <a:gd name="T71" fmla="*/ 44 h 1787"/>
                <a:gd name="T72" fmla="*/ 938 w 1584"/>
                <a:gd name="T73" fmla="*/ 181 h 1787"/>
                <a:gd name="T74" fmla="*/ 858 w 1584"/>
                <a:gd name="T75" fmla="*/ 273 h 1787"/>
                <a:gd name="T76" fmla="*/ 853 w 1584"/>
                <a:gd name="T77" fmla="*/ 139 h 1787"/>
                <a:gd name="T78" fmla="*/ 989 w 1584"/>
                <a:gd name="T79" fmla="*/ 111 h 1787"/>
                <a:gd name="T80" fmla="*/ 804 w 1584"/>
                <a:gd name="T81" fmla="*/ 107 h 1787"/>
                <a:gd name="T82" fmla="*/ 606 w 1584"/>
                <a:gd name="T83" fmla="*/ 169 h 1787"/>
                <a:gd name="T84" fmla="*/ 1058 w 1584"/>
                <a:gd name="T85" fmla="*/ 232 h 1787"/>
                <a:gd name="T86" fmla="*/ 499 w 1584"/>
                <a:gd name="T87" fmla="*/ 222 h 1787"/>
                <a:gd name="T88" fmla="*/ 1274 w 1584"/>
                <a:gd name="T89" fmla="*/ 499 h 1787"/>
                <a:gd name="T90" fmla="*/ 295 w 1584"/>
                <a:gd name="T91" fmla="*/ 507 h 1787"/>
                <a:gd name="T92" fmla="*/ 541 w 1584"/>
                <a:gd name="T93" fmla="*/ 728 h 1787"/>
                <a:gd name="T94" fmla="*/ 550 w 1584"/>
                <a:gd name="T95" fmla="*/ 571 h 1787"/>
                <a:gd name="T96" fmla="*/ 973 w 1584"/>
                <a:gd name="T97" fmla="*/ 737 h 1787"/>
                <a:gd name="T98" fmla="*/ 198 w 1584"/>
                <a:gd name="T99" fmla="*/ 821 h 1787"/>
                <a:gd name="T100" fmla="*/ 1173 w 1584"/>
                <a:gd name="T101" fmla="*/ 960 h 1787"/>
                <a:gd name="T102" fmla="*/ 454 w 1584"/>
                <a:gd name="T103" fmla="*/ 1090 h 1787"/>
                <a:gd name="T104" fmla="*/ 1346 w 1584"/>
                <a:gd name="T105" fmla="*/ 936 h 1787"/>
                <a:gd name="T106" fmla="*/ 301 w 1584"/>
                <a:gd name="T107" fmla="*/ 963 h 1787"/>
                <a:gd name="T108" fmla="*/ 1228 w 1584"/>
                <a:gd name="T109" fmla="*/ 1178 h 1787"/>
                <a:gd name="T110" fmla="*/ 1087 w 1584"/>
                <a:gd name="T111" fmla="*/ 1351 h 1787"/>
                <a:gd name="T112" fmla="*/ 700 w 1584"/>
                <a:gd name="T113" fmla="*/ 1635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4" h="1787">
                  <a:moveTo>
                    <a:pt x="899" y="0"/>
                  </a:moveTo>
                  <a:cubicBezTo>
                    <a:pt x="895" y="8"/>
                    <a:pt x="891" y="17"/>
                    <a:pt x="888" y="25"/>
                  </a:cubicBezTo>
                  <a:cubicBezTo>
                    <a:pt x="884" y="18"/>
                    <a:pt x="882" y="11"/>
                    <a:pt x="879" y="3"/>
                  </a:cubicBezTo>
                  <a:cubicBezTo>
                    <a:pt x="878" y="1"/>
                    <a:pt x="876" y="1"/>
                    <a:pt x="874" y="1"/>
                  </a:cubicBezTo>
                  <a:cubicBezTo>
                    <a:pt x="826" y="43"/>
                    <a:pt x="826" y="43"/>
                    <a:pt x="826" y="43"/>
                  </a:cubicBezTo>
                  <a:cubicBezTo>
                    <a:pt x="793" y="47"/>
                    <a:pt x="793" y="47"/>
                    <a:pt x="793" y="47"/>
                  </a:cubicBezTo>
                  <a:cubicBezTo>
                    <a:pt x="788" y="55"/>
                    <a:pt x="797" y="61"/>
                    <a:pt x="797" y="69"/>
                  </a:cubicBezTo>
                  <a:cubicBezTo>
                    <a:pt x="795" y="72"/>
                    <a:pt x="791" y="75"/>
                    <a:pt x="788" y="76"/>
                  </a:cubicBezTo>
                  <a:cubicBezTo>
                    <a:pt x="786" y="73"/>
                    <a:pt x="782" y="72"/>
                    <a:pt x="778" y="72"/>
                  </a:cubicBezTo>
                  <a:cubicBezTo>
                    <a:pt x="775" y="73"/>
                    <a:pt x="772" y="77"/>
                    <a:pt x="770" y="80"/>
                  </a:cubicBezTo>
                  <a:cubicBezTo>
                    <a:pt x="765" y="79"/>
                    <a:pt x="761" y="84"/>
                    <a:pt x="759" y="88"/>
                  </a:cubicBezTo>
                  <a:cubicBezTo>
                    <a:pt x="762" y="96"/>
                    <a:pt x="751" y="94"/>
                    <a:pt x="749" y="101"/>
                  </a:cubicBezTo>
                  <a:cubicBezTo>
                    <a:pt x="748" y="105"/>
                    <a:pt x="749" y="110"/>
                    <a:pt x="744" y="111"/>
                  </a:cubicBezTo>
                  <a:cubicBezTo>
                    <a:pt x="740" y="114"/>
                    <a:pt x="740" y="119"/>
                    <a:pt x="738" y="122"/>
                  </a:cubicBezTo>
                  <a:cubicBezTo>
                    <a:pt x="732" y="121"/>
                    <a:pt x="727" y="117"/>
                    <a:pt x="721" y="118"/>
                  </a:cubicBezTo>
                  <a:cubicBezTo>
                    <a:pt x="698" y="146"/>
                    <a:pt x="677" y="174"/>
                    <a:pt x="653" y="202"/>
                  </a:cubicBezTo>
                  <a:cubicBezTo>
                    <a:pt x="652" y="206"/>
                    <a:pt x="652" y="206"/>
                    <a:pt x="652" y="206"/>
                  </a:cubicBezTo>
                  <a:cubicBezTo>
                    <a:pt x="653" y="208"/>
                    <a:pt x="655" y="207"/>
                    <a:pt x="656" y="208"/>
                  </a:cubicBezTo>
                  <a:cubicBezTo>
                    <a:pt x="684" y="196"/>
                    <a:pt x="712" y="184"/>
                    <a:pt x="741" y="173"/>
                  </a:cubicBezTo>
                  <a:cubicBezTo>
                    <a:pt x="742" y="175"/>
                    <a:pt x="743" y="178"/>
                    <a:pt x="745" y="180"/>
                  </a:cubicBezTo>
                  <a:cubicBezTo>
                    <a:pt x="748" y="181"/>
                    <a:pt x="750" y="178"/>
                    <a:pt x="753" y="177"/>
                  </a:cubicBezTo>
                  <a:cubicBezTo>
                    <a:pt x="764" y="199"/>
                    <a:pt x="760" y="231"/>
                    <a:pt x="751" y="253"/>
                  </a:cubicBezTo>
                  <a:cubicBezTo>
                    <a:pt x="750" y="260"/>
                    <a:pt x="742" y="255"/>
                    <a:pt x="739" y="257"/>
                  </a:cubicBezTo>
                  <a:cubicBezTo>
                    <a:pt x="734" y="258"/>
                    <a:pt x="734" y="263"/>
                    <a:pt x="734" y="267"/>
                  </a:cubicBezTo>
                  <a:cubicBezTo>
                    <a:pt x="738" y="273"/>
                    <a:pt x="747" y="279"/>
                    <a:pt x="741" y="288"/>
                  </a:cubicBezTo>
                  <a:cubicBezTo>
                    <a:pt x="738" y="295"/>
                    <a:pt x="744" y="301"/>
                    <a:pt x="744" y="309"/>
                  </a:cubicBezTo>
                  <a:cubicBezTo>
                    <a:pt x="740" y="311"/>
                    <a:pt x="734" y="310"/>
                    <a:pt x="729" y="311"/>
                  </a:cubicBezTo>
                  <a:cubicBezTo>
                    <a:pt x="726" y="311"/>
                    <a:pt x="722" y="315"/>
                    <a:pt x="720" y="311"/>
                  </a:cubicBezTo>
                  <a:cubicBezTo>
                    <a:pt x="718" y="302"/>
                    <a:pt x="716" y="293"/>
                    <a:pt x="713" y="284"/>
                  </a:cubicBezTo>
                  <a:cubicBezTo>
                    <a:pt x="710" y="280"/>
                    <a:pt x="710" y="280"/>
                    <a:pt x="710" y="280"/>
                  </a:cubicBezTo>
                  <a:cubicBezTo>
                    <a:pt x="702" y="282"/>
                    <a:pt x="693" y="284"/>
                    <a:pt x="684" y="286"/>
                  </a:cubicBezTo>
                  <a:cubicBezTo>
                    <a:pt x="683" y="286"/>
                    <a:pt x="683" y="286"/>
                    <a:pt x="683" y="286"/>
                  </a:cubicBezTo>
                  <a:cubicBezTo>
                    <a:pt x="662" y="243"/>
                    <a:pt x="643" y="200"/>
                    <a:pt x="623" y="157"/>
                  </a:cubicBezTo>
                  <a:cubicBezTo>
                    <a:pt x="622" y="155"/>
                    <a:pt x="620" y="152"/>
                    <a:pt x="620" y="149"/>
                  </a:cubicBezTo>
                  <a:cubicBezTo>
                    <a:pt x="607" y="120"/>
                    <a:pt x="593" y="91"/>
                    <a:pt x="580" y="62"/>
                  </a:cubicBezTo>
                  <a:cubicBezTo>
                    <a:pt x="583" y="57"/>
                    <a:pt x="590" y="53"/>
                    <a:pt x="589" y="46"/>
                  </a:cubicBezTo>
                  <a:cubicBezTo>
                    <a:pt x="588" y="44"/>
                    <a:pt x="588" y="40"/>
                    <a:pt x="584" y="39"/>
                  </a:cubicBezTo>
                  <a:cubicBezTo>
                    <a:pt x="568" y="38"/>
                    <a:pt x="553" y="44"/>
                    <a:pt x="543" y="57"/>
                  </a:cubicBezTo>
                  <a:cubicBezTo>
                    <a:pt x="543" y="65"/>
                    <a:pt x="543" y="65"/>
                    <a:pt x="543" y="65"/>
                  </a:cubicBezTo>
                  <a:cubicBezTo>
                    <a:pt x="545" y="70"/>
                    <a:pt x="551" y="69"/>
                    <a:pt x="555" y="72"/>
                  </a:cubicBezTo>
                  <a:cubicBezTo>
                    <a:pt x="540" y="78"/>
                    <a:pt x="525" y="69"/>
                    <a:pt x="510" y="72"/>
                  </a:cubicBezTo>
                  <a:cubicBezTo>
                    <a:pt x="494" y="76"/>
                    <a:pt x="481" y="92"/>
                    <a:pt x="477" y="107"/>
                  </a:cubicBezTo>
                  <a:cubicBezTo>
                    <a:pt x="473" y="140"/>
                    <a:pt x="463" y="169"/>
                    <a:pt x="449" y="197"/>
                  </a:cubicBezTo>
                  <a:cubicBezTo>
                    <a:pt x="441" y="213"/>
                    <a:pt x="424" y="228"/>
                    <a:pt x="433" y="246"/>
                  </a:cubicBezTo>
                  <a:cubicBezTo>
                    <a:pt x="438" y="261"/>
                    <a:pt x="454" y="266"/>
                    <a:pt x="468" y="267"/>
                  </a:cubicBezTo>
                  <a:cubicBezTo>
                    <a:pt x="468" y="268"/>
                    <a:pt x="468" y="268"/>
                    <a:pt x="468" y="268"/>
                  </a:cubicBezTo>
                  <a:cubicBezTo>
                    <a:pt x="454" y="277"/>
                    <a:pt x="437" y="276"/>
                    <a:pt x="426" y="290"/>
                  </a:cubicBezTo>
                  <a:cubicBezTo>
                    <a:pt x="404" y="310"/>
                    <a:pt x="374" y="287"/>
                    <a:pt x="353" y="309"/>
                  </a:cubicBezTo>
                  <a:cubicBezTo>
                    <a:pt x="350" y="314"/>
                    <a:pt x="346" y="320"/>
                    <a:pt x="349" y="326"/>
                  </a:cubicBezTo>
                  <a:cubicBezTo>
                    <a:pt x="353" y="326"/>
                    <a:pt x="355" y="325"/>
                    <a:pt x="357" y="322"/>
                  </a:cubicBezTo>
                  <a:cubicBezTo>
                    <a:pt x="376" y="311"/>
                    <a:pt x="390" y="332"/>
                    <a:pt x="405" y="338"/>
                  </a:cubicBezTo>
                  <a:cubicBezTo>
                    <a:pt x="425" y="346"/>
                    <a:pt x="446" y="340"/>
                    <a:pt x="460" y="325"/>
                  </a:cubicBezTo>
                  <a:cubicBezTo>
                    <a:pt x="462" y="326"/>
                    <a:pt x="463" y="328"/>
                    <a:pt x="463" y="329"/>
                  </a:cubicBezTo>
                  <a:cubicBezTo>
                    <a:pt x="470" y="335"/>
                    <a:pt x="476" y="344"/>
                    <a:pt x="485" y="346"/>
                  </a:cubicBezTo>
                  <a:cubicBezTo>
                    <a:pt x="495" y="349"/>
                    <a:pt x="506" y="347"/>
                    <a:pt x="514" y="352"/>
                  </a:cubicBezTo>
                  <a:cubicBezTo>
                    <a:pt x="516" y="355"/>
                    <a:pt x="518" y="358"/>
                    <a:pt x="517" y="361"/>
                  </a:cubicBezTo>
                  <a:cubicBezTo>
                    <a:pt x="511" y="373"/>
                    <a:pt x="500" y="364"/>
                    <a:pt x="490" y="366"/>
                  </a:cubicBezTo>
                  <a:cubicBezTo>
                    <a:pt x="478" y="368"/>
                    <a:pt x="468" y="378"/>
                    <a:pt x="461" y="389"/>
                  </a:cubicBezTo>
                  <a:cubicBezTo>
                    <a:pt x="455" y="395"/>
                    <a:pt x="447" y="397"/>
                    <a:pt x="439" y="395"/>
                  </a:cubicBezTo>
                  <a:cubicBezTo>
                    <a:pt x="437" y="395"/>
                    <a:pt x="437" y="397"/>
                    <a:pt x="437" y="399"/>
                  </a:cubicBezTo>
                  <a:cubicBezTo>
                    <a:pt x="446" y="407"/>
                    <a:pt x="459" y="411"/>
                    <a:pt x="472" y="408"/>
                  </a:cubicBezTo>
                  <a:cubicBezTo>
                    <a:pt x="481" y="407"/>
                    <a:pt x="486" y="398"/>
                    <a:pt x="494" y="394"/>
                  </a:cubicBezTo>
                  <a:cubicBezTo>
                    <a:pt x="504" y="388"/>
                    <a:pt x="518" y="390"/>
                    <a:pt x="530" y="388"/>
                  </a:cubicBezTo>
                  <a:cubicBezTo>
                    <a:pt x="540" y="382"/>
                    <a:pt x="546" y="375"/>
                    <a:pt x="547" y="364"/>
                  </a:cubicBezTo>
                  <a:cubicBezTo>
                    <a:pt x="549" y="338"/>
                    <a:pt x="519" y="340"/>
                    <a:pt x="508" y="321"/>
                  </a:cubicBezTo>
                  <a:cubicBezTo>
                    <a:pt x="508" y="316"/>
                    <a:pt x="506" y="310"/>
                    <a:pt x="510" y="307"/>
                  </a:cubicBezTo>
                  <a:cubicBezTo>
                    <a:pt x="526" y="304"/>
                    <a:pt x="542" y="304"/>
                    <a:pt x="554" y="292"/>
                  </a:cubicBezTo>
                  <a:cubicBezTo>
                    <a:pt x="567" y="281"/>
                    <a:pt x="573" y="264"/>
                    <a:pt x="567" y="247"/>
                  </a:cubicBezTo>
                  <a:cubicBezTo>
                    <a:pt x="564" y="228"/>
                    <a:pt x="537" y="225"/>
                    <a:pt x="535" y="205"/>
                  </a:cubicBezTo>
                  <a:cubicBezTo>
                    <a:pt x="534" y="202"/>
                    <a:pt x="531" y="196"/>
                    <a:pt x="534" y="193"/>
                  </a:cubicBezTo>
                  <a:cubicBezTo>
                    <a:pt x="562" y="193"/>
                    <a:pt x="588" y="191"/>
                    <a:pt x="610" y="179"/>
                  </a:cubicBezTo>
                  <a:cubicBezTo>
                    <a:pt x="630" y="216"/>
                    <a:pt x="646" y="255"/>
                    <a:pt x="663" y="292"/>
                  </a:cubicBezTo>
                  <a:cubicBezTo>
                    <a:pt x="653" y="297"/>
                    <a:pt x="643" y="299"/>
                    <a:pt x="633" y="304"/>
                  </a:cubicBezTo>
                  <a:cubicBezTo>
                    <a:pt x="630" y="312"/>
                    <a:pt x="624" y="319"/>
                    <a:pt x="622" y="327"/>
                  </a:cubicBezTo>
                  <a:cubicBezTo>
                    <a:pt x="636" y="357"/>
                    <a:pt x="647" y="388"/>
                    <a:pt x="660" y="418"/>
                  </a:cubicBezTo>
                  <a:cubicBezTo>
                    <a:pt x="641" y="431"/>
                    <a:pt x="621" y="441"/>
                    <a:pt x="602" y="454"/>
                  </a:cubicBezTo>
                  <a:cubicBezTo>
                    <a:pt x="528" y="500"/>
                    <a:pt x="451" y="536"/>
                    <a:pt x="356" y="532"/>
                  </a:cubicBezTo>
                  <a:cubicBezTo>
                    <a:pt x="355" y="531"/>
                    <a:pt x="355" y="531"/>
                    <a:pt x="355" y="531"/>
                  </a:cubicBezTo>
                  <a:cubicBezTo>
                    <a:pt x="362" y="519"/>
                    <a:pt x="366" y="505"/>
                    <a:pt x="365" y="490"/>
                  </a:cubicBezTo>
                  <a:cubicBezTo>
                    <a:pt x="361" y="467"/>
                    <a:pt x="344" y="445"/>
                    <a:pt x="321" y="440"/>
                  </a:cubicBezTo>
                  <a:cubicBezTo>
                    <a:pt x="317" y="438"/>
                    <a:pt x="311" y="441"/>
                    <a:pt x="308" y="438"/>
                  </a:cubicBezTo>
                  <a:cubicBezTo>
                    <a:pt x="316" y="385"/>
                    <a:pt x="309" y="330"/>
                    <a:pt x="261" y="301"/>
                  </a:cubicBezTo>
                  <a:cubicBezTo>
                    <a:pt x="260" y="301"/>
                    <a:pt x="260" y="301"/>
                    <a:pt x="260" y="301"/>
                  </a:cubicBezTo>
                  <a:cubicBezTo>
                    <a:pt x="253" y="296"/>
                    <a:pt x="245" y="292"/>
                    <a:pt x="237" y="290"/>
                  </a:cubicBezTo>
                  <a:cubicBezTo>
                    <a:pt x="234" y="290"/>
                    <a:pt x="234" y="293"/>
                    <a:pt x="234" y="295"/>
                  </a:cubicBezTo>
                  <a:cubicBezTo>
                    <a:pt x="241" y="306"/>
                    <a:pt x="244" y="318"/>
                    <a:pt x="245" y="330"/>
                  </a:cubicBezTo>
                  <a:cubicBezTo>
                    <a:pt x="245" y="345"/>
                    <a:pt x="245" y="361"/>
                    <a:pt x="237" y="372"/>
                  </a:cubicBezTo>
                  <a:cubicBezTo>
                    <a:pt x="229" y="351"/>
                    <a:pt x="220" y="331"/>
                    <a:pt x="203" y="314"/>
                  </a:cubicBezTo>
                  <a:cubicBezTo>
                    <a:pt x="199" y="312"/>
                    <a:pt x="196" y="308"/>
                    <a:pt x="192" y="307"/>
                  </a:cubicBezTo>
                  <a:cubicBezTo>
                    <a:pt x="195" y="341"/>
                    <a:pt x="179" y="368"/>
                    <a:pt x="172" y="398"/>
                  </a:cubicBezTo>
                  <a:cubicBezTo>
                    <a:pt x="164" y="434"/>
                    <a:pt x="164" y="477"/>
                    <a:pt x="188" y="506"/>
                  </a:cubicBezTo>
                  <a:cubicBezTo>
                    <a:pt x="188" y="508"/>
                    <a:pt x="188" y="511"/>
                    <a:pt x="187" y="512"/>
                  </a:cubicBezTo>
                  <a:cubicBezTo>
                    <a:pt x="182" y="543"/>
                    <a:pt x="196" y="572"/>
                    <a:pt x="223" y="587"/>
                  </a:cubicBezTo>
                  <a:cubicBezTo>
                    <a:pt x="234" y="605"/>
                    <a:pt x="253" y="618"/>
                    <a:pt x="272" y="623"/>
                  </a:cubicBezTo>
                  <a:cubicBezTo>
                    <a:pt x="298" y="635"/>
                    <a:pt x="333" y="628"/>
                    <a:pt x="359" y="624"/>
                  </a:cubicBezTo>
                  <a:cubicBezTo>
                    <a:pt x="360" y="625"/>
                    <a:pt x="360" y="625"/>
                    <a:pt x="360" y="625"/>
                  </a:cubicBezTo>
                  <a:cubicBezTo>
                    <a:pt x="311" y="663"/>
                    <a:pt x="269" y="707"/>
                    <a:pt x="234" y="755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21" y="774"/>
                    <a:pt x="212" y="791"/>
                    <a:pt x="204" y="809"/>
                  </a:cubicBezTo>
                  <a:cubicBezTo>
                    <a:pt x="203" y="808"/>
                    <a:pt x="203" y="808"/>
                    <a:pt x="203" y="808"/>
                  </a:cubicBezTo>
                  <a:cubicBezTo>
                    <a:pt x="211" y="788"/>
                    <a:pt x="207" y="763"/>
                    <a:pt x="195" y="746"/>
                  </a:cubicBezTo>
                  <a:cubicBezTo>
                    <a:pt x="175" y="736"/>
                    <a:pt x="195" y="722"/>
                    <a:pt x="193" y="709"/>
                  </a:cubicBezTo>
                  <a:cubicBezTo>
                    <a:pt x="193" y="707"/>
                    <a:pt x="192" y="704"/>
                    <a:pt x="192" y="702"/>
                  </a:cubicBezTo>
                  <a:cubicBezTo>
                    <a:pt x="194" y="694"/>
                    <a:pt x="190" y="685"/>
                    <a:pt x="187" y="677"/>
                  </a:cubicBezTo>
                  <a:cubicBezTo>
                    <a:pt x="183" y="652"/>
                    <a:pt x="206" y="634"/>
                    <a:pt x="222" y="616"/>
                  </a:cubicBezTo>
                  <a:cubicBezTo>
                    <a:pt x="223" y="614"/>
                    <a:pt x="226" y="610"/>
                    <a:pt x="222" y="608"/>
                  </a:cubicBezTo>
                  <a:cubicBezTo>
                    <a:pt x="221" y="608"/>
                    <a:pt x="220" y="607"/>
                    <a:pt x="219" y="608"/>
                  </a:cubicBezTo>
                  <a:cubicBezTo>
                    <a:pt x="216" y="606"/>
                    <a:pt x="214" y="609"/>
                    <a:pt x="211" y="607"/>
                  </a:cubicBezTo>
                  <a:cubicBezTo>
                    <a:pt x="198" y="608"/>
                    <a:pt x="184" y="608"/>
                    <a:pt x="172" y="612"/>
                  </a:cubicBezTo>
                  <a:cubicBezTo>
                    <a:pt x="168" y="613"/>
                    <a:pt x="163" y="614"/>
                    <a:pt x="159" y="616"/>
                  </a:cubicBezTo>
                  <a:cubicBezTo>
                    <a:pt x="129" y="626"/>
                    <a:pt x="102" y="644"/>
                    <a:pt x="76" y="664"/>
                  </a:cubicBezTo>
                  <a:cubicBezTo>
                    <a:pt x="74" y="664"/>
                    <a:pt x="74" y="664"/>
                    <a:pt x="74" y="664"/>
                  </a:cubicBezTo>
                  <a:cubicBezTo>
                    <a:pt x="53" y="650"/>
                    <a:pt x="30" y="640"/>
                    <a:pt x="3" y="642"/>
                  </a:cubicBezTo>
                  <a:cubicBezTo>
                    <a:pt x="1" y="642"/>
                    <a:pt x="0" y="645"/>
                    <a:pt x="0" y="647"/>
                  </a:cubicBezTo>
                  <a:cubicBezTo>
                    <a:pt x="18" y="673"/>
                    <a:pt x="24" y="704"/>
                    <a:pt x="24" y="738"/>
                  </a:cubicBezTo>
                  <a:cubicBezTo>
                    <a:pt x="25" y="741"/>
                    <a:pt x="25" y="743"/>
                    <a:pt x="24" y="746"/>
                  </a:cubicBezTo>
                  <a:cubicBezTo>
                    <a:pt x="26" y="776"/>
                    <a:pt x="29" y="812"/>
                    <a:pt x="60" y="827"/>
                  </a:cubicBezTo>
                  <a:cubicBezTo>
                    <a:pt x="61" y="860"/>
                    <a:pt x="72" y="890"/>
                    <a:pt x="99" y="911"/>
                  </a:cubicBezTo>
                  <a:cubicBezTo>
                    <a:pt x="124" y="930"/>
                    <a:pt x="152" y="940"/>
                    <a:pt x="180" y="947"/>
                  </a:cubicBezTo>
                  <a:cubicBezTo>
                    <a:pt x="184" y="987"/>
                    <a:pt x="196" y="1023"/>
                    <a:pt x="215" y="1056"/>
                  </a:cubicBezTo>
                  <a:cubicBezTo>
                    <a:pt x="254" y="1102"/>
                    <a:pt x="280" y="1153"/>
                    <a:pt x="281" y="1215"/>
                  </a:cubicBezTo>
                  <a:cubicBezTo>
                    <a:pt x="281" y="1215"/>
                    <a:pt x="279" y="1217"/>
                    <a:pt x="281" y="1217"/>
                  </a:cubicBezTo>
                  <a:cubicBezTo>
                    <a:pt x="279" y="1232"/>
                    <a:pt x="277" y="1247"/>
                    <a:pt x="268" y="1259"/>
                  </a:cubicBezTo>
                  <a:cubicBezTo>
                    <a:pt x="269" y="1262"/>
                    <a:pt x="264" y="1264"/>
                    <a:pt x="268" y="1267"/>
                  </a:cubicBezTo>
                  <a:cubicBezTo>
                    <a:pt x="274" y="1265"/>
                    <a:pt x="278" y="1261"/>
                    <a:pt x="283" y="1258"/>
                  </a:cubicBezTo>
                  <a:cubicBezTo>
                    <a:pt x="297" y="1252"/>
                    <a:pt x="308" y="1238"/>
                    <a:pt x="318" y="1226"/>
                  </a:cubicBezTo>
                  <a:cubicBezTo>
                    <a:pt x="320" y="1234"/>
                    <a:pt x="321" y="1243"/>
                    <a:pt x="325" y="1249"/>
                  </a:cubicBezTo>
                  <a:cubicBezTo>
                    <a:pt x="326" y="1253"/>
                    <a:pt x="330" y="1256"/>
                    <a:pt x="331" y="1260"/>
                  </a:cubicBezTo>
                  <a:cubicBezTo>
                    <a:pt x="312" y="1290"/>
                    <a:pt x="305" y="1330"/>
                    <a:pt x="319" y="1363"/>
                  </a:cubicBezTo>
                  <a:cubicBezTo>
                    <a:pt x="330" y="1380"/>
                    <a:pt x="340" y="1398"/>
                    <a:pt x="351" y="1416"/>
                  </a:cubicBezTo>
                  <a:cubicBezTo>
                    <a:pt x="352" y="1415"/>
                    <a:pt x="355" y="1417"/>
                    <a:pt x="355" y="1414"/>
                  </a:cubicBezTo>
                  <a:cubicBezTo>
                    <a:pt x="355" y="1404"/>
                    <a:pt x="356" y="1395"/>
                    <a:pt x="359" y="1386"/>
                  </a:cubicBezTo>
                  <a:cubicBezTo>
                    <a:pt x="369" y="1372"/>
                    <a:pt x="377" y="1357"/>
                    <a:pt x="384" y="1342"/>
                  </a:cubicBezTo>
                  <a:cubicBezTo>
                    <a:pt x="412" y="1317"/>
                    <a:pt x="439" y="1288"/>
                    <a:pt x="457" y="1256"/>
                  </a:cubicBezTo>
                  <a:cubicBezTo>
                    <a:pt x="463" y="1248"/>
                    <a:pt x="465" y="1238"/>
                    <a:pt x="472" y="1231"/>
                  </a:cubicBezTo>
                  <a:cubicBezTo>
                    <a:pt x="476" y="1245"/>
                    <a:pt x="480" y="1259"/>
                    <a:pt x="485" y="1272"/>
                  </a:cubicBezTo>
                  <a:cubicBezTo>
                    <a:pt x="491" y="1293"/>
                    <a:pt x="473" y="1308"/>
                    <a:pt x="460" y="1320"/>
                  </a:cubicBezTo>
                  <a:cubicBezTo>
                    <a:pt x="437" y="1340"/>
                    <a:pt x="404" y="1338"/>
                    <a:pt x="384" y="1362"/>
                  </a:cubicBezTo>
                  <a:cubicBezTo>
                    <a:pt x="381" y="1365"/>
                    <a:pt x="384" y="1369"/>
                    <a:pt x="384" y="1373"/>
                  </a:cubicBezTo>
                  <a:cubicBezTo>
                    <a:pt x="400" y="1397"/>
                    <a:pt x="405" y="1427"/>
                    <a:pt x="402" y="1459"/>
                  </a:cubicBezTo>
                  <a:cubicBezTo>
                    <a:pt x="403" y="1468"/>
                    <a:pt x="394" y="1477"/>
                    <a:pt x="403" y="1485"/>
                  </a:cubicBezTo>
                  <a:cubicBezTo>
                    <a:pt x="408" y="1486"/>
                    <a:pt x="408" y="1492"/>
                    <a:pt x="411" y="1495"/>
                  </a:cubicBezTo>
                  <a:cubicBezTo>
                    <a:pt x="433" y="1506"/>
                    <a:pt x="453" y="1522"/>
                    <a:pt x="472" y="1538"/>
                  </a:cubicBezTo>
                  <a:cubicBezTo>
                    <a:pt x="472" y="1542"/>
                    <a:pt x="471" y="1546"/>
                    <a:pt x="470" y="1549"/>
                  </a:cubicBezTo>
                  <a:cubicBezTo>
                    <a:pt x="463" y="1575"/>
                    <a:pt x="444" y="1593"/>
                    <a:pt x="423" y="1614"/>
                  </a:cubicBezTo>
                  <a:cubicBezTo>
                    <a:pt x="422" y="1618"/>
                    <a:pt x="422" y="1622"/>
                    <a:pt x="423" y="1625"/>
                  </a:cubicBezTo>
                  <a:cubicBezTo>
                    <a:pt x="432" y="1630"/>
                    <a:pt x="427" y="1642"/>
                    <a:pt x="437" y="1646"/>
                  </a:cubicBezTo>
                  <a:cubicBezTo>
                    <a:pt x="478" y="1675"/>
                    <a:pt x="518" y="1706"/>
                    <a:pt x="563" y="1726"/>
                  </a:cubicBezTo>
                  <a:cubicBezTo>
                    <a:pt x="618" y="1752"/>
                    <a:pt x="676" y="1771"/>
                    <a:pt x="739" y="1778"/>
                  </a:cubicBezTo>
                  <a:cubicBezTo>
                    <a:pt x="741" y="1779"/>
                    <a:pt x="742" y="1778"/>
                    <a:pt x="745" y="1778"/>
                  </a:cubicBezTo>
                  <a:cubicBezTo>
                    <a:pt x="811" y="1787"/>
                    <a:pt x="879" y="1779"/>
                    <a:pt x="941" y="1765"/>
                  </a:cubicBezTo>
                  <a:cubicBezTo>
                    <a:pt x="1005" y="1748"/>
                    <a:pt x="1063" y="1718"/>
                    <a:pt x="1120" y="1682"/>
                  </a:cubicBezTo>
                  <a:cubicBezTo>
                    <a:pt x="1143" y="1666"/>
                    <a:pt x="1167" y="1649"/>
                    <a:pt x="1189" y="1630"/>
                  </a:cubicBezTo>
                  <a:cubicBezTo>
                    <a:pt x="1190" y="1621"/>
                    <a:pt x="1201" y="1614"/>
                    <a:pt x="1194" y="1604"/>
                  </a:cubicBezTo>
                  <a:cubicBezTo>
                    <a:pt x="1171" y="1588"/>
                    <a:pt x="1152" y="1565"/>
                    <a:pt x="1143" y="1540"/>
                  </a:cubicBezTo>
                  <a:cubicBezTo>
                    <a:pt x="1142" y="1536"/>
                    <a:pt x="1139" y="1533"/>
                    <a:pt x="1141" y="1528"/>
                  </a:cubicBezTo>
                  <a:cubicBezTo>
                    <a:pt x="1160" y="1510"/>
                    <a:pt x="1180" y="1495"/>
                    <a:pt x="1201" y="1483"/>
                  </a:cubicBezTo>
                  <a:cubicBezTo>
                    <a:pt x="1207" y="1476"/>
                    <a:pt x="1214" y="1471"/>
                    <a:pt x="1214" y="1461"/>
                  </a:cubicBezTo>
                  <a:cubicBezTo>
                    <a:pt x="1210" y="1453"/>
                    <a:pt x="1210" y="1442"/>
                    <a:pt x="1209" y="1432"/>
                  </a:cubicBezTo>
                  <a:cubicBezTo>
                    <a:pt x="1210" y="1405"/>
                    <a:pt x="1213" y="1379"/>
                    <a:pt x="1228" y="1358"/>
                  </a:cubicBezTo>
                  <a:cubicBezTo>
                    <a:pt x="1230" y="1353"/>
                    <a:pt x="1229" y="1347"/>
                    <a:pt x="1224" y="1344"/>
                  </a:cubicBezTo>
                  <a:cubicBezTo>
                    <a:pt x="1202" y="1331"/>
                    <a:pt x="1177" y="1327"/>
                    <a:pt x="1154" y="1315"/>
                  </a:cubicBezTo>
                  <a:cubicBezTo>
                    <a:pt x="1140" y="1306"/>
                    <a:pt x="1119" y="1293"/>
                    <a:pt x="1117" y="1274"/>
                  </a:cubicBezTo>
                  <a:cubicBezTo>
                    <a:pt x="1119" y="1256"/>
                    <a:pt x="1129" y="1240"/>
                    <a:pt x="1130" y="1220"/>
                  </a:cubicBezTo>
                  <a:cubicBezTo>
                    <a:pt x="1132" y="1218"/>
                    <a:pt x="1132" y="1218"/>
                    <a:pt x="1132" y="1218"/>
                  </a:cubicBezTo>
                  <a:cubicBezTo>
                    <a:pt x="1135" y="1220"/>
                    <a:pt x="1135" y="1220"/>
                    <a:pt x="1135" y="1220"/>
                  </a:cubicBezTo>
                  <a:cubicBezTo>
                    <a:pt x="1151" y="1252"/>
                    <a:pt x="1174" y="1282"/>
                    <a:pt x="1202" y="1307"/>
                  </a:cubicBezTo>
                  <a:cubicBezTo>
                    <a:pt x="1212" y="1314"/>
                    <a:pt x="1223" y="1323"/>
                    <a:pt x="1226" y="1334"/>
                  </a:cubicBezTo>
                  <a:cubicBezTo>
                    <a:pt x="1233" y="1348"/>
                    <a:pt x="1247" y="1360"/>
                    <a:pt x="1253" y="1375"/>
                  </a:cubicBezTo>
                  <a:cubicBezTo>
                    <a:pt x="1255" y="1382"/>
                    <a:pt x="1251" y="1389"/>
                    <a:pt x="1256" y="1393"/>
                  </a:cubicBezTo>
                  <a:cubicBezTo>
                    <a:pt x="1258" y="1395"/>
                    <a:pt x="1260" y="1393"/>
                    <a:pt x="1261" y="1391"/>
                  </a:cubicBezTo>
                  <a:cubicBezTo>
                    <a:pt x="1280" y="1362"/>
                    <a:pt x="1295" y="1330"/>
                    <a:pt x="1290" y="1292"/>
                  </a:cubicBezTo>
                  <a:cubicBezTo>
                    <a:pt x="1291" y="1274"/>
                    <a:pt x="1284" y="1258"/>
                    <a:pt x="1274" y="1245"/>
                  </a:cubicBezTo>
                  <a:cubicBezTo>
                    <a:pt x="1280" y="1234"/>
                    <a:pt x="1283" y="1222"/>
                    <a:pt x="1288" y="1211"/>
                  </a:cubicBezTo>
                  <a:cubicBezTo>
                    <a:pt x="1298" y="1226"/>
                    <a:pt x="1310" y="1242"/>
                    <a:pt x="1327" y="1247"/>
                  </a:cubicBezTo>
                  <a:cubicBezTo>
                    <a:pt x="1332" y="1246"/>
                    <a:pt x="1339" y="1252"/>
                    <a:pt x="1342" y="1246"/>
                  </a:cubicBezTo>
                  <a:cubicBezTo>
                    <a:pt x="1335" y="1235"/>
                    <a:pt x="1329" y="1224"/>
                    <a:pt x="1327" y="1211"/>
                  </a:cubicBezTo>
                  <a:cubicBezTo>
                    <a:pt x="1320" y="1163"/>
                    <a:pt x="1330" y="1116"/>
                    <a:pt x="1356" y="1078"/>
                  </a:cubicBezTo>
                  <a:cubicBezTo>
                    <a:pt x="1392" y="1035"/>
                    <a:pt x="1411" y="983"/>
                    <a:pt x="1415" y="926"/>
                  </a:cubicBezTo>
                  <a:cubicBezTo>
                    <a:pt x="1439" y="918"/>
                    <a:pt x="1462" y="908"/>
                    <a:pt x="1484" y="895"/>
                  </a:cubicBezTo>
                  <a:cubicBezTo>
                    <a:pt x="1516" y="874"/>
                    <a:pt x="1536" y="840"/>
                    <a:pt x="1528" y="801"/>
                  </a:cubicBezTo>
                  <a:cubicBezTo>
                    <a:pt x="1549" y="788"/>
                    <a:pt x="1562" y="765"/>
                    <a:pt x="1563" y="740"/>
                  </a:cubicBezTo>
                  <a:cubicBezTo>
                    <a:pt x="1560" y="695"/>
                    <a:pt x="1562" y="650"/>
                    <a:pt x="1584" y="614"/>
                  </a:cubicBezTo>
                  <a:cubicBezTo>
                    <a:pt x="1584" y="612"/>
                    <a:pt x="1584" y="612"/>
                    <a:pt x="1584" y="612"/>
                  </a:cubicBezTo>
                  <a:cubicBezTo>
                    <a:pt x="1573" y="612"/>
                    <a:pt x="1561" y="613"/>
                    <a:pt x="1552" y="618"/>
                  </a:cubicBezTo>
                  <a:cubicBezTo>
                    <a:pt x="1544" y="620"/>
                    <a:pt x="1537" y="625"/>
                    <a:pt x="1530" y="627"/>
                  </a:cubicBezTo>
                  <a:cubicBezTo>
                    <a:pt x="1522" y="632"/>
                    <a:pt x="1515" y="636"/>
                    <a:pt x="1507" y="639"/>
                  </a:cubicBezTo>
                  <a:cubicBezTo>
                    <a:pt x="1473" y="610"/>
                    <a:pt x="1432" y="596"/>
                    <a:pt x="1387" y="591"/>
                  </a:cubicBezTo>
                  <a:cubicBezTo>
                    <a:pt x="1381" y="589"/>
                    <a:pt x="1375" y="591"/>
                    <a:pt x="1369" y="589"/>
                  </a:cubicBezTo>
                  <a:cubicBezTo>
                    <a:pt x="1367" y="588"/>
                    <a:pt x="1366" y="591"/>
                    <a:pt x="1365" y="589"/>
                  </a:cubicBezTo>
                  <a:cubicBezTo>
                    <a:pt x="1363" y="591"/>
                    <a:pt x="1361" y="588"/>
                    <a:pt x="1359" y="589"/>
                  </a:cubicBezTo>
                  <a:cubicBezTo>
                    <a:pt x="1356" y="588"/>
                    <a:pt x="1357" y="592"/>
                    <a:pt x="1356" y="593"/>
                  </a:cubicBezTo>
                  <a:cubicBezTo>
                    <a:pt x="1369" y="611"/>
                    <a:pt x="1394" y="626"/>
                    <a:pt x="1397" y="648"/>
                  </a:cubicBezTo>
                  <a:cubicBezTo>
                    <a:pt x="1392" y="671"/>
                    <a:pt x="1388" y="695"/>
                    <a:pt x="1400" y="716"/>
                  </a:cubicBezTo>
                  <a:cubicBezTo>
                    <a:pt x="1385" y="730"/>
                    <a:pt x="1378" y="748"/>
                    <a:pt x="1381" y="768"/>
                  </a:cubicBezTo>
                  <a:cubicBezTo>
                    <a:pt x="1383" y="780"/>
                    <a:pt x="1388" y="794"/>
                    <a:pt x="1399" y="801"/>
                  </a:cubicBezTo>
                  <a:cubicBezTo>
                    <a:pt x="1410" y="795"/>
                    <a:pt x="1420" y="788"/>
                    <a:pt x="1432" y="788"/>
                  </a:cubicBezTo>
                  <a:cubicBezTo>
                    <a:pt x="1442" y="788"/>
                    <a:pt x="1452" y="790"/>
                    <a:pt x="1458" y="799"/>
                  </a:cubicBezTo>
                  <a:cubicBezTo>
                    <a:pt x="1454" y="803"/>
                    <a:pt x="1454" y="803"/>
                    <a:pt x="1454" y="803"/>
                  </a:cubicBezTo>
                  <a:cubicBezTo>
                    <a:pt x="1437" y="813"/>
                    <a:pt x="1420" y="820"/>
                    <a:pt x="1400" y="822"/>
                  </a:cubicBezTo>
                  <a:cubicBezTo>
                    <a:pt x="1400" y="822"/>
                    <a:pt x="1347" y="731"/>
                    <a:pt x="1307" y="685"/>
                  </a:cubicBezTo>
                  <a:cubicBezTo>
                    <a:pt x="1283" y="661"/>
                    <a:pt x="1254" y="634"/>
                    <a:pt x="1229" y="613"/>
                  </a:cubicBezTo>
                  <a:cubicBezTo>
                    <a:pt x="1268" y="617"/>
                    <a:pt x="1311" y="615"/>
                    <a:pt x="1343" y="595"/>
                  </a:cubicBezTo>
                  <a:cubicBezTo>
                    <a:pt x="1360" y="582"/>
                    <a:pt x="1367" y="565"/>
                    <a:pt x="1384" y="551"/>
                  </a:cubicBezTo>
                  <a:cubicBezTo>
                    <a:pt x="1397" y="536"/>
                    <a:pt x="1402" y="511"/>
                    <a:pt x="1393" y="492"/>
                  </a:cubicBezTo>
                  <a:cubicBezTo>
                    <a:pt x="1402" y="481"/>
                    <a:pt x="1404" y="468"/>
                    <a:pt x="1409" y="456"/>
                  </a:cubicBezTo>
                  <a:cubicBezTo>
                    <a:pt x="1422" y="398"/>
                    <a:pt x="1389" y="353"/>
                    <a:pt x="1385" y="298"/>
                  </a:cubicBezTo>
                  <a:cubicBezTo>
                    <a:pt x="1386" y="296"/>
                    <a:pt x="1383" y="295"/>
                    <a:pt x="1381" y="294"/>
                  </a:cubicBezTo>
                  <a:cubicBezTo>
                    <a:pt x="1363" y="315"/>
                    <a:pt x="1350" y="339"/>
                    <a:pt x="1341" y="364"/>
                  </a:cubicBezTo>
                  <a:cubicBezTo>
                    <a:pt x="1340" y="364"/>
                    <a:pt x="1340" y="363"/>
                    <a:pt x="1339" y="362"/>
                  </a:cubicBezTo>
                  <a:cubicBezTo>
                    <a:pt x="1332" y="349"/>
                    <a:pt x="1331" y="332"/>
                    <a:pt x="1332" y="316"/>
                  </a:cubicBezTo>
                  <a:cubicBezTo>
                    <a:pt x="1335" y="304"/>
                    <a:pt x="1338" y="292"/>
                    <a:pt x="1342" y="280"/>
                  </a:cubicBezTo>
                  <a:cubicBezTo>
                    <a:pt x="1342" y="278"/>
                    <a:pt x="1340" y="278"/>
                    <a:pt x="1339" y="277"/>
                  </a:cubicBezTo>
                  <a:cubicBezTo>
                    <a:pt x="1327" y="279"/>
                    <a:pt x="1317" y="284"/>
                    <a:pt x="1308" y="292"/>
                  </a:cubicBezTo>
                  <a:cubicBezTo>
                    <a:pt x="1275" y="328"/>
                    <a:pt x="1270" y="375"/>
                    <a:pt x="1272" y="424"/>
                  </a:cubicBezTo>
                  <a:cubicBezTo>
                    <a:pt x="1270" y="426"/>
                    <a:pt x="1270" y="426"/>
                    <a:pt x="1270" y="426"/>
                  </a:cubicBezTo>
                  <a:cubicBezTo>
                    <a:pt x="1254" y="430"/>
                    <a:pt x="1242" y="442"/>
                    <a:pt x="1233" y="455"/>
                  </a:cubicBezTo>
                  <a:cubicBezTo>
                    <a:pt x="1221" y="472"/>
                    <a:pt x="1221" y="501"/>
                    <a:pt x="1230" y="518"/>
                  </a:cubicBezTo>
                  <a:cubicBezTo>
                    <a:pt x="1230" y="520"/>
                    <a:pt x="1229" y="520"/>
                    <a:pt x="1228" y="521"/>
                  </a:cubicBezTo>
                  <a:cubicBezTo>
                    <a:pt x="1215" y="521"/>
                    <a:pt x="1205" y="520"/>
                    <a:pt x="1193" y="519"/>
                  </a:cubicBezTo>
                  <a:cubicBezTo>
                    <a:pt x="1112" y="513"/>
                    <a:pt x="1040" y="489"/>
                    <a:pt x="972" y="451"/>
                  </a:cubicBezTo>
                  <a:cubicBezTo>
                    <a:pt x="962" y="436"/>
                    <a:pt x="949" y="421"/>
                    <a:pt x="934" y="411"/>
                  </a:cubicBezTo>
                  <a:cubicBezTo>
                    <a:pt x="941" y="389"/>
                    <a:pt x="950" y="368"/>
                    <a:pt x="959" y="346"/>
                  </a:cubicBezTo>
                  <a:cubicBezTo>
                    <a:pt x="960" y="336"/>
                    <a:pt x="970" y="329"/>
                    <a:pt x="967" y="316"/>
                  </a:cubicBezTo>
                  <a:cubicBezTo>
                    <a:pt x="965" y="310"/>
                    <a:pt x="963" y="303"/>
                    <a:pt x="961" y="297"/>
                  </a:cubicBezTo>
                  <a:cubicBezTo>
                    <a:pt x="951" y="293"/>
                    <a:pt x="941" y="290"/>
                    <a:pt x="931" y="287"/>
                  </a:cubicBezTo>
                  <a:cubicBezTo>
                    <a:pt x="927" y="285"/>
                    <a:pt x="920" y="287"/>
                    <a:pt x="920" y="280"/>
                  </a:cubicBezTo>
                  <a:cubicBezTo>
                    <a:pt x="927" y="262"/>
                    <a:pt x="935" y="243"/>
                    <a:pt x="942" y="224"/>
                  </a:cubicBezTo>
                  <a:cubicBezTo>
                    <a:pt x="949" y="207"/>
                    <a:pt x="956" y="189"/>
                    <a:pt x="964" y="172"/>
                  </a:cubicBezTo>
                  <a:cubicBezTo>
                    <a:pt x="976" y="178"/>
                    <a:pt x="988" y="185"/>
                    <a:pt x="1003" y="184"/>
                  </a:cubicBezTo>
                  <a:cubicBezTo>
                    <a:pt x="1018" y="184"/>
                    <a:pt x="1033" y="178"/>
                    <a:pt x="1047" y="184"/>
                  </a:cubicBezTo>
                  <a:cubicBezTo>
                    <a:pt x="1046" y="190"/>
                    <a:pt x="1046" y="196"/>
                    <a:pt x="1042" y="201"/>
                  </a:cubicBezTo>
                  <a:cubicBezTo>
                    <a:pt x="1033" y="212"/>
                    <a:pt x="1022" y="219"/>
                    <a:pt x="1016" y="232"/>
                  </a:cubicBezTo>
                  <a:cubicBezTo>
                    <a:pt x="1010" y="248"/>
                    <a:pt x="1006" y="273"/>
                    <a:pt x="1019" y="288"/>
                  </a:cubicBezTo>
                  <a:cubicBezTo>
                    <a:pt x="1032" y="306"/>
                    <a:pt x="1056" y="304"/>
                    <a:pt x="1074" y="300"/>
                  </a:cubicBezTo>
                  <a:cubicBezTo>
                    <a:pt x="1078" y="311"/>
                    <a:pt x="1071" y="320"/>
                    <a:pt x="1066" y="328"/>
                  </a:cubicBezTo>
                  <a:cubicBezTo>
                    <a:pt x="1060" y="339"/>
                    <a:pt x="1048" y="342"/>
                    <a:pt x="1043" y="352"/>
                  </a:cubicBezTo>
                  <a:cubicBezTo>
                    <a:pt x="1041" y="360"/>
                    <a:pt x="1043" y="370"/>
                    <a:pt x="1049" y="376"/>
                  </a:cubicBezTo>
                  <a:cubicBezTo>
                    <a:pt x="1057" y="382"/>
                    <a:pt x="1067" y="383"/>
                    <a:pt x="1077" y="381"/>
                  </a:cubicBezTo>
                  <a:cubicBezTo>
                    <a:pt x="1093" y="375"/>
                    <a:pt x="1098" y="393"/>
                    <a:pt x="1111" y="397"/>
                  </a:cubicBezTo>
                  <a:cubicBezTo>
                    <a:pt x="1113" y="399"/>
                    <a:pt x="1116" y="398"/>
                    <a:pt x="1118" y="400"/>
                  </a:cubicBezTo>
                  <a:cubicBezTo>
                    <a:pt x="1126" y="398"/>
                    <a:pt x="1135" y="398"/>
                    <a:pt x="1142" y="391"/>
                  </a:cubicBezTo>
                  <a:cubicBezTo>
                    <a:pt x="1142" y="386"/>
                    <a:pt x="1135" y="389"/>
                    <a:pt x="1132" y="387"/>
                  </a:cubicBezTo>
                  <a:cubicBezTo>
                    <a:pt x="1117" y="384"/>
                    <a:pt x="1115" y="367"/>
                    <a:pt x="1105" y="357"/>
                  </a:cubicBezTo>
                  <a:cubicBezTo>
                    <a:pt x="1095" y="350"/>
                    <a:pt x="1083" y="356"/>
                    <a:pt x="1074" y="360"/>
                  </a:cubicBezTo>
                  <a:cubicBezTo>
                    <a:pt x="1070" y="359"/>
                    <a:pt x="1064" y="356"/>
                    <a:pt x="1063" y="351"/>
                  </a:cubicBezTo>
                  <a:cubicBezTo>
                    <a:pt x="1066" y="337"/>
                    <a:pt x="1083" y="342"/>
                    <a:pt x="1094" y="339"/>
                  </a:cubicBezTo>
                  <a:cubicBezTo>
                    <a:pt x="1095" y="340"/>
                    <a:pt x="1095" y="340"/>
                    <a:pt x="1095" y="340"/>
                  </a:cubicBezTo>
                  <a:cubicBezTo>
                    <a:pt x="1100" y="337"/>
                    <a:pt x="1106" y="336"/>
                    <a:pt x="1111" y="332"/>
                  </a:cubicBezTo>
                  <a:cubicBezTo>
                    <a:pt x="1118" y="327"/>
                    <a:pt x="1117" y="320"/>
                    <a:pt x="1121" y="315"/>
                  </a:cubicBezTo>
                  <a:cubicBezTo>
                    <a:pt x="1123" y="314"/>
                    <a:pt x="1125" y="315"/>
                    <a:pt x="1127" y="315"/>
                  </a:cubicBezTo>
                  <a:cubicBezTo>
                    <a:pt x="1139" y="314"/>
                    <a:pt x="1147" y="329"/>
                    <a:pt x="1160" y="328"/>
                  </a:cubicBezTo>
                  <a:cubicBezTo>
                    <a:pt x="1181" y="328"/>
                    <a:pt x="1192" y="304"/>
                    <a:pt x="1213" y="303"/>
                  </a:cubicBezTo>
                  <a:cubicBezTo>
                    <a:pt x="1220" y="303"/>
                    <a:pt x="1224" y="312"/>
                    <a:pt x="1230" y="309"/>
                  </a:cubicBezTo>
                  <a:cubicBezTo>
                    <a:pt x="1233" y="307"/>
                    <a:pt x="1229" y="304"/>
                    <a:pt x="1230" y="301"/>
                  </a:cubicBezTo>
                  <a:cubicBezTo>
                    <a:pt x="1226" y="296"/>
                    <a:pt x="1222" y="292"/>
                    <a:pt x="1216" y="290"/>
                  </a:cubicBezTo>
                  <a:cubicBezTo>
                    <a:pt x="1213" y="290"/>
                    <a:pt x="1210" y="287"/>
                    <a:pt x="1207" y="288"/>
                  </a:cubicBezTo>
                  <a:cubicBezTo>
                    <a:pt x="1192" y="282"/>
                    <a:pt x="1184" y="299"/>
                    <a:pt x="1169" y="294"/>
                  </a:cubicBezTo>
                  <a:cubicBezTo>
                    <a:pt x="1163" y="293"/>
                    <a:pt x="1158" y="287"/>
                    <a:pt x="1154" y="282"/>
                  </a:cubicBezTo>
                  <a:cubicBezTo>
                    <a:pt x="1149" y="269"/>
                    <a:pt x="1136" y="268"/>
                    <a:pt x="1124" y="269"/>
                  </a:cubicBezTo>
                  <a:cubicBezTo>
                    <a:pt x="1115" y="261"/>
                    <a:pt x="1115" y="261"/>
                    <a:pt x="1115" y="261"/>
                  </a:cubicBezTo>
                  <a:cubicBezTo>
                    <a:pt x="1114" y="260"/>
                    <a:pt x="1114" y="259"/>
                    <a:pt x="1116" y="258"/>
                  </a:cubicBezTo>
                  <a:cubicBezTo>
                    <a:pt x="1127" y="256"/>
                    <a:pt x="1138" y="248"/>
                    <a:pt x="1143" y="237"/>
                  </a:cubicBezTo>
                  <a:cubicBezTo>
                    <a:pt x="1145" y="227"/>
                    <a:pt x="1145" y="215"/>
                    <a:pt x="1140" y="207"/>
                  </a:cubicBezTo>
                  <a:cubicBezTo>
                    <a:pt x="1116" y="170"/>
                    <a:pt x="1102" y="129"/>
                    <a:pt x="1098" y="84"/>
                  </a:cubicBezTo>
                  <a:cubicBezTo>
                    <a:pt x="1094" y="74"/>
                    <a:pt x="1085" y="64"/>
                    <a:pt x="1073" y="63"/>
                  </a:cubicBezTo>
                  <a:cubicBezTo>
                    <a:pt x="1070" y="64"/>
                    <a:pt x="1066" y="62"/>
                    <a:pt x="1063" y="62"/>
                  </a:cubicBezTo>
                  <a:cubicBezTo>
                    <a:pt x="1062" y="62"/>
                    <a:pt x="1061" y="63"/>
                    <a:pt x="1061" y="62"/>
                  </a:cubicBezTo>
                  <a:cubicBezTo>
                    <a:pt x="1060" y="63"/>
                    <a:pt x="1059" y="62"/>
                    <a:pt x="1059" y="62"/>
                  </a:cubicBezTo>
                  <a:cubicBezTo>
                    <a:pt x="1054" y="64"/>
                    <a:pt x="1049" y="62"/>
                    <a:pt x="1043" y="65"/>
                  </a:cubicBezTo>
                  <a:cubicBezTo>
                    <a:pt x="1043" y="65"/>
                    <a:pt x="1042" y="63"/>
                    <a:pt x="1042" y="65"/>
                  </a:cubicBezTo>
                  <a:cubicBezTo>
                    <a:pt x="1034" y="65"/>
                    <a:pt x="1027" y="65"/>
                    <a:pt x="1021" y="62"/>
                  </a:cubicBezTo>
                  <a:cubicBezTo>
                    <a:pt x="1024" y="60"/>
                    <a:pt x="1028" y="57"/>
                    <a:pt x="1027" y="53"/>
                  </a:cubicBezTo>
                  <a:cubicBezTo>
                    <a:pt x="1021" y="40"/>
                    <a:pt x="1007" y="36"/>
                    <a:pt x="994" y="34"/>
                  </a:cubicBezTo>
                  <a:cubicBezTo>
                    <a:pt x="985" y="34"/>
                    <a:pt x="985" y="34"/>
                    <a:pt x="985" y="34"/>
                  </a:cubicBezTo>
                  <a:cubicBezTo>
                    <a:pt x="981" y="38"/>
                    <a:pt x="981" y="38"/>
                    <a:pt x="981" y="38"/>
                  </a:cubicBezTo>
                  <a:cubicBezTo>
                    <a:pt x="977" y="46"/>
                    <a:pt x="986" y="50"/>
                    <a:pt x="990" y="55"/>
                  </a:cubicBezTo>
                  <a:cubicBezTo>
                    <a:pt x="980" y="78"/>
                    <a:pt x="972" y="100"/>
                    <a:pt x="961" y="122"/>
                  </a:cubicBezTo>
                  <a:cubicBezTo>
                    <a:pt x="959" y="118"/>
                    <a:pt x="961" y="114"/>
                    <a:pt x="959" y="109"/>
                  </a:cubicBezTo>
                  <a:cubicBezTo>
                    <a:pt x="960" y="106"/>
                    <a:pt x="960" y="105"/>
                    <a:pt x="959" y="102"/>
                  </a:cubicBezTo>
                  <a:cubicBezTo>
                    <a:pt x="960" y="95"/>
                    <a:pt x="959" y="87"/>
                    <a:pt x="959" y="79"/>
                  </a:cubicBezTo>
                  <a:cubicBezTo>
                    <a:pt x="955" y="72"/>
                    <a:pt x="950" y="81"/>
                    <a:pt x="945" y="81"/>
                  </a:cubicBezTo>
                  <a:cubicBezTo>
                    <a:pt x="945" y="77"/>
                    <a:pt x="951" y="74"/>
                    <a:pt x="950" y="69"/>
                  </a:cubicBezTo>
                  <a:cubicBezTo>
                    <a:pt x="947" y="63"/>
                    <a:pt x="941" y="66"/>
                    <a:pt x="936" y="66"/>
                  </a:cubicBezTo>
                  <a:cubicBezTo>
                    <a:pt x="924" y="44"/>
                    <a:pt x="915" y="22"/>
                    <a:pt x="903" y="0"/>
                  </a:cubicBezTo>
                  <a:lnTo>
                    <a:pt x="899" y="0"/>
                  </a:lnTo>
                  <a:close/>
                  <a:moveTo>
                    <a:pt x="881" y="44"/>
                  </a:moveTo>
                  <a:cubicBezTo>
                    <a:pt x="885" y="44"/>
                    <a:pt x="885" y="44"/>
                    <a:pt x="885" y="44"/>
                  </a:cubicBezTo>
                  <a:cubicBezTo>
                    <a:pt x="897" y="55"/>
                    <a:pt x="909" y="64"/>
                    <a:pt x="920" y="74"/>
                  </a:cubicBezTo>
                  <a:cubicBezTo>
                    <a:pt x="917" y="79"/>
                    <a:pt x="910" y="83"/>
                    <a:pt x="912" y="89"/>
                  </a:cubicBezTo>
                  <a:cubicBezTo>
                    <a:pt x="915" y="95"/>
                    <a:pt x="921" y="94"/>
                    <a:pt x="926" y="93"/>
                  </a:cubicBezTo>
                  <a:cubicBezTo>
                    <a:pt x="926" y="92"/>
                    <a:pt x="927" y="92"/>
                    <a:pt x="928" y="92"/>
                  </a:cubicBezTo>
                  <a:cubicBezTo>
                    <a:pt x="923" y="96"/>
                    <a:pt x="919" y="98"/>
                    <a:pt x="914" y="102"/>
                  </a:cubicBezTo>
                  <a:cubicBezTo>
                    <a:pt x="915" y="108"/>
                    <a:pt x="921" y="107"/>
                    <a:pt x="924" y="111"/>
                  </a:cubicBezTo>
                  <a:cubicBezTo>
                    <a:pt x="935" y="118"/>
                    <a:pt x="947" y="123"/>
                    <a:pt x="958" y="130"/>
                  </a:cubicBezTo>
                  <a:cubicBezTo>
                    <a:pt x="953" y="148"/>
                    <a:pt x="944" y="164"/>
                    <a:pt x="938" y="181"/>
                  </a:cubicBezTo>
                  <a:cubicBezTo>
                    <a:pt x="930" y="202"/>
                    <a:pt x="921" y="222"/>
                    <a:pt x="914" y="243"/>
                  </a:cubicBezTo>
                  <a:cubicBezTo>
                    <a:pt x="908" y="254"/>
                    <a:pt x="904" y="266"/>
                    <a:pt x="899" y="277"/>
                  </a:cubicBezTo>
                  <a:cubicBezTo>
                    <a:pt x="896" y="278"/>
                    <a:pt x="893" y="276"/>
                    <a:pt x="890" y="276"/>
                  </a:cubicBezTo>
                  <a:cubicBezTo>
                    <a:pt x="885" y="280"/>
                    <a:pt x="887" y="286"/>
                    <a:pt x="886" y="291"/>
                  </a:cubicBezTo>
                  <a:cubicBezTo>
                    <a:pt x="884" y="296"/>
                    <a:pt x="884" y="303"/>
                    <a:pt x="882" y="309"/>
                  </a:cubicBezTo>
                  <a:cubicBezTo>
                    <a:pt x="877" y="308"/>
                    <a:pt x="871" y="308"/>
                    <a:pt x="866" y="306"/>
                  </a:cubicBezTo>
                  <a:cubicBezTo>
                    <a:pt x="864" y="308"/>
                    <a:pt x="861" y="306"/>
                    <a:pt x="859" y="305"/>
                  </a:cubicBezTo>
                  <a:cubicBezTo>
                    <a:pt x="863" y="294"/>
                    <a:pt x="857" y="284"/>
                    <a:pt x="858" y="273"/>
                  </a:cubicBezTo>
                  <a:cubicBezTo>
                    <a:pt x="854" y="271"/>
                    <a:pt x="850" y="272"/>
                    <a:pt x="846" y="270"/>
                  </a:cubicBezTo>
                  <a:cubicBezTo>
                    <a:pt x="846" y="265"/>
                    <a:pt x="854" y="267"/>
                    <a:pt x="854" y="261"/>
                  </a:cubicBezTo>
                  <a:cubicBezTo>
                    <a:pt x="854" y="257"/>
                    <a:pt x="853" y="254"/>
                    <a:pt x="849" y="251"/>
                  </a:cubicBezTo>
                  <a:cubicBezTo>
                    <a:pt x="845" y="250"/>
                    <a:pt x="841" y="249"/>
                    <a:pt x="836" y="250"/>
                  </a:cubicBezTo>
                  <a:cubicBezTo>
                    <a:pt x="832" y="220"/>
                    <a:pt x="835" y="188"/>
                    <a:pt x="841" y="160"/>
                  </a:cubicBezTo>
                  <a:cubicBezTo>
                    <a:pt x="845" y="157"/>
                    <a:pt x="851" y="158"/>
                    <a:pt x="856" y="159"/>
                  </a:cubicBezTo>
                  <a:cubicBezTo>
                    <a:pt x="857" y="158"/>
                    <a:pt x="858" y="157"/>
                    <a:pt x="859" y="156"/>
                  </a:cubicBezTo>
                  <a:cubicBezTo>
                    <a:pt x="860" y="150"/>
                    <a:pt x="859" y="143"/>
                    <a:pt x="853" y="139"/>
                  </a:cubicBezTo>
                  <a:cubicBezTo>
                    <a:pt x="846" y="137"/>
                    <a:pt x="840" y="141"/>
                    <a:pt x="834" y="141"/>
                  </a:cubicBezTo>
                  <a:cubicBezTo>
                    <a:pt x="825" y="128"/>
                    <a:pt x="844" y="119"/>
                    <a:pt x="838" y="106"/>
                  </a:cubicBezTo>
                  <a:cubicBezTo>
                    <a:pt x="838" y="93"/>
                    <a:pt x="849" y="84"/>
                    <a:pt x="852" y="72"/>
                  </a:cubicBezTo>
                  <a:lnTo>
                    <a:pt x="881" y="44"/>
                  </a:lnTo>
                  <a:close/>
                  <a:moveTo>
                    <a:pt x="1006" y="70"/>
                  </a:moveTo>
                  <a:cubicBezTo>
                    <a:pt x="1009" y="71"/>
                    <a:pt x="1008" y="76"/>
                    <a:pt x="1010" y="79"/>
                  </a:cubicBezTo>
                  <a:cubicBezTo>
                    <a:pt x="1011" y="93"/>
                    <a:pt x="1003" y="106"/>
                    <a:pt x="990" y="111"/>
                  </a:cubicBezTo>
                  <a:cubicBezTo>
                    <a:pt x="989" y="111"/>
                    <a:pt x="989" y="111"/>
                    <a:pt x="989" y="111"/>
                  </a:cubicBezTo>
                  <a:cubicBezTo>
                    <a:pt x="993" y="97"/>
                    <a:pt x="1000" y="84"/>
                    <a:pt x="1006" y="70"/>
                  </a:cubicBezTo>
                  <a:close/>
                  <a:moveTo>
                    <a:pt x="567" y="82"/>
                  </a:moveTo>
                  <a:cubicBezTo>
                    <a:pt x="573" y="93"/>
                    <a:pt x="578" y="105"/>
                    <a:pt x="582" y="117"/>
                  </a:cubicBezTo>
                  <a:cubicBezTo>
                    <a:pt x="574" y="115"/>
                    <a:pt x="569" y="107"/>
                    <a:pt x="566" y="100"/>
                  </a:cubicBezTo>
                  <a:cubicBezTo>
                    <a:pt x="564" y="95"/>
                    <a:pt x="564" y="87"/>
                    <a:pt x="567" y="82"/>
                  </a:cubicBezTo>
                  <a:close/>
                  <a:moveTo>
                    <a:pt x="805" y="101"/>
                  </a:moveTo>
                  <a:cubicBezTo>
                    <a:pt x="806" y="101"/>
                    <a:pt x="807" y="103"/>
                    <a:pt x="808" y="103"/>
                  </a:cubicBezTo>
                  <a:cubicBezTo>
                    <a:pt x="809" y="106"/>
                    <a:pt x="805" y="106"/>
                    <a:pt x="804" y="107"/>
                  </a:cubicBezTo>
                  <a:cubicBezTo>
                    <a:pt x="803" y="105"/>
                    <a:pt x="805" y="103"/>
                    <a:pt x="804" y="101"/>
                  </a:cubicBezTo>
                  <a:cubicBezTo>
                    <a:pt x="804" y="101"/>
                    <a:pt x="804" y="101"/>
                    <a:pt x="805" y="101"/>
                  </a:cubicBezTo>
                  <a:close/>
                  <a:moveTo>
                    <a:pt x="984" y="124"/>
                  </a:moveTo>
                  <a:cubicBezTo>
                    <a:pt x="987" y="135"/>
                    <a:pt x="986" y="148"/>
                    <a:pt x="979" y="156"/>
                  </a:cubicBezTo>
                  <a:cubicBezTo>
                    <a:pt x="976" y="160"/>
                    <a:pt x="972" y="162"/>
                    <a:pt x="968" y="164"/>
                  </a:cubicBezTo>
                  <a:cubicBezTo>
                    <a:pt x="973" y="151"/>
                    <a:pt x="977" y="137"/>
                    <a:pt x="984" y="124"/>
                  </a:cubicBezTo>
                  <a:close/>
                  <a:moveTo>
                    <a:pt x="588" y="128"/>
                  </a:moveTo>
                  <a:cubicBezTo>
                    <a:pt x="595" y="142"/>
                    <a:pt x="600" y="156"/>
                    <a:pt x="606" y="169"/>
                  </a:cubicBezTo>
                  <a:cubicBezTo>
                    <a:pt x="597" y="167"/>
                    <a:pt x="589" y="160"/>
                    <a:pt x="586" y="151"/>
                  </a:cubicBezTo>
                  <a:cubicBezTo>
                    <a:pt x="585" y="144"/>
                    <a:pt x="583" y="134"/>
                    <a:pt x="588" y="128"/>
                  </a:cubicBezTo>
                  <a:close/>
                  <a:moveTo>
                    <a:pt x="1082" y="216"/>
                  </a:moveTo>
                  <a:cubicBezTo>
                    <a:pt x="1091" y="217"/>
                    <a:pt x="1099" y="219"/>
                    <a:pt x="1107" y="223"/>
                  </a:cubicBezTo>
                  <a:cubicBezTo>
                    <a:pt x="1103" y="229"/>
                    <a:pt x="1095" y="233"/>
                    <a:pt x="1090" y="238"/>
                  </a:cubicBezTo>
                  <a:cubicBezTo>
                    <a:pt x="1088" y="241"/>
                    <a:pt x="1085" y="238"/>
                    <a:pt x="1083" y="238"/>
                  </a:cubicBezTo>
                  <a:cubicBezTo>
                    <a:pt x="1074" y="238"/>
                    <a:pt x="1066" y="237"/>
                    <a:pt x="1058" y="234"/>
                  </a:cubicBezTo>
                  <a:cubicBezTo>
                    <a:pt x="1058" y="232"/>
                    <a:pt x="1058" y="232"/>
                    <a:pt x="1058" y="232"/>
                  </a:cubicBezTo>
                  <a:cubicBezTo>
                    <a:pt x="1067" y="228"/>
                    <a:pt x="1077" y="226"/>
                    <a:pt x="1082" y="216"/>
                  </a:cubicBezTo>
                  <a:close/>
                  <a:moveTo>
                    <a:pt x="499" y="222"/>
                  </a:moveTo>
                  <a:cubicBezTo>
                    <a:pt x="503" y="228"/>
                    <a:pt x="507" y="234"/>
                    <a:pt x="514" y="236"/>
                  </a:cubicBezTo>
                  <a:cubicBezTo>
                    <a:pt x="516" y="237"/>
                    <a:pt x="520" y="236"/>
                    <a:pt x="522" y="237"/>
                  </a:cubicBezTo>
                  <a:cubicBezTo>
                    <a:pt x="517" y="244"/>
                    <a:pt x="508" y="246"/>
                    <a:pt x="500" y="245"/>
                  </a:cubicBezTo>
                  <a:cubicBezTo>
                    <a:pt x="492" y="238"/>
                    <a:pt x="478" y="246"/>
                    <a:pt x="472" y="234"/>
                  </a:cubicBezTo>
                  <a:cubicBezTo>
                    <a:pt x="474" y="230"/>
                    <a:pt x="478" y="228"/>
                    <a:pt x="482" y="226"/>
                  </a:cubicBezTo>
                  <a:cubicBezTo>
                    <a:pt x="487" y="224"/>
                    <a:pt x="492" y="222"/>
                    <a:pt x="499" y="222"/>
                  </a:cubicBezTo>
                  <a:close/>
                  <a:moveTo>
                    <a:pt x="1274" y="499"/>
                  </a:moveTo>
                  <a:cubicBezTo>
                    <a:pt x="1282" y="501"/>
                    <a:pt x="1290" y="499"/>
                    <a:pt x="1297" y="501"/>
                  </a:cubicBezTo>
                  <a:cubicBezTo>
                    <a:pt x="1301" y="503"/>
                    <a:pt x="1305" y="505"/>
                    <a:pt x="1308" y="507"/>
                  </a:cubicBezTo>
                  <a:cubicBezTo>
                    <a:pt x="1301" y="512"/>
                    <a:pt x="1292" y="512"/>
                    <a:pt x="1284" y="515"/>
                  </a:cubicBezTo>
                  <a:cubicBezTo>
                    <a:pt x="1284" y="515"/>
                    <a:pt x="1284" y="515"/>
                    <a:pt x="1284" y="515"/>
                  </a:cubicBezTo>
                  <a:cubicBezTo>
                    <a:pt x="1282" y="515"/>
                    <a:pt x="1278" y="515"/>
                    <a:pt x="1276" y="516"/>
                  </a:cubicBezTo>
                  <a:cubicBezTo>
                    <a:pt x="1269" y="518"/>
                    <a:pt x="1262" y="518"/>
                    <a:pt x="1255" y="518"/>
                  </a:cubicBezTo>
                  <a:cubicBezTo>
                    <a:pt x="1257" y="509"/>
                    <a:pt x="1266" y="502"/>
                    <a:pt x="1274" y="499"/>
                  </a:cubicBezTo>
                  <a:close/>
                  <a:moveTo>
                    <a:pt x="295" y="507"/>
                  </a:moveTo>
                  <a:cubicBezTo>
                    <a:pt x="307" y="508"/>
                    <a:pt x="321" y="510"/>
                    <a:pt x="327" y="522"/>
                  </a:cubicBezTo>
                  <a:cubicBezTo>
                    <a:pt x="329" y="524"/>
                    <a:pt x="329" y="528"/>
                    <a:pt x="329" y="530"/>
                  </a:cubicBezTo>
                  <a:cubicBezTo>
                    <a:pt x="326" y="528"/>
                    <a:pt x="322" y="530"/>
                    <a:pt x="320" y="528"/>
                  </a:cubicBezTo>
                  <a:cubicBezTo>
                    <a:pt x="316" y="529"/>
                    <a:pt x="311" y="528"/>
                    <a:pt x="307" y="526"/>
                  </a:cubicBezTo>
                  <a:cubicBezTo>
                    <a:pt x="305" y="527"/>
                    <a:pt x="302" y="526"/>
                    <a:pt x="299" y="525"/>
                  </a:cubicBezTo>
                  <a:cubicBezTo>
                    <a:pt x="291" y="523"/>
                    <a:pt x="283" y="522"/>
                    <a:pt x="275" y="519"/>
                  </a:cubicBezTo>
                  <a:cubicBezTo>
                    <a:pt x="279" y="511"/>
                    <a:pt x="288" y="510"/>
                    <a:pt x="295" y="507"/>
                  </a:cubicBezTo>
                  <a:close/>
                  <a:moveTo>
                    <a:pt x="663" y="548"/>
                  </a:moveTo>
                  <a:cubicBezTo>
                    <a:pt x="673" y="576"/>
                    <a:pt x="683" y="603"/>
                    <a:pt x="691" y="632"/>
                  </a:cubicBezTo>
                  <a:cubicBezTo>
                    <a:pt x="675" y="654"/>
                    <a:pt x="671" y="682"/>
                    <a:pt x="674" y="711"/>
                  </a:cubicBezTo>
                  <a:cubicBezTo>
                    <a:pt x="674" y="717"/>
                    <a:pt x="674" y="718"/>
                    <a:pt x="675" y="723"/>
                  </a:cubicBezTo>
                  <a:cubicBezTo>
                    <a:pt x="676" y="728"/>
                    <a:pt x="677" y="729"/>
                    <a:pt x="679" y="737"/>
                  </a:cubicBezTo>
                  <a:cubicBezTo>
                    <a:pt x="538" y="737"/>
                    <a:pt x="538" y="737"/>
                    <a:pt x="538" y="737"/>
                  </a:cubicBezTo>
                  <a:cubicBezTo>
                    <a:pt x="538" y="737"/>
                    <a:pt x="537" y="737"/>
                    <a:pt x="537" y="737"/>
                  </a:cubicBezTo>
                  <a:cubicBezTo>
                    <a:pt x="536" y="734"/>
                    <a:pt x="540" y="731"/>
                    <a:pt x="541" y="728"/>
                  </a:cubicBezTo>
                  <a:cubicBezTo>
                    <a:pt x="548" y="718"/>
                    <a:pt x="553" y="709"/>
                    <a:pt x="558" y="699"/>
                  </a:cubicBezTo>
                  <a:cubicBezTo>
                    <a:pt x="563" y="710"/>
                    <a:pt x="560" y="723"/>
                    <a:pt x="570" y="731"/>
                  </a:cubicBezTo>
                  <a:cubicBezTo>
                    <a:pt x="616" y="711"/>
                    <a:pt x="633" y="662"/>
                    <a:pt x="648" y="621"/>
                  </a:cubicBezTo>
                  <a:cubicBezTo>
                    <a:pt x="654" y="597"/>
                    <a:pt x="662" y="574"/>
                    <a:pt x="663" y="548"/>
                  </a:cubicBezTo>
                  <a:close/>
                  <a:moveTo>
                    <a:pt x="550" y="571"/>
                  </a:moveTo>
                  <a:cubicBezTo>
                    <a:pt x="521" y="615"/>
                    <a:pt x="491" y="659"/>
                    <a:pt x="455" y="699"/>
                  </a:cubicBezTo>
                  <a:cubicBezTo>
                    <a:pt x="413" y="747"/>
                    <a:pt x="364" y="798"/>
                    <a:pt x="309" y="826"/>
                  </a:cubicBezTo>
                  <a:cubicBezTo>
                    <a:pt x="374" y="732"/>
                    <a:pt x="458" y="643"/>
                    <a:pt x="550" y="571"/>
                  </a:cubicBezTo>
                  <a:close/>
                  <a:moveTo>
                    <a:pt x="1036" y="571"/>
                  </a:moveTo>
                  <a:cubicBezTo>
                    <a:pt x="1126" y="641"/>
                    <a:pt x="1203" y="716"/>
                    <a:pt x="1272" y="804"/>
                  </a:cubicBezTo>
                  <a:cubicBezTo>
                    <a:pt x="1270" y="805"/>
                    <a:pt x="1270" y="805"/>
                    <a:pt x="1270" y="805"/>
                  </a:cubicBezTo>
                  <a:cubicBezTo>
                    <a:pt x="1231" y="794"/>
                    <a:pt x="1199" y="767"/>
                    <a:pt x="1168" y="738"/>
                  </a:cubicBezTo>
                  <a:cubicBezTo>
                    <a:pt x="1118" y="685"/>
                    <a:pt x="1084" y="628"/>
                    <a:pt x="1036" y="571"/>
                  </a:cubicBezTo>
                  <a:close/>
                  <a:moveTo>
                    <a:pt x="1027" y="700"/>
                  </a:moveTo>
                  <a:cubicBezTo>
                    <a:pt x="1035" y="711"/>
                    <a:pt x="1042" y="725"/>
                    <a:pt x="1047" y="737"/>
                  </a:cubicBezTo>
                  <a:cubicBezTo>
                    <a:pt x="973" y="737"/>
                    <a:pt x="973" y="737"/>
                    <a:pt x="973" y="737"/>
                  </a:cubicBezTo>
                  <a:cubicBezTo>
                    <a:pt x="979" y="730"/>
                    <a:pt x="983" y="719"/>
                    <a:pt x="988" y="712"/>
                  </a:cubicBezTo>
                  <a:cubicBezTo>
                    <a:pt x="990" y="712"/>
                    <a:pt x="990" y="712"/>
                    <a:pt x="990" y="712"/>
                  </a:cubicBezTo>
                  <a:cubicBezTo>
                    <a:pt x="1016" y="728"/>
                    <a:pt x="1016" y="728"/>
                    <a:pt x="1016" y="728"/>
                  </a:cubicBezTo>
                  <a:cubicBezTo>
                    <a:pt x="1020" y="729"/>
                    <a:pt x="1022" y="726"/>
                    <a:pt x="1024" y="724"/>
                  </a:cubicBezTo>
                  <a:cubicBezTo>
                    <a:pt x="1025" y="715"/>
                    <a:pt x="1025" y="709"/>
                    <a:pt x="1027" y="700"/>
                  </a:cubicBezTo>
                  <a:close/>
                  <a:moveTo>
                    <a:pt x="164" y="809"/>
                  </a:moveTo>
                  <a:cubicBezTo>
                    <a:pt x="175" y="809"/>
                    <a:pt x="187" y="814"/>
                    <a:pt x="194" y="823"/>
                  </a:cubicBezTo>
                  <a:cubicBezTo>
                    <a:pt x="198" y="821"/>
                    <a:pt x="198" y="821"/>
                    <a:pt x="198" y="821"/>
                  </a:cubicBezTo>
                  <a:cubicBezTo>
                    <a:pt x="195" y="829"/>
                    <a:pt x="195" y="837"/>
                    <a:pt x="190" y="844"/>
                  </a:cubicBezTo>
                  <a:cubicBezTo>
                    <a:pt x="169" y="841"/>
                    <a:pt x="147" y="837"/>
                    <a:pt x="131" y="822"/>
                  </a:cubicBezTo>
                  <a:cubicBezTo>
                    <a:pt x="136" y="815"/>
                    <a:pt x="145" y="812"/>
                    <a:pt x="153" y="810"/>
                  </a:cubicBezTo>
                  <a:cubicBezTo>
                    <a:pt x="156" y="809"/>
                    <a:pt x="160" y="809"/>
                    <a:pt x="164" y="809"/>
                  </a:cubicBezTo>
                  <a:close/>
                  <a:moveTo>
                    <a:pt x="1147" y="845"/>
                  </a:moveTo>
                  <a:cubicBezTo>
                    <a:pt x="1167" y="856"/>
                    <a:pt x="1184" y="871"/>
                    <a:pt x="1203" y="883"/>
                  </a:cubicBezTo>
                  <a:cubicBezTo>
                    <a:pt x="1206" y="887"/>
                    <a:pt x="1199" y="887"/>
                    <a:pt x="1199" y="891"/>
                  </a:cubicBezTo>
                  <a:cubicBezTo>
                    <a:pt x="1180" y="910"/>
                    <a:pt x="1172" y="934"/>
                    <a:pt x="1173" y="960"/>
                  </a:cubicBezTo>
                  <a:cubicBezTo>
                    <a:pt x="1174" y="961"/>
                    <a:pt x="1174" y="961"/>
                    <a:pt x="1174" y="961"/>
                  </a:cubicBezTo>
                  <a:cubicBezTo>
                    <a:pt x="1173" y="961"/>
                    <a:pt x="1173" y="961"/>
                    <a:pt x="1173" y="961"/>
                  </a:cubicBezTo>
                  <a:cubicBezTo>
                    <a:pt x="1175" y="986"/>
                    <a:pt x="1193" y="1008"/>
                    <a:pt x="1215" y="1021"/>
                  </a:cubicBezTo>
                  <a:cubicBezTo>
                    <a:pt x="1214" y="1024"/>
                    <a:pt x="1214" y="1024"/>
                    <a:pt x="1214" y="1024"/>
                  </a:cubicBezTo>
                  <a:cubicBezTo>
                    <a:pt x="1192" y="1042"/>
                    <a:pt x="1169" y="1060"/>
                    <a:pt x="1147" y="1080"/>
                  </a:cubicBezTo>
                  <a:lnTo>
                    <a:pt x="1147" y="845"/>
                  </a:lnTo>
                  <a:close/>
                  <a:moveTo>
                    <a:pt x="454" y="845"/>
                  </a:moveTo>
                  <a:cubicBezTo>
                    <a:pt x="454" y="1090"/>
                    <a:pt x="454" y="1090"/>
                    <a:pt x="454" y="1090"/>
                  </a:cubicBezTo>
                  <a:cubicBezTo>
                    <a:pt x="431" y="1068"/>
                    <a:pt x="406" y="1046"/>
                    <a:pt x="381" y="1029"/>
                  </a:cubicBezTo>
                  <a:cubicBezTo>
                    <a:pt x="411" y="1009"/>
                    <a:pt x="425" y="975"/>
                    <a:pt x="419" y="938"/>
                  </a:cubicBezTo>
                  <a:cubicBezTo>
                    <a:pt x="415" y="924"/>
                    <a:pt x="407" y="911"/>
                    <a:pt x="397" y="899"/>
                  </a:cubicBezTo>
                  <a:cubicBezTo>
                    <a:pt x="395" y="897"/>
                    <a:pt x="391" y="896"/>
                    <a:pt x="391" y="892"/>
                  </a:cubicBezTo>
                  <a:lnTo>
                    <a:pt x="454" y="845"/>
                  </a:lnTo>
                  <a:close/>
                  <a:moveTo>
                    <a:pt x="1228" y="899"/>
                  </a:moveTo>
                  <a:cubicBezTo>
                    <a:pt x="1245" y="907"/>
                    <a:pt x="1262" y="916"/>
                    <a:pt x="1279" y="922"/>
                  </a:cubicBezTo>
                  <a:cubicBezTo>
                    <a:pt x="1300" y="931"/>
                    <a:pt x="1323" y="933"/>
                    <a:pt x="1346" y="936"/>
                  </a:cubicBezTo>
                  <a:cubicBezTo>
                    <a:pt x="1330" y="947"/>
                    <a:pt x="1309" y="950"/>
                    <a:pt x="1290" y="951"/>
                  </a:cubicBezTo>
                  <a:cubicBezTo>
                    <a:pt x="1287" y="950"/>
                    <a:pt x="1285" y="952"/>
                    <a:pt x="1282" y="949"/>
                  </a:cubicBezTo>
                  <a:cubicBezTo>
                    <a:pt x="1261" y="949"/>
                    <a:pt x="1243" y="933"/>
                    <a:pt x="1233" y="915"/>
                  </a:cubicBezTo>
                  <a:cubicBezTo>
                    <a:pt x="1231" y="910"/>
                    <a:pt x="1230" y="905"/>
                    <a:pt x="1228" y="899"/>
                  </a:cubicBezTo>
                  <a:close/>
                  <a:moveTo>
                    <a:pt x="367" y="909"/>
                  </a:moveTo>
                  <a:cubicBezTo>
                    <a:pt x="358" y="932"/>
                    <a:pt x="334" y="951"/>
                    <a:pt x="312" y="960"/>
                  </a:cubicBezTo>
                  <a:cubicBezTo>
                    <a:pt x="309" y="960"/>
                    <a:pt x="307" y="961"/>
                    <a:pt x="305" y="962"/>
                  </a:cubicBezTo>
                  <a:cubicBezTo>
                    <a:pt x="304" y="962"/>
                    <a:pt x="302" y="962"/>
                    <a:pt x="301" y="963"/>
                  </a:cubicBezTo>
                  <a:cubicBezTo>
                    <a:pt x="284" y="968"/>
                    <a:pt x="262" y="967"/>
                    <a:pt x="246" y="961"/>
                  </a:cubicBezTo>
                  <a:cubicBezTo>
                    <a:pt x="244" y="958"/>
                    <a:pt x="247" y="956"/>
                    <a:pt x="247" y="953"/>
                  </a:cubicBezTo>
                  <a:cubicBezTo>
                    <a:pt x="252" y="950"/>
                    <a:pt x="259" y="952"/>
                    <a:pt x="264" y="951"/>
                  </a:cubicBezTo>
                  <a:cubicBezTo>
                    <a:pt x="302" y="946"/>
                    <a:pt x="335" y="928"/>
                    <a:pt x="367" y="909"/>
                  </a:cubicBezTo>
                  <a:close/>
                  <a:moveTo>
                    <a:pt x="1261" y="1111"/>
                  </a:moveTo>
                  <a:cubicBezTo>
                    <a:pt x="1262" y="1125"/>
                    <a:pt x="1265" y="1139"/>
                    <a:pt x="1266" y="1153"/>
                  </a:cubicBezTo>
                  <a:cubicBezTo>
                    <a:pt x="1257" y="1168"/>
                    <a:pt x="1243" y="1173"/>
                    <a:pt x="1229" y="1178"/>
                  </a:cubicBezTo>
                  <a:cubicBezTo>
                    <a:pt x="1228" y="1178"/>
                    <a:pt x="1228" y="1178"/>
                    <a:pt x="1228" y="1178"/>
                  </a:cubicBezTo>
                  <a:cubicBezTo>
                    <a:pt x="1235" y="1154"/>
                    <a:pt x="1248" y="1132"/>
                    <a:pt x="1261" y="1111"/>
                  </a:cubicBezTo>
                  <a:close/>
                  <a:moveTo>
                    <a:pt x="339" y="1115"/>
                  </a:moveTo>
                  <a:cubicBezTo>
                    <a:pt x="359" y="1137"/>
                    <a:pt x="374" y="1163"/>
                    <a:pt x="382" y="1191"/>
                  </a:cubicBezTo>
                  <a:cubicBezTo>
                    <a:pt x="382" y="1192"/>
                    <a:pt x="382" y="1192"/>
                    <a:pt x="382" y="1192"/>
                  </a:cubicBezTo>
                  <a:cubicBezTo>
                    <a:pt x="362" y="1192"/>
                    <a:pt x="345" y="1179"/>
                    <a:pt x="335" y="1162"/>
                  </a:cubicBezTo>
                  <a:cubicBezTo>
                    <a:pt x="336" y="1149"/>
                    <a:pt x="337" y="1135"/>
                    <a:pt x="339" y="1122"/>
                  </a:cubicBezTo>
                  <a:lnTo>
                    <a:pt x="339" y="1115"/>
                  </a:lnTo>
                  <a:close/>
                  <a:moveTo>
                    <a:pt x="1087" y="1351"/>
                  </a:moveTo>
                  <a:cubicBezTo>
                    <a:pt x="1097" y="1366"/>
                    <a:pt x="1112" y="1381"/>
                    <a:pt x="1123" y="1397"/>
                  </a:cubicBezTo>
                  <a:cubicBezTo>
                    <a:pt x="1085" y="1419"/>
                    <a:pt x="1046" y="1442"/>
                    <a:pt x="1014" y="1479"/>
                  </a:cubicBezTo>
                  <a:cubicBezTo>
                    <a:pt x="1008" y="1488"/>
                    <a:pt x="1003" y="1498"/>
                    <a:pt x="1005" y="1509"/>
                  </a:cubicBezTo>
                  <a:cubicBezTo>
                    <a:pt x="1017" y="1532"/>
                    <a:pt x="1037" y="1552"/>
                    <a:pt x="1047" y="1575"/>
                  </a:cubicBezTo>
                  <a:cubicBezTo>
                    <a:pt x="997" y="1606"/>
                    <a:pt x="944" y="1630"/>
                    <a:pt x="887" y="1643"/>
                  </a:cubicBezTo>
                  <a:cubicBezTo>
                    <a:pt x="885" y="1642"/>
                    <a:pt x="882" y="1644"/>
                    <a:pt x="879" y="1644"/>
                  </a:cubicBezTo>
                  <a:cubicBezTo>
                    <a:pt x="844" y="1651"/>
                    <a:pt x="807" y="1651"/>
                    <a:pt x="769" y="1649"/>
                  </a:cubicBezTo>
                  <a:cubicBezTo>
                    <a:pt x="745" y="1646"/>
                    <a:pt x="723" y="1640"/>
                    <a:pt x="700" y="1635"/>
                  </a:cubicBezTo>
                  <a:cubicBezTo>
                    <a:pt x="655" y="1623"/>
                    <a:pt x="614" y="1603"/>
                    <a:pt x="574" y="1580"/>
                  </a:cubicBezTo>
                  <a:cubicBezTo>
                    <a:pt x="576" y="1571"/>
                    <a:pt x="586" y="1560"/>
                    <a:pt x="588" y="1555"/>
                  </a:cubicBezTo>
                  <a:cubicBezTo>
                    <a:pt x="591" y="1551"/>
                    <a:pt x="605" y="1530"/>
                    <a:pt x="611" y="1516"/>
                  </a:cubicBezTo>
                  <a:cubicBezTo>
                    <a:pt x="618" y="1490"/>
                    <a:pt x="587" y="1477"/>
                    <a:pt x="572" y="1459"/>
                  </a:cubicBezTo>
                  <a:cubicBezTo>
                    <a:pt x="547" y="1437"/>
                    <a:pt x="517" y="1424"/>
                    <a:pt x="489" y="1408"/>
                  </a:cubicBezTo>
                  <a:cubicBezTo>
                    <a:pt x="500" y="1392"/>
                    <a:pt x="511" y="1376"/>
                    <a:pt x="521" y="1359"/>
                  </a:cubicBezTo>
                  <a:lnTo>
                    <a:pt x="1087" y="1351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56063" y="1779588"/>
              <a:ext cx="731838" cy="414338"/>
            </a:xfrm>
            <a:custGeom>
              <a:avLst/>
              <a:gdLst>
                <a:gd name="T0" fmla="*/ 57 w 195"/>
                <a:gd name="T1" fmla="*/ 47 h 110"/>
                <a:gd name="T2" fmla="*/ 22 w 195"/>
                <a:gd name="T3" fmla="*/ 28 h 110"/>
                <a:gd name="T4" fmla="*/ 23 w 195"/>
                <a:gd name="T5" fmla="*/ 3 h 110"/>
                <a:gd name="T6" fmla="*/ 19 w 195"/>
                <a:gd name="T7" fmla="*/ 2 h 110"/>
                <a:gd name="T8" fmla="*/ 10 w 195"/>
                <a:gd name="T9" fmla="*/ 52 h 110"/>
                <a:gd name="T10" fmla="*/ 62 w 195"/>
                <a:gd name="T11" fmla="*/ 107 h 110"/>
                <a:gd name="T12" fmla="*/ 75 w 195"/>
                <a:gd name="T13" fmla="*/ 110 h 110"/>
                <a:gd name="T14" fmla="*/ 134 w 195"/>
                <a:gd name="T15" fmla="*/ 98 h 110"/>
                <a:gd name="T16" fmla="*/ 179 w 195"/>
                <a:gd name="T17" fmla="*/ 77 h 110"/>
                <a:gd name="T18" fmla="*/ 195 w 195"/>
                <a:gd name="T19" fmla="*/ 65 h 110"/>
                <a:gd name="T20" fmla="*/ 189 w 195"/>
                <a:gd name="T21" fmla="*/ 37 h 110"/>
                <a:gd name="T22" fmla="*/ 184 w 195"/>
                <a:gd name="T23" fmla="*/ 26 h 110"/>
                <a:gd name="T24" fmla="*/ 115 w 195"/>
                <a:gd name="T25" fmla="*/ 43 h 110"/>
                <a:gd name="T26" fmla="*/ 68 w 195"/>
                <a:gd name="T27" fmla="*/ 49 h 110"/>
                <a:gd name="T28" fmla="*/ 57 w 195"/>
                <a:gd name="T29" fmla="*/ 4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110">
                  <a:moveTo>
                    <a:pt x="57" y="47"/>
                  </a:moveTo>
                  <a:cubicBezTo>
                    <a:pt x="57" y="47"/>
                    <a:pt x="33" y="36"/>
                    <a:pt x="22" y="28"/>
                  </a:cubicBezTo>
                  <a:cubicBezTo>
                    <a:pt x="19" y="19"/>
                    <a:pt x="24" y="11"/>
                    <a:pt x="23" y="3"/>
                  </a:cubicBezTo>
                  <a:cubicBezTo>
                    <a:pt x="22" y="2"/>
                    <a:pt x="21" y="0"/>
                    <a:pt x="19" y="2"/>
                  </a:cubicBezTo>
                  <a:cubicBezTo>
                    <a:pt x="13" y="17"/>
                    <a:pt x="0" y="34"/>
                    <a:pt x="10" y="52"/>
                  </a:cubicBezTo>
                  <a:cubicBezTo>
                    <a:pt x="18" y="75"/>
                    <a:pt x="38" y="98"/>
                    <a:pt x="62" y="107"/>
                  </a:cubicBezTo>
                  <a:cubicBezTo>
                    <a:pt x="75" y="110"/>
                    <a:pt x="75" y="110"/>
                    <a:pt x="75" y="110"/>
                  </a:cubicBezTo>
                  <a:cubicBezTo>
                    <a:pt x="95" y="109"/>
                    <a:pt x="115" y="105"/>
                    <a:pt x="134" y="98"/>
                  </a:cubicBezTo>
                  <a:cubicBezTo>
                    <a:pt x="149" y="92"/>
                    <a:pt x="164" y="85"/>
                    <a:pt x="179" y="77"/>
                  </a:cubicBezTo>
                  <a:cubicBezTo>
                    <a:pt x="185" y="75"/>
                    <a:pt x="192" y="72"/>
                    <a:pt x="195" y="65"/>
                  </a:cubicBezTo>
                  <a:cubicBezTo>
                    <a:pt x="194" y="56"/>
                    <a:pt x="192" y="46"/>
                    <a:pt x="189" y="37"/>
                  </a:cubicBezTo>
                  <a:cubicBezTo>
                    <a:pt x="189" y="33"/>
                    <a:pt x="188" y="28"/>
                    <a:pt x="184" y="26"/>
                  </a:cubicBezTo>
                  <a:cubicBezTo>
                    <a:pt x="161" y="32"/>
                    <a:pt x="139" y="39"/>
                    <a:pt x="115" y="4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57" y="47"/>
                    <a:pt x="57" y="47"/>
                    <a:pt x="57" y="47"/>
                  </a:cubicBezTo>
                </a:path>
              </a:pathLst>
            </a:custGeom>
            <a:solidFill>
              <a:srgbClr val="FF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010025" y="1716088"/>
              <a:ext cx="846138" cy="544513"/>
            </a:xfrm>
            <a:custGeom>
              <a:avLst/>
              <a:gdLst>
                <a:gd name="T0" fmla="*/ 85 w 225"/>
                <a:gd name="T1" fmla="*/ 145 h 145"/>
                <a:gd name="T2" fmla="*/ 83 w 225"/>
                <a:gd name="T3" fmla="*/ 144 h 145"/>
                <a:gd name="T4" fmla="*/ 68 w 225"/>
                <a:gd name="T5" fmla="*/ 141 h 145"/>
                <a:gd name="T6" fmla="*/ 6 w 225"/>
                <a:gd name="T7" fmla="*/ 77 h 145"/>
                <a:gd name="T8" fmla="*/ 0 w 225"/>
                <a:gd name="T9" fmla="*/ 56 h 145"/>
                <a:gd name="T10" fmla="*/ 16 w 225"/>
                <a:gd name="T11" fmla="*/ 10 h 145"/>
                <a:gd name="T12" fmla="*/ 33 w 225"/>
                <a:gd name="T13" fmla="*/ 0 h 145"/>
                <a:gd name="T14" fmla="*/ 41 w 225"/>
                <a:gd name="T15" fmla="*/ 2 h 145"/>
                <a:gd name="T16" fmla="*/ 54 w 225"/>
                <a:gd name="T17" fmla="*/ 4 h 145"/>
                <a:gd name="T18" fmla="*/ 53 w 225"/>
                <a:gd name="T19" fmla="*/ 21 h 145"/>
                <a:gd name="T20" fmla="*/ 53 w 225"/>
                <a:gd name="T21" fmla="*/ 21 h 145"/>
                <a:gd name="T22" fmla="*/ 52 w 225"/>
                <a:gd name="T23" fmla="*/ 35 h 145"/>
                <a:gd name="T24" fmla="*/ 74 w 225"/>
                <a:gd name="T25" fmla="*/ 46 h 145"/>
                <a:gd name="T26" fmla="*/ 81 w 225"/>
                <a:gd name="T27" fmla="*/ 47 h 145"/>
                <a:gd name="T28" fmla="*/ 124 w 225"/>
                <a:gd name="T29" fmla="*/ 42 h 145"/>
                <a:gd name="T30" fmla="*/ 192 w 225"/>
                <a:gd name="T31" fmla="*/ 26 h 145"/>
                <a:gd name="T32" fmla="*/ 199 w 225"/>
                <a:gd name="T33" fmla="*/ 24 h 145"/>
                <a:gd name="T34" fmla="*/ 205 w 225"/>
                <a:gd name="T35" fmla="*/ 28 h 145"/>
                <a:gd name="T36" fmla="*/ 218 w 225"/>
                <a:gd name="T37" fmla="*/ 49 h 145"/>
                <a:gd name="T38" fmla="*/ 225 w 225"/>
                <a:gd name="T39" fmla="*/ 81 h 145"/>
                <a:gd name="T40" fmla="*/ 225 w 225"/>
                <a:gd name="T41" fmla="*/ 85 h 145"/>
                <a:gd name="T42" fmla="*/ 223 w 225"/>
                <a:gd name="T43" fmla="*/ 89 h 145"/>
                <a:gd name="T44" fmla="*/ 199 w 225"/>
                <a:gd name="T45" fmla="*/ 110 h 145"/>
                <a:gd name="T46" fmla="*/ 152 w 225"/>
                <a:gd name="T47" fmla="*/ 132 h 145"/>
                <a:gd name="T48" fmla="*/ 87 w 225"/>
                <a:gd name="T49" fmla="*/ 145 h 145"/>
                <a:gd name="T50" fmla="*/ 85 w 225"/>
                <a:gd name="T51" fmla="*/ 145 h 145"/>
                <a:gd name="T52" fmla="*/ 78 w 225"/>
                <a:gd name="T53" fmla="*/ 107 h 145"/>
                <a:gd name="T54" fmla="*/ 88 w 225"/>
                <a:gd name="T55" fmla="*/ 109 h 145"/>
                <a:gd name="T56" fmla="*/ 139 w 225"/>
                <a:gd name="T57" fmla="*/ 99 h 145"/>
                <a:gd name="T58" fmla="*/ 185 w 225"/>
                <a:gd name="T59" fmla="*/ 77 h 145"/>
                <a:gd name="T60" fmla="*/ 188 w 225"/>
                <a:gd name="T61" fmla="*/ 76 h 145"/>
                <a:gd name="T62" fmla="*/ 186 w 225"/>
                <a:gd name="T63" fmla="*/ 65 h 145"/>
                <a:gd name="T64" fmla="*/ 129 w 225"/>
                <a:gd name="T65" fmla="*/ 78 h 145"/>
                <a:gd name="T66" fmla="*/ 80 w 225"/>
                <a:gd name="T67" fmla="*/ 84 h 145"/>
                <a:gd name="T68" fmla="*/ 77 w 225"/>
                <a:gd name="T69" fmla="*/ 83 h 145"/>
                <a:gd name="T70" fmla="*/ 66 w 225"/>
                <a:gd name="T71" fmla="*/ 81 h 145"/>
                <a:gd name="T72" fmla="*/ 69 w 225"/>
                <a:gd name="T73" fmla="*/ 64 h 145"/>
                <a:gd name="T74" fmla="*/ 77 w 225"/>
                <a:gd name="T75" fmla="*/ 47 h 145"/>
                <a:gd name="T76" fmla="*/ 69 w 225"/>
                <a:gd name="T77" fmla="*/ 64 h 145"/>
                <a:gd name="T78" fmla="*/ 66 w 225"/>
                <a:gd name="T79" fmla="*/ 81 h 145"/>
                <a:gd name="T80" fmla="*/ 64 w 225"/>
                <a:gd name="T81" fmla="*/ 81 h 145"/>
                <a:gd name="T82" fmla="*/ 62 w 225"/>
                <a:gd name="T83" fmla="*/ 80 h 145"/>
                <a:gd name="T84" fmla="*/ 41 w 225"/>
                <a:gd name="T85" fmla="*/ 70 h 145"/>
                <a:gd name="T86" fmla="*/ 78 w 225"/>
                <a:gd name="T87" fmla="*/ 10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5" h="145">
                  <a:moveTo>
                    <a:pt x="85" y="145"/>
                  </a:moveTo>
                  <a:cubicBezTo>
                    <a:pt x="83" y="144"/>
                    <a:pt x="83" y="144"/>
                    <a:pt x="83" y="144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38" y="129"/>
                    <a:pt x="15" y="103"/>
                    <a:pt x="6" y="77"/>
                  </a:cubicBezTo>
                  <a:cubicBezTo>
                    <a:pt x="2" y="70"/>
                    <a:pt x="0" y="63"/>
                    <a:pt x="0" y="56"/>
                  </a:cubicBezTo>
                  <a:cubicBezTo>
                    <a:pt x="1" y="35"/>
                    <a:pt x="12" y="21"/>
                    <a:pt x="16" y="10"/>
                  </a:cubicBezTo>
                  <a:cubicBezTo>
                    <a:pt x="18" y="5"/>
                    <a:pt x="27" y="0"/>
                    <a:pt x="33" y="0"/>
                  </a:cubicBezTo>
                  <a:cubicBezTo>
                    <a:pt x="37" y="1"/>
                    <a:pt x="39" y="2"/>
                    <a:pt x="41" y="2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7"/>
                    <a:pt x="52" y="32"/>
                    <a:pt x="52" y="35"/>
                  </a:cubicBezTo>
                  <a:cubicBezTo>
                    <a:pt x="60" y="39"/>
                    <a:pt x="70" y="44"/>
                    <a:pt x="74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46" y="39"/>
                    <a:pt x="168" y="32"/>
                    <a:pt x="192" y="26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19" y="36"/>
                    <a:pt x="218" y="48"/>
                    <a:pt x="218" y="49"/>
                  </a:cubicBezTo>
                  <a:cubicBezTo>
                    <a:pt x="221" y="59"/>
                    <a:pt x="224" y="70"/>
                    <a:pt x="225" y="81"/>
                  </a:cubicBezTo>
                  <a:cubicBezTo>
                    <a:pt x="225" y="85"/>
                    <a:pt x="225" y="85"/>
                    <a:pt x="225" y="85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16" y="105"/>
                    <a:pt x="203" y="108"/>
                    <a:pt x="199" y="110"/>
                  </a:cubicBezTo>
                  <a:cubicBezTo>
                    <a:pt x="184" y="118"/>
                    <a:pt x="168" y="125"/>
                    <a:pt x="152" y="132"/>
                  </a:cubicBezTo>
                  <a:cubicBezTo>
                    <a:pt x="132" y="139"/>
                    <a:pt x="110" y="144"/>
                    <a:pt x="87" y="145"/>
                  </a:cubicBezTo>
                  <a:cubicBezTo>
                    <a:pt x="85" y="145"/>
                    <a:pt x="85" y="145"/>
                    <a:pt x="85" y="145"/>
                  </a:cubicBezTo>
                  <a:close/>
                  <a:moveTo>
                    <a:pt x="78" y="107"/>
                  </a:moveTo>
                  <a:cubicBezTo>
                    <a:pt x="88" y="109"/>
                    <a:pt x="88" y="109"/>
                    <a:pt x="88" y="109"/>
                  </a:cubicBezTo>
                  <a:cubicBezTo>
                    <a:pt x="106" y="108"/>
                    <a:pt x="123" y="104"/>
                    <a:pt x="139" y="99"/>
                  </a:cubicBezTo>
                  <a:cubicBezTo>
                    <a:pt x="153" y="93"/>
                    <a:pt x="168" y="86"/>
                    <a:pt x="185" y="77"/>
                  </a:cubicBezTo>
                  <a:cubicBezTo>
                    <a:pt x="186" y="77"/>
                    <a:pt x="187" y="76"/>
                    <a:pt x="188" y="76"/>
                  </a:cubicBezTo>
                  <a:cubicBezTo>
                    <a:pt x="187" y="72"/>
                    <a:pt x="187" y="69"/>
                    <a:pt x="186" y="65"/>
                  </a:cubicBezTo>
                  <a:cubicBezTo>
                    <a:pt x="168" y="69"/>
                    <a:pt x="149" y="75"/>
                    <a:pt x="129" y="78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52" y="76"/>
                    <a:pt x="41" y="70"/>
                  </a:cubicBezTo>
                  <a:cubicBezTo>
                    <a:pt x="50" y="86"/>
                    <a:pt x="65" y="102"/>
                    <a:pt x="78" y="107"/>
                  </a:cubicBez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713288" y="112713"/>
              <a:ext cx="190500" cy="198438"/>
            </a:xfrm>
            <a:custGeom>
              <a:avLst/>
              <a:gdLst>
                <a:gd name="T0" fmla="*/ 51 w 51"/>
                <a:gd name="T1" fmla="*/ 21 h 53"/>
                <a:gd name="T2" fmla="*/ 15 w 51"/>
                <a:gd name="T3" fmla="*/ 53 h 53"/>
                <a:gd name="T4" fmla="*/ 13 w 51"/>
                <a:gd name="T5" fmla="*/ 53 h 53"/>
                <a:gd name="T6" fmla="*/ 0 w 51"/>
                <a:gd name="T7" fmla="*/ 36 h 53"/>
                <a:gd name="T8" fmla="*/ 42 w 51"/>
                <a:gd name="T9" fmla="*/ 0 h 53"/>
                <a:gd name="T10" fmla="*/ 43 w 51"/>
                <a:gd name="T11" fmla="*/ 0 h 53"/>
                <a:gd name="T12" fmla="*/ 51 w 51"/>
                <a:gd name="T13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3">
                  <a:moveTo>
                    <a:pt x="51" y="21"/>
                  </a:moveTo>
                  <a:cubicBezTo>
                    <a:pt x="39" y="31"/>
                    <a:pt x="26" y="41"/>
                    <a:pt x="15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3" y="24"/>
                    <a:pt x="28" y="11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1" y="21"/>
                    <a:pt x="51" y="21"/>
                    <a:pt x="51" y="21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4930775" y="112713"/>
              <a:ext cx="244475" cy="409575"/>
            </a:xfrm>
            <a:custGeom>
              <a:avLst/>
              <a:gdLst>
                <a:gd name="T0" fmla="*/ 19 w 65"/>
                <a:gd name="T1" fmla="*/ 14 h 109"/>
                <a:gd name="T2" fmla="*/ 42 w 65"/>
                <a:gd name="T3" fmla="*/ 61 h 109"/>
                <a:gd name="T4" fmla="*/ 52 w 65"/>
                <a:gd name="T5" fmla="*/ 62 h 109"/>
                <a:gd name="T6" fmla="*/ 46 w 65"/>
                <a:gd name="T7" fmla="*/ 70 h 109"/>
                <a:gd name="T8" fmla="*/ 53 w 65"/>
                <a:gd name="T9" fmla="*/ 80 h 109"/>
                <a:gd name="T10" fmla="*/ 63 w 65"/>
                <a:gd name="T11" fmla="*/ 78 h 109"/>
                <a:gd name="T12" fmla="*/ 63 w 65"/>
                <a:gd name="T13" fmla="*/ 109 h 109"/>
                <a:gd name="T14" fmla="*/ 39 w 65"/>
                <a:gd name="T15" fmla="*/ 91 h 109"/>
                <a:gd name="T16" fmla="*/ 39 w 65"/>
                <a:gd name="T17" fmla="*/ 89 h 109"/>
                <a:gd name="T18" fmla="*/ 49 w 65"/>
                <a:gd name="T19" fmla="*/ 82 h 109"/>
                <a:gd name="T20" fmla="*/ 44 w 65"/>
                <a:gd name="T21" fmla="*/ 73 h 109"/>
                <a:gd name="T22" fmla="*/ 34 w 65"/>
                <a:gd name="T23" fmla="*/ 72 h 109"/>
                <a:gd name="T24" fmla="*/ 40 w 65"/>
                <a:gd name="T25" fmla="*/ 64 h 109"/>
                <a:gd name="T26" fmla="*/ 33 w 65"/>
                <a:gd name="T27" fmla="*/ 57 h 109"/>
                <a:gd name="T28" fmla="*/ 0 w 65"/>
                <a:gd name="T29" fmla="*/ 24 h 109"/>
                <a:gd name="T30" fmla="*/ 11 w 65"/>
                <a:gd name="T31" fmla="*/ 0 h 109"/>
                <a:gd name="T32" fmla="*/ 19 w 65"/>
                <a:gd name="T33" fmla="*/ 1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09">
                  <a:moveTo>
                    <a:pt x="19" y="14"/>
                  </a:moveTo>
                  <a:cubicBezTo>
                    <a:pt x="42" y="61"/>
                    <a:pt x="42" y="61"/>
                    <a:pt x="42" y="61"/>
                  </a:cubicBezTo>
                  <a:cubicBezTo>
                    <a:pt x="45" y="65"/>
                    <a:pt x="49" y="61"/>
                    <a:pt x="52" y="62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9" y="73"/>
                    <a:pt x="48" y="78"/>
                    <a:pt x="53" y="80"/>
                  </a:cubicBezTo>
                  <a:cubicBezTo>
                    <a:pt x="56" y="79"/>
                    <a:pt x="61" y="73"/>
                    <a:pt x="63" y="78"/>
                  </a:cubicBezTo>
                  <a:cubicBezTo>
                    <a:pt x="62" y="88"/>
                    <a:pt x="65" y="98"/>
                    <a:pt x="63" y="109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2" y="87"/>
                    <a:pt x="47" y="87"/>
                    <a:pt x="49" y="82"/>
                  </a:cubicBezTo>
                  <a:cubicBezTo>
                    <a:pt x="48" y="79"/>
                    <a:pt x="46" y="75"/>
                    <a:pt x="44" y="73"/>
                  </a:cubicBezTo>
                  <a:cubicBezTo>
                    <a:pt x="40" y="72"/>
                    <a:pt x="35" y="78"/>
                    <a:pt x="34" y="72"/>
                  </a:cubicBezTo>
                  <a:cubicBezTo>
                    <a:pt x="34" y="68"/>
                    <a:pt x="40" y="68"/>
                    <a:pt x="40" y="64"/>
                  </a:cubicBezTo>
                  <a:cubicBezTo>
                    <a:pt x="37" y="62"/>
                    <a:pt x="37" y="57"/>
                    <a:pt x="33" y="57"/>
                  </a:cubicBezTo>
                  <a:cubicBezTo>
                    <a:pt x="24" y="45"/>
                    <a:pt x="10" y="35"/>
                    <a:pt x="0" y="24"/>
                  </a:cubicBezTo>
                  <a:cubicBezTo>
                    <a:pt x="5" y="16"/>
                    <a:pt x="8" y="8"/>
                    <a:pt x="11" y="0"/>
                  </a:cubicBezTo>
                  <a:cubicBezTo>
                    <a:pt x="14" y="4"/>
                    <a:pt x="17" y="9"/>
                    <a:pt x="19" y="14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5002213" y="217488"/>
              <a:ext cx="420688" cy="893763"/>
            </a:xfrm>
            <a:custGeom>
              <a:avLst/>
              <a:gdLst>
                <a:gd name="T0" fmla="*/ 111 w 112"/>
                <a:gd name="T1" fmla="*/ 15 h 238"/>
                <a:gd name="T2" fmla="*/ 110 w 112"/>
                <a:gd name="T3" fmla="*/ 18 h 238"/>
                <a:gd name="T4" fmla="*/ 94 w 112"/>
                <a:gd name="T5" fmla="*/ 23 h 238"/>
                <a:gd name="T6" fmla="*/ 6 w 112"/>
                <a:gd name="T7" fmla="*/ 237 h 238"/>
                <a:gd name="T8" fmla="*/ 0 w 112"/>
                <a:gd name="T9" fmla="*/ 234 h 238"/>
                <a:gd name="T10" fmla="*/ 23 w 112"/>
                <a:gd name="T11" fmla="*/ 173 h 238"/>
                <a:gd name="T12" fmla="*/ 71 w 112"/>
                <a:gd name="T13" fmla="*/ 55 h 238"/>
                <a:gd name="T14" fmla="*/ 87 w 112"/>
                <a:gd name="T15" fmla="*/ 15 h 238"/>
                <a:gd name="T16" fmla="*/ 78 w 112"/>
                <a:gd name="T17" fmla="*/ 3 h 238"/>
                <a:gd name="T18" fmla="*/ 106 w 112"/>
                <a:gd name="T19" fmla="*/ 10 h 238"/>
                <a:gd name="T20" fmla="*/ 111 w 112"/>
                <a:gd name="T21" fmla="*/ 1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238">
                  <a:moveTo>
                    <a:pt x="111" y="15"/>
                  </a:moveTo>
                  <a:cubicBezTo>
                    <a:pt x="112" y="16"/>
                    <a:pt x="111" y="18"/>
                    <a:pt x="110" y="18"/>
                  </a:cubicBezTo>
                  <a:cubicBezTo>
                    <a:pt x="103" y="20"/>
                    <a:pt x="95" y="13"/>
                    <a:pt x="94" y="23"/>
                  </a:cubicBezTo>
                  <a:cubicBezTo>
                    <a:pt x="63" y="93"/>
                    <a:pt x="37" y="166"/>
                    <a:pt x="6" y="237"/>
                  </a:cubicBezTo>
                  <a:cubicBezTo>
                    <a:pt x="3" y="238"/>
                    <a:pt x="2" y="235"/>
                    <a:pt x="0" y="234"/>
                  </a:cubicBezTo>
                  <a:cubicBezTo>
                    <a:pt x="7" y="214"/>
                    <a:pt x="15" y="194"/>
                    <a:pt x="23" y="173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7" y="42"/>
                    <a:pt x="82" y="28"/>
                    <a:pt x="87" y="15"/>
                  </a:cubicBezTo>
                  <a:cubicBezTo>
                    <a:pt x="85" y="9"/>
                    <a:pt x="77" y="10"/>
                    <a:pt x="78" y="3"/>
                  </a:cubicBezTo>
                  <a:cubicBezTo>
                    <a:pt x="88" y="0"/>
                    <a:pt x="98" y="5"/>
                    <a:pt x="106" y="10"/>
                  </a:cubicBezTo>
                  <a:cubicBezTo>
                    <a:pt x="111" y="15"/>
                    <a:pt x="111" y="15"/>
                    <a:pt x="111" y="15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3649663" y="244476"/>
              <a:ext cx="469900" cy="896938"/>
            </a:xfrm>
            <a:custGeom>
              <a:avLst/>
              <a:gdLst>
                <a:gd name="T0" fmla="*/ 34 w 125"/>
                <a:gd name="T1" fmla="*/ 2 h 239"/>
                <a:gd name="T2" fmla="*/ 25 w 125"/>
                <a:gd name="T3" fmla="*/ 16 h 239"/>
                <a:gd name="T4" fmla="*/ 125 w 125"/>
                <a:gd name="T5" fmla="*/ 237 h 239"/>
                <a:gd name="T6" fmla="*/ 118 w 125"/>
                <a:gd name="T7" fmla="*/ 239 h 239"/>
                <a:gd name="T8" fmla="*/ 99 w 125"/>
                <a:gd name="T9" fmla="*/ 200 h 239"/>
                <a:gd name="T10" fmla="*/ 16 w 125"/>
                <a:gd name="T11" fmla="*/ 19 h 239"/>
                <a:gd name="T12" fmla="*/ 0 w 125"/>
                <a:gd name="T13" fmla="*/ 16 h 239"/>
                <a:gd name="T14" fmla="*/ 29 w 125"/>
                <a:gd name="T15" fmla="*/ 0 h 239"/>
                <a:gd name="T16" fmla="*/ 34 w 125"/>
                <a:gd name="T17" fmla="*/ 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39">
                  <a:moveTo>
                    <a:pt x="34" y="2"/>
                  </a:moveTo>
                  <a:cubicBezTo>
                    <a:pt x="35" y="8"/>
                    <a:pt x="26" y="11"/>
                    <a:pt x="25" y="16"/>
                  </a:cubicBezTo>
                  <a:cubicBezTo>
                    <a:pt x="57" y="90"/>
                    <a:pt x="92" y="163"/>
                    <a:pt x="125" y="237"/>
                  </a:cubicBezTo>
                  <a:cubicBezTo>
                    <a:pt x="123" y="239"/>
                    <a:pt x="120" y="239"/>
                    <a:pt x="118" y="239"/>
                  </a:cubicBezTo>
                  <a:cubicBezTo>
                    <a:pt x="111" y="226"/>
                    <a:pt x="104" y="213"/>
                    <a:pt x="99" y="200"/>
                  </a:cubicBezTo>
                  <a:cubicBezTo>
                    <a:pt x="70" y="140"/>
                    <a:pt x="44" y="79"/>
                    <a:pt x="16" y="19"/>
                  </a:cubicBezTo>
                  <a:cubicBezTo>
                    <a:pt x="11" y="19"/>
                    <a:pt x="3" y="22"/>
                    <a:pt x="0" y="16"/>
                  </a:cubicBezTo>
                  <a:cubicBezTo>
                    <a:pt x="5" y="5"/>
                    <a:pt x="18" y="0"/>
                    <a:pt x="29" y="0"/>
                  </a:cubicBezTo>
                  <a:cubicBezTo>
                    <a:pt x="31" y="0"/>
                    <a:pt x="33" y="0"/>
                    <a:pt x="34" y="2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4622800" y="258763"/>
              <a:ext cx="120650" cy="109538"/>
            </a:xfrm>
            <a:custGeom>
              <a:avLst/>
              <a:gdLst>
                <a:gd name="T0" fmla="*/ 31 w 32"/>
                <a:gd name="T1" fmla="*/ 17 h 29"/>
                <a:gd name="T2" fmla="*/ 32 w 32"/>
                <a:gd name="T3" fmla="*/ 21 h 29"/>
                <a:gd name="T4" fmla="*/ 24 w 32"/>
                <a:gd name="T5" fmla="*/ 29 h 29"/>
                <a:gd name="T6" fmla="*/ 0 w 32"/>
                <a:gd name="T7" fmla="*/ 3 h 29"/>
                <a:gd name="T8" fmla="*/ 17 w 32"/>
                <a:gd name="T9" fmla="*/ 0 h 29"/>
                <a:gd name="T10" fmla="*/ 31 w 32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9">
                  <a:moveTo>
                    <a:pt x="31" y="17"/>
                  </a:moveTo>
                  <a:cubicBezTo>
                    <a:pt x="32" y="18"/>
                    <a:pt x="31" y="20"/>
                    <a:pt x="32" y="2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6" y="21"/>
                    <a:pt x="9" y="11"/>
                    <a:pt x="0" y="3"/>
                  </a:cubicBezTo>
                  <a:cubicBezTo>
                    <a:pt x="5" y="1"/>
                    <a:pt x="11" y="1"/>
                    <a:pt x="17" y="0"/>
                  </a:cubicBezTo>
                  <a:cubicBezTo>
                    <a:pt x="23" y="5"/>
                    <a:pt x="27" y="11"/>
                    <a:pt x="31" y="17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4581525" y="341313"/>
              <a:ext cx="44450" cy="26988"/>
            </a:xfrm>
            <a:custGeom>
              <a:avLst/>
              <a:gdLst>
                <a:gd name="T0" fmla="*/ 12 w 12"/>
                <a:gd name="T1" fmla="*/ 4 h 7"/>
                <a:gd name="T2" fmla="*/ 12 w 12"/>
                <a:gd name="T3" fmla="*/ 6 h 7"/>
                <a:gd name="T4" fmla="*/ 0 w 12"/>
                <a:gd name="T5" fmla="*/ 7 h 7"/>
                <a:gd name="T6" fmla="*/ 7 w 12"/>
                <a:gd name="T7" fmla="*/ 0 h 7"/>
                <a:gd name="T8" fmla="*/ 12 w 12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8" y="7"/>
                    <a:pt x="4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3"/>
                    <a:pt x="1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3206750" y="363538"/>
              <a:ext cx="638175" cy="684213"/>
            </a:xfrm>
            <a:custGeom>
              <a:avLst/>
              <a:gdLst>
                <a:gd name="T0" fmla="*/ 129 w 170"/>
                <a:gd name="T1" fmla="*/ 1 h 182"/>
                <a:gd name="T2" fmla="*/ 133 w 170"/>
                <a:gd name="T3" fmla="*/ 34 h 182"/>
                <a:gd name="T4" fmla="*/ 149 w 170"/>
                <a:gd name="T5" fmla="*/ 47 h 182"/>
                <a:gd name="T6" fmla="*/ 163 w 170"/>
                <a:gd name="T7" fmla="*/ 95 h 182"/>
                <a:gd name="T8" fmla="*/ 170 w 170"/>
                <a:gd name="T9" fmla="*/ 99 h 182"/>
                <a:gd name="T10" fmla="*/ 135 w 170"/>
                <a:gd name="T11" fmla="*/ 109 h 182"/>
                <a:gd name="T12" fmla="*/ 126 w 170"/>
                <a:gd name="T13" fmla="*/ 109 h 182"/>
                <a:gd name="T14" fmla="*/ 117 w 170"/>
                <a:gd name="T15" fmla="*/ 109 h 182"/>
                <a:gd name="T16" fmla="*/ 86 w 170"/>
                <a:gd name="T17" fmla="*/ 109 h 182"/>
                <a:gd name="T18" fmla="*/ 99 w 170"/>
                <a:gd name="T19" fmla="*/ 48 h 182"/>
                <a:gd name="T20" fmla="*/ 93 w 170"/>
                <a:gd name="T21" fmla="*/ 47 h 182"/>
                <a:gd name="T22" fmla="*/ 92 w 170"/>
                <a:gd name="T23" fmla="*/ 60 h 182"/>
                <a:gd name="T24" fmla="*/ 91 w 170"/>
                <a:gd name="T25" fmla="*/ 61 h 182"/>
                <a:gd name="T26" fmla="*/ 91 w 170"/>
                <a:gd name="T27" fmla="*/ 65 h 182"/>
                <a:gd name="T28" fmla="*/ 69 w 170"/>
                <a:gd name="T29" fmla="*/ 118 h 182"/>
                <a:gd name="T30" fmla="*/ 65 w 170"/>
                <a:gd name="T31" fmla="*/ 138 h 182"/>
                <a:gd name="T32" fmla="*/ 28 w 170"/>
                <a:gd name="T33" fmla="*/ 160 h 182"/>
                <a:gd name="T34" fmla="*/ 26 w 170"/>
                <a:gd name="T35" fmla="*/ 182 h 182"/>
                <a:gd name="T36" fmla="*/ 7 w 170"/>
                <a:gd name="T37" fmla="*/ 166 h 182"/>
                <a:gd name="T38" fmla="*/ 22 w 170"/>
                <a:gd name="T39" fmla="*/ 124 h 182"/>
                <a:gd name="T40" fmla="*/ 51 w 170"/>
                <a:gd name="T41" fmla="*/ 36 h 182"/>
                <a:gd name="T42" fmla="*/ 82 w 170"/>
                <a:gd name="T43" fmla="*/ 0 h 182"/>
                <a:gd name="T44" fmla="*/ 129 w 170"/>
                <a:gd name="T45" fmla="*/ 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182">
                  <a:moveTo>
                    <a:pt x="129" y="1"/>
                  </a:moveTo>
                  <a:cubicBezTo>
                    <a:pt x="123" y="11"/>
                    <a:pt x="128" y="25"/>
                    <a:pt x="133" y="34"/>
                  </a:cubicBezTo>
                  <a:cubicBezTo>
                    <a:pt x="138" y="39"/>
                    <a:pt x="143" y="45"/>
                    <a:pt x="149" y="47"/>
                  </a:cubicBezTo>
                  <a:cubicBezTo>
                    <a:pt x="145" y="64"/>
                    <a:pt x="147" y="84"/>
                    <a:pt x="163" y="95"/>
                  </a:cubicBezTo>
                  <a:cubicBezTo>
                    <a:pt x="165" y="96"/>
                    <a:pt x="167" y="98"/>
                    <a:pt x="170" y="99"/>
                  </a:cubicBezTo>
                  <a:cubicBezTo>
                    <a:pt x="160" y="105"/>
                    <a:pt x="147" y="106"/>
                    <a:pt x="135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3" y="110"/>
                    <a:pt x="119" y="109"/>
                    <a:pt x="117" y="109"/>
                  </a:cubicBezTo>
                  <a:cubicBezTo>
                    <a:pt x="106" y="111"/>
                    <a:pt x="95" y="106"/>
                    <a:pt x="86" y="109"/>
                  </a:cubicBezTo>
                  <a:cubicBezTo>
                    <a:pt x="94" y="90"/>
                    <a:pt x="99" y="69"/>
                    <a:pt x="99" y="48"/>
                  </a:cubicBezTo>
                  <a:cubicBezTo>
                    <a:pt x="97" y="46"/>
                    <a:pt x="95" y="45"/>
                    <a:pt x="93" y="47"/>
                  </a:cubicBezTo>
                  <a:cubicBezTo>
                    <a:pt x="93" y="51"/>
                    <a:pt x="92" y="56"/>
                    <a:pt x="92" y="60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2" y="64"/>
                    <a:pt x="91" y="65"/>
                  </a:cubicBezTo>
                  <a:cubicBezTo>
                    <a:pt x="87" y="85"/>
                    <a:pt x="83" y="104"/>
                    <a:pt x="69" y="118"/>
                  </a:cubicBezTo>
                  <a:cubicBezTo>
                    <a:pt x="66" y="124"/>
                    <a:pt x="65" y="130"/>
                    <a:pt x="65" y="138"/>
                  </a:cubicBezTo>
                  <a:cubicBezTo>
                    <a:pt x="51" y="140"/>
                    <a:pt x="37" y="146"/>
                    <a:pt x="28" y="160"/>
                  </a:cubicBezTo>
                  <a:cubicBezTo>
                    <a:pt x="23" y="166"/>
                    <a:pt x="26" y="175"/>
                    <a:pt x="26" y="182"/>
                  </a:cubicBezTo>
                  <a:cubicBezTo>
                    <a:pt x="17" y="181"/>
                    <a:pt x="10" y="174"/>
                    <a:pt x="7" y="166"/>
                  </a:cubicBezTo>
                  <a:cubicBezTo>
                    <a:pt x="0" y="150"/>
                    <a:pt x="16" y="138"/>
                    <a:pt x="22" y="124"/>
                  </a:cubicBezTo>
                  <a:cubicBezTo>
                    <a:pt x="37" y="97"/>
                    <a:pt x="45" y="68"/>
                    <a:pt x="51" y="36"/>
                  </a:cubicBezTo>
                  <a:cubicBezTo>
                    <a:pt x="54" y="21"/>
                    <a:pt x="65" y="3"/>
                    <a:pt x="82" y="0"/>
                  </a:cubicBezTo>
                  <a:cubicBezTo>
                    <a:pt x="97" y="1"/>
                    <a:pt x="114" y="6"/>
                    <a:pt x="129" y="1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4502150" y="368301"/>
              <a:ext cx="87313" cy="120650"/>
            </a:xfrm>
            <a:custGeom>
              <a:avLst/>
              <a:gdLst>
                <a:gd name="T0" fmla="*/ 10 w 23"/>
                <a:gd name="T1" fmla="*/ 5 h 32"/>
                <a:gd name="T2" fmla="*/ 13 w 23"/>
                <a:gd name="T3" fmla="*/ 19 h 32"/>
                <a:gd name="T4" fmla="*/ 20 w 23"/>
                <a:gd name="T5" fmla="*/ 28 h 32"/>
                <a:gd name="T6" fmla="*/ 13 w 23"/>
                <a:gd name="T7" fmla="*/ 25 h 32"/>
                <a:gd name="T8" fmla="*/ 0 w 23"/>
                <a:gd name="T9" fmla="*/ 5 h 32"/>
                <a:gd name="T10" fmla="*/ 4 w 23"/>
                <a:gd name="T11" fmla="*/ 1 h 32"/>
                <a:gd name="T12" fmla="*/ 10 w 23"/>
                <a:gd name="T13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2">
                  <a:moveTo>
                    <a:pt x="10" y="5"/>
                  </a:moveTo>
                  <a:cubicBezTo>
                    <a:pt x="10" y="10"/>
                    <a:pt x="10" y="15"/>
                    <a:pt x="13" y="19"/>
                  </a:cubicBezTo>
                  <a:cubicBezTo>
                    <a:pt x="16" y="22"/>
                    <a:pt x="23" y="22"/>
                    <a:pt x="20" y="28"/>
                  </a:cubicBezTo>
                  <a:cubicBezTo>
                    <a:pt x="17" y="32"/>
                    <a:pt x="14" y="26"/>
                    <a:pt x="13" y="25"/>
                  </a:cubicBezTo>
                  <a:cubicBezTo>
                    <a:pt x="9" y="18"/>
                    <a:pt x="5" y="11"/>
                    <a:pt x="0" y="5"/>
                  </a:cubicBezTo>
                  <a:cubicBezTo>
                    <a:pt x="1" y="3"/>
                    <a:pt x="2" y="1"/>
                    <a:pt x="4" y="1"/>
                  </a:cubicBezTo>
                  <a:cubicBezTo>
                    <a:pt x="7" y="0"/>
                    <a:pt x="8" y="3"/>
                    <a:pt x="1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4424363" y="387351"/>
              <a:ext cx="303213" cy="314325"/>
            </a:xfrm>
            <a:custGeom>
              <a:avLst/>
              <a:gdLst>
                <a:gd name="T0" fmla="*/ 62 w 81"/>
                <a:gd name="T1" fmla="*/ 0 h 84"/>
                <a:gd name="T2" fmla="*/ 75 w 81"/>
                <a:gd name="T3" fmla="*/ 35 h 84"/>
                <a:gd name="T4" fmla="*/ 64 w 81"/>
                <a:gd name="T5" fmla="*/ 59 h 84"/>
                <a:gd name="T6" fmla="*/ 58 w 81"/>
                <a:gd name="T7" fmla="*/ 84 h 84"/>
                <a:gd name="T8" fmla="*/ 55 w 81"/>
                <a:gd name="T9" fmla="*/ 78 h 84"/>
                <a:gd name="T10" fmla="*/ 21 w 81"/>
                <a:gd name="T11" fmla="*/ 63 h 84"/>
                <a:gd name="T12" fmla="*/ 1 w 81"/>
                <a:gd name="T13" fmla="*/ 68 h 84"/>
                <a:gd name="T14" fmla="*/ 10 w 81"/>
                <a:gd name="T15" fmla="*/ 63 h 84"/>
                <a:gd name="T16" fmla="*/ 28 w 81"/>
                <a:gd name="T17" fmla="*/ 48 h 84"/>
                <a:gd name="T18" fmla="*/ 41 w 81"/>
                <a:gd name="T19" fmla="*/ 36 h 84"/>
                <a:gd name="T20" fmla="*/ 42 w 81"/>
                <a:gd name="T21" fmla="*/ 31 h 84"/>
                <a:gd name="T22" fmla="*/ 43 w 81"/>
                <a:gd name="T23" fmla="*/ 31 h 84"/>
                <a:gd name="T24" fmla="*/ 43 w 81"/>
                <a:gd name="T25" fmla="*/ 41 h 84"/>
                <a:gd name="T26" fmla="*/ 48 w 81"/>
                <a:gd name="T27" fmla="*/ 41 h 84"/>
                <a:gd name="T28" fmla="*/ 53 w 81"/>
                <a:gd name="T29" fmla="*/ 30 h 84"/>
                <a:gd name="T30" fmla="*/ 58 w 81"/>
                <a:gd name="T31" fmla="*/ 29 h 84"/>
                <a:gd name="T32" fmla="*/ 59 w 81"/>
                <a:gd name="T33" fmla="*/ 19 h 84"/>
                <a:gd name="T34" fmla="*/ 53 w 81"/>
                <a:gd name="T35" fmla="*/ 11 h 84"/>
                <a:gd name="T36" fmla="*/ 38 w 81"/>
                <a:gd name="T37" fmla="*/ 9 h 84"/>
                <a:gd name="T38" fmla="*/ 38 w 81"/>
                <a:gd name="T39" fmla="*/ 3 h 84"/>
                <a:gd name="T40" fmla="*/ 62 w 81"/>
                <a:gd name="T4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84">
                  <a:moveTo>
                    <a:pt x="62" y="0"/>
                  </a:moveTo>
                  <a:cubicBezTo>
                    <a:pt x="68" y="11"/>
                    <a:pt x="81" y="21"/>
                    <a:pt x="75" y="35"/>
                  </a:cubicBezTo>
                  <a:cubicBezTo>
                    <a:pt x="67" y="41"/>
                    <a:pt x="63" y="49"/>
                    <a:pt x="64" y="59"/>
                  </a:cubicBezTo>
                  <a:cubicBezTo>
                    <a:pt x="69" y="69"/>
                    <a:pt x="61" y="76"/>
                    <a:pt x="58" y="84"/>
                  </a:cubicBezTo>
                  <a:cubicBezTo>
                    <a:pt x="57" y="83"/>
                    <a:pt x="56" y="81"/>
                    <a:pt x="55" y="78"/>
                  </a:cubicBezTo>
                  <a:cubicBezTo>
                    <a:pt x="47" y="67"/>
                    <a:pt x="35" y="61"/>
                    <a:pt x="21" y="63"/>
                  </a:cubicBezTo>
                  <a:cubicBezTo>
                    <a:pt x="14" y="64"/>
                    <a:pt x="8" y="67"/>
                    <a:pt x="1" y="68"/>
                  </a:cubicBezTo>
                  <a:cubicBezTo>
                    <a:pt x="0" y="62"/>
                    <a:pt x="7" y="66"/>
                    <a:pt x="10" y="63"/>
                  </a:cubicBezTo>
                  <a:cubicBezTo>
                    <a:pt x="14" y="55"/>
                    <a:pt x="25" y="58"/>
                    <a:pt x="28" y="48"/>
                  </a:cubicBezTo>
                  <a:cubicBezTo>
                    <a:pt x="33" y="46"/>
                    <a:pt x="40" y="42"/>
                    <a:pt x="41" y="36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2" y="34"/>
                    <a:pt x="42" y="38"/>
                    <a:pt x="43" y="41"/>
                  </a:cubicBezTo>
                  <a:cubicBezTo>
                    <a:pt x="45" y="43"/>
                    <a:pt x="46" y="43"/>
                    <a:pt x="48" y="41"/>
                  </a:cubicBezTo>
                  <a:cubicBezTo>
                    <a:pt x="50" y="38"/>
                    <a:pt x="48" y="32"/>
                    <a:pt x="53" y="30"/>
                  </a:cubicBezTo>
                  <a:cubicBezTo>
                    <a:pt x="55" y="30"/>
                    <a:pt x="56" y="28"/>
                    <a:pt x="58" y="29"/>
                  </a:cubicBezTo>
                  <a:cubicBezTo>
                    <a:pt x="60" y="26"/>
                    <a:pt x="61" y="22"/>
                    <a:pt x="59" y="19"/>
                  </a:cubicBezTo>
                  <a:cubicBezTo>
                    <a:pt x="59" y="16"/>
                    <a:pt x="56" y="12"/>
                    <a:pt x="53" y="11"/>
                  </a:cubicBezTo>
                  <a:cubicBezTo>
                    <a:pt x="48" y="10"/>
                    <a:pt x="42" y="12"/>
                    <a:pt x="38" y="9"/>
                  </a:cubicBezTo>
                  <a:cubicBezTo>
                    <a:pt x="37" y="7"/>
                    <a:pt x="38" y="5"/>
                    <a:pt x="38" y="3"/>
                  </a:cubicBezTo>
                  <a:cubicBezTo>
                    <a:pt x="46" y="3"/>
                    <a:pt x="54" y="0"/>
                    <a:pt x="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4457700" y="390526"/>
              <a:ext cx="96838" cy="142875"/>
            </a:xfrm>
            <a:custGeom>
              <a:avLst/>
              <a:gdLst>
                <a:gd name="T0" fmla="*/ 25 w 26"/>
                <a:gd name="T1" fmla="*/ 31 h 38"/>
                <a:gd name="T2" fmla="*/ 21 w 26"/>
                <a:gd name="T3" fmla="*/ 38 h 38"/>
                <a:gd name="T4" fmla="*/ 18 w 26"/>
                <a:gd name="T5" fmla="*/ 38 h 38"/>
                <a:gd name="T6" fmla="*/ 0 w 26"/>
                <a:gd name="T7" fmla="*/ 6 h 38"/>
                <a:gd name="T8" fmla="*/ 9 w 26"/>
                <a:gd name="T9" fmla="*/ 6 h 38"/>
                <a:gd name="T10" fmla="*/ 25 w 26"/>
                <a:gd name="T11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8">
                  <a:moveTo>
                    <a:pt x="25" y="31"/>
                  </a:moveTo>
                  <a:cubicBezTo>
                    <a:pt x="26" y="34"/>
                    <a:pt x="22" y="36"/>
                    <a:pt x="21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2" y="27"/>
                    <a:pt x="1" y="19"/>
                    <a:pt x="0" y="6"/>
                  </a:cubicBezTo>
                  <a:cubicBezTo>
                    <a:pt x="3" y="3"/>
                    <a:pt x="7" y="0"/>
                    <a:pt x="9" y="6"/>
                  </a:cubicBezTo>
                  <a:cubicBezTo>
                    <a:pt x="25" y="31"/>
                    <a:pt x="25" y="31"/>
                    <a:pt x="25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4416425" y="447676"/>
              <a:ext cx="85725" cy="130175"/>
            </a:xfrm>
            <a:custGeom>
              <a:avLst/>
              <a:gdLst>
                <a:gd name="T0" fmla="*/ 22 w 23"/>
                <a:gd name="T1" fmla="*/ 25 h 35"/>
                <a:gd name="T2" fmla="*/ 17 w 23"/>
                <a:gd name="T3" fmla="*/ 35 h 35"/>
                <a:gd name="T4" fmla="*/ 0 w 23"/>
                <a:gd name="T5" fmla="*/ 8 h 35"/>
                <a:gd name="T6" fmla="*/ 7 w 23"/>
                <a:gd name="T7" fmla="*/ 3 h 35"/>
                <a:gd name="T8" fmla="*/ 22 w 23"/>
                <a:gd name="T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2" y="25"/>
                  </a:moveTo>
                  <a:cubicBezTo>
                    <a:pt x="23" y="30"/>
                    <a:pt x="20" y="33"/>
                    <a:pt x="17" y="35"/>
                  </a:cubicBezTo>
                  <a:cubicBezTo>
                    <a:pt x="10" y="27"/>
                    <a:pt x="4" y="17"/>
                    <a:pt x="0" y="8"/>
                  </a:cubicBezTo>
                  <a:cubicBezTo>
                    <a:pt x="1" y="5"/>
                    <a:pt x="4" y="0"/>
                    <a:pt x="7" y="3"/>
                  </a:cubicBezTo>
                  <a:cubicBezTo>
                    <a:pt x="22" y="25"/>
                    <a:pt x="22" y="25"/>
                    <a:pt x="2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4375150" y="514351"/>
              <a:ext cx="82550" cy="90488"/>
            </a:xfrm>
            <a:custGeom>
              <a:avLst/>
              <a:gdLst>
                <a:gd name="T0" fmla="*/ 13 w 22"/>
                <a:gd name="T1" fmla="*/ 7 h 24"/>
                <a:gd name="T2" fmla="*/ 17 w 22"/>
                <a:gd name="T3" fmla="*/ 23 h 24"/>
                <a:gd name="T4" fmla="*/ 9 w 22"/>
                <a:gd name="T5" fmla="*/ 15 h 24"/>
                <a:gd name="T6" fmla="*/ 5 w 22"/>
                <a:gd name="T7" fmla="*/ 0 h 24"/>
                <a:gd name="T8" fmla="*/ 13 w 22"/>
                <a:gd name="T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3" y="7"/>
                  </a:moveTo>
                  <a:cubicBezTo>
                    <a:pt x="15" y="12"/>
                    <a:pt x="22" y="18"/>
                    <a:pt x="17" y="23"/>
                  </a:cubicBezTo>
                  <a:cubicBezTo>
                    <a:pt x="12" y="24"/>
                    <a:pt x="12" y="18"/>
                    <a:pt x="9" y="15"/>
                  </a:cubicBezTo>
                  <a:cubicBezTo>
                    <a:pt x="6" y="11"/>
                    <a:pt x="0" y="5"/>
                    <a:pt x="5" y="0"/>
                  </a:cubicBezTo>
                  <a:cubicBezTo>
                    <a:pt x="9" y="0"/>
                    <a:pt x="10" y="5"/>
                    <a:pt x="13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4092575" y="547688"/>
              <a:ext cx="312738" cy="260350"/>
            </a:xfrm>
            <a:custGeom>
              <a:avLst/>
              <a:gdLst>
                <a:gd name="T0" fmla="*/ 80 w 83"/>
                <a:gd name="T1" fmla="*/ 22 h 69"/>
                <a:gd name="T2" fmla="*/ 81 w 83"/>
                <a:gd name="T3" fmla="*/ 31 h 69"/>
                <a:gd name="T4" fmla="*/ 5 w 83"/>
                <a:gd name="T5" fmla="*/ 68 h 69"/>
                <a:gd name="T6" fmla="*/ 0 w 83"/>
                <a:gd name="T7" fmla="*/ 69 h 69"/>
                <a:gd name="T8" fmla="*/ 0 w 83"/>
                <a:gd name="T9" fmla="*/ 68 h 69"/>
                <a:gd name="T10" fmla="*/ 55 w 83"/>
                <a:gd name="T11" fmla="*/ 1 h 69"/>
                <a:gd name="T12" fmla="*/ 80 w 83"/>
                <a:gd name="T13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9">
                  <a:moveTo>
                    <a:pt x="80" y="22"/>
                  </a:moveTo>
                  <a:cubicBezTo>
                    <a:pt x="80" y="25"/>
                    <a:pt x="83" y="28"/>
                    <a:pt x="81" y="31"/>
                  </a:cubicBezTo>
                  <a:cubicBezTo>
                    <a:pt x="55" y="42"/>
                    <a:pt x="30" y="56"/>
                    <a:pt x="5" y="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9" y="46"/>
                    <a:pt x="36" y="23"/>
                    <a:pt x="55" y="1"/>
                  </a:cubicBezTo>
                  <a:cubicBezTo>
                    <a:pt x="67" y="0"/>
                    <a:pt x="76" y="12"/>
                    <a:pt x="80" y="22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5538788" y="612776"/>
              <a:ext cx="60325" cy="146050"/>
            </a:xfrm>
            <a:custGeom>
              <a:avLst/>
              <a:gdLst>
                <a:gd name="T0" fmla="*/ 16 w 16"/>
                <a:gd name="T1" fmla="*/ 39 h 39"/>
                <a:gd name="T2" fmla="*/ 5 w 16"/>
                <a:gd name="T3" fmla="*/ 33 h 39"/>
                <a:gd name="T4" fmla="*/ 0 w 16"/>
                <a:gd name="T5" fmla="*/ 0 h 39"/>
                <a:gd name="T6" fmla="*/ 16 w 16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9">
                  <a:moveTo>
                    <a:pt x="16" y="39"/>
                  </a:moveTo>
                  <a:cubicBezTo>
                    <a:pt x="12" y="37"/>
                    <a:pt x="7" y="38"/>
                    <a:pt x="5" y="33"/>
                  </a:cubicBezTo>
                  <a:cubicBezTo>
                    <a:pt x="2" y="23"/>
                    <a:pt x="1" y="11"/>
                    <a:pt x="0" y="0"/>
                  </a:cubicBezTo>
                  <a:cubicBezTo>
                    <a:pt x="4" y="14"/>
                    <a:pt x="9" y="27"/>
                    <a:pt x="16" y="39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4683125" y="619126"/>
              <a:ext cx="104775" cy="65088"/>
            </a:xfrm>
            <a:custGeom>
              <a:avLst/>
              <a:gdLst>
                <a:gd name="T0" fmla="*/ 28 w 28"/>
                <a:gd name="T1" fmla="*/ 3 h 17"/>
                <a:gd name="T2" fmla="*/ 19 w 28"/>
                <a:gd name="T3" fmla="*/ 7 h 17"/>
                <a:gd name="T4" fmla="*/ 0 w 28"/>
                <a:gd name="T5" fmla="*/ 17 h 17"/>
                <a:gd name="T6" fmla="*/ 19 w 28"/>
                <a:gd name="T7" fmla="*/ 1 h 17"/>
                <a:gd name="T8" fmla="*/ 28 w 28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cubicBezTo>
                    <a:pt x="28" y="7"/>
                    <a:pt x="22" y="6"/>
                    <a:pt x="19" y="7"/>
                  </a:cubicBezTo>
                  <a:cubicBezTo>
                    <a:pt x="11" y="7"/>
                    <a:pt x="6" y="13"/>
                    <a:pt x="0" y="17"/>
                  </a:cubicBezTo>
                  <a:cubicBezTo>
                    <a:pt x="4" y="10"/>
                    <a:pt x="11" y="2"/>
                    <a:pt x="19" y="1"/>
                  </a:cubicBezTo>
                  <a:cubicBezTo>
                    <a:pt x="22" y="2"/>
                    <a:pt x="26" y="0"/>
                    <a:pt x="28" y="3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4397375" y="646113"/>
              <a:ext cx="236538" cy="150813"/>
            </a:xfrm>
            <a:custGeom>
              <a:avLst/>
              <a:gdLst>
                <a:gd name="T0" fmla="*/ 57 w 63"/>
                <a:gd name="T1" fmla="*/ 14 h 40"/>
                <a:gd name="T2" fmla="*/ 62 w 63"/>
                <a:gd name="T3" fmla="*/ 40 h 40"/>
                <a:gd name="T4" fmla="*/ 40 w 63"/>
                <a:gd name="T5" fmla="*/ 16 h 40"/>
                <a:gd name="T6" fmla="*/ 29 w 63"/>
                <a:gd name="T7" fmla="*/ 11 h 40"/>
                <a:gd name="T8" fmla="*/ 19 w 63"/>
                <a:gd name="T9" fmla="*/ 11 h 40"/>
                <a:gd name="T10" fmla="*/ 13 w 63"/>
                <a:gd name="T11" fmla="*/ 12 h 40"/>
                <a:gd name="T12" fmla="*/ 0 w 63"/>
                <a:gd name="T13" fmla="*/ 19 h 40"/>
                <a:gd name="T14" fmla="*/ 28 w 63"/>
                <a:gd name="T15" fmla="*/ 1 h 40"/>
                <a:gd name="T16" fmla="*/ 57 w 63"/>
                <a:gd name="T17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0">
                  <a:moveTo>
                    <a:pt x="57" y="14"/>
                  </a:moveTo>
                  <a:cubicBezTo>
                    <a:pt x="60" y="22"/>
                    <a:pt x="63" y="31"/>
                    <a:pt x="62" y="40"/>
                  </a:cubicBezTo>
                  <a:cubicBezTo>
                    <a:pt x="56" y="32"/>
                    <a:pt x="49" y="23"/>
                    <a:pt x="40" y="16"/>
                  </a:cubicBezTo>
                  <a:cubicBezTo>
                    <a:pt x="36" y="14"/>
                    <a:pt x="33" y="12"/>
                    <a:pt x="29" y="11"/>
                  </a:cubicBezTo>
                  <a:cubicBezTo>
                    <a:pt x="26" y="12"/>
                    <a:pt x="22" y="9"/>
                    <a:pt x="19" y="11"/>
                  </a:cubicBezTo>
                  <a:cubicBezTo>
                    <a:pt x="18" y="11"/>
                    <a:pt x="15" y="11"/>
                    <a:pt x="13" y="12"/>
                  </a:cubicBezTo>
                  <a:cubicBezTo>
                    <a:pt x="8" y="14"/>
                    <a:pt x="4" y="17"/>
                    <a:pt x="0" y="19"/>
                  </a:cubicBezTo>
                  <a:cubicBezTo>
                    <a:pt x="3" y="6"/>
                    <a:pt x="17" y="3"/>
                    <a:pt x="28" y="1"/>
                  </a:cubicBezTo>
                  <a:cubicBezTo>
                    <a:pt x="40" y="0"/>
                    <a:pt x="51" y="4"/>
                    <a:pt x="57" y="14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4649788" y="695326"/>
              <a:ext cx="69850" cy="330200"/>
            </a:xfrm>
            <a:custGeom>
              <a:avLst/>
              <a:gdLst>
                <a:gd name="T0" fmla="*/ 19 w 19"/>
                <a:gd name="T1" fmla="*/ 0 h 88"/>
                <a:gd name="T2" fmla="*/ 13 w 19"/>
                <a:gd name="T3" fmla="*/ 47 h 88"/>
                <a:gd name="T4" fmla="*/ 13 w 19"/>
                <a:gd name="T5" fmla="*/ 56 h 88"/>
                <a:gd name="T6" fmla="*/ 13 w 19"/>
                <a:gd name="T7" fmla="*/ 67 h 88"/>
                <a:gd name="T8" fmla="*/ 14 w 19"/>
                <a:gd name="T9" fmla="*/ 85 h 88"/>
                <a:gd name="T10" fmla="*/ 3 w 19"/>
                <a:gd name="T11" fmla="*/ 88 h 88"/>
                <a:gd name="T12" fmla="*/ 1 w 19"/>
                <a:gd name="T13" fmla="*/ 85 h 88"/>
                <a:gd name="T14" fmla="*/ 2 w 19"/>
                <a:gd name="T15" fmla="*/ 68 h 88"/>
                <a:gd name="T16" fmla="*/ 2 w 19"/>
                <a:gd name="T17" fmla="*/ 60 h 88"/>
                <a:gd name="T18" fmla="*/ 2 w 19"/>
                <a:gd name="T19" fmla="*/ 50 h 88"/>
                <a:gd name="T20" fmla="*/ 3 w 19"/>
                <a:gd name="T21" fmla="*/ 19 h 88"/>
                <a:gd name="T22" fmla="*/ 19 w 19"/>
                <a:gd name="T2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88">
                  <a:moveTo>
                    <a:pt x="19" y="0"/>
                  </a:moveTo>
                  <a:cubicBezTo>
                    <a:pt x="15" y="15"/>
                    <a:pt x="15" y="32"/>
                    <a:pt x="13" y="47"/>
                  </a:cubicBezTo>
                  <a:cubicBezTo>
                    <a:pt x="14" y="49"/>
                    <a:pt x="13" y="54"/>
                    <a:pt x="13" y="56"/>
                  </a:cubicBezTo>
                  <a:cubicBezTo>
                    <a:pt x="14" y="59"/>
                    <a:pt x="12" y="64"/>
                    <a:pt x="13" y="67"/>
                  </a:cubicBezTo>
                  <a:cubicBezTo>
                    <a:pt x="13" y="73"/>
                    <a:pt x="15" y="79"/>
                    <a:pt x="14" y="85"/>
                  </a:cubicBezTo>
                  <a:cubicBezTo>
                    <a:pt x="10" y="87"/>
                    <a:pt x="6" y="87"/>
                    <a:pt x="3" y="88"/>
                  </a:cubicBezTo>
                  <a:cubicBezTo>
                    <a:pt x="0" y="88"/>
                    <a:pt x="2" y="86"/>
                    <a:pt x="1" y="85"/>
                  </a:cubicBezTo>
                  <a:cubicBezTo>
                    <a:pt x="1" y="80"/>
                    <a:pt x="1" y="73"/>
                    <a:pt x="2" y="68"/>
                  </a:cubicBezTo>
                  <a:cubicBezTo>
                    <a:pt x="1" y="65"/>
                    <a:pt x="2" y="63"/>
                    <a:pt x="2" y="60"/>
                  </a:cubicBezTo>
                  <a:cubicBezTo>
                    <a:pt x="1" y="57"/>
                    <a:pt x="3" y="54"/>
                    <a:pt x="2" y="50"/>
                  </a:cubicBezTo>
                  <a:cubicBezTo>
                    <a:pt x="3" y="39"/>
                    <a:pt x="1" y="29"/>
                    <a:pt x="3" y="19"/>
                  </a:cubicBezTo>
                  <a:cubicBezTo>
                    <a:pt x="5" y="11"/>
                    <a:pt x="11" y="3"/>
                    <a:pt x="19" y="0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4498975" y="769938"/>
              <a:ext cx="157163" cy="311150"/>
            </a:xfrm>
            <a:custGeom>
              <a:avLst/>
              <a:gdLst>
                <a:gd name="T0" fmla="*/ 29 w 42"/>
                <a:gd name="T1" fmla="*/ 12 h 83"/>
                <a:gd name="T2" fmla="*/ 34 w 42"/>
                <a:gd name="T3" fmla="*/ 70 h 83"/>
                <a:gd name="T4" fmla="*/ 15 w 42"/>
                <a:gd name="T5" fmla="*/ 83 h 83"/>
                <a:gd name="T6" fmla="*/ 0 w 42"/>
                <a:gd name="T7" fmla="*/ 78 h 83"/>
                <a:gd name="T8" fmla="*/ 3 w 42"/>
                <a:gd name="T9" fmla="*/ 55 h 83"/>
                <a:gd name="T10" fmla="*/ 1 w 42"/>
                <a:gd name="T11" fmla="*/ 1 h 83"/>
                <a:gd name="T12" fmla="*/ 22 w 42"/>
                <a:gd name="T13" fmla="*/ 5 h 83"/>
                <a:gd name="T14" fmla="*/ 29 w 42"/>
                <a:gd name="T15" fmla="*/ 1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83">
                  <a:moveTo>
                    <a:pt x="29" y="12"/>
                  </a:moveTo>
                  <a:cubicBezTo>
                    <a:pt x="42" y="28"/>
                    <a:pt x="32" y="51"/>
                    <a:pt x="34" y="70"/>
                  </a:cubicBezTo>
                  <a:cubicBezTo>
                    <a:pt x="28" y="74"/>
                    <a:pt x="21" y="77"/>
                    <a:pt x="15" y="83"/>
                  </a:cubicBezTo>
                  <a:cubicBezTo>
                    <a:pt x="10" y="82"/>
                    <a:pt x="6" y="78"/>
                    <a:pt x="0" y="78"/>
                  </a:cubicBezTo>
                  <a:cubicBezTo>
                    <a:pt x="0" y="70"/>
                    <a:pt x="3" y="63"/>
                    <a:pt x="3" y="55"/>
                  </a:cubicBezTo>
                  <a:cubicBezTo>
                    <a:pt x="5" y="38"/>
                    <a:pt x="5" y="18"/>
                    <a:pt x="1" y="1"/>
                  </a:cubicBezTo>
                  <a:cubicBezTo>
                    <a:pt x="8" y="0"/>
                    <a:pt x="16" y="1"/>
                    <a:pt x="22" y="5"/>
                  </a:cubicBezTo>
                  <a:cubicBezTo>
                    <a:pt x="29" y="12"/>
                    <a:pt x="29" y="12"/>
                    <a:pt x="29" y="12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5400675" y="769938"/>
              <a:ext cx="233363" cy="277813"/>
            </a:xfrm>
            <a:custGeom>
              <a:avLst/>
              <a:gdLst>
                <a:gd name="T0" fmla="*/ 62 w 62"/>
                <a:gd name="T1" fmla="*/ 18 h 74"/>
                <a:gd name="T2" fmla="*/ 59 w 62"/>
                <a:gd name="T3" fmla="*/ 31 h 74"/>
                <a:gd name="T4" fmla="*/ 1 w 62"/>
                <a:gd name="T5" fmla="*/ 74 h 74"/>
                <a:gd name="T6" fmla="*/ 34 w 62"/>
                <a:gd name="T7" fmla="*/ 18 h 74"/>
                <a:gd name="T8" fmla="*/ 40 w 62"/>
                <a:gd name="T9" fmla="*/ 0 h 74"/>
                <a:gd name="T10" fmla="*/ 62 w 62"/>
                <a:gd name="T11" fmla="*/ 1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4">
                  <a:moveTo>
                    <a:pt x="62" y="18"/>
                  </a:moveTo>
                  <a:cubicBezTo>
                    <a:pt x="62" y="23"/>
                    <a:pt x="62" y="28"/>
                    <a:pt x="59" y="31"/>
                  </a:cubicBezTo>
                  <a:cubicBezTo>
                    <a:pt x="40" y="45"/>
                    <a:pt x="11" y="47"/>
                    <a:pt x="1" y="74"/>
                  </a:cubicBezTo>
                  <a:cubicBezTo>
                    <a:pt x="0" y="50"/>
                    <a:pt x="17" y="34"/>
                    <a:pt x="34" y="18"/>
                  </a:cubicBezTo>
                  <a:cubicBezTo>
                    <a:pt x="37" y="13"/>
                    <a:pt x="36" y="5"/>
                    <a:pt x="40" y="0"/>
                  </a:cubicBezTo>
                  <a:cubicBezTo>
                    <a:pt x="49" y="2"/>
                    <a:pt x="59" y="9"/>
                    <a:pt x="62" y="18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4540250" y="830263"/>
              <a:ext cx="60325" cy="60325"/>
            </a:xfrm>
            <a:custGeom>
              <a:avLst/>
              <a:gdLst>
                <a:gd name="T0" fmla="*/ 16 w 16"/>
                <a:gd name="T1" fmla="*/ 6 h 16"/>
                <a:gd name="T2" fmla="*/ 11 w 16"/>
                <a:gd name="T3" fmla="*/ 16 h 16"/>
                <a:gd name="T4" fmla="*/ 2 w 16"/>
                <a:gd name="T5" fmla="*/ 11 h 16"/>
                <a:gd name="T6" fmla="*/ 3 w 16"/>
                <a:gd name="T7" fmla="*/ 4 h 16"/>
                <a:gd name="T8" fmla="*/ 16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6"/>
                  </a:moveTo>
                  <a:cubicBezTo>
                    <a:pt x="16" y="10"/>
                    <a:pt x="15" y="14"/>
                    <a:pt x="11" y="16"/>
                  </a:cubicBezTo>
                  <a:cubicBezTo>
                    <a:pt x="7" y="16"/>
                    <a:pt x="4" y="14"/>
                    <a:pt x="2" y="11"/>
                  </a:cubicBezTo>
                  <a:cubicBezTo>
                    <a:pt x="0" y="9"/>
                    <a:pt x="3" y="7"/>
                    <a:pt x="3" y="4"/>
                  </a:cubicBezTo>
                  <a:cubicBezTo>
                    <a:pt x="6" y="0"/>
                    <a:pt x="14" y="1"/>
                    <a:pt x="16" y="6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5705475" y="931863"/>
              <a:ext cx="107950" cy="93663"/>
            </a:xfrm>
            <a:custGeom>
              <a:avLst/>
              <a:gdLst>
                <a:gd name="T0" fmla="*/ 28 w 29"/>
                <a:gd name="T1" fmla="*/ 17 h 25"/>
                <a:gd name="T2" fmla="*/ 13 w 29"/>
                <a:gd name="T3" fmla="*/ 25 h 25"/>
                <a:gd name="T4" fmla="*/ 0 w 29"/>
                <a:gd name="T5" fmla="*/ 15 h 25"/>
                <a:gd name="T6" fmla="*/ 0 w 29"/>
                <a:gd name="T7" fmla="*/ 13 h 25"/>
                <a:gd name="T8" fmla="*/ 18 w 29"/>
                <a:gd name="T9" fmla="*/ 0 h 25"/>
                <a:gd name="T10" fmla="*/ 28 w 29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5">
                  <a:moveTo>
                    <a:pt x="28" y="17"/>
                  </a:moveTo>
                  <a:cubicBezTo>
                    <a:pt x="29" y="25"/>
                    <a:pt x="18" y="22"/>
                    <a:pt x="13" y="25"/>
                  </a:cubicBezTo>
                  <a:cubicBezTo>
                    <a:pt x="9" y="22"/>
                    <a:pt x="5" y="17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0"/>
                    <a:pt x="12" y="4"/>
                    <a:pt x="18" y="0"/>
                  </a:cubicBezTo>
                  <a:cubicBezTo>
                    <a:pt x="23" y="4"/>
                    <a:pt x="27" y="11"/>
                    <a:pt x="28" y="17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9"/>
            <p:cNvSpPr>
              <a:spLocks/>
            </p:cNvSpPr>
            <p:nvPr/>
          </p:nvSpPr>
          <p:spPr bwMode="auto">
            <a:xfrm>
              <a:off x="4548188" y="938213"/>
              <a:ext cx="52388" cy="57150"/>
            </a:xfrm>
            <a:custGeom>
              <a:avLst/>
              <a:gdLst>
                <a:gd name="T0" fmla="*/ 13 w 14"/>
                <a:gd name="T1" fmla="*/ 5 h 15"/>
                <a:gd name="T2" fmla="*/ 10 w 14"/>
                <a:gd name="T3" fmla="*/ 14 h 15"/>
                <a:gd name="T4" fmla="*/ 3 w 14"/>
                <a:gd name="T5" fmla="*/ 14 h 15"/>
                <a:gd name="T6" fmla="*/ 0 w 14"/>
                <a:gd name="T7" fmla="*/ 6 h 15"/>
                <a:gd name="T8" fmla="*/ 8 w 14"/>
                <a:gd name="T9" fmla="*/ 0 h 15"/>
                <a:gd name="T10" fmla="*/ 13 w 14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13" y="5"/>
                  </a:moveTo>
                  <a:cubicBezTo>
                    <a:pt x="14" y="9"/>
                    <a:pt x="14" y="12"/>
                    <a:pt x="10" y="14"/>
                  </a:cubicBezTo>
                  <a:cubicBezTo>
                    <a:pt x="8" y="15"/>
                    <a:pt x="5" y="15"/>
                    <a:pt x="3" y="14"/>
                  </a:cubicBezTo>
                  <a:cubicBezTo>
                    <a:pt x="0" y="12"/>
                    <a:pt x="1" y="9"/>
                    <a:pt x="0" y="6"/>
                  </a:cubicBezTo>
                  <a:cubicBezTo>
                    <a:pt x="0" y="2"/>
                    <a:pt x="4" y="1"/>
                    <a:pt x="8" y="0"/>
                  </a:cubicBezTo>
                  <a:cubicBezTo>
                    <a:pt x="10" y="0"/>
                    <a:pt x="12" y="3"/>
                    <a:pt x="13" y="5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2940050" y="957263"/>
              <a:ext cx="742950" cy="387350"/>
            </a:xfrm>
            <a:custGeom>
              <a:avLst/>
              <a:gdLst>
                <a:gd name="T0" fmla="*/ 192 w 198"/>
                <a:gd name="T1" fmla="*/ 18 h 103"/>
                <a:gd name="T2" fmla="*/ 189 w 198"/>
                <a:gd name="T3" fmla="*/ 53 h 103"/>
                <a:gd name="T4" fmla="*/ 133 w 198"/>
                <a:gd name="T5" fmla="*/ 79 h 103"/>
                <a:gd name="T6" fmla="*/ 103 w 198"/>
                <a:gd name="T7" fmla="*/ 81 h 103"/>
                <a:gd name="T8" fmla="*/ 69 w 198"/>
                <a:gd name="T9" fmla="*/ 100 h 103"/>
                <a:gd name="T10" fmla="*/ 25 w 198"/>
                <a:gd name="T11" fmla="*/ 81 h 103"/>
                <a:gd name="T12" fmla="*/ 0 w 198"/>
                <a:gd name="T13" fmla="*/ 78 h 103"/>
                <a:gd name="T14" fmla="*/ 37 w 198"/>
                <a:gd name="T15" fmla="*/ 70 h 103"/>
                <a:gd name="T16" fmla="*/ 80 w 198"/>
                <a:gd name="T17" fmla="*/ 51 h 103"/>
                <a:gd name="T18" fmla="*/ 118 w 198"/>
                <a:gd name="T19" fmla="*/ 35 h 103"/>
                <a:gd name="T20" fmla="*/ 161 w 198"/>
                <a:gd name="T21" fmla="*/ 13 h 103"/>
                <a:gd name="T22" fmla="*/ 176 w 198"/>
                <a:gd name="T23" fmla="*/ 5 h 103"/>
                <a:gd name="T24" fmla="*/ 192 w 198"/>
                <a:gd name="T25" fmla="*/ 1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03">
                  <a:moveTo>
                    <a:pt x="192" y="18"/>
                  </a:moveTo>
                  <a:cubicBezTo>
                    <a:pt x="198" y="28"/>
                    <a:pt x="198" y="43"/>
                    <a:pt x="189" y="53"/>
                  </a:cubicBezTo>
                  <a:cubicBezTo>
                    <a:pt x="174" y="69"/>
                    <a:pt x="144" y="56"/>
                    <a:pt x="133" y="79"/>
                  </a:cubicBezTo>
                  <a:cubicBezTo>
                    <a:pt x="123" y="86"/>
                    <a:pt x="113" y="76"/>
                    <a:pt x="103" y="81"/>
                  </a:cubicBezTo>
                  <a:cubicBezTo>
                    <a:pt x="90" y="86"/>
                    <a:pt x="84" y="100"/>
                    <a:pt x="69" y="100"/>
                  </a:cubicBezTo>
                  <a:cubicBezTo>
                    <a:pt x="50" y="103"/>
                    <a:pt x="38" y="92"/>
                    <a:pt x="25" y="81"/>
                  </a:cubicBezTo>
                  <a:cubicBezTo>
                    <a:pt x="18" y="78"/>
                    <a:pt x="8" y="75"/>
                    <a:pt x="0" y="78"/>
                  </a:cubicBezTo>
                  <a:cubicBezTo>
                    <a:pt x="9" y="68"/>
                    <a:pt x="25" y="71"/>
                    <a:pt x="37" y="70"/>
                  </a:cubicBezTo>
                  <a:cubicBezTo>
                    <a:pt x="56" y="74"/>
                    <a:pt x="67" y="60"/>
                    <a:pt x="80" y="51"/>
                  </a:cubicBezTo>
                  <a:cubicBezTo>
                    <a:pt x="92" y="46"/>
                    <a:pt x="107" y="44"/>
                    <a:pt x="118" y="35"/>
                  </a:cubicBezTo>
                  <a:cubicBezTo>
                    <a:pt x="126" y="15"/>
                    <a:pt x="147" y="21"/>
                    <a:pt x="161" y="13"/>
                  </a:cubicBezTo>
                  <a:cubicBezTo>
                    <a:pt x="167" y="11"/>
                    <a:pt x="168" y="0"/>
                    <a:pt x="176" y="5"/>
                  </a:cubicBezTo>
                  <a:cubicBezTo>
                    <a:pt x="182" y="8"/>
                    <a:pt x="188" y="12"/>
                    <a:pt x="192" y="18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1"/>
            <p:cNvSpPr>
              <a:spLocks/>
            </p:cNvSpPr>
            <p:nvPr/>
          </p:nvSpPr>
          <p:spPr bwMode="auto">
            <a:xfrm>
              <a:off x="4600575" y="1028701"/>
              <a:ext cx="165100" cy="52388"/>
            </a:xfrm>
            <a:custGeom>
              <a:avLst/>
              <a:gdLst>
                <a:gd name="T0" fmla="*/ 44 w 44"/>
                <a:gd name="T1" fmla="*/ 4 h 14"/>
                <a:gd name="T2" fmla="*/ 44 w 44"/>
                <a:gd name="T3" fmla="*/ 5 h 14"/>
                <a:gd name="T4" fmla="*/ 0 w 44"/>
                <a:gd name="T5" fmla="*/ 14 h 14"/>
                <a:gd name="T6" fmla="*/ 44 w 44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4">
                  <a:moveTo>
                    <a:pt x="44" y="4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8" y="5"/>
                    <a:pt x="14" y="9"/>
                    <a:pt x="0" y="14"/>
                  </a:cubicBezTo>
                  <a:cubicBezTo>
                    <a:pt x="12" y="5"/>
                    <a:pt x="28" y="0"/>
                    <a:pt x="44" y="4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2"/>
            <p:cNvSpPr>
              <a:spLocks/>
            </p:cNvSpPr>
            <p:nvPr/>
          </p:nvSpPr>
          <p:spPr bwMode="auto">
            <a:xfrm>
              <a:off x="4394200" y="1063626"/>
              <a:ext cx="104775" cy="36513"/>
            </a:xfrm>
            <a:custGeom>
              <a:avLst/>
              <a:gdLst>
                <a:gd name="T0" fmla="*/ 22 w 28"/>
                <a:gd name="T1" fmla="*/ 5 h 10"/>
                <a:gd name="T2" fmla="*/ 28 w 28"/>
                <a:gd name="T3" fmla="*/ 7 h 10"/>
                <a:gd name="T4" fmla="*/ 16 w 28"/>
                <a:gd name="T5" fmla="*/ 4 h 10"/>
                <a:gd name="T6" fmla="*/ 0 w 28"/>
                <a:gd name="T7" fmla="*/ 0 h 10"/>
                <a:gd name="T8" fmla="*/ 22 w 2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2" y="5"/>
                  </a:moveTo>
                  <a:cubicBezTo>
                    <a:pt x="25" y="4"/>
                    <a:pt x="26" y="7"/>
                    <a:pt x="28" y="7"/>
                  </a:cubicBezTo>
                  <a:cubicBezTo>
                    <a:pt x="23" y="10"/>
                    <a:pt x="20" y="4"/>
                    <a:pt x="16" y="4"/>
                  </a:cubicBezTo>
                  <a:cubicBezTo>
                    <a:pt x="10" y="2"/>
                    <a:pt x="6" y="1"/>
                    <a:pt x="0" y="0"/>
                  </a:cubicBezTo>
                  <a:cubicBezTo>
                    <a:pt x="8" y="1"/>
                    <a:pt x="16" y="1"/>
                    <a:pt x="22" y="5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3"/>
            <p:cNvSpPr>
              <a:spLocks/>
            </p:cNvSpPr>
            <p:nvPr/>
          </p:nvSpPr>
          <p:spPr bwMode="auto">
            <a:xfrm>
              <a:off x="4397375" y="1108076"/>
              <a:ext cx="398463" cy="60325"/>
            </a:xfrm>
            <a:custGeom>
              <a:avLst/>
              <a:gdLst>
                <a:gd name="T0" fmla="*/ 104 w 106"/>
                <a:gd name="T1" fmla="*/ 3 h 16"/>
                <a:gd name="T2" fmla="*/ 102 w 106"/>
                <a:gd name="T3" fmla="*/ 15 h 16"/>
                <a:gd name="T4" fmla="*/ 5 w 106"/>
                <a:gd name="T5" fmla="*/ 16 h 16"/>
                <a:gd name="T6" fmla="*/ 0 w 106"/>
                <a:gd name="T7" fmla="*/ 15 h 16"/>
                <a:gd name="T8" fmla="*/ 2 w 106"/>
                <a:gd name="T9" fmla="*/ 4 h 16"/>
                <a:gd name="T10" fmla="*/ 35 w 106"/>
                <a:gd name="T11" fmla="*/ 1 h 16"/>
                <a:gd name="T12" fmla="*/ 95 w 106"/>
                <a:gd name="T13" fmla="*/ 2 h 16"/>
                <a:gd name="T14" fmla="*/ 104 w 106"/>
                <a:gd name="T15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16">
                  <a:moveTo>
                    <a:pt x="104" y="3"/>
                  </a:moveTo>
                  <a:cubicBezTo>
                    <a:pt x="103" y="7"/>
                    <a:pt x="106" y="13"/>
                    <a:pt x="102" y="15"/>
                  </a:cubicBezTo>
                  <a:cubicBezTo>
                    <a:pt x="71" y="11"/>
                    <a:pt x="36" y="12"/>
                    <a:pt x="5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7"/>
                    <a:pt x="2" y="4"/>
                  </a:cubicBezTo>
                  <a:cubicBezTo>
                    <a:pt x="12" y="2"/>
                    <a:pt x="24" y="3"/>
                    <a:pt x="35" y="1"/>
                  </a:cubicBezTo>
                  <a:cubicBezTo>
                    <a:pt x="55" y="1"/>
                    <a:pt x="76" y="0"/>
                    <a:pt x="95" y="2"/>
                  </a:cubicBezTo>
                  <a:cubicBezTo>
                    <a:pt x="104" y="3"/>
                    <a:pt x="104" y="3"/>
                    <a:pt x="104" y="3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4"/>
            <p:cNvSpPr>
              <a:spLocks/>
            </p:cNvSpPr>
            <p:nvPr/>
          </p:nvSpPr>
          <p:spPr bwMode="auto">
            <a:xfrm>
              <a:off x="4953000" y="1141413"/>
              <a:ext cx="241300" cy="117475"/>
            </a:xfrm>
            <a:custGeom>
              <a:avLst/>
              <a:gdLst>
                <a:gd name="T0" fmla="*/ 61 w 64"/>
                <a:gd name="T1" fmla="*/ 19 h 31"/>
                <a:gd name="T2" fmla="*/ 63 w 64"/>
                <a:gd name="T3" fmla="*/ 31 h 31"/>
                <a:gd name="T4" fmla="*/ 44 w 64"/>
                <a:gd name="T5" fmla="*/ 24 h 31"/>
                <a:gd name="T6" fmla="*/ 39 w 64"/>
                <a:gd name="T7" fmla="*/ 23 h 31"/>
                <a:gd name="T8" fmla="*/ 5 w 64"/>
                <a:gd name="T9" fmla="*/ 14 h 31"/>
                <a:gd name="T10" fmla="*/ 0 w 64"/>
                <a:gd name="T11" fmla="*/ 0 h 31"/>
                <a:gd name="T12" fmla="*/ 61 w 64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1">
                  <a:moveTo>
                    <a:pt x="61" y="19"/>
                  </a:moveTo>
                  <a:cubicBezTo>
                    <a:pt x="63" y="22"/>
                    <a:pt x="64" y="27"/>
                    <a:pt x="63" y="31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1" y="23"/>
                    <a:pt x="39" y="23"/>
                  </a:cubicBezTo>
                  <a:cubicBezTo>
                    <a:pt x="27" y="20"/>
                    <a:pt x="16" y="16"/>
                    <a:pt x="5" y="14"/>
                  </a:cubicBezTo>
                  <a:cubicBezTo>
                    <a:pt x="3" y="9"/>
                    <a:pt x="0" y="4"/>
                    <a:pt x="0" y="0"/>
                  </a:cubicBezTo>
                  <a:cubicBezTo>
                    <a:pt x="21" y="5"/>
                    <a:pt x="42" y="11"/>
                    <a:pt x="61" y="19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5"/>
            <p:cNvSpPr>
              <a:spLocks/>
            </p:cNvSpPr>
            <p:nvPr/>
          </p:nvSpPr>
          <p:spPr bwMode="auto">
            <a:xfrm>
              <a:off x="3960813" y="1160463"/>
              <a:ext cx="266700" cy="115888"/>
            </a:xfrm>
            <a:custGeom>
              <a:avLst/>
              <a:gdLst>
                <a:gd name="T0" fmla="*/ 66 w 71"/>
                <a:gd name="T1" fmla="*/ 11 h 31"/>
                <a:gd name="T2" fmla="*/ 0 w 71"/>
                <a:gd name="T3" fmla="*/ 31 h 31"/>
                <a:gd name="T4" fmla="*/ 19 w 71"/>
                <a:gd name="T5" fmla="*/ 14 h 31"/>
                <a:gd name="T6" fmla="*/ 71 w 71"/>
                <a:gd name="T7" fmla="*/ 0 h 31"/>
                <a:gd name="T8" fmla="*/ 66 w 71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1">
                  <a:moveTo>
                    <a:pt x="66" y="11"/>
                  </a:moveTo>
                  <a:cubicBezTo>
                    <a:pt x="44" y="19"/>
                    <a:pt x="21" y="22"/>
                    <a:pt x="0" y="31"/>
                  </a:cubicBezTo>
                  <a:cubicBezTo>
                    <a:pt x="2" y="22"/>
                    <a:pt x="11" y="16"/>
                    <a:pt x="19" y="14"/>
                  </a:cubicBezTo>
                  <a:cubicBezTo>
                    <a:pt x="36" y="9"/>
                    <a:pt x="53" y="3"/>
                    <a:pt x="71" y="0"/>
                  </a:cubicBezTo>
                  <a:cubicBezTo>
                    <a:pt x="66" y="11"/>
                    <a:pt x="66" y="11"/>
                    <a:pt x="66" y="11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6"/>
            <p:cNvSpPr>
              <a:spLocks/>
            </p:cNvSpPr>
            <p:nvPr/>
          </p:nvSpPr>
          <p:spPr bwMode="auto">
            <a:xfrm>
              <a:off x="6227763" y="1168401"/>
              <a:ext cx="649288" cy="1185863"/>
            </a:xfrm>
            <a:custGeom>
              <a:avLst/>
              <a:gdLst>
                <a:gd name="T0" fmla="*/ 89 w 173"/>
                <a:gd name="T1" fmla="*/ 0 h 316"/>
                <a:gd name="T2" fmla="*/ 106 w 173"/>
                <a:gd name="T3" fmla="*/ 87 h 316"/>
                <a:gd name="T4" fmla="*/ 113 w 173"/>
                <a:gd name="T5" fmla="*/ 76 h 316"/>
                <a:gd name="T6" fmla="*/ 143 w 173"/>
                <a:gd name="T7" fmla="*/ 25 h 316"/>
                <a:gd name="T8" fmla="*/ 145 w 173"/>
                <a:gd name="T9" fmla="*/ 24 h 316"/>
                <a:gd name="T10" fmla="*/ 166 w 173"/>
                <a:gd name="T11" fmla="*/ 107 h 316"/>
                <a:gd name="T12" fmla="*/ 149 w 173"/>
                <a:gd name="T13" fmla="*/ 198 h 316"/>
                <a:gd name="T14" fmla="*/ 156 w 173"/>
                <a:gd name="T15" fmla="*/ 229 h 316"/>
                <a:gd name="T16" fmla="*/ 133 w 173"/>
                <a:gd name="T17" fmla="*/ 266 h 316"/>
                <a:gd name="T18" fmla="*/ 130 w 173"/>
                <a:gd name="T19" fmla="*/ 262 h 316"/>
                <a:gd name="T20" fmla="*/ 124 w 173"/>
                <a:gd name="T21" fmla="*/ 274 h 316"/>
                <a:gd name="T22" fmla="*/ 49 w 173"/>
                <a:gd name="T23" fmla="*/ 316 h 316"/>
                <a:gd name="T24" fmla="*/ 49 w 173"/>
                <a:gd name="T25" fmla="*/ 315 h 316"/>
                <a:gd name="T26" fmla="*/ 47 w 173"/>
                <a:gd name="T27" fmla="*/ 316 h 316"/>
                <a:gd name="T28" fmla="*/ 47 w 173"/>
                <a:gd name="T29" fmla="*/ 315 h 316"/>
                <a:gd name="T30" fmla="*/ 105 w 173"/>
                <a:gd name="T31" fmla="*/ 256 h 316"/>
                <a:gd name="T32" fmla="*/ 79 w 173"/>
                <a:gd name="T33" fmla="*/ 207 h 316"/>
                <a:gd name="T34" fmla="*/ 55 w 173"/>
                <a:gd name="T35" fmla="*/ 197 h 316"/>
                <a:gd name="T36" fmla="*/ 45 w 173"/>
                <a:gd name="T37" fmla="*/ 197 h 316"/>
                <a:gd name="T38" fmla="*/ 10 w 173"/>
                <a:gd name="T39" fmla="*/ 221 h 316"/>
                <a:gd name="T40" fmla="*/ 8 w 173"/>
                <a:gd name="T41" fmla="*/ 223 h 316"/>
                <a:gd name="T42" fmla="*/ 2 w 173"/>
                <a:gd name="T43" fmla="*/ 178 h 316"/>
                <a:gd name="T44" fmla="*/ 32 w 173"/>
                <a:gd name="T45" fmla="*/ 143 h 316"/>
                <a:gd name="T46" fmla="*/ 45 w 173"/>
                <a:gd name="T47" fmla="*/ 138 h 316"/>
                <a:gd name="T48" fmla="*/ 74 w 173"/>
                <a:gd name="T49" fmla="*/ 10 h 316"/>
                <a:gd name="T50" fmla="*/ 89 w 173"/>
                <a:gd name="T5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3" h="316">
                  <a:moveTo>
                    <a:pt x="89" y="0"/>
                  </a:moveTo>
                  <a:cubicBezTo>
                    <a:pt x="84" y="30"/>
                    <a:pt x="84" y="64"/>
                    <a:pt x="106" y="87"/>
                  </a:cubicBezTo>
                  <a:cubicBezTo>
                    <a:pt x="113" y="88"/>
                    <a:pt x="111" y="80"/>
                    <a:pt x="113" y="76"/>
                  </a:cubicBezTo>
                  <a:cubicBezTo>
                    <a:pt x="120" y="58"/>
                    <a:pt x="131" y="41"/>
                    <a:pt x="143" y="25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50" y="53"/>
                    <a:pt x="161" y="79"/>
                    <a:pt x="166" y="107"/>
                  </a:cubicBezTo>
                  <a:cubicBezTo>
                    <a:pt x="170" y="138"/>
                    <a:pt x="173" y="176"/>
                    <a:pt x="149" y="198"/>
                  </a:cubicBezTo>
                  <a:cubicBezTo>
                    <a:pt x="152" y="208"/>
                    <a:pt x="157" y="217"/>
                    <a:pt x="156" y="229"/>
                  </a:cubicBezTo>
                  <a:cubicBezTo>
                    <a:pt x="152" y="243"/>
                    <a:pt x="146" y="258"/>
                    <a:pt x="133" y="266"/>
                  </a:cubicBezTo>
                  <a:cubicBezTo>
                    <a:pt x="132" y="265"/>
                    <a:pt x="132" y="263"/>
                    <a:pt x="130" y="262"/>
                  </a:cubicBezTo>
                  <a:cubicBezTo>
                    <a:pt x="123" y="262"/>
                    <a:pt x="126" y="270"/>
                    <a:pt x="124" y="274"/>
                  </a:cubicBezTo>
                  <a:cubicBezTo>
                    <a:pt x="111" y="304"/>
                    <a:pt x="77" y="312"/>
                    <a:pt x="49" y="316"/>
                  </a:cubicBezTo>
                  <a:cubicBezTo>
                    <a:pt x="49" y="315"/>
                    <a:pt x="49" y="315"/>
                    <a:pt x="49" y="315"/>
                  </a:cubicBezTo>
                  <a:cubicBezTo>
                    <a:pt x="48" y="315"/>
                    <a:pt x="48" y="316"/>
                    <a:pt x="47" y="316"/>
                  </a:cubicBezTo>
                  <a:cubicBezTo>
                    <a:pt x="47" y="315"/>
                    <a:pt x="47" y="315"/>
                    <a:pt x="47" y="315"/>
                  </a:cubicBezTo>
                  <a:cubicBezTo>
                    <a:pt x="72" y="306"/>
                    <a:pt x="103" y="288"/>
                    <a:pt x="105" y="256"/>
                  </a:cubicBezTo>
                  <a:cubicBezTo>
                    <a:pt x="107" y="235"/>
                    <a:pt x="95" y="219"/>
                    <a:pt x="79" y="207"/>
                  </a:cubicBezTo>
                  <a:cubicBezTo>
                    <a:pt x="72" y="201"/>
                    <a:pt x="63" y="200"/>
                    <a:pt x="55" y="197"/>
                  </a:cubicBezTo>
                  <a:cubicBezTo>
                    <a:pt x="52" y="198"/>
                    <a:pt x="48" y="196"/>
                    <a:pt x="45" y="197"/>
                  </a:cubicBezTo>
                  <a:cubicBezTo>
                    <a:pt x="30" y="197"/>
                    <a:pt x="16" y="207"/>
                    <a:pt x="10" y="221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2" y="210"/>
                    <a:pt x="0" y="194"/>
                    <a:pt x="2" y="178"/>
                  </a:cubicBezTo>
                  <a:cubicBezTo>
                    <a:pt x="3" y="162"/>
                    <a:pt x="18" y="149"/>
                    <a:pt x="32" y="143"/>
                  </a:cubicBezTo>
                  <a:cubicBezTo>
                    <a:pt x="37" y="143"/>
                    <a:pt x="42" y="143"/>
                    <a:pt x="45" y="138"/>
                  </a:cubicBezTo>
                  <a:cubicBezTo>
                    <a:pt x="42" y="92"/>
                    <a:pt x="45" y="44"/>
                    <a:pt x="74" y="10"/>
                  </a:cubicBezTo>
                  <a:cubicBezTo>
                    <a:pt x="79" y="6"/>
                    <a:pt x="83" y="2"/>
                    <a:pt x="89" y="0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7"/>
            <p:cNvSpPr>
              <a:spLocks/>
            </p:cNvSpPr>
            <p:nvPr/>
          </p:nvSpPr>
          <p:spPr bwMode="auto">
            <a:xfrm>
              <a:off x="4400550" y="1171576"/>
              <a:ext cx="387350" cy="104775"/>
            </a:xfrm>
            <a:custGeom>
              <a:avLst/>
              <a:gdLst>
                <a:gd name="T0" fmla="*/ 68 w 103"/>
                <a:gd name="T1" fmla="*/ 2 h 28"/>
                <a:gd name="T2" fmla="*/ 73 w 103"/>
                <a:gd name="T3" fmla="*/ 2 h 28"/>
                <a:gd name="T4" fmla="*/ 82 w 103"/>
                <a:gd name="T5" fmla="*/ 2 h 28"/>
                <a:gd name="T6" fmla="*/ 86 w 103"/>
                <a:gd name="T7" fmla="*/ 2 h 28"/>
                <a:gd name="T8" fmla="*/ 103 w 103"/>
                <a:gd name="T9" fmla="*/ 5 h 28"/>
                <a:gd name="T10" fmla="*/ 101 w 103"/>
                <a:gd name="T11" fmla="*/ 25 h 28"/>
                <a:gd name="T12" fmla="*/ 6 w 103"/>
                <a:gd name="T13" fmla="*/ 28 h 28"/>
                <a:gd name="T14" fmla="*/ 0 w 103"/>
                <a:gd name="T15" fmla="*/ 6 h 28"/>
                <a:gd name="T16" fmla="*/ 68 w 103"/>
                <a:gd name="T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28">
                  <a:moveTo>
                    <a:pt x="68" y="2"/>
                  </a:moveTo>
                  <a:cubicBezTo>
                    <a:pt x="70" y="1"/>
                    <a:pt x="71" y="2"/>
                    <a:pt x="73" y="2"/>
                  </a:cubicBezTo>
                  <a:cubicBezTo>
                    <a:pt x="76" y="0"/>
                    <a:pt x="79" y="5"/>
                    <a:pt x="82" y="2"/>
                  </a:cubicBezTo>
                  <a:cubicBezTo>
                    <a:pt x="83" y="3"/>
                    <a:pt x="85" y="3"/>
                    <a:pt x="86" y="2"/>
                  </a:cubicBezTo>
                  <a:cubicBezTo>
                    <a:pt x="91" y="4"/>
                    <a:pt x="97" y="4"/>
                    <a:pt x="103" y="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22"/>
                    <a:pt x="37" y="25"/>
                    <a:pt x="6" y="28"/>
                  </a:cubicBezTo>
                  <a:cubicBezTo>
                    <a:pt x="3" y="21"/>
                    <a:pt x="2" y="13"/>
                    <a:pt x="0" y="6"/>
                  </a:cubicBezTo>
                  <a:cubicBezTo>
                    <a:pt x="22" y="3"/>
                    <a:pt x="45" y="1"/>
                    <a:pt x="68" y="2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8"/>
            <p:cNvSpPr>
              <a:spLocks/>
            </p:cNvSpPr>
            <p:nvPr/>
          </p:nvSpPr>
          <p:spPr bwMode="auto">
            <a:xfrm>
              <a:off x="5622925" y="1212851"/>
              <a:ext cx="146050" cy="120650"/>
            </a:xfrm>
            <a:custGeom>
              <a:avLst/>
              <a:gdLst>
                <a:gd name="T0" fmla="*/ 39 w 39"/>
                <a:gd name="T1" fmla="*/ 13 h 32"/>
                <a:gd name="T2" fmla="*/ 23 w 39"/>
                <a:gd name="T3" fmla="*/ 29 h 32"/>
                <a:gd name="T4" fmla="*/ 6 w 39"/>
                <a:gd name="T5" fmla="*/ 30 h 32"/>
                <a:gd name="T6" fmla="*/ 0 w 39"/>
                <a:gd name="T7" fmla="*/ 31 h 32"/>
                <a:gd name="T8" fmla="*/ 10 w 39"/>
                <a:gd name="T9" fmla="*/ 0 h 32"/>
                <a:gd name="T10" fmla="*/ 39 w 39"/>
                <a:gd name="T11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2">
                  <a:moveTo>
                    <a:pt x="39" y="13"/>
                  </a:moveTo>
                  <a:cubicBezTo>
                    <a:pt x="38" y="21"/>
                    <a:pt x="31" y="27"/>
                    <a:pt x="23" y="29"/>
                  </a:cubicBezTo>
                  <a:cubicBezTo>
                    <a:pt x="18" y="30"/>
                    <a:pt x="12" y="32"/>
                    <a:pt x="6" y="30"/>
                  </a:cubicBezTo>
                  <a:cubicBezTo>
                    <a:pt x="4" y="30"/>
                    <a:pt x="2" y="32"/>
                    <a:pt x="0" y="31"/>
                  </a:cubicBezTo>
                  <a:cubicBezTo>
                    <a:pt x="5" y="21"/>
                    <a:pt x="10" y="12"/>
                    <a:pt x="10" y="0"/>
                  </a:cubicBezTo>
                  <a:cubicBezTo>
                    <a:pt x="19" y="6"/>
                    <a:pt x="28" y="13"/>
                    <a:pt x="39" y="13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>
              <a:off x="4957763" y="1217613"/>
              <a:ext cx="239713" cy="130175"/>
            </a:xfrm>
            <a:custGeom>
              <a:avLst/>
              <a:gdLst>
                <a:gd name="T0" fmla="*/ 64 w 64"/>
                <a:gd name="T1" fmla="*/ 19 h 35"/>
                <a:gd name="T2" fmla="*/ 58 w 64"/>
                <a:gd name="T3" fmla="*/ 35 h 35"/>
                <a:gd name="T4" fmla="*/ 18 w 64"/>
                <a:gd name="T5" fmla="*/ 23 h 35"/>
                <a:gd name="T6" fmla="*/ 13 w 64"/>
                <a:gd name="T7" fmla="*/ 22 h 35"/>
                <a:gd name="T8" fmla="*/ 0 w 64"/>
                <a:gd name="T9" fmla="*/ 18 h 35"/>
                <a:gd name="T10" fmla="*/ 4 w 64"/>
                <a:gd name="T11" fmla="*/ 0 h 35"/>
                <a:gd name="T12" fmla="*/ 64 w 64"/>
                <a:gd name="T13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5">
                  <a:moveTo>
                    <a:pt x="64" y="19"/>
                  </a:moveTo>
                  <a:cubicBezTo>
                    <a:pt x="62" y="25"/>
                    <a:pt x="61" y="31"/>
                    <a:pt x="58" y="35"/>
                  </a:cubicBezTo>
                  <a:cubicBezTo>
                    <a:pt x="44" y="31"/>
                    <a:pt x="31" y="27"/>
                    <a:pt x="18" y="23"/>
                  </a:cubicBezTo>
                  <a:cubicBezTo>
                    <a:pt x="17" y="24"/>
                    <a:pt x="15" y="22"/>
                    <a:pt x="13" y="22"/>
                  </a:cubicBezTo>
                  <a:cubicBezTo>
                    <a:pt x="8" y="21"/>
                    <a:pt x="4" y="20"/>
                    <a:pt x="0" y="1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5" y="4"/>
                    <a:pt x="44" y="11"/>
                    <a:pt x="64" y="19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40"/>
            <p:cNvSpPr>
              <a:spLocks/>
            </p:cNvSpPr>
            <p:nvPr/>
          </p:nvSpPr>
          <p:spPr bwMode="auto">
            <a:xfrm>
              <a:off x="2225675" y="1220788"/>
              <a:ext cx="698500" cy="1198563"/>
            </a:xfrm>
            <a:custGeom>
              <a:avLst/>
              <a:gdLst>
                <a:gd name="T0" fmla="*/ 130 w 186"/>
                <a:gd name="T1" fmla="*/ 64 h 319"/>
                <a:gd name="T2" fmla="*/ 127 w 186"/>
                <a:gd name="T3" fmla="*/ 137 h 319"/>
                <a:gd name="T4" fmla="*/ 145 w 186"/>
                <a:gd name="T5" fmla="*/ 142 h 319"/>
                <a:gd name="T6" fmla="*/ 183 w 186"/>
                <a:gd name="T7" fmla="*/ 175 h 319"/>
                <a:gd name="T8" fmla="*/ 170 w 186"/>
                <a:gd name="T9" fmla="*/ 228 h 319"/>
                <a:gd name="T10" fmla="*/ 168 w 186"/>
                <a:gd name="T11" fmla="*/ 228 h 319"/>
                <a:gd name="T12" fmla="*/ 149 w 186"/>
                <a:gd name="T13" fmla="*/ 199 h 319"/>
                <a:gd name="T14" fmla="*/ 127 w 186"/>
                <a:gd name="T15" fmla="*/ 194 h 319"/>
                <a:gd name="T16" fmla="*/ 114 w 186"/>
                <a:gd name="T17" fmla="*/ 196 h 319"/>
                <a:gd name="T18" fmla="*/ 93 w 186"/>
                <a:gd name="T19" fmla="*/ 209 h 319"/>
                <a:gd name="T20" fmla="*/ 76 w 186"/>
                <a:gd name="T21" fmla="*/ 269 h 319"/>
                <a:gd name="T22" fmla="*/ 159 w 186"/>
                <a:gd name="T23" fmla="*/ 316 h 319"/>
                <a:gd name="T24" fmla="*/ 118 w 186"/>
                <a:gd name="T25" fmla="*/ 315 h 319"/>
                <a:gd name="T26" fmla="*/ 54 w 186"/>
                <a:gd name="T27" fmla="*/ 266 h 319"/>
                <a:gd name="T28" fmla="*/ 48 w 186"/>
                <a:gd name="T29" fmla="*/ 263 h 319"/>
                <a:gd name="T30" fmla="*/ 46 w 186"/>
                <a:gd name="T31" fmla="*/ 268 h 319"/>
                <a:gd name="T32" fmla="*/ 26 w 186"/>
                <a:gd name="T33" fmla="*/ 200 h 319"/>
                <a:gd name="T34" fmla="*/ 16 w 186"/>
                <a:gd name="T35" fmla="*/ 186 h 319"/>
                <a:gd name="T36" fmla="*/ 8 w 186"/>
                <a:gd name="T37" fmla="*/ 103 h 319"/>
                <a:gd name="T38" fmla="*/ 8 w 186"/>
                <a:gd name="T39" fmla="*/ 101 h 319"/>
                <a:gd name="T40" fmla="*/ 28 w 186"/>
                <a:gd name="T41" fmla="*/ 23 h 319"/>
                <a:gd name="T42" fmla="*/ 40 w 186"/>
                <a:gd name="T43" fmla="*/ 36 h 319"/>
                <a:gd name="T44" fmla="*/ 63 w 186"/>
                <a:gd name="T45" fmla="*/ 83 h 319"/>
                <a:gd name="T46" fmla="*/ 69 w 186"/>
                <a:gd name="T47" fmla="*/ 85 h 319"/>
                <a:gd name="T48" fmla="*/ 83 w 186"/>
                <a:gd name="T49" fmla="*/ 0 h 319"/>
                <a:gd name="T50" fmla="*/ 130 w 186"/>
                <a:gd name="T51" fmla="*/ 6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6" h="319">
                  <a:moveTo>
                    <a:pt x="130" y="64"/>
                  </a:moveTo>
                  <a:cubicBezTo>
                    <a:pt x="134" y="87"/>
                    <a:pt x="137" y="116"/>
                    <a:pt x="127" y="137"/>
                  </a:cubicBezTo>
                  <a:cubicBezTo>
                    <a:pt x="129" y="147"/>
                    <a:pt x="139" y="140"/>
                    <a:pt x="145" y="142"/>
                  </a:cubicBezTo>
                  <a:cubicBezTo>
                    <a:pt x="163" y="143"/>
                    <a:pt x="178" y="160"/>
                    <a:pt x="183" y="175"/>
                  </a:cubicBezTo>
                  <a:cubicBezTo>
                    <a:pt x="186" y="195"/>
                    <a:pt x="181" y="213"/>
                    <a:pt x="170" y="228"/>
                  </a:cubicBezTo>
                  <a:cubicBezTo>
                    <a:pt x="168" y="228"/>
                    <a:pt x="168" y="228"/>
                    <a:pt x="168" y="228"/>
                  </a:cubicBezTo>
                  <a:cubicBezTo>
                    <a:pt x="167" y="216"/>
                    <a:pt x="159" y="205"/>
                    <a:pt x="149" y="199"/>
                  </a:cubicBezTo>
                  <a:cubicBezTo>
                    <a:pt x="142" y="197"/>
                    <a:pt x="135" y="193"/>
                    <a:pt x="127" y="194"/>
                  </a:cubicBezTo>
                  <a:cubicBezTo>
                    <a:pt x="123" y="195"/>
                    <a:pt x="118" y="194"/>
                    <a:pt x="114" y="196"/>
                  </a:cubicBezTo>
                  <a:cubicBezTo>
                    <a:pt x="106" y="198"/>
                    <a:pt x="100" y="204"/>
                    <a:pt x="93" y="209"/>
                  </a:cubicBezTo>
                  <a:cubicBezTo>
                    <a:pt x="75" y="224"/>
                    <a:pt x="71" y="248"/>
                    <a:pt x="76" y="269"/>
                  </a:cubicBezTo>
                  <a:cubicBezTo>
                    <a:pt x="91" y="303"/>
                    <a:pt x="127" y="311"/>
                    <a:pt x="159" y="316"/>
                  </a:cubicBezTo>
                  <a:cubicBezTo>
                    <a:pt x="146" y="319"/>
                    <a:pt x="131" y="317"/>
                    <a:pt x="118" y="315"/>
                  </a:cubicBezTo>
                  <a:cubicBezTo>
                    <a:pt x="91" y="310"/>
                    <a:pt x="62" y="293"/>
                    <a:pt x="54" y="266"/>
                  </a:cubicBezTo>
                  <a:cubicBezTo>
                    <a:pt x="52" y="264"/>
                    <a:pt x="51" y="261"/>
                    <a:pt x="48" y="263"/>
                  </a:cubicBezTo>
                  <a:cubicBezTo>
                    <a:pt x="46" y="268"/>
                    <a:pt x="46" y="268"/>
                    <a:pt x="46" y="268"/>
                  </a:cubicBezTo>
                  <a:cubicBezTo>
                    <a:pt x="25" y="251"/>
                    <a:pt x="19" y="225"/>
                    <a:pt x="26" y="200"/>
                  </a:cubicBezTo>
                  <a:cubicBezTo>
                    <a:pt x="24" y="194"/>
                    <a:pt x="19" y="191"/>
                    <a:pt x="16" y="186"/>
                  </a:cubicBezTo>
                  <a:cubicBezTo>
                    <a:pt x="3" y="163"/>
                    <a:pt x="0" y="129"/>
                    <a:pt x="8" y="103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13" y="75"/>
                    <a:pt x="26" y="51"/>
                    <a:pt x="28" y="23"/>
                  </a:cubicBezTo>
                  <a:cubicBezTo>
                    <a:pt x="34" y="25"/>
                    <a:pt x="36" y="32"/>
                    <a:pt x="40" y="36"/>
                  </a:cubicBezTo>
                  <a:cubicBezTo>
                    <a:pt x="48" y="51"/>
                    <a:pt x="61" y="64"/>
                    <a:pt x="63" y="83"/>
                  </a:cubicBezTo>
                  <a:cubicBezTo>
                    <a:pt x="64" y="85"/>
                    <a:pt x="67" y="86"/>
                    <a:pt x="69" y="85"/>
                  </a:cubicBezTo>
                  <a:cubicBezTo>
                    <a:pt x="82" y="60"/>
                    <a:pt x="90" y="29"/>
                    <a:pt x="83" y="0"/>
                  </a:cubicBezTo>
                  <a:cubicBezTo>
                    <a:pt x="106" y="13"/>
                    <a:pt x="126" y="37"/>
                    <a:pt x="130" y="64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3954463" y="1228726"/>
              <a:ext cx="269875" cy="157163"/>
            </a:xfrm>
            <a:custGeom>
              <a:avLst/>
              <a:gdLst>
                <a:gd name="T0" fmla="*/ 68 w 72"/>
                <a:gd name="T1" fmla="*/ 5 h 42"/>
                <a:gd name="T2" fmla="*/ 72 w 72"/>
                <a:gd name="T3" fmla="*/ 18 h 42"/>
                <a:gd name="T4" fmla="*/ 72 w 72"/>
                <a:gd name="T5" fmla="*/ 23 h 42"/>
                <a:gd name="T6" fmla="*/ 8 w 72"/>
                <a:gd name="T7" fmla="*/ 42 h 42"/>
                <a:gd name="T8" fmla="*/ 0 w 72"/>
                <a:gd name="T9" fmla="*/ 21 h 42"/>
                <a:gd name="T10" fmla="*/ 65 w 72"/>
                <a:gd name="T11" fmla="*/ 0 h 42"/>
                <a:gd name="T12" fmla="*/ 68 w 72"/>
                <a:gd name="T13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42">
                  <a:moveTo>
                    <a:pt x="68" y="5"/>
                  </a:moveTo>
                  <a:cubicBezTo>
                    <a:pt x="69" y="9"/>
                    <a:pt x="70" y="14"/>
                    <a:pt x="72" y="18"/>
                  </a:cubicBezTo>
                  <a:cubicBezTo>
                    <a:pt x="72" y="19"/>
                    <a:pt x="72" y="21"/>
                    <a:pt x="72" y="23"/>
                  </a:cubicBezTo>
                  <a:cubicBezTo>
                    <a:pt x="50" y="28"/>
                    <a:pt x="29" y="35"/>
                    <a:pt x="8" y="42"/>
                  </a:cubicBezTo>
                  <a:cubicBezTo>
                    <a:pt x="6" y="35"/>
                    <a:pt x="1" y="28"/>
                    <a:pt x="0" y="21"/>
                  </a:cubicBezTo>
                  <a:cubicBezTo>
                    <a:pt x="22" y="13"/>
                    <a:pt x="43" y="4"/>
                    <a:pt x="65" y="0"/>
                  </a:cubicBezTo>
                  <a:cubicBezTo>
                    <a:pt x="68" y="5"/>
                    <a:pt x="68" y="5"/>
                    <a:pt x="68" y="5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2"/>
            <p:cNvSpPr>
              <a:spLocks/>
            </p:cNvSpPr>
            <p:nvPr/>
          </p:nvSpPr>
          <p:spPr bwMode="auto">
            <a:xfrm>
              <a:off x="4378325" y="1287463"/>
              <a:ext cx="206375" cy="112713"/>
            </a:xfrm>
            <a:custGeom>
              <a:avLst/>
              <a:gdLst>
                <a:gd name="T0" fmla="*/ 55 w 55"/>
                <a:gd name="T1" fmla="*/ 2 h 30"/>
                <a:gd name="T2" fmla="*/ 55 w 55"/>
                <a:gd name="T3" fmla="*/ 26 h 30"/>
                <a:gd name="T4" fmla="*/ 8 w 55"/>
                <a:gd name="T5" fmla="*/ 30 h 30"/>
                <a:gd name="T6" fmla="*/ 0 w 55"/>
                <a:gd name="T7" fmla="*/ 6 h 30"/>
                <a:gd name="T8" fmla="*/ 3 w 55"/>
                <a:gd name="T9" fmla="*/ 5 h 30"/>
                <a:gd name="T10" fmla="*/ 54 w 55"/>
                <a:gd name="T11" fmla="*/ 0 h 30"/>
                <a:gd name="T12" fmla="*/ 55 w 55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0">
                  <a:moveTo>
                    <a:pt x="55" y="2"/>
                  </a:moveTo>
                  <a:cubicBezTo>
                    <a:pt x="55" y="26"/>
                    <a:pt x="55" y="26"/>
                    <a:pt x="55" y="26"/>
                  </a:cubicBezTo>
                  <a:cubicBezTo>
                    <a:pt x="39" y="27"/>
                    <a:pt x="24" y="28"/>
                    <a:pt x="8" y="30"/>
                  </a:cubicBezTo>
                  <a:cubicBezTo>
                    <a:pt x="5" y="22"/>
                    <a:pt x="2" y="15"/>
                    <a:pt x="0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0" y="2"/>
                    <a:pt x="37" y="2"/>
                    <a:pt x="54" y="0"/>
                  </a:cubicBezTo>
                  <a:cubicBezTo>
                    <a:pt x="55" y="2"/>
                    <a:pt x="55" y="2"/>
                    <a:pt x="55" y="2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3"/>
            <p:cNvSpPr>
              <a:spLocks/>
            </p:cNvSpPr>
            <p:nvPr/>
          </p:nvSpPr>
          <p:spPr bwMode="auto">
            <a:xfrm>
              <a:off x="4611688" y="1287463"/>
              <a:ext cx="225425" cy="101600"/>
            </a:xfrm>
            <a:custGeom>
              <a:avLst/>
              <a:gdLst>
                <a:gd name="T0" fmla="*/ 60 w 60"/>
                <a:gd name="T1" fmla="*/ 3 h 27"/>
                <a:gd name="T2" fmla="*/ 55 w 60"/>
                <a:gd name="T3" fmla="*/ 27 h 27"/>
                <a:gd name="T4" fmla="*/ 7 w 60"/>
                <a:gd name="T5" fmla="*/ 26 h 27"/>
                <a:gd name="T6" fmla="*/ 0 w 60"/>
                <a:gd name="T7" fmla="*/ 26 h 27"/>
                <a:gd name="T8" fmla="*/ 0 w 60"/>
                <a:gd name="T9" fmla="*/ 0 h 27"/>
                <a:gd name="T10" fmla="*/ 60 w 60"/>
                <a:gd name="T1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7">
                  <a:moveTo>
                    <a:pt x="60" y="3"/>
                  </a:moveTo>
                  <a:cubicBezTo>
                    <a:pt x="59" y="11"/>
                    <a:pt x="58" y="19"/>
                    <a:pt x="55" y="27"/>
                  </a:cubicBezTo>
                  <a:cubicBezTo>
                    <a:pt x="35" y="25"/>
                    <a:pt x="8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41" y="0"/>
                    <a:pt x="60" y="3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4"/>
            <p:cNvSpPr>
              <a:spLocks/>
            </p:cNvSpPr>
            <p:nvPr/>
          </p:nvSpPr>
          <p:spPr bwMode="auto">
            <a:xfrm>
              <a:off x="4848225" y="1303338"/>
              <a:ext cx="203200" cy="123825"/>
            </a:xfrm>
            <a:custGeom>
              <a:avLst/>
              <a:gdLst>
                <a:gd name="T0" fmla="*/ 54 w 54"/>
                <a:gd name="T1" fmla="*/ 9 h 33"/>
                <a:gd name="T2" fmla="*/ 45 w 54"/>
                <a:gd name="T3" fmla="*/ 33 h 33"/>
                <a:gd name="T4" fmla="*/ 1 w 54"/>
                <a:gd name="T5" fmla="*/ 25 h 33"/>
                <a:gd name="T6" fmla="*/ 0 w 54"/>
                <a:gd name="T7" fmla="*/ 24 h 33"/>
                <a:gd name="T8" fmla="*/ 5 w 54"/>
                <a:gd name="T9" fmla="*/ 0 h 33"/>
                <a:gd name="T10" fmla="*/ 54 w 54"/>
                <a:gd name="T1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3">
                  <a:moveTo>
                    <a:pt x="54" y="9"/>
                  </a:moveTo>
                  <a:cubicBezTo>
                    <a:pt x="52" y="18"/>
                    <a:pt x="50" y="26"/>
                    <a:pt x="45" y="33"/>
                  </a:cubicBezTo>
                  <a:cubicBezTo>
                    <a:pt x="31" y="29"/>
                    <a:pt x="16" y="28"/>
                    <a:pt x="1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16"/>
                    <a:pt x="2" y="8"/>
                    <a:pt x="5" y="0"/>
                  </a:cubicBezTo>
                  <a:cubicBezTo>
                    <a:pt x="22" y="1"/>
                    <a:pt x="38" y="5"/>
                    <a:pt x="54" y="9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5"/>
            <p:cNvSpPr>
              <a:spLocks/>
            </p:cNvSpPr>
            <p:nvPr/>
          </p:nvSpPr>
          <p:spPr bwMode="auto">
            <a:xfrm>
              <a:off x="4141788" y="1300163"/>
              <a:ext cx="233363" cy="146050"/>
            </a:xfrm>
            <a:custGeom>
              <a:avLst/>
              <a:gdLst>
                <a:gd name="T0" fmla="*/ 60 w 62"/>
                <a:gd name="T1" fmla="*/ 17 h 39"/>
                <a:gd name="T2" fmla="*/ 62 w 62"/>
                <a:gd name="T3" fmla="*/ 28 h 39"/>
                <a:gd name="T4" fmla="*/ 9 w 62"/>
                <a:gd name="T5" fmla="*/ 39 h 39"/>
                <a:gd name="T6" fmla="*/ 0 w 62"/>
                <a:gd name="T7" fmla="*/ 17 h 39"/>
                <a:gd name="T8" fmla="*/ 50 w 62"/>
                <a:gd name="T9" fmla="*/ 4 h 39"/>
                <a:gd name="T10" fmla="*/ 60 w 62"/>
                <a:gd name="T11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9">
                  <a:moveTo>
                    <a:pt x="60" y="17"/>
                  </a:moveTo>
                  <a:cubicBezTo>
                    <a:pt x="62" y="28"/>
                    <a:pt x="62" y="28"/>
                    <a:pt x="62" y="28"/>
                  </a:cubicBezTo>
                  <a:cubicBezTo>
                    <a:pt x="44" y="31"/>
                    <a:pt x="27" y="35"/>
                    <a:pt x="9" y="39"/>
                  </a:cubicBezTo>
                  <a:cubicBezTo>
                    <a:pt x="4" y="32"/>
                    <a:pt x="3" y="24"/>
                    <a:pt x="0" y="17"/>
                  </a:cubicBezTo>
                  <a:cubicBezTo>
                    <a:pt x="15" y="11"/>
                    <a:pt x="33" y="9"/>
                    <a:pt x="50" y="4"/>
                  </a:cubicBezTo>
                  <a:cubicBezTo>
                    <a:pt x="60" y="0"/>
                    <a:pt x="57" y="13"/>
                    <a:pt x="60" y="17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6"/>
            <p:cNvSpPr>
              <a:spLocks/>
            </p:cNvSpPr>
            <p:nvPr/>
          </p:nvSpPr>
          <p:spPr bwMode="auto">
            <a:xfrm>
              <a:off x="5046663" y="1344613"/>
              <a:ext cx="117475" cy="115888"/>
            </a:xfrm>
            <a:custGeom>
              <a:avLst/>
              <a:gdLst>
                <a:gd name="T0" fmla="*/ 31 w 31"/>
                <a:gd name="T1" fmla="*/ 8 h 31"/>
                <a:gd name="T2" fmla="*/ 22 w 31"/>
                <a:gd name="T3" fmla="*/ 31 h 31"/>
                <a:gd name="T4" fmla="*/ 0 w 31"/>
                <a:gd name="T5" fmla="*/ 24 h 31"/>
                <a:gd name="T6" fmla="*/ 7 w 31"/>
                <a:gd name="T7" fmla="*/ 0 h 31"/>
                <a:gd name="T8" fmla="*/ 31 w 31"/>
                <a:gd name="T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31" y="8"/>
                  </a:moveTo>
                  <a:cubicBezTo>
                    <a:pt x="28" y="16"/>
                    <a:pt x="26" y="23"/>
                    <a:pt x="22" y="31"/>
                  </a:cubicBezTo>
                  <a:cubicBezTo>
                    <a:pt x="15" y="27"/>
                    <a:pt x="7" y="27"/>
                    <a:pt x="0" y="24"/>
                  </a:cubicBezTo>
                  <a:cubicBezTo>
                    <a:pt x="1" y="16"/>
                    <a:pt x="5" y="8"/>
                    <a:pt x="7" y="0"/>
                  </a:cubicBezTo>
                  <a:cubicBezTo>
                    <a:pt x="15" y="2"/>
                    <a:pt x="23" y="5"/>
                    <a:pt x="31" y="8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3998913" y="1371601"/>
              <a:ext cx="150813" cy="119063"/>
            </a:xfrm>
            <a:custGeom>
              <a:avLst/>
              <a:gdLst>
                <a:gd name="T0" fmla="*/ 32 w 40"/>
                <a:gd name="T1" fmla="*/ 0 h 32"/>
                <a:gd name="T2" fmla="*/ 40 w 40"/>
                <a:gd name="T3" fmla="*/ 22 h 32"/>
                <a:gd name="T4" fmla="*/ 16 w 40"/>
                <a:gd name="T5" fmla="*/ 30 h 32"/>
                <a:gd name="T6" fmla="*/ 8 w 40"/>
                <a:gd name="T7" fmla="*/ 32 h 32"/>
                <a:gd name="T8" fmla="*/ 0 w 40"/>
                <a:gd name="T9" fmla="*/ 11 h 32"/>
                <a:gd name="T10" fmla="*/ 29 w 40"/>
                <a:gd name="T11" fmla="*/ 0 h 32"/>
                <a:gd name="T12" fmla="*/ 32 w 4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2">
                  <a:moveTo>
                    <a:pt x="32" y="0"/>
                  </a:moveTo>
                  <a:cubicBezTo>
                    <a:pt x="33" y="7"/>
                    <a:pt x="39" y="13"/>
                    <a:pt x="40" y="22"/>
                  </a:cubicBezTo>
                  <a:cubicBezTo>
                    <a:pt x="32" y="25"/>
                    <a:pt x="23" y="25"/>
                    <a:pt x="16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5" y="25"/>
                    <a:pt x="2" y="18"/>
                    <a:pt x="0" y="11"/>
                  </a:cubicBezTo>
                  <a:cubicBezTo>
                    <a:pt x="9" y="5"/>
                    <a:pt x="20" y="5"/>
                    <a:pt x="29" y="0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3289300" y="1393826"/>
              <a:ext cx="327025" cy="217488"/>
            </a:xfrm>
            <a:custGeom>
              <a:avLst/>
              <a:gdLst>
                <a:gd name="T0" fmla="*/ 84 w 87"/>
                <a:gd name="T1" fmla="*/ 10 h 58"/>
                <a:gd name="T2" fmla="*/ 81 w 87"/>
                <a:gd name="T3" fmla="*/ 27 h 58"/>
                <a:gd name="T4" fmla="*/ 43 w 87"/>
                <a:gd name="T5" fmla="*/ 35 h 58"/>
                <a:gd name="T6" fmla="*/ 2 w 87"/>
                <a:gd name="T7" fmla="*/ 51 h 58"/>
                <a:gd name="T8" fmla="*/ 0 w 87"/>
                <a:gd name="T9" fmla="*/ 50 h 58"/>
                <a:gd name="T10" fmla="*/ 42 w 87"/>
                <a:gd name="T11" fmla="*/ 21 h 58"/>
                <a:gd name="T12" fmla="*/ 64 w 87"/>
                <a:gd name="T13" fmla="*/ 20 h 58"/>
                <a:gd name="T14" fmla="*/ 69 w 87"/>
                <a:gd name="T15" fmla="*/ 0 h 58"/>
                <a:gd name="T16" fmla="*/ 84 w 87"/>
                <a:gd name="T17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58">
                  <a:moveTo>
                    <a:pt x="84" y="10"/>
                  </a:moveTo>
                  <a:cubicBezTo>
                    <a:pt x="86" y="16"/>
                    <a:pt x="87" y="23"/>
                    <a:pt x="81" y="27"/>
                  </a:cubicBezTo>
                  <a:cubicBezTo>
                    <a:pt x="70" y="35"/>
                    <a:pt x="54" y="29"/>
                    <a:pt x="43" y="35"/>
                  </a:cubicBezTo>
                  <a:cubicBezTo>
                    <a:pt x="29" y="41"/>
                    <a:pt x="20" y="58"/>
                    <a:pt x="2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8" y="47"/>
                    <a:pt x="21" y="19"/>
                    <a:pt x="42" y="21"/>
                  </a:cubicBezTo>
                  <a:cubicBezTo>
                    <a:pt x="49" y="21"/>
                    <a:pt x="58" y="25"/>
                    <a:pt x="64" y="20"/>
                  </a:cubicBezTo>
                  <a:cubicBezTo>
                    <a:pt x="71" y="15"/>
                    <a:pt x="71" y="7"/>
                    <a:pt x="69" y="0"/>
                  </a:cubicBezTo>
                  <a:cubicBezTo>
                    <a:pt x="75" y="1"/>
                    <a:pt x="81" y="4"/>
                    <a:pt x="84" y="10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9"/>
            <p:cNvSpPr>
              <a:spLocks/>
            </p:cNvSpPr>
            <p:nvPr/>
          </p:nvSpPr>
          <p:spPr bwMode="auto">
            <a:xfrm>
              <a:off x="4506913" y="1404938"/>
              <a:ext cx="206375" cy="112713"/>
            </a:xfrm>
            <a:custGeom>
              <a:avLst/>
              <a:gdLst>
                <a:gd name="T0" fmla="*/ 55 w 55"/>
                <a:gd name="T1" fmla="*/ 2 h 30"/>
                <a:gd name="T2" fmla="*/ 53 w 55"/>
                <a:gd name="T3" fmla="*/ 29 h 30"/>
                <a:gd name="T4" fmla="*/ 28 w 55"/>
                <a:gd name="T5" fmla="*/ 29 h 30"/>
                <a:gd name="T6" fmla="*/ 28 w 55"/>
                <a:gd name="T7" fmla="*/ 28 h 30"/>
                <a:gd name="T8" fmla="*/ 3 w 55"/>
                <a:gd name="T9" fmla="*/ 30 h 30"/>
                <a:gd name="T10" fmla="*/ 0 w 55"/>
                <a:gd name="T11" fmla="*/ 3 h 30"/>
                <a:gd name="T12" fmla="*/ 55 w 55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0">
                  <a:moveTo>
                    <a:pt x="55" y="2"/>
                  </a:moveTo>
                  <a:cubicBezTo>
                    <a:pt x="55" y="12"/>
                    <a:pt x="55" y="20"/>
                    <a:pt x="53" y="29"/>
                  </a:cubicBezTo>
                  <a:cubicBezTo>
                    <a:pt x="44" y="30"/>
                    <a:pt x="36" y="27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0"/>
                    <a:pt x="37" y="2"/>
                    <a:pt x="55" y="2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4732338" y="1412876"/>
              <a:ext cx="195263" cy="127000"/>
            </a:xfrm>
            <a:custGeom>
              <a:avLst/>
              <a:gdLst>
                <a:gd name="T0" fmla="*/ 51 w 52"/>
                <a:gd name="T1" fmla="*/ 5 h 34"/>
                <a:gd name="T2" fmla="*/ 48 w 52"/>
                <a:gd name="T3" fmla="*/ 28 h 34"/>
                <a:gd name="T4" fmla="*/ 47 w 52"/>
                <a:gd name="T5" fmla="*/ 34 h 34"/>
                <a:gd name="T6" fmla="*/ 25 w 52"/>
                <a:gd name="T7" fmla="*/ 31 h 34"/>
                <a:gd name="T8" fmla="*/ 1 w 52"/>
                <a:gd name="T9" fmla="*/ 28 h 34"/>
                <a:gd name="T10" fmla="*/ 3 w 52"/>
                <a:gd name="T11" fmla="*/ 0 h 34"/>
                <a:gd name="T12" fmla="*/ 51 w 52"/>
                <a:gd name="T13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51" y="5"/>
                  </a:moveTo>
                  <a:cubicBezTo>
                    <a:pt x="52" y="13"/>
                    <a:pt x="50" y="19"/>
                    <a:pt x="48" y="28"/>
                  </a:cubicBezTo>
                  <a:cubicBezTo>
                    <a:pt x="47" y="31"/>
                    <a:pt x="48" y="31"/>
                    <a:pt x="47" y="34"/>
                  </a:cubicBezTo>
                  <a:cubicBezTo>
                    <a:pt x="43" y="33"/>
                    <a:pt x="32" y="32"/>
                    <a:pt x="25" y="31"/>
                  </a:cubicBezTo>
                  <a:cubicBezTo>
                    <a:pt x="17" y="29"/>
                    <a:pt x="1" y="28"/>
                    <a:pt x="1" y="28"/>
                  </a:cubicBezTo>
                  <a:cubicBezTo>
                    <a:pt x="1" y="19"/>
                    <a:pt x="0" y="8"/>
                    <a:pt x="3" y="0"/>
                  </a:cubicBezTo>
                  <a:cubicBezTo>
                    <a:pt x="19" y="2"/>
                    <a:pt x="35" y="2"/>
                    <a:pt x="51" y="5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4292600" y="1416051"/>
              <a:ext cx="201613" cy="127000"/>
            </a:xfrm>
            <a:custGeom>
              <a:avLst/>
              <a:gdLst>
                <a:gd name="T0" fmla="*/ 50 w 54"/>
                <a:gd name="T1" fmla="*/ 3 h 34"/>
                <a:gd name="T2" fmla="*/ 54 w 54"/>
                <a:gd name="T3" fmla="*/ 27 h 34"/>
                <a:gd name="T4" fmla="*/ 34 w 54"/>
                <a:gd name="T5" fmla="*/ 31 h 34"/>
                <a:gd name="T6" fmla="*/ 22 w 54"/>
                <a:gd name="T7" fmla="*/ 32 h 34"/>
                <a:gd name="T8" fmla="*/ 6 w 54"/>
                <a:gd name="T9" fmla="*/ 34 h 34"/>
                <a:gd name="T10" fmla="*/ 0 w 54"/>
                <a:gd name="T11" fmla="*/ 8 h 34"/>
                <a:gd name="T12" fmla="*/ 49 w 54"/>
                <a:gd name="T13" fmla="*/ 0 h 34"/>
                <a:gd name="T14" fmla="*/ 50 w 54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34">
                  <a:moveTo>
                    <a:pt x="50" y="3"/>
                  </a:moveTo>
                  <a:cubicBezTo>
                    <a:pt x="54" y="27"/>
                    <a:pt x="54" y="27"/>
                    <a:pt x="54" y="27"/>
                  </a:cubicBezTo>
                  <a:cubicBezTo>
                    <a:pt x="47" y="29"/>
                    <a:pt x="40" y="27"/>
                    <a:pt x="34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0" y="13"/>
                    <a:pt x="0" y="8"/>
                  </a:cubicBezTo>
                  <a:cubicBezTo>
                    <a:pt x="6" y="5"/>
                    <a:pt x="40" y="0"/>
                    <a:pt x="49" y="0"/>
                  </a:cubicBezTo>
                  <a:cubicBezTo>
                    <a:pt x="50" y="3"/>
                    <a:pt x="50" y="3"/>
                    <a:pt x="50" y="3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4930775" y="1438276"/>
              <a:ext cx="192088" cy="150813"/>
            </a:xfrm>
            <a:custGeom>
              <a:avLst/>
              <a:gdLst>
                <a:gd name="T0" fmla="*/ 51 w 51"/>
                <a:gd name="T1" fmla="*/ 13 h 40"/>
                <a:gd name="T2" fmla="*/ 40 w 51"/>
                <a:gd name="T3" fmla="*/ 40 h 40"/>
                <a:gd name="T4" fmla="*/ 0 w 51"/>
                <a:gd name="T5" fmla="*/ 28 h 40"/>
                <a:gd name="T6" fmla="*/ 5 w 51"/>
                <a:gd name="T7" fmla="*/ 0 h 40"/>
                <a:gd name="T8" fmla="*/ 51 w 51"/>
                <a:gd name="T9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51" y="13"/>
                  </a:moveTo>
                  <a:cubicBezTo>
                    <a:pt x="48" y="22"/>
                    <a:pt x="44" y="31"/>
                    <a:pt x="40" y="40"/>
                  </a:cubicBezTo>
                  <a:cubicBezTo>
                    <a:pt x="27" y="36"/>
                    <a:pt x="13" y="33"/>
                    <a:pt x="0" y="28"/>
                  </a:cubicBezTo>
                  <a:cubicBezTo>
                    <a:pt x="1" y="18"/>
                    <a:pt x="4" y="9"/>
                    <a:pt x="5" y="0"/>
                  </a:cubicBezTo>
                  <a:cubicBezTo>
                    <a:pt x="21" y="3"/>
                    <a:pt x="37" y="7"/>
                    <a:pt x="51" y="13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4040188" y="1449388"/>
              <a:ext cx="247650" cy="165100"/>
            </a:xfrm>
            <a:custGeom>
              <a:avLst/>
              <a:gdLst>
                <a:gd name="T0" fmla="*/ 62 w 66"/>
                <a:gd name="T1" fmla="*/ 8 h 44"/>
                <a:gd name="T2" fmla="*/ 66 w 66"/>
                <a:gd name="T3" fmla="*/ 27 h 44"/>
                <a:gd name="T4" fmla="*/ 11 w 66"/>
                <a:gd name="T5" fmla="*/ 44 h 44"/>
                <a:gd name="T6" fmla="*/ 0 w 66"/>
                <a:gd name="T7" fmla="*/ 18 h 44"/>
                <a:gd name="T8" fmla="*/ 57 w 66"/>
                <a:gd name="T9" fmla="*/ 1 h 44"/>
                <a:gd name="T10" fmla="*/ 62 w 66"/>
                <a:gd name="T11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4">
                  <a:moveTo>
                    <a:pt x="62" y="8"/>
                  </a:moveTo>
                  <a:cubicBezTo>
                    <a:pt x="63" y="14"/>
                    <a:pt x="65" y="21"/>
                    <a:pt x="66" y="27"/>
                  </a:cubicBezTo>
                  <a:cubicBezTo>
                    <a:pt x="48" y="33"/>
                    <a:pt x="28" y="36"/>
                    <a:pt x="11" y="44"/>
                  </a:cubicBezTo>
                  <a:cubicBezTo>
                    <a:pt x="7" y="36"/>
                    <a:pt x="3" y="27"/>
                    <a:pt x="0" y="18"/>
                  </a:cubicBezTo>
                  <a:cubicBezTo>
                    <a:pt x="19" y="11"/>
                    <a:pt x="37" y="4"/>
                    <a:pt x="57" y="1"/>
                  </a:cubicBezTo>
                  <a:cubicBezTo>
                    <a:pt x="61" y="0"/>
                    <a:pt x="60" y="5"/>
                    <a:pt x="62" y="8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4"/>
            <p:cNvSpPr>
              <a:spLocks/>
            </p:cNvSpPr>
            <p:nvPr/>
          </p:nvSpPr>
          <p:spPr bwMode="auto">
            <a:xfrm>
              <a:off x="6772275" y="2324101"/>
              <a:ext cx="687388" cy="1187450"/>
            </a:xfrm>
            <a:custGeom>
              <a:avLst/>
              <a:gdLst>
                <a:gd name="T0" fmla="*/ 96 w 183"/>
                <a:gd name="T1" fmla="*/ 27 h 316"/>
                <a:gd name="T2" fmla="*/ 127 w 183"/>
                <a:gd name="T3" fmla="*/ 49 h 316"/>
                <a:gd name="T4" fmla="*/ 171 w 183"/>
                <a:gd name="T5" fmla="*/ 29 h 316"/>
                <a:gd name="T6" fmla="*/ 180 w 183"/>
                <a:gd name="T7" fmla="*/ 29 h 316"/>
                <a:gd name="T8" fmla="*/ 183 w 183"/>
                <a:gd name="T9" fmla="*/ 35 h 316"/>
                <a:gd name="T10" fmla="*/ 176 w 183"/>
                <a:gd name="T11" fmla="*/ 108 h 316"/>
                <a:gd name="T12" fmla="*/ 176 w 183"/>
                <a:gd name="T13" fmla="*/ 118 h 316"/>
                <a:gd name="T14" fmla="*/ 176 w 183"/>
                <a:gd name="T15" fmla="*/ 127 h 316"/>
                <a:gd name="T16" fmla="*/ 166 w 183"/>
                <a:gd name="T17" fmla="*/ 175 h 316"/>
                <a:gd name="T18" fmla="*/ 145 w 183"/>
                <a:gd name="T19" fmla="*/ 195 h 316"/>
                <a:gd name="T20" fmla="*/ 142 w 183"/>
                <a:gd name="T21" fmla="*/ 194 h 316"/>
                <a:gd name="T22" fmla="*/ 143 w 183"/>
                <a:gd name="T23" fmla="*/ 217 h 316"/>
                <a:gd name="T24" fmla="*/ 92 w 183"/>
                <a:gd name="T25" fmla="*/ 295 h 316"/>
                <a:gd name="T26" fmla="*/ 44 w 183"/>
                <a:gd name="T27" fmla="*/ 308 h 316"/>
                <a:gd name="T28" fmla="*/ 52 w 183"/>
                <a:gd name="T29" fmla="*/ 298 h 316"/>
                <a:gd name="T30" fmla="*/ 100 w 183"/>
                <a:gd name="T31" fmla="*/ 220 h 316"/>
                <a:gd name="T32" fmla="*/ 65 w 183"/>
                <a:gd name="T33" fmla="*/ 181 h 316"/>
                <a:gd name="T34" fmla="*/ 20 w 183"/>
                <a:gd name="T35" fmla="*/ 188 h 316"/>
                <a:gd name="T36" fmla="*/ 15 w 183"/>
                <a:gd name="T37" fmla="*/ 143 h 316"/>
                <a:gd name="T38" fmla="*/ 33 w 183"/>
                <a:gd name="T39" fmla="*/ 121 h 316"/>
                <a:gd name="T40" fmla="*/ 28 w 183"/>
                <a:gd name="T41" fmla="*/ 112 h 316"/>
                <a:gd name="T42" fmla="*/ 21 w 183"/>
                <a:gd name="T43" fmla="*/ 29 h 316"/>
                <a:gd name="T44" fmla="*/ 2 w 183"/>
                <a:gd name="T45" fmla="*/ 5 h 316"/>
                <a:gd name="T46" fmla="*/ 5 w 183"/>
                <a:gd name="T47" fmla="*/ 0 h 316"/>
                <a:gd name="T48" fmla="*/ 96 w 183"/>
                <a:gd name="T49" fmla="*/ 2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316">
                  <a:moveTo>
                    <a:pt x="96" y="27"/>
                  </a:moveTo>
                  <a:cubicBezTo>
                    <a:pt x="107" y="33"/>
                    <a:pt x="117" y="41"/>
                    <a:pt x="127" y="49"/>
                  </a:cubicBezTo>
                  <a:cubicBezTo>
                    <a:pt x="141" y="42"/>
                    <a:pt x="155" y="33"/>
                    <a:pt x="171" y="29"/>
                  </a:cubicBezTo>
                  <a:cubicBezTo>
                    <a:pt x="174" y="29"/>
                    <a:pt x="177" y="27"/>
                    <a:pt x="180" y="29"/>
                  </a:cubicBezTo>
                  <a:cubicBezTo>
                    <a:pt x="183" y="35"/>
                    <a:pt x="183" y="35"/>
                    <a:pt x="183" y="35"/>
                  </a:cubicBezTo>
                  <a:cubicBezTo>
                    <a:pt x="180" y="59"/>
                    <a:pt x="176" y="85"/>
                    <a:pt x="176" y="108"/>
                  </a:cubicBezTo>
                  <a:cubicBezTo>
                    <a:pt x="175" y="112"/>
                    <a:pt x="175" y="115"/>
                    <a:pt x="176" y="118"/>
                  </a:cubicBezTo>
                  <a:cubicBezTo>
                    <a:pt x="173" y="122"/>
                    <a:pt x="178" y="124"/>
                    <a:pt x="176" y="127"/>
                  </a:cubicBezTo>
                  <a:cubicBezTo>
                    <a:pt x="177" y="144"/>
                    <a:pt x="175" y="161"/>
                    <a:pt x="166" y="175"/>
                  </a:cubicBezTo>
                  <a:cubicBezTo>
                    <a:pt x="162" y="183"/>
                    <a:pt x="153" y="190"/>
                    <a:pt x="145" y="195"/>
                  </a:cubicBezTo>
                  <a:cubicBezTo>
                    <a:pt x="144" y="194"/>
                    <a:pt x="143" y="194"/>
                    <a:pt x="142" y="194"/>
                  </a:cubicBezTo>
                  <a:cubicBezTo>
                    <a:pt x="136" y="201"/>
                    <a:pt x="144" y="209"/>
                    <a:pt x="143" y="217"/>
                  </a:cubicBezTo>
                  <a:cubicBezTo>
                    <a:pt x="145" y="251"/>
                    <a:pt x="120" y="280"/>
                    <a:pt x="92" y="295"/>
                  </a:cubicBezTo>
                  <a:cubicBezTo>
                    <a:pt x="77" y="301"/>
                    <a:pt x="62" y="316"/>
                    <a:pt x="44" y="308"/>
                  </a:cubicBezTo>
                  <a:cubicBezTo>
                    <a:pt x="44" y="303"/>
                    <a:pt x="49" y="300"/>
                    <a:pt x="52" y="298"/>
                  </a:cubicBezTo>
                  <a:cubicBezTo>
                    <a:pt x="78" y="281"/>
                    <a:pt x="107" y="254"/>
                    <a:pt x="100" y="220"/>
                  </a:cubicBezTo>
                  <a:cubicBezTo>
                    <a:pt x="96" y="204"/>
                    <a:pt x="83" y="185"/>
                    <a:pt x="65" y="181"/>
                  </a:cubicBezTo>
                  <a:cubicBezTo>
                    <a:pt x="49" y="177"/>
                    <a:pt x="34" y="184"/>
                    <a:pt x="20" y="188"/>
                  </a:cubicBezTo>
                  <a:cubicBezTo>
                    <a:pt x="10" y="176"/>
                    <a:pt x="9" y="157"/>
                    <a:pt x="15" y="143"/>
                  </a:cubicBezTo>
                  <a:cubicBezTo>
                    <a:pt x="19" y="135"/>
                    <a:pt x="26" y="127"/>
                    <a:pt x="33" y="121"/>
                  </a:cubicBezTo>
                  <a:cubicBezTo>
                    <a:pt x="34" y="117"/>
                    <a:pt x="29" y="115"/>
                    <a:pt x="28" y="112"/>
                  </a:cubicBezTo>
                  <a:cubicBezTo>
                    <a:pt x="12" y="86"/>
                    <a:pt x="36" y="55"/>
                    <a:pt x="21" y="29"/>
                  </a:cubicBezTo>
                  <a:cubicBezTo>
                    <a:pt x="15" y="21"/>
                    <a:pt x="6" y="14"/>
                    <a:pt x="2" y="5"/>
                  </a:cubicBezTo>
                  <a:cubicBezTo>
                    <a:pt x="0" y="2"/>
                    <a:pt x="3" y="1"/>
                    <a:pt x="5" y="0"/>
                  </a:cubicBezTo>
                  <a:cubicBezTo>
                    <a:pt x="39" y="1"/>
                    <a:pt x="68" y="11"/>
                    <a:pt x="96" y="27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1670050" y="2419351"/>
              <a:ext cx="657225" cy="1155700"/>
            </a:xfrm>
            <a:custGeom>
              <a:avLst/>
              <a:gdLst>
                <a:gd name="T0" fmla="*/ 166 w 175"/>
                <a:gd name="T1" fmla="*/ 6 h 308"/>
                <a:gd name="T2" fmla="*/ 157 w 175"/>
                <a:gd name="T3" fmla="*/ 57 h 308"/>
                <a:gd name="T4" fmla="*/ 152 w 175"/>
                <a:gd name="T5" fmla="*/ 108 h 308"/>
                <a:gd name="T6" fmla="*/ 164 w 175"/>
                <a:gd name="T7" fmla="*/ 127 h 308"/>
                <a:gd name="T8" fmla="*/ 171 w 175"/>
                <a:gd name="T9" fmla="*/ 141 h 308"/>
                <a:gd name="T10" fmla="*/ 173 w 175"/>
                <a:gd name="T11" fmla="*/ 151 h 308"/>
                <a:gd name="T12" fmla="*/ 168 w 175"/>
                <a:gd name="T13" fmla="*/ 183 h 308"/>
                <a:gd name="T14" fmla="*/ 158 w 175"/>
                <a:gd name="T15" fmla="*/ 178 h 308"/>
                <a:gd name="T16" fmla="*/ 105 w 175"/>
                <a:gd name="T17" fmla="*/ 184 h 308"/>
                <a:gd name="T18" fmla="*/ 91 w 175"/>
                <a:gd name="T19" fmla="*/ 200 h 308"/>
                <a:gd name="T20" fmla="*/ 96 w 175"/>
                <a:gd name="T21" fmla="*/ 259 h 308"/>
                <a:gd name="T22" fmla="*/ 143 w 175"/>
                <a:gd name="T23" fmla="*/ 300 h 308"/>
                <a:gd name="T24" fmla="*/ 143 w 175"/>
                <a:gd name="T25" fmla="*/ 308 h 308"/>
                <a:gd name="T26" fmla="*/ 139 w 175"/>
                <a:gd name="T27" fmla="*/ 307 h 308"/>
                <a:gd name="T28" fmla="*/ 68 w 175"/>
                <a:gd name="T29" fmla="*/ 270 h 308"/>
                <a:gd name="T30" fmla="*/ 46 w 175"/>
                <a:gd name="T31" fmla="*/ 192 h 308"/>
                <a:gd name="T32" fmla="*/ 40 w 175"/>
                <a:gd name="T33" fmla="*/ 191 h 308"/>
                <a:gd name="T34" fmla="*/ 36 w 175"/>
                <a:gd name="T35" fmla="*/ 194 h 308"/>
                <a:gd name="T36" fmla="*/ 10 w 175"/>
                <a:gd name="T37" fmla="*/ 109 h 308"/>
                <a:gd name="T38" fmla="*/ 0 w 175"/>
                <a:gd name="T39" fmla="*/ 46 h 308"/>
                <a:gd name="T40" fmla="*/ 8 w 175"/>
                <a:gd name="T41" fmla="*/ 32 h 308"/>
                <a:gd name="T42" fmla="*/ 54 w 175"/>
                <a:gd name="T43" fmla="*/ 49 h 308"/>
                <a:gd name="T44" fmla="*/ 79 w 175"/>
                <a:gd name="T45" fmla="*/ 31 h 308"/>
                <a:gd name="T46" fmla="*/ 145 w 175"/>
                <a:gd name="T47" fmla="*/ 2 h 308"/>
                <a:gd name="T48" fmla="*/ 166 w 175"/>
                <a:gd name="T49" fmla="*/ 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5" h="308">
                  <a:moveTo>
                    <a:pt x="166" y="6"/>
                  </a:moveTo>
                  <a:cubicBezTo>
                    <a:pt x="162" y="23"/>
                    <a:pt x="151" y="39"/>
                    <a:pt x="157" y="57"/>
                  </a:cubicBezTo>
                  <a:cubicBezTo>
                    <a:pt x="164" y="74"/>
                    <a:pt x="161" y="92"/>
                    <a:pt x="152" y="108"/>
                  </a:cubicBezTo>
                  <a:cubicBezTo>
                    <a:pt x="149" y="118"/>
                    <a:pt x="161" y="119"/>
                    <a:pt x="164" y="127"/>
                  </a:cubicBezTo>
                  <a:cubicBezTo>
                    <a:pt x="167" y="131"/>
                    <a:pt x="171" y="136"/>
                    <a:pt x="171" y="141"/>
                  </a:cubicBezTo>
                  <a:cubicBezTo>
                    <a:pt x="172" y="144"/>
                    <a:pt x="173" y="148"/>
                    <a:pt x="173" y="151"/>
                  </a:cubicBezTo>
                  <a:cubicBezTo>
                    <a:pt x="175" y="162"/>
                    <a:pt x="172" y="174"/>
                    <a:pt x="168" y="183"/>
                  </a:cubicBezTo>
                  <a:cubicBezTo>
                    <a:pt x="164" y="183"/>
                    <a:pt x="161" y="180"/>
                    <a:pt x="158" y="178"/>
                  </a:cubicBezTo>
                  <a:cubicBezTo>
                    <a:pt x="141" y="170"/>
                    <a:pt x="120" y="175"/>
                    <a:pt x="105" y="184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81" y="218"/>
                    <a:pt x="85" y="242"/>
                    <a:pt x="96" y="259"/>
                  </a:cubicBezTo>
                  <a:cubicBezTo>
                    <a:pt x="108" y="276"/>
                    <a:pt x="126" y="290"/>
                    <a:pt x="143" y="300"/>
                  </a:cubicBezTo>
                  <a:cubicBezTo>
                    <a:pt x="144" y="302"/>
                    <a:pt x="149" y="306"/>
                    <a:pt x="143" y="308"/>
                  </a:cubicBezTo>
                  <a:cubicBezTo>
                    <a:pt x="142" y="307"/>
                    <a:pt x="141" y="305"/>
                    <a:pt x="139" y="307"/>
                  </a:cubicBezTo>
                  <a:cubicBezTo>
                    <a:pt x="113" y="302"/>
                    <a:pt x="88" y="291"/>
                    <a:pt x="68" y="270"/>
                  </a:cubicBezTo>
                  <a:cubicBezTo>
                    <a:pt x="50" y="249"/>
                    <a:pt x="43" y="221"/>
                    <a:pt x="46" y="192"/>
                  </a:cubicBezTo>
                  <a:cubicBezTo>
                    <a:pt x="45" y="190"/>
                    <a:pt x="42" y="189"/>
                    <a:pt x="40" y="191"/>
                  </a:cubicBezTo>
                  <a:cubicBezTo>
                    <a:pt x="38" y="192"/>
                    <a:pt x="39" y="196"/>
                    <a:pt x="36" y="194"/>
                  </a:cubicBezTo>
                  <a:cubicBezTo>
                    <a:pt x="9" y="175"/>
                    <a:pt x="9" y="139"/>
                    <a:pt x="10" y="109"/>
                  </a:cubicBezTo>
                  <a:cubicBezTo>
                    <a:pt x="8" y="88"/>
                    <a:pt x="4" y="67"/>
                    <a:pt x="0" y="46"/>
                  </a:cubicBezTo>
                  <a:cubicBezTo>
                    <a:pt x="0" y="40"/>
                    <a:pt x="2" y="35"/>
                    <a:pt x="8" y="32"/>
                  </a:cubicBezTo>
                  <a:cubicBezTo>
                    <a:pt x="26" y="28"/>
                    <a:pt x="40" y="40"/>
                    <a:pt x="54" y="49"/>
                  </a:cubicBezTo>
                  <a:cubicBezTo>
                    <a:pt x="64" y="46"/>
                    <a:pt x="71" y="37"/>
                    <a:pt x="79" y="31"/>
                  </a:cubicBezTo>
                  <a:cubicBezTo>
                    <a:pt x="100" y="18"/>
                    <a:pt x="119" y="2"/>
                    <a:pt x="145" y="2"/>
                  </a:cubicBezTo>
                  <a:cubicBezTo>
                    <a:pt x="153" y="2"/>
                    <a:pt x="162" y="0"/>
                    <a:pt x="166" y="6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6"/>
            <p:cNvSpPr>
              <a:spLocks/>
            </p:cNvSpPr>
            <p:nvPr/>
          </p:nvSpPr>
          <p:spPr bwMode="auto">
            <a:xfrm>
              <a:off x="5848350" y="3429001"/>
              <a:ext cx="874713" cy="1539875"/>
            </a:xfrm>
            <a:custGeom>
              <a:avLst/>
              <a:gdLst>
                <a:gd name="T0" fmla="*/ 88 w 233"/>
                <a:gd name="T1" fmla="*/ 11 h 410"/>
                <a:gd name="T2" fmla="*/ 134 w 233"/>
                <a:gd name="T3" fmla="*/ 61 h 410"/>
                <a:gd name="T4" fmla="*/ 202 w 233"/>
                <a:gd name="T5" fmla="*/ 57 h 410"/>
                <a:gd name="T6" fmla="*/ 230 w 233"/>
                <a:gd name="T7" fmla="*/ 101 h 410"/>
                <a:gd name="T8" fmla="*/ 229 w 233"/>
                <a:gd name="T9" fmla="*/ 135 h 410"/>
                <a:gd name="T10" fmla="*/ 229 w 233"/>
                <a:gd name="T11" fmla="*/ 136 h 410"/>
                <a:gd name="T12" fmla="*/ 213 w 233"/>
                <a:gd name="T13" fmla="*/ 186 h 410"/>
                <a:gd name="T14" fmla="*/ 208 w 233"/>
                <a:gd name="T15" fmla="*/ 197 h 410"/>
                <a:gd name="T16" fmla="*/ 185 w 233"/>
                <a:gd name="T17" fmla="*/ 283 h 410"/>
                <a:gd name="T18" fmla="*/ 192 w 233"/>
                <a:gd name="T19" fmla="*/ 337 h 410"/>
                <a:gd name="T20" fmla="*/ 196 w 233"/>
                <a:gd name="T21" fmla="*/ 346 h 410"/>
                <a:gd name="T22" fmla="*/ 189 w 233"/>
                <a:gd name="T23" fmla="*/ 345 h 410"/>
                <a:gd name="T24" fmla="*/ 142 w 233"/>
                <a:gd name="T25" fmla="*/ 235 h 410"/>
                <a:gd name="T26" fmla="*/ 144 w 233"/>
                <a:gd name="T27" fmla="*/ 204 h 410"/>
                <a:gd name="T28" fmla="*/ 141 w 233"/>
                <a:gd name="T29" fmla="*/ 188 h 410"/>
                <a:gd name="T30" fmla="*/ 127 w 233"/>
                <a:gd name="T31" fmla="*/ 204 h 410"/>
                <a:gd name="T32" fmla="*/ 78 w 233"/>
                <a:gd name="T33" fmla="*/ 410 h 410"/>
                <a:gd name="T34" fmla="*/ 3 w 233"/>
                <a:gd name="T35" fmla="*/ 310 h 410"/>
                <a:gd name="T36" fmla="*/ 6 w 233"/>
                <a:gd name="T37" fmla="*/ 277 h 410"/>
                <a:gd name="T38" fmla="*/ 7 w 233"/>
                <a:gd name="T39" fmla="*/ 276 h 410"/>
                <a:gd name="T40" fmla="*/ 8 w 233"/>
                <a:gd name="T41" fmla="*/ 268 h 410"/>
                <a:gd name="T42" fmla="*/ 13 w 233"/>
                <a:gd name="T43" fmla="*/ 203 h 410"/>
                <a:gd name="T44" fmla="*/ 106 w 233"/>
                <a:gd name="T45" fmla="*/ 125 h 410"/>
                <a:gd name="T46" fmla="*/ 92 w 233"/>
                <a:gd name="T47" fmla="*/ 118 h 410"/>
                <a:gd name="T48" fmla="*/ 46 w 233"/>
                <a:gd name="T49" fmla="*/ 62 h 410"/>
                <a:gd name="T50" fmla="*/ 49 w 233"/>
                <a:gd name="T51" fmla="*/ 39 h 410"/>
                <a:gd name="T52" fmla="*/ 84 w 233"/>
                <a:gd name="T53" fmla="*/ 0 h 410"/>
                <a:gd name="T54" fmla="*/ 88 w 233"/>
                <a:gd name="T55" fmla="*/ 1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3" h="410">
                  <a:moveTo>
                    <a:pt x="88" y="11"/>
                  </a:moveTo>
                  <a:cubicBezTo>
                    <a:pt x="93" y="33"/>
                    <a:pt x="112" y="54"/>
                    <a:pt x="134" y="61"/>
                  </a:cubicBezTo>
                  <a:cubicBezTo>
                    <a:pt x="155" y="68"/>
                    <a:pt x="182" y="65"/>
                    <a:pt x="202" y="57"/>
                  </a:cubicBezTo>
                  <a:cubicBezTo>
                    <a:pt x="220" y="65"/>
                    <a:pt x="224" y="85"/>
                    <a:pt x="230" y="101"/>
                  </a:cubicBezTo>
                  <a:cubicBezTo>
                    <a:pt x="228" y="113"/>
                    <a:pt x="233" y="125"/>
                    <a:pt x="229" y="135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28" y="154"/>
                    <a:pt x="220" y="170"/>
                    <a:pt x="213" y="186"/>
                  </a:cubicBezTo>
                  <a:cubicBezTo>
                    <a:pt x="210" y="189"/>
                    <a:pt x="211" y="193"/>
                    <a:pt x="208" y="197"/>
                  </a:cubicBezTo>
                  <a:cubicBezTo>
                    <a:pt x="193" y="222"/>
                    <a:pt x="187" y="252"/>
                    <a:pt x="185" y="283"/>
                  </a:cubicBezTo>
                  <a:cubicBezTo>
                    <a:pt x="183" y="301"/>
                    <a:pt x="186" y="321"/>
                    <a:pt x="192" y="337"/>
                  </a:cubicBezTo>
                  <a:cubicBezTo>
                    <a:pt x="196" y="346"/>
                    <a:pt x="196" y="346"/>
                    <a:pt x="196" y="346"/>
                  </a:cubicBezTo>
                  <a:cubicBezTo>
                    <a:pt x="194" y="349"/>
                    <a:pt x="191" y="345"/>
                    <a:pt x="189" y="345"/>
                  </a:cubicBezTo>
                  <a:cubicBezTo>
                    <a:pt x="151" y="321"/>
                    <a:pt x="145" y="277"/>
                    <a:pt x="142" y="235"/>
                  </a:cubicBezTo>
                  <a:cubicBezTo>
                    <a:pt x="143" y="225"/>
                    <a:pt x="141" y="214"/>
                    <a:pt x="144" y="204"/>
                  </a:cubicBezTo>
                  <a:cubicBezTo>
                    <a:pt x="143" y="199"/>
                    <a:pt x="147" y="192"/>
                    <a:pt x="141" y="188"/>
                  </a:cubicBezTo>
                  <a:cubicBezTo>
                    <a:pt x="134" y="191"/>
                    <a:pt x="132" y="199"/>
                    <a:pt x="127" y="204"/>
                  </a:cubicBezTo>
                  <a:cubicBezTo>
                    <a:pt x="88" y="264"/>
                    <a:pt x="62" y="334"/>
                    <a:pt x="78" y="410"/>
                  </a:cubicBezTo>
                  <a:cubicBezTo>
                    <a:pt x="45" y="384"/>
                    <a:pt x="20" y="347"/>
                    <a:pt x="3" y="310"/>
                  </a:cubicBezTo>
                  <a:cubicBezTo>
                    <a:pt x="0" y="299"/>
                    <a:pt x="5" y="288"/>
                    <a:pt x="6" y="277"/>
                  </a:cubicBezTo>
                  <a:cubicBezTo>
                    <a:pt x="7" y="276"/>
                    <a:pt x="7" y="276"/>
                    <a:pt x="7" y="276"/>
                  </a:cubicBezTo>
                  <a:cubicBezTo>
                    <a:pt x="7" y="274"/>
                    <a:pt x="6" y="270"/>
                    <a:pt x="8" y="268"/>
                  </a:cubicBezTo>
                  <a:cubicBezTo>
                    <a:pt x="10" y="246"/>
                    <a:pt x="13" y="225"/>
                    <a:pt x="13" y="203"/>
                  </a:cubicBezTo>
                  <a:cubicBezTo>
                    <a:pt x="43" y="173"/>
                    <a:pt x="74" y="150"/>
                    <a:pt x="106" y="125"/>
                  </a:cubicBezTo>
                  <a:cubicBezTo>
                    <a:pt x="106" y="118"/>
                    <a:pt x="97" y="121"/>
                    <a:pt x="92" y="118"/>
                  </a:cubicBezTo>
                  <a:cubicBezTo>
                    <a:pt x="68" y="111"/>
                    <a:pt x="48" y="88"/>
                    <a:pt x="46" y="62"/>
                  </a:cubicBezTo>
                  <a:cubicBezTo>
                    <a:pt x="45" y="54"/>
                    <a:pt x="48" y="47"/>
                    <a:pt x="49" y="39"/>
                  </a:cubicBezTo>
                  <a:cubicBezTo>
                    <a:pt x="53" y="23"/>
                    <a:pt x="67" y="5"/>
                    <a:pt x="84" y="0"/>
                  </a:cubicBezTo>
                  <a:cubicBezTo>
                    <a:pt x="89" y="1"/>
                    <a:pt x="86" y="8"/>
                    <a:pt x="88" y="11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7"/>
            <p:cNvSpPr>
              <a:spLocks/>
            </p:cNvSpPr>
            <p:nvPr/>
          </p:nvSpPr>
          <p:spPr bwMode="auto">
            <a:xfrm>
              <a:off x="2470150" y="3455988"/>
              <a:ext cx="874713" cy="1584325"/>
            </a:xfrm>
            <a:custGeom>
              <a:avLst/>
              <a:gdLst>
                <a:gd name="T0" fmla="*/ 177 w 233"/>
                <a:gd name="T1" fmla="*/ 69 h 422"/>
                <a:gd name="T2" fmla="*/ 131 w 233"/>
                <a:gd name="T3" fmla="*/ 120 h 422"/>
                <a:gd name="T4" fmla="*/ 118 w 233"/>
                <a:gd name="T5" fmla="*/ 127 h 422"/>
                <a:gd name="T6" fmla="*/ 162 w 233"/>
                <a:gd name="T7" fmla="*/ 155 h 422"/>
                <a:gd name="T8" fmla="*/ 220 w 233"/>
                <a:gd name="T9" fmla="*/ 204 h 422"/>
                <a:gd name="T10" fmla="*/ 233 w 233"/>
                <a:gd name="T11" fmla="*/ 314 h 422"/>
                <a:gd name="T12" fmla="*/ 211 w 233"/>
                <a:gd name="T13" fmla="*/ 353 h 422"/>
                <a:gd name="T14" fmla="*/ 157 w 233"/>
                <a:gd name="T15" fmla="*/ 422 h 422"/>
                <a:gd name="T16" fmla="*/ 165 w 233"/>
                <a:gd name="T17" fmla="*/ 359 h 422"/>
                <a:gd name="T18" fmla="*/ 91 w 233"/>
                <a:gd name="T19" fmla="*/ 192 h 422"/>
                <a:gd name="T20" fmla="*/ 86 w 233"/>
                <a:gd name="T21" fmla="*/ 196 h 422"/>
                <a:gd name="T22" fmla="*/ 93 w 233"/>
                <a:gd name="T23" fmla="*/ 239 h 422"/>
                <a:gd name="T24" fmla="*/ 93 w 233"/>
                <a:gd name="T25" fmla="*/ 251 h 422"/>
                <a:gd name="T26" fmla="*/ 46 w 233"/>
                <a:gd name="T27" fmla="*/ 351 h 422"/>
                <a:gd name="T28" fmla="*/ 52 w 233"/>
                <a:gd name="T29" fmla="*/ 313 h 422"/>
                <a:gd name="T30" fmla="*/ 51 w 233"/>
                <a:gd name="T31" fmla="*/ 294 h 422"/>
                <a:gd name="T32" fmla="*/ 18 w 233"/>
                <a:gd name="T33" fmla="*/ 199 h 422"/>
                <a:gd name="T34" fmla="*/ 1 w 233"/>
                <a:gd name="T35" fmla="*/ 144 h 422"/>
                <a:gd name="T36" fmla="*/ 2 w 233"/>
                <a:gd name="T37" fmla="*/ 137 h 422"/>
                <a:gd name="T38" fmla="*/ 2 w 233"/>
                <a:gd name="T39" fmla="*/ 107 h 422"/>
                <a:gd name="T40" fmla="*/ 22 w 233"/>
                <a:gd name="T41" fmla="*/ 72 h 422"/>
                <a:gd name="T42" fmla="*/ 44 w 233"/>
                <a:gd name="T43" fmla="*/ 73 h 422"/>
                <a:gd name="T44" fmla="*/ 45 w 233"/>
                <a:gd name="T45" fmla="*/ 72 h 422"/>
                <a:gd name="T46" fmla="*/ 49 w 233"/>
                <a:gd name="T47" fmla="*/ 72 h 422"/>
                <a:gd name="T48" fmla="*/ 52 w 233"/>
                <a:gd name="T49" fmla="*/ 72 h 422"/>
                <a:gd name="T50" fmla="*/ 143 w 233"/>
                <a:gd name="T51" fmla="*/ 4 h 422"/>
                <a:gd name="T52" fmla="*/ 149 w 233"/>
                <a:gd name="T53" fmla="*/ 4 h 422"/>
                <a:gd name="T54" fmla="*/ 177 w 233"/>
                <a:gd name="T55" fmla="*/ 69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3" h="422">
                  <a:moveTo>
                    <a:pt x="177" y="69"/>
                  </a:moveTo>
                  <a:cubicBezTo>
                    <a:pt x="174" y="92"/>
                    <a:pt x="153" y="114"/>
                    <a:pt x="131" y="120"/>
                  </a:cubicBezTo>
                  <a:cubicBezTo>
                    <a:pt x="127" y="123"/>
                    <a:pt x="120" y="122"/>
                    <a:pt x="118" y="127"/>
                  </a:cubicBezTo>
                  <a:cubicBezTo>
                    <a:pt x="133" y="137"/>
                    <a:pt x="148" y="145"/>
                    <a:pt x="162" y="155"/>
                  </a:cubicBezTo>
                  <a:cubicBezTo>
                    <a:pt x="182" y="170"/>
                    <a:pt x="201" y="187"/>
                    <a:pt x="220" y="204"/>
                  </a:cubicBezTo>
                  <a:cubicBezTo>
                    <a:pt x="220" y="242"/>
                    <a:pt x="225" y="279"/>
                    <a:pt x="233" y="314"/>
                  </a:cubicBezTo>
                  <a:cubicBezTo>
                    <a:pt x="227" y="327"/>
                    <a:pt x="219" y="341"/>
                    <a:pt x="211" y="353"/>
                  </a:cubicBezTo>
                  <a:cubicBezTo>
                    <a:pt x="195" y="377"/>
                    <a:pt x="179" y="402"/>
                    <a:pt x="157" y="422"/>
                  </a:cubicBezTo>
                  <a:cubicBezTo>
                    <a:pt x="161" y="401"/>
                    <a:pt x="166" y="381"/>
                    <a:pt x="165" y="359"/>
                  </a:cubicBezTo>
                  <a:cubicBezTo>
                    <a:pt x="163" y="294"/>
                    <a:pt x="140" y="236"/>
                    <a:pt x="91" y="192"/>
                  </a:cubicBezTo>
                  <a:cubicBezTo>
                    <a:pt x="89" y="194"/>
                    <a:pt x="87" y="194"/>
                    <a:pt x="86" y="196"/>
                  </a:cubicBezTo>
                  <a:cubicBezTo>
                    <a:pt x="90" y="210"/>
                    <a:pt x="92" y="224"/>
                    <a:pt x="93" y="239"/>
                  </a:cubicBezTo>
                  <a:cubicBezTo>
                    <a:pt x="92" y="243"/>
                    <a:pt x="92" y="246"/>
                    <a:pt x="93" y="251"/>
                  </a:cubicBezTo>
                  <a:cubicBezTo>
                    <a:pt x="89" y="289"/>
                    <a:pt x="81" y="328"/>
                    <a:pt x="46" y="351"/>
                  </a:cubicBezTo>
                  <a:cubicBezTo>
                    <a:pt x="50" y="339"/>
                    <a:pt x="52" y="326"/>
                    <a:pt x="52" y="313"/>
                  </a:cubicBezTo>
                  <a:cubicBezTo>
                    <a:pt x="52" y="307"/>
                    <a:pt x="52" y="300"/>
                    <a:pt x="51" y="294"/>
                  </a:cubicBezTo>
                  <a:cubicBezTo>
                    <a:pt x="48" y="259"/>
                    <a:pt x="35" y="228"/>
                    <a:pt x="18" y="199"/>
                  </a:cubicBezTo>
                  <a:cubicBezTo>
                    <a:pt x="9" y="183"/>
                    <a:pt x="5" y="163"/>
                    <a:pt x="1" y="144"/>
                  </a:cubicBezTo>
                  <a:cubicBezTo>
                    <a:pt x="3" y="142"/>
                    <a:pt x="0" y="140"/>
                    <a:pt x="2" y="137"/>
                  </a:cubicBezTo>
                  <a:cubicBezTo>
                    <a:pt x="0" y="129"/>
                    <a:pt x="2" y="117"/>
                    <a:pt x="2" y="107"/>
                  </a:cubicBezTo>
                  <a:cubicBezTo>
                    <a:pt x="5" y="93"/>
                    <a:pt x="11" y="80"/>
                    <a:pt x="22" y="72"/>
                  </a:cubicBezTo>
                  <a:cubicBezTo>
                    <a:pt x="29" y="74"/>
                    <a:pt x="37" y="72"/>
                    <a:pt x="44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6" y="74"/>
                    <a:pt x="47" y="72"/>
                    <a:pt x="49" y="72"/>
                  </a:cubicBezTo>
                  <a:cubicBezTo>
                    <a:pt x="50" y="74"/>
                    <a:pt x="51" y="70"/>
                    <a:pt x="52" y="72"/>
                  </a:cubicBezTo>
                  <a:cubicBezTo>
                    <a:pt x="91" y="70"/>
                    <a:pt x="128" y="40"/>
                    <a:pt x="143" y="4"/>
                  </a:cubicBezTo>
                  <a:cubicBezTo>
                    <a:pt x="144" y="0"/>
                    <a:pt x="147" y="4"/>
                    <a:pt x="149" y="4"/>
                  </a:cubicBezTo>
                  <a:cubicBezTo>
                    <a:pt x="169" y="20"/>
                    <a:pt x="181" y="42"/>
                    <a:pt x="177" y="69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8"/>
            <p:cNvSpPr>
              <a:spLocks/>
            </p:cNvSpPr>
            <p:nvPr/>
          </p:nvSpPr>
          <p:spPr bwMode="auto">
            <a:xfrm>
              <a:off x="3041650" y="4916488"/>
              <a:ext cx="3144838" cy="1820863"/>
            </a:xfrm>
            <a:custGeom>
              <a:avLst/>
              <a:gdLst>
                <a:gd name="T0" fmla="*/ 835 w 837"/>
                <a:gd name="T1" fmla="*/ 60 h 485"/>
                <a:gd name="T2" fmla="*/ 778 w 837"/>
                <a:gd name="T3" fmla="*/ 106 h 485"/>
                <a:gd name="T4" fmla="*/ 825 w 837"/>
                <a:gd name="T5" fmla="*/ 87 h 485"/>
                <a:gd name="T6" fmla="*/ 816 w 837"/>
                <a:gd name="T7" fmla="*/ 153 h 485"/>
                <a:gd name="T8" fmla="*/ 793 w 837"/>
                <a:gd name="T9" fmla="*/ 198 h 485"/>
                <a:gd name="T10" fmla="*/ 721 w 837"/>
                <a:gd name="T11" fmla="*/ 223 h 485"/>
                <a:gd name="T12" fmla="*/ 645 w 837"/>
                <a:gd name="T13" fmla="*/ 214 h 485"/>
                <a:gd name="T14" fmla="*/ 674 w 837"/>
                <a:gd name="T15" fmla="*/ 167 h 485"/>
                <a:gd name="T16" fmla="*/ 643 w 837"/>
                <a:gd name="T17" fmla="*/ 222 h 485"/>
                <a:gd name="T18" fmla="*/ 747 w 837"/>
                <a:gd name="T19" fmla="*/ 235 h 485"/>
                <a:gd name="T20" fmla="*/ 724 w 837"/>
                <a:gd name="T21" fmla="*/ 272 h 485"/>
                <a:gd name="T22" fmla="*/ 749 w 837"/>
                <a:gd name="T23" fmla="*/ 249 h 485"/>
                <a:gd name="T24" fmla="*/ 802 w 837"/>
                <a:gd name="T25" fmla="*/ 316 h 485"/>
                <a:gd name="T26" fmla="*/ 762 w 837"/>
                <a:gd name="T27" fmla="*/ 362 h 485"/>
                <a:gd name="T28" fmla="*/ 639 w 837"/>
                <a:gd name="T29" fmla="*/ 434 h 485"/>
                <a:gd name="T30" fmla="*/ 486 w 837"/>
                <a:gd name="T31" fmla="*/ 478 h 485"/>
                <a:gd name="T32" fmla="*/ 404 w 837"/>
                <a:gd name="T33" fmla="*/ 482 h 485"/>
                <a:gd name="T34" fmla="*/ 329 w 837"/>
                <a:gd name="T35" fmla="*/ 476 h 485"/>
                <a:gd name="T36" fmla="*/ 168 w 837"/>
                <a:gd name="T37" fmla="*/ 420 h 485"/>
                <a:gd name="T38" fmla="*/ 44 w 837"/>
                <a:gd name="T39" fmla="*/ 340 h 485"/>
                <a:gd name="T40" fmla="*/ 70 w 837"/>
                <a:gd name="T41" fmla="*/ 297 h 485"/>
                <a:gd name="T42" fmla="*/ 118 w 837"/>
                <a:gd name="T43" fmla="*/ 276 h 485"/>
                <a:gd name="T44" fmla="*/ 95 w 837"/>
                <a:gd name="T45" fmla="*/ 246 h 485"/>
                <a:gd name="T46" fmla="*/ 207 w 837"/>
                <a:gd name="T47" fmla="*/ 227 h 485"/>
                <a:gd name="T48" fmla="*/ 174 w 837"/>
                <a:gd name="T49" fmla="*/ 177 h 485"/>
                <a:gd name="T50" fmla="*/ 172 w 837"/>
                <a:gd name="T51" fmla="*/ 179 h 485"/>
                <a:gd name="T52" fmla="*/ 153 w 837"/>
                <a:gd name="T53" fmla="*/ 235 h 485"/>
                <a:gd name="T54" fmla="*/ 90 w 837"/>
                <a:gd name="T55" fmla="*/ 241 h 485"/>
                <a:gd name="T56" fmla="*/ 20 w 837"/>
                <a:gd name="T57" fmla="*/ 168 h 485"/>
                <a:gd name="T58" fmla="*/ 53 w 837"/>
                <a:gd name="T59" fmla="*/ 122 h 485"/>
                <a:gd name="T60" fmla="*/ 0 w 837"/>
                <a:gd name="T61" fmla="*/ 80 h 485"/>
                <a:gd name="T62" fmla="*/ 58 w 837"/>
                <a:gd name="T63" fmla="*/ 45 h 485"/>
                <a:gd name="T64" fmla="*/ 35 w 837"/>
                <a:gd name="T65" fmla="*/ 60 h 485"/>
                <a:gd name="T66" fmla="*/ 55 w 837"/>
                <a:gd name="T67" fmla="*/ 105 h 485"/>
                <a:gd name="T68" fmla="*/ 218 w 837"/>
                <a:gd name="T69" fmla="*/ 227 h 485"/>
                <a:gd name="T70" fmla="*/ 130 w 837"/>
                <a:gd name="T71" fmla="*/ 249 h 485"/>
                <a:gd name="T72" fmla="*/ 170 w 837"/>
                <a:gd name="T73" fmla="*/ 287 h 485"/>
                <a:gd name="T74" fmla="*/ 339 w 837"/>
                <a:gd name="T75" fmla="*/ 357 h 485"/>
                <a:gd name="T76" fmla="*/ 489 w 837"/>
                <a:gd name="T77" fmla="*/ 360 h 485"/>
                <a:gd name="T78" fmla="*/ 717 w 837"/>
                <a:gd name="T79" fmla="*/ 249 h 485"/>
                <a:gd name="T80" fmla="*/ 708 w 837"/>
                <a:gd name="T81" fmla="*/ 239 h 485"/>
                <a:gd name="T82" fmla="*/ 656 w 837"/>
                <a:gd name="T83" fmla="*/ 239 h 485"/>
                <a:gd name="T84" fmla="*/ 622 w 837"/>
                <a:gd name="T85" fmla="*/ 214 h 485"/>
                <a:gd name="T86" fmla="*/ 790 w 837"/>
                <a:gd name="T87" fmla="*/ 89 h 485"/>
                <a:gd name="T88" fmla="*/ 789 w 837"/>
                <a:gd name="T89" fmla="*/ 45 h 485"/>
                <a:gd name="T90" fmla="*/ 731 w 837"/>
                <a:gd name="T91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7" h="485">
                  <a:moveTo>
                    <a:pt x="789" y="41"/>
                  </a:moveTo>
                  <a:cubicBezTo>
                    <a:pt x="805" y="45"/>
                    <a:pt x="820" y="51"/>
                    <a:pt x="835" y="60"/>
                  </a:cubicBezTo>
                  <a:cubicBezTo>
                    <a:pt x="837" y="67"/>
                    <a:pt x="831" y="71"/>
                    <a:pt x="828" y="77"/>
                  </a:cubicBezTo>
                  <a:cubicBezTo>
                    <a:pt x="813" y="91"/>
                    <a:pt x="794" y="95"/>
                    <a:pt x="778" y="106"/>
                  </a:cubicBezTo>
                  <a:cubicBezTo>
                    <a:pt x="778" y="107"/>
                    <a:pt x="778" y="108"/>
                    <a:pt x="779" y="108"/>
                  </a:cubicBezTo>
                  <a:cubicBezTo>
                    <a:pt x="795" y="104"/>
                    <a:pt x="810" y="94"/>
                    <a:pt x="825" y="87"/>
                  </a:cubicBezTo>
                  <a:cubicBezTo>
                    <a:pt x="820" y="101"/>
                    <a:pt x="818" y="116"/>
                    <a:pt x="817" y="131"/>
                  </a:cubicBezTo>
                  <a:cubicBezTo>
                    <a:pt x="815" y="137"/>
                    <a:pt x="816" y="146"/>
                    <a:pt x="816" y="153"/>
                  </a:cubicBezTo>
                  <a:cubicBezTo>
                    <a:pt x="819" y="162"/>
                    <a:pt x="819" y="171"/>
                    <a:pt x="821" y="180"/>
                  </a:cubicBezTo>
                  <a:cubicBezTo>
                    <a:pt x="813" y="187"/>
                    <a:pt x="802" y="191"/>
                    <a:pt x="793" y="198"/>
                  </a:cubicBezTo>
                  <a:cubicBezTo>
                    <a:pt x="778" y="207"/>
                    <a:pt x="764" y="219"/>
                    <a:pt x="751" y="231"/>
                  </a:cubicBezTo>
                  <a:cubicBezTo>
                    <a:pt x="744" y="222"/>
                    <a:pt x="731" y="222"/>
                    <a:pt x="721" y="223"/>
                  </a:cubicBezTo>
                  <a:cubicBezTo>
                    <a:pt x="705" y="225"/>
                    <a:pt x="682" y="225"/>
                    <a:pt x="666" y="223"/>
                  </a:cubicBezTo>
                  <a:cubicBezTo>
                    <a:pt x="658" y="223"/>
                    <a:pt x="650" y="221"/>
                    <a:pt x="645" y="214"/>
                  </a:cubicBezTo>
                  <a:cubicBezTo>
                    <a:pt x="642" y="193"/>
                    <a:pt x="665" y="182"/>
                    <a:pt x="675" y="168"/>
                  </a:cubicBezTo>
                  <a:cubicBezTo>
                    <a:pt x="675" y="167"/>
                    <a:pt x="674" y="167"/>
                    <a:pt x="674" y="167"/>
                  </a:cubicBezTo>
                  <a:cubicBezTo>
                    <a:pt x="659" y="178"/>
                    <a:pt x="643" y="191"/>
                    <a:pt x="635" y="208"/>
                  </a:cubicBezTo>
                  <a:cubicBezTo>
                    <a:pt x="633" y="215"/>
                    <a:pt x="639" y="219"/>
                    <a:pt x="643" y="222"/>
                  </a:cubicBezTo>
                  <a:cubicBezTo>
                    <a:pt x="668" y="232"/>
                    <a:pt x="699" y="232"/>
                    <a:pt x="726" y="228"/>
                  </a:cubicBezTo>
                  <a:cubicBezTo>
                    <a:pt x="734" y="228"/>
                    <a:pt x="743" y="228"/>
                    <a:pt x="747" y="235"/>
                  </a:cubicBezTo>
                  <a:cubicBezTo>
                    <a:pt x="746" y="250"/>
                    <a:pt x="734" y="260"/>
                    <a:pt x="723" y="270"/>
                  </a:cubicBezTo>
                  <a:cubicBezTo>
                    <a:pt x="723" y="271"/>
                    <a:pt x="723" y="272"/>
                    <a:pt x="724" y="272"/>
                  </a:cubicBezTo>
                  <a:cubicBezTo>
                    <a:pt x="730" y="272"/>
                    <a:pt x="734" y="265"/>
                    <a:pt x="739" y="262"/>
                  </a:cubicBezTo>
                  <a:cubicBezTo>
                    <a:pt x="743" y="258"/>
                    <a:pt x="747" y="254"/>
                    <a:pt x="749" y="249"/>
                  </a:cubicBezTo>
                  <a:cubicBezTo>
                    <a:pt x="751" y="249"/>
                    <a:pt x="751" y="249"/>
                    <a:pt x="751" y="249"/>
                  </a:cubicBezTo>
                  <a:cubicBezTo>
                    <a:pt x="760" y="276"/>
                    <a:pt x="778" y="299"/>
                    <a:pt x="802" y="316"/>
                  </a:cubicBezTo>
                  <a:cubicBezTo>
                    <a:pt x="805" y="319"/>
                    <a:pt x="804" y="325"/>
                    <a:pt x="803" y="328"/>
                  </a:cubicBezTo>
                  <a:cubicBezTo>
                    <a:pt x="791" y="341"/>
                    <a:pt x="776" y="351"/>
                    <a:pt x="762" y="362"/>
                  </a:cubicBezTo>
                  <a:cubicBezTo>
                    <a:pt x="726" y="388"/>
                    <a:pt x="689" y="410"/>
                    <a:pt x="651" y="429"/>
                  </a:cubicBezTo>
                  <a:cubicBezTo>
                    <a:pt x="646" y="430"/>
                    <a:pt x="643" y="432"/>
                    <a:pt x="639" y="434"/>
                  </a:cubicBezTo>
                  <a:cubicBezTo>
                    <a:pt x="592" y="454"/>
                    <a:pt x="543" y="469"/>
                    <a:pt x="492" y="478"/>
                  </a:cubicBezTo>
                  <a:cubicBezTo>
                    <a:pt x="490" y="475"/>
                    <a:pt x="488" y="481"/>
                    <a:pt x="486" y="478"/>
                  </a:cubicBezTo>
                  <a:cubicBezTo>
                    <a:pt x="468" y="482"/>
                    <a:pt x="448" y="481"/>
                    <a:pt x="430" y="484"/>
                  </a:cubicBezTo>
                  <a:cubicBezTo>
                    <a:pt x="421" y="483"/>
                    <a:pt x="412" y="485"/>
                    <a:pt x="404" y="482"/>
                  </a:cubicBezTo>
                  <a:cubicBezTo>
                    <a:pt x="391" y="484"/>
                    <a:pt x="378" y="483"/>
                    <a:pt x="364" y="480"/>
                  </a:cubicBezTo>
                  <a:cubicBezTo>
                    <a:pt x="352" y="481"/>
                    <a:pt x="340" y="477"/>
                    <a:pt x="329" y="476"/>
                  </a:cubicBezTo>
                  <a:cubicBezTo>
                    <a:pt x="327" y="474"/>
                    <a:pt x="323" y="476"/>
                    <a:pt x="321" y="474"/>
                  </a:cubicBezTo>
                  <a:cubicBezTo>
                    <a:pt x="266" y="465"/>
                    <a:pt x="217" y="443"/>
                    <a:pt x="168" y="420"/>
                  </a:cubicBezTo>
                  <a:cubicBezTo>
                    <a:pt x="135" y="402"/>
                    <a:pt x="102" y="383"/>
                    <a:pt x="71" y="360"/>
                  </a:cubicBezTo>
                  <a:cubicBezTo>
                    <a:pt x="44" y="340"/>
                    <a:pt x="44" y="340"/>
                    <a:pt x="44" y="340"/>
                  </a:cubicBezTo>
                  <a:cubicBezTo>
                    <a:pt x="41" y="336"/>
                    <a:pt x="39" y="332"/>
                    <a:pt x="41" y="327"/>
                  </a:cubicBezTo>
                  <a:cubicBezTo>
                    <a:pt x="50" y="317"/>
                    <a:pt x="63" y="309"/>
                    <a:pt x="70" y="297"/>
                  </a:cubicBezTo>
                  <a:cubicBezTo>
                    <a:pt x="81" y="284"/>
                    <a:pt x="87" y="269"/>
                    <a:pt x="93" y="254"/>
                  </a:cubicBezTo>
                  <a:cubicBezTo>
                    <a:pt x="99" y="263"/>
                    <a:pt x="109" y="271"/>
                    <a:pt x="118" y="276"/>
                  </a:cubicBezTo>
                  <a:cubicBezTo>
                    <a:pt x="119" y="275"/>
                    <a:pt x="119" y="274"/>
                    <a:pt x="119" y="273"/>
                  </a:cubicBezTo>
                  <a:cubicBezTo>
                    <a:pt x="109" y="267"/>
                    <a:pt x="97" y="258"/>
                    <a:pt x="95" y="246"/>
                  </a:cubicBezTo>
                  <a:cubicBezTo>
                    <a:pt x="106" y="231"/>
                    <a:pt x="128" y="242"/>
                    <a:pt x="145" y="239"/>
                  </a:cubicBezTo>
                  <a:cubicBezTo>
                    <a:pt x="167" y="240"/>
                    <a:pt x="189" y="239"/>
                    <a:pt x="207" y="227"/>
                  </a:cubicBezTo>
                  <a:cubicBezTo>
                    <a:pt x="210" y="223"/>
                    <a:pt x="210" y="218"/>
                    <a:pt x="209" y="214"/>
                  </a:cubicBezTo>
                  <a:cubicBezTo>
                    <a:pt x="201" y="199"/>
                    <a:pt x="188" y="187"/>
                    <a:pt x="174" y="177"/>
                  </a:cubicBezTo>
                  <a:cubicBezTo>
                    <a:pt x="173" y="177"/>
                    <a:pt x="172" y="176"/>
                    <a:pt x="172" y="178"/>
                  </a:cubicBezTo>
                  <a:cubicBezTo>
                    <a:pt x="172" y="179"/>
                    <a:pt x="172" y="179"/>
                    <a:pt x="172" y="179"/>
                  </a:cubicBezTo>
                  <a:cubicBezTo>
                    <a:pt x="182" y="192"/>
                    <a:pt x="203" y="202"/>
                    <a:pt x="199" y="220"/>
                  </a:cubicBezTo>
                  <a:cubicBezTo>
                    <a:pt x="189" y="236"/>
                    <a:pt x="169" y="231"/>
                    <a:pt x="153" y="235"/>
                  </a:cubicBezTo>
                  <a:cubicBezTo>
                    <a:pt x="133" y="236"/>
                    <a:pt x="107" y="226"/>
                    <a:pt x="91" y="241"/>
                  </a:cubicBezTo>
                  <a:cubicBezTo>
                    <a:pt x="90" y="241"/>
                    <a:pt x="90" y="241"/>
                    <a:pt x="90" y="241"/>
                  </a:cubicBezTo>
                  <a:cubicBezTo>
                    <a:pt x="69" y="221"/>
                    <a:pt x="46" y="206"/>
                    <a:pt x="22" y="195"/>
                  </a:cubicBezTo>
                  <a:cubicBezTo>
                    <a:pt x="12" y="188"/>
                    <a:pt x="20" y="177"/>
                    <a:pt x="20" y="168"/>
                  </a:cubicBezTo>
                  <a:cubicBezTo>
                    <a:pt x="22" y="144"/>
                    <a:pt x="17" y="122"/>
                    <a:pt x="11" y="100"/>
                  </a:cubicBezTo>
                  <a:cubicBezTo>
                    <a:pt x="24" y="110"/>
                    <a:pt x="37" y="120"/>
                    <a:pt x="53" y="122"/>
                  </a:cubicBezTo>
                  <a:cubicBezTo>
                    <a:pt x="53" y="122"/>
                    <a:pt x="53" y="121"/>
                    <a:pt x="53" y="120"/>
                  </a:cubicBezTo>
                  <a:cubicBezTo>
                    <a:pt x="35" y="108"/>
                    <a:pt x="10" y="102"/>
                    <a:pt x="0" y="80"/>
                  </a:cubicBezTo>
                  <a:cubicBezTo>
                    <a:pt x="2" y="71"/>
                    <a:pt x="11" y="67"/>
                    <a:pt x="18" y="62"/>
                  </a:cubicBezTo>
                  <a:cubicBezTo>
                    <a:pt x="30" y="55"/>
                    <a:pt x="46" y="54"/>
                    <a:pt x="58" y="45"/>
                  </a:cubicBezTo>
                  <a:cubicBezTo>
                    <a:pt x="74" y="37"/>
                    <a:pt x="90" y="25"/>
                    <a:pt x="100" y="9"/>
                  </a:cubicBezTo>
                  <a:cubicBezTo>
                    <a:pt x="88" y="37"/>
                    <a:pt x="59" y="47"/>
                    <a:pt x="35" y="60"/>
                  </a:cubicBezTo>
                  <a:cubicBezTo>
                    <a:pt x="30" y="65"/>
                    <a:pt x="22" y="70"/>
                    <a:pt x="20" y="78"/>
                  </a:cubicBezTo>
                  <a:cubicBezTo>
                    <a:pt x="24" y="93"/>
                    <a:pt x="42" y="100"/>
                    <a:pt x="55" y="105"/>
                  </a:cubicBezTo>
                  <a:cubicBezTo>
                    <a:pt x="113" y="128"/>
                    <a:pt x="171" y="155"/>
                    <a:pt x="216" y="207"/>
                  </a:cubicBezTo>
                  <a:cubicBezTo>
                    <a:pt x="219" y="213"/>
                    <a:pt x="221" y="220"/>
                    <a:pt x="218" y="227"/>
                  </a:cubicBezTo>
                  <a:cubicBezTo>
                    <a:pt x="211" y="240"/>
                    <a:pt x="196" y="243"/>
                    <a:pt x="183" y="247"/>
                  </a:cubicBezTo>
                  <a:cubicBezTo>
                    <a:pt x="166" y="250"/>
                    <a:pt x="147" y="250"/>
                    <a:pt x="130" y="249"/>
                  </a:cubicBezTo>
                  <a:cubicBezTo>
                    <a:pt x="127" y="251"/>
                    <a:pt x="127" y="253"/>
                    <a:pt x="126" y="255"/>
                  </a:cubicBezTo>
                  <a:cubicBezTo>
                    <a:pt x="139" y="268"/>
                    <a:pt x="155" y="277"/>
                    <a:pt x="170" y="287"/>
                  </a:cubicBezTo>
                  <a:cubicBezTo>
                    <a:pt x="196" y="303"/>
                    <a:pt x="223" y="318"/>
                    <a:pt x="252" y="329"/>
                  </a:cubicBezTo>
                  <a:cubicBezTo>
                    <a:pt x="280" y="341"/>
                    <a:pt x="309" y="351"/>
                    <a:pt x="339" y="357"/>
                  </a:cubicBezTo>
                  <a:cubicBezTo>
                    <a:pt x="356" y="362"/>
                    <a:pt x="376" y="364"/>
                    <a:pt x="395" y="366"/>
                  </a:cubicBezTo>
                  <a:cubicBezTo>
                    <a:pt x="426" y="366"/>
                    <a:pt x="459" y="366"/>
                    <a:pt x="489" y="360"/>
                  </a:cubicBezTo>
                  <a:cubicBezTo>
                    <a:pt x="570" y="345"/>
                    <a:pt x="641" y="307"/>
                    <a:pt x="708" y="259"/>
                  </a:cubicBezTo>
                  <a:cubicBezTo>
                    <a:pt x="712" y="257"/>
                    <a:pt x="715" y="253"/>
                    <a:pt x="717" y="249"/>
                  </a:cubicBezTo>
                  <a:cubicBezTo>
                    <a:pt x="717" y="246"/>
                    <a:pt x="716" y="242"/>
                    <a:pt x="712" y="240"/>
                  </a:cubicBezTo>
                  <a:cubicBezTo>
                    <a:pt x="711" y="240"/>
                    <a:pt x="710" y="239"/>
                    <a:pt x="708" y="239"/>
                  </a:cubicBezTo>
                  <a:cubicBezTo>
                    <a:pt x="696" y="239"/>
                    <a:pt x="696" y="239"/>
                    <a:pt x="696" y="239"/>
                  </a:cubicBezTo>
                  <a:cubicBezTo>
                    <a:pt x="683" y="242"/>
                    <a:pt x="669" y="240"/>
                    <a:pt x="656" y="239"/>
                  </a:cubicBezTo>
                  <a:cubicBezTo>
                    <a:pt x="648" y="236"/>
                    <a:pt x="640" y="235"/>
                    <a:pt x="634" y="231"/>
                  </a:cubicBezTo>
                  <a:cubicBezTo>
                    <a:pt x="627" y="228"/>
                    <a:pt x="623" y="221"/>
                    <a:pt x="622" y="214"/>
                  </a:cubicBezTo>
                  <a:cubicBezTo>
                    <a:pt x="625" y="191"/>
                    <a:pt x="648" y="177"/>
                    <a:pt x="664" y="161"/>
                  </a:cubicBezTo>
                  <a:cubicBezTo>
                    <a:pt x="703" y="130"/>
                    <a:pt x="746" y="107"/>
                    <a:pt x="790" y="89"/>
                  </a:cubicBezTo>
                  <a:cubicBezTo>
                    <a:pt x="800" y="86"/>
                    <a:pt x="813" y="80"/>
                    <a:pt x="815" y="68"/>
                  </a:cubicBezTo>
                  <a:cubicBezTo>
                    <a:pt x="817" y="57"/>
                    <a:pt x="799" y="51"/>
                    <a:pt x="789" y="45"/>
                  </a:cubicBezTo>
                  <a:cubicBezTo>
                    <a:pt x="767" y="38"/>
                    <a:pt x="745" y="25"/>
                    <a:pt x="731" y="4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43" y="22"/>
                    <a:pt x="768" y="30"/>
                    <a:pt x="789" y="41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9"/>
            <p:cNvSpPr>
              <a:spLocks/>
            </p:cNvSpPr>
            <p:nvPr/>
          </p:nvSpPr>
          <p:spPr bwMode="auto">
            <a:xfrm>
              <a:off x="3371850" y="5986463"/>
              <a:ext cx="285750" cy="277813"/>
            </a:xfrm>
            <a:custGeom>
              <a:avLst/>
              <a:gdLst>
                <a:gd name="T0" fmla="*/ 70 w 76"/>
                <a:gd name="T1" fmla="*/ 35 h 74"/>
                <a:gd name="T2" fmla="*/ 67 w 76"/>
                <a:gd name="T3" fmla="*/ 36 h 74"/>
                <a:gd name="T4" fmla="*/ 61 w 76"/>
                <a:gd name="T5" fmla="*/ 17 h 74"/>
                <a:gd name="T6" fmla="*/ 28 w 76"/>
                <a:gd name="T7" fmla="*/ 26 h 74"/>
                <a:gd name="T8" fmla="*/ 27 w 76"/>
                <a:gd name="T9" fmla="*/ 60 h 74"/>
                <a:gd name="T10" fmla="*/ 38 w 76"/>
                <a:gd name="T11" fmla="*/ 59 h 74"/>
                <a:gd name="T12" fmla="*/ 42 w 76"/>
                <a:gd name="T13" fmla="*/ 53 h 74"/>
                <a:gd name="T14" fmla="*/ 42 w 76"/>
                <a:gd name="T15" fmla="*/ 42 h 74"/>
                <a:gd name="T16" fmla="*/ 40 w 76"/>
                <a:gd name="T17" fmla="*/ 39 h 74"/>
                <a:gd name="T18" fmla="*/ 45 w 76"/>
                <a:gd name="T19" fmla="*/ 39 h 74"/>
                <a:gd name="T20" fmla="*/ 56 w 76"/>
                <a:gd name="T21" fmla="*/ 48 h 74"/>
                <a:gd name="T22" fmla="*/ 66 w 76"/>
                <a:gd name="T23" fmla="*/ 55 h 74"/>
                <a:gd name="T24" fmla="*/ 66 w 76"/>
                <a:gd name="T25" fmla="*/ 58 h 74"/>
                <a:gd name="T26" fmla="*/ 64 w 76"/>
                <a:gd name="T27" fmla="*/ 58 h 74"/>
                <a:gd name="T28" fmla="*/ 56 w 76"/>
                <a:gd name="T29" fmla="*/ 59 h 74"/>
                <a:gd name="T30" fmla="*/ 52 w 76"/>
                <a:gd name="T31" fmla="*/ 65 h 74"/>
                <a:gd name="T32" fmla="*/ 49 w 76"/>
                <a:gd name="T33" fmla="*/ 70 h 74"/>
                <a:gd name="T34" fmla="*/ 25 w 76"/>
                <a:gd name="T35" fmla="*/ 63 h 74"/>
                <a:gd name="T36" fmla="*/ 13 w 76"/>
                <a:gd name="T37" fmla="*/ 16 h 74"/>
                <a:gd name="T38" fmla="*/ 63 w 76"/>
                <a:gd name="T39" fmla="*/ 14 h 74"/>
                <a:gd name="T40" fmla="*/ 72 w 76"/>
                <a:gd name="T41" fmla="*/ 22 h 74"/>
                <a:gd name="T42" fmla="*/ 74 w 76"/>
                <a:gd name="T43" fmla="*/ 28 h 74"/>
                <a:gd name="T44" fmla="*/ 70 w 76"/>
                <a:gd name="T45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74">
                  <a:moveTo>
                    <a:pt x="70" y="35"/>
                  </a:moveTo>
                  <a:cubicBezTo>
                    <a:pt x="69" y="36"/>
                    <a:pt x="68" y="37"/>
                    <a:pt x="67" y="36"/>
                  </a:cubicBezTo>
                  <a:cubicBezTo>
                    <a:pt x="64" y="33"/>
                    <a:pt x="70" y="24"/>
                    <a:pt x="61" y="17"/>
                  </a:cubicBezTo>
                  <a:cubicBezTo>
                    <a:pt x="51" y="9"/>
                    <a:pt x="37" y="13"/>
                    <a:pt x="28" y="26"/>
                  </a:cubicBezTo>
                  <a:cubicBezTo>
                    <a:pt x="18" y="39"/>
                    <a:pt x="17" y="53"/>
                    <a:pt x="27" y="60"/>
                  </a:cubicBezTo>
                  <a:cubicBezTo>
                    <a:pt x="33" y="64"/>
                    <a:pt x="35" y="62"/>
                    <a:pt x="38" y="59"/>
                  </a:cubicBezTo>
                  <a:cubicBezTo>
                    <a:pt x="39" y="57"/>
                    <a:pt x="41" y="55"/>
                    <a:pt x="42" y="53"/>
                  </a:cubicBezTo>
                  <a:cubicBezTo>
                    <a:pt x="45" y="49"/>
                    <a:pt x="46" y="46"/>
                    <a:pt x="42" y="42"/>
                  </a:cubicBezTo>
                  <a:cubicBezTo>
                    <a:pt x="40" y="41"/>
                    <a:pt x="39" y="40"/>
                    <a:pt x="40" y="39"/>
                  </a:cubicBezTo>
                  <a:cubicBezTo>
                    <a:pt x="41" y="38"/>
                    <a:pt x="42" y="38"/>
                    <a:pt x="45" y="39"/>
                  </a:cubicBezTo>
                  <a:cubicBezTo>
                    <a:pt x="48" y="42"/>
                    <a:pt x="52" y="45"/>
                    <a:pt x="56" y="48"/>
                  </a:cubicBezTo>
                  <a:cubicBezTo>
                    <a:pt x="59" y="51"/>
                    <a:pt x="63" y="52"/>
                    <a:pt x="66" y="55"/>
                  </a:cubicBezTo>
                  <a:cubicBezTo>
                    <a:pt x="67" y="56"/>
                    <a:pt x="67" y="57"/>
                    <a:pt x="66" y="58"/>
                  </a:cubicBezTo>
                  <a:cubicBezTo>
                    <a:pt x="66" y="59"/>
                    <a:pt x="65" y="59"/>
                    <a:pt x="64" y="58"/>
                  </a:cubicBezTo>
                  <a:cubicBezTo>
                    <a:pt x="59" y="56"/>
                    <a:pt x="58" y="57"/>
                    <a:pt x="56" y="59"/>
                  </a:cubicBezTo>
                  <a:cubicBezTo>
                    <a:pt x="55" y="61"/>
                    <a:pt x="53" y="63"/>
                    <a:pt x="52" y="65"/>
                  </a:cubicBezTo>
                  <a:cubicBezTo>
                    <a:pt x="51" y="67"/>
                    <a:pt x="50" y="69"/>
                    <a:pt x="49" y="70"/>
                  </a:cubicBezTo>
                  <a:cubicBezTo>
                    <a:pt x="46" y="74"/>
                    <a:pt x="34" y="70"/>
                    <a:pt x="25" y="63"/>
                  </a:cubicBezTo>
                  <a:cubicBezTo>
                    <a:pt x="10" y="52"/>
                    <a:pt x="0" y="33"/>
                    <a:pt x="13" y="16"/>
                  </a:cubicBezTo>
                  <a:cubicBezTo>
                    <a:pt x="25" y="0"/>
                    <a:pt x="48" y="2"/>
                    <a:pt x="63" y="14"/>
                  </a:cubicBezTo>
                  <a:cubicBezTo>
                    <a:pt x="66" y="16"/>
                    <a:pt x="69" y="19"/>
                    <a:pt x="72" y="22"/>
                  </a:cubicBezTo>
                  <a:cubicBezTo>
                    <a:pt x="73" y="24"/>
                    <a:pt x="76" y="26"/>
                    <a:pt x="74" y="28"/>
                  </a:cubicBezTo>
                  <a:cubicBezTo>
                    <a:pt x="73" y="31"/>
                    <a:pt x="72" y="33"/>
                    <a:pt x="70" y="35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0"/>
            <p:cNvSpPr>
              <a:spLocks noEditPoints="1"/>
            </p:cNvSpPr>
            <p:nvPr/>
          </p:nvSpPr>
          <p:spPr bwMode="auto">
            <a:xfrm>
              <a:off x="3570288" y="6156326"/>
              <a:ext cx="233363" cy="269875"/>
            </a:xfrm>
            <a:custGeom>
              <a:avLst/>
              <a:gdLst>
                <a:gd name="T0" fmla="*/ 54 w 62"/>
                <a:gd name="T1" fmla="*/ 2 h 72"/>
                <a:gd name="T2" fmla="*/ 60 w 62"/>
                <a:gd name="T3" fmla="*/ 1 h 72"/>
                <a:gd name="T4" fmla="*/ 62 w 62"/>
                <a:gd name="T5" fmla="*/ 6 h 72"/>
                <a:gd name="T6" fmla="*/ 54 w 62"/>
                <a:gd name="T7" fmla="*/ 59 h 72"/>
                <a:gd name="T8" fmla="*/ 55 w 62"/>
                <a:gd name="T9" fmla="*/ 66 h 72"/>
                <a:gd name="T10" fmla="*/ 58 w 62"/>
                <a:gd name="T11" fmla="*/ 70 h 72"/>
                <a:gd name="T12" fmla="*/ 54 w 62"/>
                <a:gd name="T13" fmla="*/ 71 h 72"/>
                <a:gd name="T14" fmla="*/ 44 w 62"/>
                <a:gd name="T15" fmla="*/ 64 h 72"/>
                <a:gd name="T16" fmla="*/ 32 w 62"/>
                <a:gd name="T17" fmla="*/ 57 h 72"/>
                <a:gd name="T18" fmla="*/ 30 w 62"/>
                <a:gd name="T19" fmla="*/ 54 h 72"/>
                <a:gd name="T20" fmla="*/ 39 w 62"/>
                <a:gd name="T21" fmla="*/ 54 h 72"/>
                <a:gd name="T22" fmla="*/ 39 w 62"/>
                <a:gd name="T23" fmla="*/ 51 h 72"/>
                <a:gd name="T24" fmla="*/ 41 w 62"/>
                <a:gd name="T25" fmla="*/ 41 h 72"/>
                <a:gd name="T26" fmla="*/ 40 w 62"/>
                <a:gd name="T27" fmla="*/ 38 h 72"/>
                <a:gd name="T28" fmla="*/ 27 w 62"/>
                <a:gd name="T29" fmla="*/ 30 h 72"/>
                <a:gd name="T30" fmla="*/ 24 w 62"/>
                <a:gd name="T31" fmla="*/ 30 h 72"/>
                <a:gd name="T32" fmla="*/ 17 w 62"/>
                <a:gd name="T33" fmla="*/ 37 h 72"/>
                <a:gd name="T34" fmla="*/ 21 w 62"/>
                <a:gd name="T35" fmla="*/ 48 h 72"/>
                <a:gd name="T36" fmla="*/ 17 w 62"/>
                <a:gd name="T37" fmla="*/ 48 h 72"/>
                <a:gd name="T38" fmla="*/ 10 w 62"/>
                <a:gd name="T39" fmla="*/ 43 h 72"/>
                <a:gd name="T40" fmla="*/ 2 w 62"/>
                <a:gd name="T41" fmla="*/ 39 h 72"/>
                <a:gd name="T42" fmla="*/ 0 w 62"/>
                <a:gd name="T43" fmla="*/ 36 h 72"/>
                <a:gd name="T44" fmla="*/ 10 w 62"/>
                <a:gd name="T45" fmla="*/ 35 h 72"/>
                <a:gd name="T46" fmla="*/ 29 w 62"/>
                <a:gd name="T47" fmla="*/ 21 h 72"/>
                <a:gd name="T48" fmla="*/ 54 w 62"/>
                <a:gd name="T49" fmla="*/ 2 h 72"/>
                <a:gd name="T50" fmla="*/ 31 w 62"/>
                <a:gd name="T51" fmla="*/ 24 h 72"/>
                <a:gd name="T52" fmla="*/ 30 w 62"/>
                <a:gd name="T53" fmla="*/ 25 h 72"/>
                <a:gd name="T54" fmla="*/ 31 w 62"/>
                <a:gd name="T55" fmla="*/ 27 h 72"/>
                <a:gd name="T56" fmla="*/ 40 w 62"/>
                <a:gd name="T57" fmla="*/ 33 h 72"/>
                <a:gd name="T58" fmla="*/ 42 w 62"/>
                <a:gd name="T59" fmla="*/ 33 h 72"/>
                <a:gd name="T60" fmla="*/ 43 w 62"/>
                <a:gd name="T61" fmla="*/ 32 h 72"/>
                <a:gd name="T62" fmla="*/ 46 w 62"/>
                <a:gd name="T63" fmla="*/ 13 h 72"/>
                <a:gd name="T64" fmla="*/ 31 w 62"/>
                <a:gd name="T65" fmla="*/ 2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" h="72">
                  <a:moveTo>
                    <a:pt x="54" y="2"/>
                  </a:moveTo>
                  <a:cubicBezTo>
                    <a:pt x="57" y="0"/>
                    <a:pt x="58" y="0"/>
                    <a:pt x="60" y="1"/>
                  </a:cubicBezTo>
                  <a:cubicBezTo>
                    <a:pt x="62" y="3"/>
                    <a:pt x="62" y="3"/>
                    <a:pt x="62" y="6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63"/>
                    <a:pt x="54" y="65"/>
                    <a:pt x="55" y="66"/>
                  </a:cubicBezTo>
                  <a:cubicBezTo>
                    <a:pt x="57" y="67"/>
                    <a:pt x="59" y="68"/>
                    <a:pt x="58" y="70"/>
                  </a:cubicBezTo>
                  <a:cubicBezTo>
                    <a:pt x="57" y="72"/>
                    <a:pt x="56" y="72"/>
                    <a:pt x="54" y="71"/>
                  </a:cubicBezTo>
                  <a:cubicBezTo>
                    <a:pt x="51" y="68"/>
                    <a:pt x="47" y="66"/>
                    <a:pt x="44" y="64"/>
                  </a:cubicBezTo>
                  <a:cubicBezTo>
                    <a:pt x="40" y="61"/>
                    <a:pt x="36" y="59"/>
                    <a:pt x="32" y="57"/>
                  </a:cubicBezTo>
                  <a:cubicBezTo>
                    <a:pt x="30" y="56"/>
                    <a:pt x="30" y="55"/>
                    <a:pt x="30" y="54"/>
                  </a:cubicBezTo>
                  <a:cubicBezTo>
                    <a:pt x="32" y="51"/>
                    <a:pt x="37" y="56"/>
                    <a:pt x="39" y="54"/>
                  </a:cubicBezTo>
                  <a:cubicBezTo>
                    <a:pt x="39" y="53"/>
                    <a:pt x="39" y="52"/>
                    <a:pt x="39" y="5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39"/>
                    <a:pt x="41" y="39"/>
                    <a:pt x="40" y="38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9"/>
                    <a:pt x="25" y="29"/>
                    <a:pt x="24" y="30"/>
                  </a:cubicBezTo>
                  <a:cubicBezTo>
                    <a:pt x="21" y="32"/>
                    <a:pt x="18" y="34"/>
                    <a:pt x="17" y="37"/>
                  </a:cubicBezTo>
                  <a:cubicBezTo>
                    <a:pt x="13" y="43"/>
                    <a:pt x="23" y="45"/>
                    <a:pt x="21" y="48"/>
                  </a:cubicBezTo>
                  <a:cubicBezTo>
                    <a:pt x="20" y="49"/>
                    <a:pt x="19" y="49"/>
                    <a:pt x="17" y="48"/>
                  </a:cubicBezTo>
                  <a:cubicBezTo>
                    <a:pt x="15" y="47"/>
                    <a:pt x="12" y="45"/>
                    <a:pt x="10" y="43"/>
                  </a:cubicBezTo>
                  <a:cubicBezTo>
                    <a:pt x="7" y="42"/>
                    <a:pt x="4" y="41"/>
                    <a:pt x="2" y="39"/>
                  </a:cubicBezTo>
                  <a:cubicBezTo>
                    <a:pt x="0" y="38"/>
                    <a:pt x="0" y="37"/>
                    <a:pt x="0" y="36"/>
                  </a:cubicBezTo>
                  <a:cubicBezTo>
                    <a:pt x="2" y="33"/>
                    <a:pt x="5" y="38"/>
                    <a:pt x="10" y="35"/>
                  </a:cubicBezTo>
                  <a:cubicBezTo>
                    <a:pt x="17" y="31"/>
                    <a:pt x="23" y="25"/>
                    <a:pt x="29" y="21"/>
                  </a:cubicBezTo>
                  <a:cubicBezTo>
                    <a:pt x="54" y="2"/>
                    <a:pt x="54" y="2"/>
                    <a:pt x="54" y="2"/>
                  </a:cubicBezTo>
                  <a:moveTo>
                    <a:pt x="31" y="24"/>
                  </a:moveTo>
                  <a:cubicBezTo>
                    <a:pt x="31" y="25"/>
                    <a:pt x="30" y="25"/>
                    <a:pt x="30" y="25"/>
                  </a:cubicBezTo>
                  <a:cubicBezTo>
                    <a:pt x="30" y="26"/>
                    <a:pt x="30" y="26"/>
                    <a:pt x="31" y="27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2" y="33"/>
                    <a:pt x="42" y="34"/>
                    <a:pt x="42" y="33"/>
                  </a:cubicBezTo>
                  <a:cubicBezTo>
                    <a:pt x="42" y="33"/>
                    <a:pt x="43" y="33"/>
                    <a:pt x="43" y="32"/>
                  </a:cubicBezTo>
                  <a:cubicBezTo>
                    <a:pt x="46" y="13"/>
                    <a:pt x="46" y="13"/>
                    <a:pt x="46" y="13"/>
                  </a:cubicBezTo>
                  <a:lnTo>
                    <a:pt x="31" y="24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1"/>
            <p:cNvSpPr>
              <a:spLocks noEditPoints="1"/>
            </p:cNvSpPr>
            <p:nvPr/>
          </p:nvSpPr>
          <p:spPr bwMode="auto">
            <a:xfrm>
              <a:off x="3803650" y="6230938"/>
              <a:ext cx="274638" cy="303213"/>
            </a:xfrm>
            <a:custGeom>
              <a:avLst/>
              <a:gdLst>
                <a:gd name="T0" fmla="*/ 54 w 73"/>
                <a:gd name="T1" fmla="*/ 53 h 81"/>
                <a:gd name="T2" fmla="*/ 55 w 73"/>
                <a:gd name="T3" fmla="*/ 69 h 81"/>
                <a:gd name="T4" fmla="*/ 58 w 73"/>
                <a:gd name="T5" fmla="*/ 77 h 81"/>
                <a:gd name="T6" fmla="*/ 60 w 73"/>
                <a:gd name="T7" fmla="*/ 79 h 81"/>
                <a:gd name="T8" fmla="*/ 56 w 73"/>
                <a:gd name="T9" fmla="*/ 80 h 81"/>
                <a:gd name="T10" fmla="*/ 50 w 73"/>
                <a:gd name="T11" fmla="*/ 77 h 81"/>
                <a:gd name="T12" fmla="*/ 42 w 73"/>
                <a:gd name="T13" fmla="*/ 73 h 81"/>
                <a:gd name="T14" fmla="*/ 40 w 73"/>
                <a:gd name="T15" fmla="*/ 70 h 81"/>
                <a:gd name="T16" fmla="*/ 39 w 73"/>
                <a:gd name="T17" fmla="*/ 48 h 81"/>
                <a:gd name="T18" fmla="*/ 35 w 73"/>
                <a:gd name="T19" fmla="*/ 39 h 81"/>
                <a:gd name="T20" fmla="*/ 33 w 73"/>
                <a:gd name="T21" fmla="*/ 40 h 81"/>
                <a:gd name="T22" fmla="*/ 27 w 73"/>
                <a:gd name="T23" fmla="*/ 54 h 81"/>
                <a:gd name="T24" fmla="*/ 25 w 73"/>
                <a:gd name="T25" fmla="*/ 60 h 81"/>
                <a:gd name="T26" fmla="*/ 30 w 73"/>
                <a:gd name="T27" fmla="*/ 67 h 81"/>
                <a:gd name="T28" fmla="*/ 28 w 73"/>
                <a:gd name="T29" fmla="*/ 67 h 81"/>
                <a:gd name="T30" fmla="*/ 15 w 73"/>
                <a:gd name="T31" fmla="*/ 61 h 81"/>
                <a:gd name="T32" fmla="*/ 2 w 73"/>
                <a:gd name="T33" fmla="*/ 56 h 81"/>
                <a:gd name="T34" fmla="*/ 1 w 73"/>
                <a:gd name="T35" fmla="*/ 53 h 81"/>
                <a:gd name="T36" fmla="*/ 3 w 73"/>
                <a:gd name="T37" fmla="*/ 52 h 81"/>
                <a:gd name="T38" fmla="*/ 13 w 73"/>
                <a:gd name="T39" fmla="*/ 48 h 81"/>
                <a:gd name="T40" fmla="*/ 28 w 73"/>
                <a:gd name="T41" fmla="*/ 14 h 81"/>
                <a:gd name="T42" fmla="*/ 29 w 73"/>
                <a:gd name="T43" fmla="*/ 8 h 81"/>
                <a:gd name="T44" fmla="*/ 24 w 73"/>
                <a:gd name="T45" fmla="*/ 1 h 81"/>
                <a:gd name="T46" fmla="*/ 27 w 73"/>
                <a:gd name="T47" fmla="*/ 1 h 81"/>
                <a:gd name="T48" fmla="*/ 39 w 73"/>
                <a:gd name="T49" fmla="*/ 6 h 81"/>
                <a:gd name="T50" fmla="*/ 59 w 73"/>
                <a:gd name="T51" fmla="*/ 15 h 81"/>
                <a:gd name="T52" fmla="*/ 70 w 73"/>
                <a:gd name="T53" fmla="*/ 36 h 81"/>
                <a:gd name="T54" fmla="*/ 49 w 73"/>
                <a:gd name="T55" fmla="*/ 42 h 81"/>
                <a:gd name="T56" fmla="*/ 54 w 73"/>
                <a:gd name="T57" fmla="*/ 53 h 81"/>
                <a:gd name="T58" fmla="*/ 37 w 73"/>
                <a:gd name="T59" fmla="*/ 36 h 81"/>
                <a:gd name="T60" fmla="*/ 54 w 73"/>
                <a:gd name="T61" fmla="*/ 30 h 81"/>
                <a:gd name="T62" fmla="*/ 49 w 73"/>
                <a:gd name="T63" fmla="*/ 15 h 81"/>
                <a:gd name="T64" fmla="*/ 43 w 73"/>
                <a:gd name="T65" fmla="*/ 18 h 81"/>
                <a:gd name="T66" fmla="*/ 36 w 73"/>
                <a:gd name="T67" fmla="*/ 32 h 81"/>
                <a:gd name="T68" fmla="*/ 37 w 73"/>
                <a:gd name="T69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81">
                  <a:moveTo>
                    <a:pt x="54" y="53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6" y="74"/>
                    <a:pt x="56" y="75"/>
                    <a:pt x="58" y="77"/>
                  </a:cubicBezTo>
                  <a:cubicBezTo>
                    <a:pt x="60" y="78"/>
                    <a:pt x="60" y="78"/>
                    <a:pt x="60" y="79"/>
                  </a:cubicBezTo>
                  <a:cubicBezTo>
                    <a:pt x="59" y="80"/>
                    <a:pt x="58" y="81"/>
                    <a:pt x="56" y="80"/>
                  </a:cubicBezTo>
                  <a:cubicBezTo>
                    <a:pt x="54" y="79"/>
                    <a:pt x="52" y="78"/>
                    <a:pt x="50" y="77"/>
                  </a:cubicBezTo>
                  <a:cubicBezTo>
                    <a:pt x="47" y="75"/>
                    <a:pt x="44" y="74"/>
                    <a:pt x="42" y="73"/>
                  </a:cubicBezTo>
                  <a:cubicBezTo>
                    <a:pt x="40" y="73"/>
                    <a:pt x="40" y="72"/>
                    <a:pt x="40" y="70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1"/>
                    <a:pt x="38" y="40"/>
                    <a:pt x="35" y="39"/>
                  </a:cubicBezTo>
                  <a:cubicBezTo>
                    <a:pt x="34" y="38"/>
                    <a:pt x="34" y="38"/>
                    <a:pt x="33" y="40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5" y="58"/>
                    <a:pt x="25" y="59"/>
                    <a:pt x="25" y="60"/>
                  </a:cubicBezTo>
                  <a:cubicBezTo>
                    <a:pt x="27" y="63"/>
                    <a:pt x="31" y="64"/>
                    <a:pt x="30" y="67"/>
                  </a:cubicBezTo>
                  <a:cubicBezTo>
                    <a:pt x="30" y="68"/>
                    <a:pt x="29" y="68"/>
                    <a:pt x="28" y="67"/>
                  </a:cubicBezTo>
                  <a:cubicBezTo>
                    <a:pt x="23" y="66"/>
                    <a:pt x="19" y="63"/>
                    <a:pt x="15" y="61"/>
                  </a:cubicBezTo>
                  <a:cubicBezTo>
                    <a:pt x="11" y="59"/>
                    <a:pt x="6" y="58"/>
                    <a:pt x="2" y="56"/>
                  </a:cubicBezTo>
                  <a:cubicBezTo>
                    <a:pt x="1" y="55"/>
                    <a:pt x="0" y="54"/>
                    <a:pt x="1" y="53"/>
                  </a:cubicBezTo>
                  <a:cubicBezTo>
                    <a:pt x="1" y="53"/>
                    <a:pt x="2" y="52"/>
                    <a:pt x="3" y="52"/>
                  </a:cubicBezTo>
                  <a:cubicBezTo>
                    <a:pt x="9" y="54"/>
                    <a:pt x="10" y="53"/>
                    <a:pt x="13" y="48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0"/>
                    <a:pt x="30" y="9"/>
                    <a:pt x="29" y="8"/>
                  </a:cubicBezTo>
                  <a:cubicBezTo>
                    <a:pt x="27" y="4"/>
                    <a:pt x="23" y="4"/>
                    <a:pt x="24" y="1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31" y="2"/>
                    <a:pt x="35" y="5"/>
                    <a:pt x="39" y="6"/>
                  </a:cubicBezTo>
                  <a:cubicBezTo>
                    <a:pt x="46" y="10"/>
                    <a:pt x="53" y="12"/>
                    <a:pt x="59" y="15"/>
                  </a:cubicBezTo>
                  <a:cubicBezTo>
                    <a:pt x="69" y="19"/>
                    <a:pt x="73" y="28"/>
                    <a:pt x="70" y="36"/>
                  </a:cubicBezTo>
                  <a:cubicBezTo>
                    <a:pt x="65" y="45"/>
                    <a:pt x="57" y="44"/>
                    <a:pt x="49" y="42"/>
                  </a:cubicBezTo>
                  <a:cubicBezTo>
                    <a:pt x="53" y="45"/>
                    <a:pt x="54" y="47"/>
                    <a:pt x="54" y="53"/>
                  </a:cubicBezTo>
                  <a:moveTo>
                    <a:pt x="37" y="36"/>
                  </a:moveTo>
                  <a:cubicBezTo>
                    <a:pt x="45" y="39"/>
                    <a:pt x="51" y="37"/>
                    <a:pt x="54" y="30"/>
                  </a:cubicBezTo>
                  <a:cubicBezTo>
                    <a:pt x="57" y="24"/>
                    <a:pt x="55" y="18"/>
                    <a:pt x="49" y="15"/>
                  </a:cubicBezTo>
                  <a:cubicBezTo>
                    <a:pt x="45" y="13"/>
                    <a:pt x="44" y="16"/>
                    <a:pt x="43" y="18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6" y="35"/>
                    <a:pt x="37" y="36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62"/>
            <p:cNvSpPr>
              <a:spLocks noEditPoints="1"/>
            </p:cNvSpPr>
            <p:nvPr/>
          </p:nvSpPr>
          <p:spPr bwMode="auto">
            <a:xfrm>
              <a:off x="4056063" y="6327776"/>
              <a:ext cx="296863" cy="271463"/>
            </a:xfrm>
            <a:custGeom>
              <a:avLst/>
              <a:gdLst>
                <a:gd name="T0" fmla="*/ 20 w 79"/>
                <a:gd name="T1" fmla="*/ 15 h 72"/>
                <a:gd name="T2" fmla="*/ 18 w 79"/>
                <a:gd name="T3" fmla="*/ 7 h 72"/>
                <a:gd name="T4" fmla="*/ 15 w 79"/>
                <a:gd name="T5" fmla="*/ 6 h 72"/>
                <a:gd name="T6" fmla="*/ 14 w 79"/>
                <a:gd name="T7" fmla="*/ 4 h 72"/>
                <a:gd name="T8" fmla="*/ 45 w 79"/>
                <a:gd name="T9" fmla="*/ 7 h 72"/>
                <a:gd name="T10" fmla="*/ 75 w 79"/>
                <a:gd name="T11" fmla="*/ 46 h 72"/>
                <a:gd name="T12" fmla="*/ 31 w 79"/>
                <a:gd name="T13" fmla="*/ 67 h 72"/>
                <a:gd name="T14" fmla="*/ 12 w 79"/>
                <a:gd name="T15" fmla="*/ 61 h 72"/>
                <a:gd name="T16" fmla="*/ 2 w 79"/>
                <a:gd name="T17" fmla="*/ 59 h 72"/>
                <a:gd name="T18" fmla="*/ 0 w 79"/>
                <a:gd name="T19" fmla="*/ 56 h 72"/>
                <a:gd name="T20" fmla="*/ 11 w 79"/>
                <a:gd name="T21" fmla="*/ 49 h 72"/>
                <a:gd name="T22" fmla="*/ 20 w 79"/>
                <a:gd name="T23" fmla="*/ 15 h 72"/>
                <a:gd name="T24" fmla="*/ 31 w 79"/>
                <a:gd name="T25" fmla="*/ 63 h 72"/>
                <a:gd name="T26" fmla="*/ 58 w 79"/>
                <a:gd name="T27" fmla="*/ 42 h 72"/>
                <a:gd name="T28" fmla="*/ 44 w 79"/>
                <a:gd name="T29" fmla="*/ 11 h 72"/>
                <a:gd name="T30" fmla="*/ 39 w 79"/>
                <a:gd name="T31" fmla="*/ 11 h 72"/>
                <a:gd name="T32" fmla="*/ 36 w 79"/>
                <a:gd name="T33" fmla="*/ 16 h 72"/>
                <a:gd name="T34" fmla="*/ 27 w 79"/>
                <a:gd name="T35" fmla="*/ 51 h 72"/>
                <a:gd name="T36" fmla="*/ 31 w 79"/>
                <a:gd name="T3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72">
                  <a:moveTo>
                    <a:pt x="20" y="15"/>
                  </a:moveTo>
                  <a:cubicBezTo>
                    <a:pt x="22" y="9"/>
                    <a:pt x="21" y="8"/>
                    <a:pt x="18" y="7"/>
                  </a:cubicBezTo>
                  <a:cubicBezTo>
                    <a:pt x="17" y="7"/>
                    <a:pt x="16" y="7"/>
                    <a:pt x="15" y="6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5" y="0"/>
                    <a:pt x="42" y="6"/>
                    <a:pt x="45" y="7"/>
                  </a:cubicBezTo>
                  <a:cubicBezTo>
                    <a:pt x="67" y="13"/>
                    <a:pt x="79" y="29"/>
                    <a:pt x="75" y="46"/>
                  </a:cubicBezTo>
                  <a:cubicBezTo>
                    <a:pt x="70" y="63"/>
                    <a:pt x="50" y="72"/>
                    <a:pt x="31" y="67"/>
                  </a:cubicBezTo>
                  <a:cubicBezTo>
                    <a:pt x="25" y="65"/>
                    <a:pt x="19" y="63"/>
                    <a:pt x="12" y="61"/>
                  </a:cubicBezTo>
                  <a:cubicBezTo>
                    <a:pt x="9" y="60"/>
                    <a:pt x="5" y="60"/>
                    <a:pt x="2" y="59"/>
                  </a:cubicBezTo>
                  <a:cubicBezTo>
                    <a:pt x="0" y="59"/>
                    <a:pt x="0" y="58"/>
                    <a:pt x="0" y="56"/>
                  </a:cubicBezTo>
                  <a:cubicBezTo>
                    <a:pt x="1" y="52"/>
                    <a:pt x="8" y="60"/>
                    <a:pt x="11" y="49"/>
                  </a:cubicBezTo>
                  <a:cubicBezTo>
                    <a:pt x="20" y="15"/>
                    <a:pt x="20" y="15"/>
                    <a:pt x="20" y="15"/>
                  </a:cubicBezTo>
                  <a:moveTo>
                    <a:pt x="31" y="63"/>
                  </a:moveTo>
                  <a:cubicBezTo>
                    <a:pt x="43" y="66"/>
                    <a:pt x="54" y="57"/>
                    <a:pt x="58" y="42"/>
                  </a:cubicBezTo>
                  <a:cubicBezTo>
                    <a:pt x="62" y="30"/>
                    <a:pt x="58" y="15"/>
                    <a:pt x="44" y="11"/>
                  </a:cubicBezTo>
                  <a:cubicBezTo>
                    <a:pt x="42" y="11"/>
                    <a:pt x="40" y="10"/>
                    <a:pt x="39" y="11"/>
                  </a:cubicBezTo>
                  <a:cubicBezTo>
                    <a:pt x="37" y="11"/>
                    <a:pt x="37" y="12"/>
                    <a:pt x="36" y="16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5" y="56"/>
                    <a:pt x="24" y="61"/>
                    <a:pt x="31" y="63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3"/>
            <p:cNvSpPr>
              <a:spLocks/>
            </p:cNvSpPr>
            <p:nvPr/>
          </p:nvSpPr>
          <p:spPr bwMode="auto">
            <a:xfrm>
              <a:off x="4352925" y="6392863"/>
              <a:ext cx="209550" cy="247650"/>
            </a:xfrm>
            <a:custGeom>
              <a:avLst/>
              <a:gdLst>
                <a:gd name="T0" fmla="*/ 26 w 56"/>
                <a:gd name="T1" fmla="*/ 49 h 66"/>
                <a:gd name="T2" fmla="*/ 34 w 56"/>
                <a:gd name="T3" fmla="*/ 60 h 66"/>
                <a:gd name="T4" fmla="*/ 50 w 56"/>
                <a:gd name="T5" fmla="*/ 53 h 66"/>
                <a:gd name="T6" fmla="*/ 54 w 56"/>
                <a:gd name="T7" fmla="*/ 49 h 66"/>
                <a:gd name="T8" fmla="*/ 55 w 56"/>
                <a:gd name="T9" fmla="*/ 52 h 66"/>
                <a:gd name="T10" fmla="*/ 54 w 56"/>
                <a:gd name="T11" fmla="*/ 56 h 66"/>
                <a:gd name="T12" fmla="*/ 51 w 56"/>
                <a:gd name="T13" fmla="*/ 66 h 66"/>
                <a:gd name="T14" fmla="*/ 22 w 56"/>
                <a:gd name="T15" fmla="*/ 62 h 66"/>
                <a:gd name="T16" fmla="*/ 8 w 56"/>
                <a:gd name="T17" fmla="*/ 61 h 66"/>
                <a:gd name="T18" fmla="*/ 2 w 56"/>
                <a:gd name="T19" fmla="*/ 61 h 66"/>
                <a:gd name="T20" fmla="*/ 0 w 56"/>
                <a:gd name="T21" fmla="*/ 59 h 66"/>
                <a:gd name="T22" fmla="*/ 2 w 56"/>
                <a:gd name="T23" fmla="*/ 57 h 66"/>
                <a:gd name="T24" fmla="*/ 10 w 56"/>
                <a:gd name="T25" fmla="*/ 50 h 66"/>
                <a:gd name="T26" fmla="*/ 13 w 56"/>
                <a:gd name="T27" fmla="*/ 13 h 66"/>
                <a:gd name="T28" fmla="*/ 12 w 56"/>
                <a:gd name="T29" fmla="*/ 7 h 66"/>
                <a:gd name="T30" fmla="*/ 5 w 56"/>
                <a:gd name="T31" fmla="*/ 2 h 66"/>
                <a:gd name="T32" fmla="*/ 8 w 56"/>
                <a:gd name="T33" fmla="*/ 1 h 66"/>
                <a:gd name="T34" fmla="*/ 25 w 56"/>
                <a:gd name="T35" fmla="*/ 3 h 66"/>
                <a:gd name="T36" fmla="*/ 36 w 56"/>
                <a:gd name="T37" fmla="*/ 4 h 66"/>
                <a:gd name="T38" fmla="*/ 50 w 56"/>
                <a:gd name="T39" fmla="*/ 5 h 66"/>
                <a:gd name="T40" fmla="*/ 54 w 56"/>
                <a:gd name="T41" fmla="*/ 5 h 66"/>
                <a:gd name="T42" fmla="*/ 56 w 56"/>
                <a:gd name="T43" fmla="*/ 7 h 66"/>
                <a:gd name="T44" fmla="*/ 56 w 56"/>
                <a:gd name="T45" fmla="*/ 14 h 66"/>
                <a:gd name="T46" fmla="*/ 53 w 56"/>
                <a:gd name="T47" fmla="*/ 19 h 66"/>
                <a:gd name="T48" fmla="*/ 39 w 56"/>
                <a:gd name="T49" fmla="*/ 8 h 66"/>
                <a:gd name="T50" fmla="*/ 36 w 56"/>
                <a:gd name="T51" fmla="*/ 8 h 66"/>
                <a:gd name="T52" fmla="*/ 29 w 56"/>
                <a:gd name="T53" fmla="*/ 11 h 66"/>
                <a:gd name="T54" fmla="*/ 28 w 56"/>
                <a:gd name="T55" fmla="*/ 25 h 66"/>
                <a:gd name="T56" fmla="*/ 30 w 56"/>
                <a:gd name="T57" fmla="*/ 29 h 66"/>
                <a:gd name="T58" fmla="*/ 33 w 56"/>
                <a:gd name="T59" fmla="*/ 29 h 66"/>
                <a:gd name="T60" fmla="*/ 44 w 56"/>
                <a:gd name="T61" fmla="*/ 25 h 66"/>
                <a:gd name="T62" fmla="*/ 47 w 56"/>
                <a:gd name="T63" fmla="*/ 22 h 66"/>
                <a:gd name="T64" fmla="*/ 49 w 56"/>
                <a:gd name="T65" fmla="*/ 24 h 66"/>
                <a:gd name="T66" fmla="*/ 47 w 56"/>
                <a:gd name="T67" fmla="*/ 33 h 66"/>
                <a:gd name="T68" fmla="*/ 47 w 56"/>
                <a:gd name="T69" fmla="*/ 39 h 66"/>
                <a:gd name="T70" fmla="*/ 45 w 56"/>
                <a:gd name="T71" fmla="*/ 44 h 66"/>
                <a:gd name="T72" fmla="*/ 34 w 56"/>
                <a:gd name="T73" fmla="*/ 33 h 66"/>
                <a:gd name="T74" fmla="*/ 27 w 56"/>
                <a:gd name="T75" fmla="*/ 36 h 66"/>
                <a:gd name="T76" fmla="*/ 26 w 56"/>
                <a:gd name="T7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66">
                  <a:moveTo>
                    <a:pt x="26" y="49"/>
                  </a:moveTo>
                  <a:cubicBezTo>
                    <a:pt x="25" y="56"/>
                    <a:pt x="27" y="59"/>
                    <a:pt x="34" y="60"/>
                  </a:cubicBezTo>
                  <a:cubicBezTo>
                    <a:pt x="41" y="61"/>
                    <a:pt x="47" y="58"/>
                    <a:pt x="50" y="53"/>
                  </a:cubicBezTo>
                  <a:cubicBezTo>
                    <a:pt x="51" y="50"/>
                    <a:pt x="52" y="49"/>
                    <a:pt x="54" y="49"/>
                  </a:cubicBezTo>
                  <a:cubicBezTo>
                    <a:pt x="55" y="50"/>
                    <a:pt x="56" y="51"/>
                    <a:pt x="55" y="52"/>
                  </a:cubicBezTo>
                  <a:cubicBezTo>
                    <a:pt x="55" y="53"/>
                    <a:pt x="55" y="54"/>
                    <a:pt x="54" y="56"/>
                  </a:cubicBezTo>
                  <a:cubicBezTo>
                    <a:pt x="53" y="61"/>
                    <a:pt x="53" y="66"/>
                    <a:pt x="51" y="66"/>
                  </a:cubicBezTo>
                  <a:cubicBezTo>
                    <a:pt x="41" y="65"/>
                    <a:pt x="32" y="63"/>
                    <a:pt x="22" y="62"/>
                  </a:cubicBezTo>
                  <a:cubicBezTo>
                    <a:pt x="17" y="62"/>
                    <a:pt x="13" y="62"/>
                    <a:pt x="8" y="61"/>
                  </a:cubicBezTo>
                  <a:cubicBezTo>
                    <a:pt x="6" y="61"/>
                    <a:pt x="4" y="61"/>
                    <a:pt x="2" y="61"/>
                  </a:cubicBezTo>
                  <a:cubicBezTo>
                    <a:pt x="0" y="61"/>
                    <a:pt x="0" y="60"/>
                    <a:pt x="0" y="59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8" y="57"/>
                    <a:pt x="9" y="56"/>
                    <a:pt x="10" y="50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9"/>
                    <a:pt x="13" y="8"/>
                    <a:pt x="12" y="7"/>
                  </a:cubicBezTo>
                  <a:cubicBezTo>
                    <a:pt x="9" y="4"/>
                    <a:pt x="5" y="5"/>
                    <a:pt x="5" y="2"/>
                  </a:cubicBezTo>
                  <a:cubicBezTo>
                    <a:pt x="5" y="1"/>
                    <a:pt x="6" y="0"/>
                    <a:pt x="8" y="1"/>
                  </a:cubicBezTo>
                  <a:cubicBezTo>
                    <a:pt x="13" y="1"/>
                    <a:pt x="19" y="2"/>
                    <a:pt x="25" y="3"/>
                  </a:cubicBezTo>
                  <a:cubicBezTo>
                    <a:pt x="28" y="3"/>
                    <a:pt x="33" y="4"/>
                    <a:pt x="36" y="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5"/>
                    <a:pt x="56" y="5"/>
                    <a:pt x="56" y="7"/>
                  </a:cubicBezTo>
                  <a:cubicBezTo>
                    <a:pt x="56" y="9"/>
                    <a:pt x="56" y="11"/>
                    <a:pt x="56" y="14"/>
                  </a:cubicBezTo>
                  <a:cubicBezTo>
                    <a:pt x="55" y="17"/>
                    <a:pt x="55" y="19"/>
                    <a:pt x="53" y="19"/>
                  </a:cubicBezTo>
                  <a:cubicBezTo>
                    <a:pt x="50" y="19"/>
                    <a:pt x="50" y="9"/>
                    <a:pt x="39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1" y="7"/>
                    <a:pt x="30" y="7"/>
                    <a:pt x="29" y="1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8"/>
                    <a:pt x="28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8" y="30"/>
                    <a:pt x="42" y="30"/>
                    <a:pt x="44" y="25"/>
                  </a:cubicBezTo>
                  <a:cubicBezTo>
                    <a:pt x="45" y="23"/>
                    <a:pt x="46" y="22"/>
                    <a:pt x="47" y="22"/>
                  </a:cubicBezTo>
                  <a:cubicBezTo>
                    <a:pt x="48" y="22"/>
                    <a:pt x="49" y="23"/>
                    <a:pt x="49" y="2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5"/>
                    <a:pt x="47" y="37"/>
                    <a:pt x="47" y="39"/>
                  </a:cubicBezTo>
                  <a:cubicBezTo>
                    <a:pt x="47" y="42"/>
                    <a:pt x="46" y="44"/>
                    <a:pt x="45" y="44"/>
                  </a:cubicBezTo>
                  <a:cubicBezTo>
                    <a:pt x="41" y="43"/>
                    <a:pt x="44" y="34"/>
                    <a:pt x="34" y="33"/>
                  </a:cubicBezTo>
                  <a:cubicBezTo>
                    <a:pt x="28" y="33"/>
                    <a:pt x="27" y="33"/>
                    <a:pt x="27" y="36"/>
                  </a:cubicBezTo>
                  <a:cubicBezTo>
                    <a:pt x="26" y="49"/>
                    <a:pt x="26" y="49"/>
                    <a:pt x="26" y="49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64"/>
            <p:cNvSpPr>
              <a:spLocks/>
            </p:cNvSpPr>
            <p:nvPr/>
          </p:nvSpPr>
          <p:spPr bwMode="auto">
            <a:xfrm>
              <a:off x="4595813" y="6396038"/>
              <a:ext cx="211138" cy="244475"/>
            </a:xfrm>
            <a:custGeom>
              <a:avLst/>
              <a:gdLst>
                <a:gd name="T0" fmla="*/ 22 w 56"/>
                <a:gd name="T1" fmla="*/ 57 h 65"/>
                <a:gd name="T2" fmla="*/ 21 w 56"/>
                <a:gd name="T3" fmla="*/ 58 h 65"/>
                <a:gd name="T4" fmla="*/ 23 w 56"/>
                <a:gd name="T5" fmla="*/ 59 h 65"/>
                <a:gd name="T6" fmla="*/ 34 w 56"/>
                <a:gd name="T7" fmla="*/ 58 h 65"/>
                <a:gd name="T8" fmla="*/ 50 w 56"/>
                <a:gd name="T9" fmla="*/ 50 h 65"/>
                <a:gd name="T10" fmla="*/ 53 w 56"/>
                <a:gd name="T11" fmla="*/ 44 h 65"/>
                <a:gd name="T12" fmla="*/ 56 w 56"/>
                <a:gd name="T13" fmla="*/ 47 h 65"/>
                <a:gd name="T14" fmla="*/ 56 w 56"/>
                <a:gd name="T15" fmla="*/ 58 h 65"/>
                <a:gd name="T16" fmla="*/ 54 w 56"/>
                <a:gd name="T17" fmla="*/ 62 h 65"/>
                <a:gd name="T18" fmla="*/ 47 w 56"/>
                <a:gd name="T19" fmla="*/ 62 h 65"/>
                <a:gd name="T20" fmla="*/ 3 w 56"/>
                <a:gd name="T21" fmla="*/ 65 h 65"/>
                <a:gd name="T22" fmla="*/ 0 w 56"/>
                <a:gd name="T23" fmla="*/ 63 h 65"/>
                <a:gd name="T24" fmla="*/ 1 w 56"/>
                <a:gd name="T25" fmla="*/ 61 h 65"/>
                <a:gd name="T26" fmla="*/ 31 w 56"/>
                <a:gd name="T27" fmla="*/ 10 h 65"/>
                <a:gd name="T28" fmla="*/ 32 w 56"/>
                <a:gd name="T29" fmla="*/ 8 h 65"/>
                <a:gd name="T30" fmla="*/ 30 w 56"/>
                <a:gd name="T31" fmla="*/ 7 h 65"/>
                <a:gd name="T32" fmla="*/ 7 w 56"/>
                <a:gd name="T33" fmla="*/ 17 h 65"/>
                <a:gd name="T34" fmla="*/ 4 w 56"/>
                <a:gd name="T35" fmla="*/ 19 h 65"/>
                <a:gd name="T36" fmla="*/ 2 w 56"/>
                <a:gd name="T37" fmla="*/ 17 h 65"/>
                <a:gd name="T38" fmla="*/ 2 w 56"/>
                <a:gd name="T39" fmla="*/ 16 h 65"/>
                <a:gd name="T40" fmla="*/ 5 w 56"/>
                <a:gd name="T41" fmla="*/ 2 h 65"/>
                <a:gd name="T42" fmla="*/ 7 w 56"/>
                <a:gd name="T43" fmla="*/ 0 h 65"/>
                <a:gd name="T44" fmla="*/ 9 w 56"/>
                <a:gd name="T45" fmla="*/ 2 h 65"/>
                <a:gd name="T46" fmla="*/ 13 w 56"/>
                <a:gd name="T47" fmla="*/ 4 h 65"/>
                <a:gd name="T48" fmla="*/ 51 w 56"/>
                <a:gd name="T49" fmla="*/ 2 h 65"/>
                <a:gd name="T50" fmla="*/ 54 w 56"/>
                <a:gd name="T51" fmla="*/ 3 h 65"/>
                <a:gd name="T52" fmla="*/ 53 w 56"/>
                <a:gd name="T53" fmla="*/ 4 h 65"/>
                <a:gd name="T54" fmla="*/ 22 w 56"/>
                <a:gd name="T55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65">
                  <a:moveTo>
                    <a:pt x="22" y="57"/>
                  </a:moveTo>
                  <a:cubicBezTo>
                    <a:pt x="21" y="57"/>
                    <a:pt x="21" y="58"/>
                    <a:pt x="21" y="58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40" y="58"/>
                    <a:pt x="47" y="57"/>
                    <a:pt x="50" y="50"/>
                  </a:cubicBezTo>
                  <a:cubicBezTo>
                    <a:pt x="50" y="48"/>
                    <a:pt x="51" y="44"/>
                    <a:pt x="53" y="44"/>
                  </a:cubicBezTo>
                  <a:cubicBezTo>
                    <a:pt x="55" y="44"/>
                    <a:pt x="55" y="45"/>
                    <a:pt x="56" y="47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1"/>
                    <a:pt x="56" y="61"/>
                    <a:pt x="54" y="62"/>
                  </a:cubicBezTo>
                  <a:cubicBezTo>
                    <a:pt x="52" y="62"/>
                    <a:pt x="50" y="62"/>
                    <a:pt x="47" y="62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5"/>
                    <a:pt x="0" y="64"/>
                    <a:pt x="0" y="63"/>
                  </a:cubicBezTo>
                  <a:cubicBezTo>
                    <a:pt x="0" y="63"/>
                    <a:pt x="0" y="62"/>
                    <a:pt x="1" y="6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32" y="8"/>
                    <a:pt x="31" y="7"/>
                    <a:pt x="30" y="7"/>
                  </a:cubicBezTo>
                  <a:cubicBezTo>
                    <a:pt x="15" y="8"/>
                    <a:pt x="13" y="9"/>
                    <a:pt x="7" y="17"/>
                  </a:cubicBezTo>
                  <a:cubicBezTo>
                    <a:pt x="6" y="18"/>
                    <a:pt x="5" y="19"/>
                    <a:pt x="4" y="19"/>
                  </a:cubicBezTo>
                  <a:cubicBezTo>
                    <a:pt x="3" y="19"/>
                    <a:pt x="2" y="18"/>
                    <a:pt x="2" y="17"/>
                  </a:cubicBezTo>
                  <a:cubicBezTo>
                    <a:pt x="2" y="17"/>
                    <a:pt x="2" y="16"/>
                    <a:pt x="2" y="1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10" y="4"/>
                    <a:pt x="11" y="4"/>
                    <a:pt x="13" y="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54" y="3"/>
                    <a:pt x="53" y="4"/>
                    <a:pt x="53" y="4"/>
                  </a:cubicBezTo>
                  <a:cubicBezTo>
                    <a:pt x="22" y="57"/>
                    <a:pt x="22" y="57"/>
                    <a:pt x="22" y="57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65"/>
            <p:cNvSpPr>
              <a:spLocks noEditPoints="1"/>
            </p:cNvSpPr>
            <p:nvPr/>
          </p:nvSpPr>
          <p:spPr bwMode="auto">
            <a:xfrm>
              <a:off x="4897438" y="6332538"/>
              <a:ext cx="269875" cy="269875"/>
            </a:xfrm>
            <a:custGeom>
              <a:avLst/>
              <a:gdLst>
                <a:gd name="T0" fmla="*/ 68 w 72"/>
                <a:gd name="T1" fmla="*/ 40 h 72"/>
                <a:gd name="T2" fmla="*/ 50 w 72"/>
                <a:gd name="T3" fmla="*/ 63 h 72"/>
                <a:gd name="T4" fmla="*/ 30 w 72"/>
                <a:gd name="T5" fmla="*/ 68 h 72"/>
                <a:gd name="T6" fmla="*/ 19 w 72"/>
                <a:gd name="T7" fmla="*/ 71 h 72"/>
                <a:gd name="T8" fmla="*/ 16 w 72"/>
                <a:gd name="T9" fmla="*/ 70 h 72"/>
                <a:gd name="T10" fmla="*/ 22 w 72"/>
                <a:gd name="T11" fmla="*/ 58 h 72"/>
                <a:gd name="T12" fmla="*/ 12 w 72"/>
                <a:gd name="T13" fmla="*/ 22 h 72"/>
                <a:gd name="T14" fmla="*/ 4 w 72"/>
                <a:gd name="T15" fmla="*/ 19 h 72"/>
                <a:gd name="T16" fmla="*/ 1 w 72"/>
                <a:gd name="T17" fmla="*/ 17 h 72"/>
                <a:gd name="T18" fmla="*/ 29 w 72"/>
                <a:gd name="T19" fmla="*/ 5 h 72"/>
                <a:gd name="T20" fmla="*/ 58 w 72"/>
                <a:gd name="T21" fmla="*/ 12 h 72"/>
                <a:gd name="T22" fmla="*/ 45 w 72"/>
                <a:gd name="T23" fmla="*/ 29 h 72"/>
                <a:gd name="T24" fmla="*/ 68 w 72"/>
                <a:gd name="T25" fmla="*/ 40 h 72"/>
                <a:gd name="T26" fmla="*/ 32 w 72"/>
                <a:gd name="T27" fmla="*/ 31 h 72"/>
                <a:gd name="T28" fmla="*/ 42 w 72"/>
                <a:gd name="T29" fmla="*/ 16 h 72"/>
                <a:gd name="T30" fmla="*/ 29 w 72"/>
                <a:gd name="T31" fmla="*/ 9 h 72"/>
                <a:gd name="T32" fmla="*/ 25 w 72"/>
                <a:gd name="T33" fmla="*/ 15 h 72"/>
                <a:gd name="T34" fmla="*/ 29 w 72"/>
                <a:gd name="T35" fmla="*/ 29 h 72"/>
                <a:gd name="T36" fmla="*/ 32 w 72"/>
                <a:gd name="T37" fmla="*/ 31 h 72"/>
                <a:gd name="T38" fmla="*/ 46 w 72"/>
                <a:gd name="T39" fmla="*/ 60 h 72"/>
                <a:gd name="T40" fmla="*/ 53 w 72"/>
                <a:gd name="T41" fmla="*/ 45 h 72"/>
                <a:gd name="T42" fmla="*/ 34 w 72"/>
                <a:gd name="T43" fmla="*/ 35 h 72"/>
                <a:gd name="T44" fmla="*/ 32 w 72"/>
                <a:gd name="T45" fmla="*/ 38 h 72"/>
                <a:gd name="T46" fmla="*/ 36 w 72"/>
                <a:gd name="T47" fmla="*/ 54 h 72"/>
                <a:gd name="T48" fmla="*/ 46 w 72"/>
                <a:gd name="T4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72">
                  <a:moveTo>
                    <a:pt x="68" y="40"/>
                  </a:moveTo>
                  <a:cubicBezTo>
                    <a:pt x="72" y="53"/>
                    <a:pt x="61" y="60"/>
                    <a:pt x="50" y="63"/>
                  </a:cubicBezTo>
                  <a:cubicBezTo>
                    <a:pt x="44" y="65"/>
                    <a:pt x="37" y="66"/>
                    <a:pt x="30" y="68"/>
                  </a:cubicBezTo>
                  <a:cubicBezTo>
                    <a:pt x="26" y="69"/>
                    <a:pt x="23" y="70"/>
                    <a:pt x="19" y="71"/>
                  </a:cubicBezTo>
                  <a:cubicBezTo>
                    <a:pt x="17" y="72"/>
                    <a:pt x="16" y="71"/>
                    <a:pt x="16" y="70"/>
                  </a:cubicBezTo>
                  <a:cubicBezTo>
                    <a:pt x="15" y="66"/>
                    <a:pt x="25" y="69"/>
                    <a:pt x="22" y="5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17"/>
                    <a:pt x="8" y="17"/>
                    <a:pt x="4" y="19"/>
                  </a:cubicBezTo>
                  <a:cubicBezTo>
                    <a:pt x="3" y="19"/>
                    <a:pt x="2" y="19"/>
                    <a:pt x="1" y="17"/>
                  </a:cubicBezTo>
                  <a:cubicBezTo>
                    <a:pt x="0" y="14"/>
                    <a:pt x="26" y="6"/>
                    <a:pt x="29" y="5"/>
                  </a:cubicBezTo>
                  <a:cubicBezTo>
                    <a:pt x="38" y="2"/>
                    <a:pt x="54" y="0"/>
                    <a:pt x="58" y="12"/>
                  </a:cubicBezTo>
                  <a:cubicBezTo>
                    <a:pt x="61" y="22"/>
                    <a:pt x="52" y="26"/>
                    <a:pt x="45" y="29"/>
                  </a:cubicBezTo>
                  <a:cubicBezTo>
                    <a:pt x="55" y="28"/>
                    <a:pt x="65" y="28"/>
                    <a:pt x="68" y="40"/>
                  </a:cubicBezTo>
                  <a:moveTo>
                    <a:pt x="32" y="31"/>
                  </a:moveTo>
                  <a:cubicBezTo>
                    <a:pt x="40" y="29"/>
                    <a:pt x="45" y="24"/>
                    <a:pt x="42" y="16"/>
                  </a:cubicBezTo>
                  <a:cubicBezTo>
                    <a:pt x="41" y="10"/>
                    <a:pt x="35" y="7"/>
                    <a:pt x="29" y="9"/>
                  </a:cubicBezTo>
                  <a:cubicBezTo>
                    <a:pt x="25" y="10"/>
                    <a:pt x="24" y="11"/>
                    <a:pt x="25" y="15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32"/>
                    <a:pt x="31" y="32"/>
                    <a:pt x="32" y="31"/>
                  </a:cubicBezTo>
                  <a:moveTo>
                    <a:pt x="46" y="60"/>
                  </a:moveTo>
                  <a:cubicBezTo>
                    <a:pt x="52" y="58"/>
                    <a:pt x="55" y="52"/>
                    <a:pt x="53" y="45"/>
                  </a:cubicBezTo>
                  <a:cubicBezTo>
                    <a:pt x="50" y="35"/>
                    <a:pt x="43" y="32"/>
                    <a:pt x="34" y="35"/>
                  </a:cubicBezTo>
                  <a:cubicBezTo>
                    <a:pt x="32" y="35"/>
                    <a:pt x="31" y="36"/>
                    <a:pt x="32" y="3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8" y="60"/>
                    <a:pt x="41" y="62"/>
                    <a:pt x="46" y="60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6"/>
            <p:cNvSpPr>
              <a:spLocks/>
            </p:cNvSpPr>
            <p:nvPr/>
          </p:nvSpPr>
          <p:spPr bwMode="auto">
            <a:xfrm>
              <a:off x="5118100" y="6272213"/>
              <a:ext cx="200025" cy="255588"/>
            </a:xfrm>
            <a:custGeom>
              <a:avLst/>
              <a:gdLst>
                <a:gd name="T0" fmla="*/ 41 w 53"/>
                <a:gd name="T1" fmla="*/ 48 h 68"/>
                <a:gd name="T2" fmla="*/ 45 w 53"/>
                <a:gd name="T3" fmla="*/ 54 h 68"/>
                <a:gd name="T4" fmla="*/ 53 w 53"/>
                <a:gd name="T5" fmla="*/ 55 h 68"/>
                <a:gd name="T6" fmla="*/ 51 w 53"/>
                <a:gd name="T7" fmla="*/ 57 h 68"/>
                <a:gd name="T8" fmla="*/ 38 w 53"/>
                <a:gd name="T9" fmla="*/ 62 h 68"/>
                <a:gd name="T10" fmla="*/ 24 w 53"/>
                <a:gd name="T11" fmla="*/ 68 h 68"/>
                <a:gd name="T12" fmla="*/ 22 w 53"/>
                <a:gd name="T13" fmla="*/ 67 h 68"/>
                <a:gd name="T14" fmla="*/ 23 w 53"/>
                <a:gd name="T15" fmla="*/ 65 h 68"/>
                <a:gd name="T16" fmla="*/ 26 w 53"/>
                <a:gd name="T17" fmla="*/ 54 h 68"/>
                <a:gd name="T18" fmla="*/ 12 w 53"/>
                <a:gd name="T19" fmla="*/ 20 h 68"/>
                <a:gd name="T20" fmla="*/ 9 w 53"/>
                <a:gd name="T21" fmla="*/ 15 h 68"/>
                <a:gd name="T22" fmla="*/ 1 w 53"/>
                <a:gd name="T23" fmla="*/ 14 h 68"/>
                <a:gd name="T24" fmla="*/ 2 w 53"/>
                <a:gd name="T25" fmla="*/ 11 h 68"/>
                <a:gd name="T26" fmla="*/ 16 w 53"/>
                <a:gd name="T27" fmla="*/ 6 h 68"/>
                <a:gd name="T28" fmla="*/ 29 w 53"/>
                <a:gd name="T29" fmla="*/ 1 h 68"/>
                <a:gd name="T30" fmla="*/ 32 w 53"/>
                <a:gd name="T31" fmla="*/ 2 h 68"/>
                <a:gd name="T32" fmla="*/ 29 w 53"/>
                <a:gd name="T33" fmla="*/ 5 h 68"/>
                <a:gd name="T34" fmla="*/ 27 w 53"/>
                <a:gd name="T35" fmla="*/ 14 h 68"/>
                <a:gd name="T36" fmla="*/ 41 w 53"/>
                <a:gd name="T37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68">
                  <a:moveTo>
                    <a:pt x="41" y="48"/>
                  </a:moveTo>
                  <a:cubicBezTo>
                    <a:pt x="42" y="52"/>
                    <a:pt x="43" y="53"/>
                    <a:pt x="45" y="54"/>
                  </a:cubicBezTo>
                  <a:cubicBezTo>
                    <a:pt x="48" y="55"/>
                    <a:pt x="52" y="52"/>
                    <a:pt x="53" y="55"/>
                  </a:cubicBezTo>
                  <a:cubicBezTo>
                    <a:pt x="53" y="56"/>
                    <a:pt x="53" y="57"/>
                    <a:pt x="51" y="57"/>
                  </a:cubicBezTo>
                  <a:cubicBezTo>
                    <a:pt x="47" y="59"/>
                    <a:pt x="42" y="60"/>
                    <a:pt x="38" y="62"/>
                  </a:cubicBezTo>
                  <a:cubicBezTo>
                    <a:pt x="33" y="64"/>
                    <a:pt x="29" y="66"/>
                    <a:pt x="24" y="68"/>
                  </a:cubicBezTo>
                  <a:cubicBezTo>
                    <a:pt x="23" y="68"/>
                    <a:pt x="22" y="68"/>
                    <a:pt x="22" y="67"/>
                  </a:cubicBezTo>
                  <a:cubicBezTo>
                    <a:pt x="21" y="66"/>
                    <a:pt x="22" y="65"/>
                    <a:pt x="23" y="65"/>
                  </a:cubicBezTo>
                  <a:cubicBezTo>
                    <a:pt x="28" y="61"/>
                    <a:pt x="28" y="60"/>
                    <a:pt x="26" y="5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16"/>
                    <a:pt x="10" y="15"/>
                    <a:pt x="9" y="15"/>
                  </a:cubicBezTo>
                  <a:cubicBezTo>
                    <a:pt x="5" y="13"/>
                    <a:pt x="2" y="16"/>
                    <a:pt x="1" y="14"/>
                  </a:cubicBezTo>
                  <a:cubicBezTo>
                    <a:pt x="0" y="13"/>
                    <a:pt x="1" y="12"/>
                    <a:pt x="2" y="11"/>
                  </a:cubicBezTo>
                  <a:cubicBezTo>
                    <a:pt x="7" y="10"/>
                    <a:pt x="11" y="8"/>
                    <a:pt x="16" y="6"/>
                  </a:cubicBezTo>
                  <a:cubicBezTo>
                    <a:pt x="20" y="5"/>
                    <a:pt x="25" y="2"/>
                    <a:pt x="29" y="1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2" y="3"/>
                    <a:pt x="30" y="4"/>
                    <a:pt x="29" y="5"/>
                  </a:cubicBezTo>
                  <a:cubicBezTo>
                    <a:pt x="25" y="8"/>
                    <a:pt x="25" y="9"/>
                    <a:pt x="27" y="14"/>
                  </a:cubicBezTo>
                  <a:cubicBezTo>
                    <a:pt x="41" y="48"/>
                    <a:pt x="41" y="48"/>
                    <a:pt x="41" y="48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7"/>
            <p:cNvSpPr>
              <a:spLocks/>
            </p:cNvSpPr>
            <p:nvPr/>
          </p:nvSpPr>
          <p:spPr bwMode="auto">
            <a:xfrm>
              <a:off x="5241925" y="6181726"/>
              <a:ext cx="282575" cy="288925"/>
            </a:xfrm>
            <a:custGeom>
              <a:avLst/>
              <a:gdLst>
                <a:gd name="T0" fmla="*/ 44 w 75"/>
                <a:gd name="T1" fmla="*/ 54 h 77"/>
                <a:gd name="T2" fmla="*/ 56 w 75"/>
                <a:gd name="T3" fmla="*/ 59 h 77"/>
                <a:gd name="T4" fmla="*/ 66 w 75"/>
                <a:gd name="T5" fmla="*/ 44 h 77"/>
                <a:gd name="T6" fmla="*/ 67 w 75"/>
                <a:gd name="T7" fmla="*/ 39 h 77"/>
                <a:gd name="T8" fmla="*/ 70 w 75"/>
                <a:gd name="T9" fmla="*/ 40 h 77"/>
                <a:gd name="T10" fmla="*/ 71 w 75"/>
                <a:gd name="T11" fmla="*/ 45 h 77"/>
                <a:gd name="T12" fmla="*/ 73 w 75"/>
                <a:gd name="T13" fmla="*/ 54 h 77"/>
                <a:gd name="T14" fmla="*/ 47 w 75"/>
                <a:gd name="T15" fmla="*/ 67 h 77"/>
                <a:gd name="T16" fmla="*/ 35 w 75"/>
                <a:gd name="T17" fmla="*/ 73 h 77"/>
                <a:gd name="T18" fmla="*/ 29 w 75"/>
                <a:gd name="T19" fmla="*/ 77 h 77"/>
                <a:gd name="T20" fmla="*/ 26 w 75"/>
                <a:gd name="T21" fmla="*/ 76 h 77"/>
                <a:gd name="T22" fmla="*/ 27 w 75"/>
                <a:gd name="T23" fmla="*/ 74 h 77"/>
                <a:gd name="T24" fmla="*/ 30 w 75"/>
                <a:gd name="T25" fmla="*/ 63 h 77"/>
                <a:gd name="T26" fmla="*/ 13 w 75"/>
                <a:gd name="T27" fmla="*/ 30 h 77"/>
                <a:gd name="T28" fmla="*/ 9 w 75"/>
                <a:gd name="T29" fmla="*/ 25 h 77"/>
                <a:gd name="T30" fmla="*/ 1 w 75"/>
                <a:gd name="T31" fmla="*/ 25 h 77"/>
                <a:gd name="T32" fmla="*/ 2 w 75"/>
                <a:gd name="T33" fmla="*/ 22 h 77"/>
                <a:gd name="T34" fmla="*/ 18 w 75"/>
                <a:gd name="T35" fmla="*/ 15 h 77"/>
                <a:gd name="T36" fmla="*/ 28 w 75"/>
                <a:gd name="T37" fmla="*/ 10 h 77"/>
                <a:gd name="T38" fmla="*/ 40 w 75"/>
                <a:gd name="T39" fmla="*/ 3 h 77"/>
                <a:gd name="T40" fmla="*/ 44 w 75"/>
                <a:gd name="T41" fmla="*/ 2 h 77"/>
                <a:gd name="T42" fmla="*/ 46 w 75"/>
                <a:gd name="T43" fmla="*/ 2 h 77"/>
                <a:gd name="T44" fmla="*/ 50 w 75"/>
                <a:gd name="T45" fmla="*/ 8 h 77"/>
                <a:gd name="T46" fmla="*/ 50 w 75"/>
                <a:gd name="T47" fmla="*/ 14 h 77"/>
                <a:gd name="T48" fmla="*/ 33 w 75"/>
                <a:gd name="T49" fmla="*/ 12 h 77"/>
                <a:gd name="T50" fmla="*/ 30 w 75"/>
                <a:gd name="T51" fmla="*/ 13 h 77"/>
                <a:gd name="T52" fmla="*/ 26 w 75"/>
                <a:gd name="T53" fmla="*/ 20 h 77"/>
                <a:gd name="T54" fmla="*/ 33 w 75"/>
                <a:gd name="T55" fmla="*/ 32 h 77"/>
                <a:gd name="T56" fmla="*/ 37 w 75"/>
                <a:gd name="T57" fmla="*/ 34 h 77"/>
                <a:gd name="T58" fmla="*/ 39 w 75"/>
                <a:gd name="T59" fmla="*/ 33 h 77"/>
                <a:gd name="T60" fmla="*/ 46 w 75"/>
                <a:gd name="T61" fmla="*/ 24 h 77"/>
                <a:gd name="T62" fmla="*/ 47 w 75"/>
                <a:gd name="T63" fmla="*/ 19 h 77"/>
                <a:gd name="T64" fmla="*/ 49 w 75"/>
                <a:gd name="T65" fmla="*/ 20 h 77"/>
                <a:gd name="T66" fmla="*/ 53 w 75"/>
                <a:gd name="T67" fmla="*/ 29 h 77"/>
                <a:gd name="T68" fmla="*/ 56 w 75"/>
                <a:gd name="T69" fmla="*/ 34 h 77"/>
                <a:gd name="T70" fmla="*/ 57 w 75"/>
                <a:gd name="T71" fmla="*/ 39 h 77"/>
                <a:gd name="T72" fmla="*/ 42 w 75"/>
                <a:gd name="T73" fmla="*/ 36 h 77"/>
                <a:gd name="T74" fmla="*/ 37 w 75"/>
                <a:gd name="T75" fmla="*/ 42 h 77"/>
                <a:gd name="T76" fmla="*/ 44 w 75"/>
                <a:gd name="T77" fmla="*/ 5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77">
                  <a:moveTo>
                    <a:pt x="44" y="54"/>
                  </a:moveTo>
                  <a:cubicBezTo>
                    <a:pt x="46" y="60"/>
                    <a:pt x="50" y="62"/>
                    <a:pt x="56" y="59"/>
                  </a:cubicBezTo>
                  <a:cubicBezTo>
                    <a:pt x="62" y="56"/>
                    <a:pt x="66" y="50"/>
                    <a:pt x="66" y="44"/>
                  </a:cubicBezTo>
                  <a:cubicBezTo>
                    <a:pt x="66" y="41"/>
                    <a:pt x="66" y="40"/>
                    <a:pt x="67" y="39"/>
                  </a:cubicBezTo>
                  <a:cubicBezTo>
                    <a:pt x="68" y="39"/>
                    <a:pt x="69" y="39"/>
                    <a:pt x="70" y="40"/>
                  </a:cubicBezTo>
                  <a:cubicBezTo>
                    <a:pt x="70" y="41"/>
                    <a:pt x="71" y="43"/>
                    <a:pt x="71" y="45"/>
                  </a:cubicBezTo>
                  <a:cubicBezTo>
                    <a:pt x="72" y="49"/>
                    <a:pt x="75" y="53"/>
                    <a:pt x="73" y="54"/>
                  </a:cubicBezTo>
                  <a:cubicBezTo>
                    <a:pt x="65" y="59"/>
                    <a:pt x="56" y="63"/>
                    <a:pt x="47" y="67"/>
                  </a:cubicBezTo>
                  <a:cubicBezTo>
                    <a:pt x="43" y="69"/>
                    <a:pt x="39" y="71"/>
                    <a:pt x="35" y="73"/>
                  </a:cubicBezTo>
                  <a:cubicBezTo>
                    <a:pt x="33" y="75"/>
                    <a:pt x="31" y="76"/>
                    <a:pt x="29" y="77"/>
                  </a:cubicBezTo>
                  <a:cubicBezTo>
                    <a:pt x="28" y="77"/>
                    <a:pt x="27" y="77"/>
                    <a:pt x="26" y="76"/>
                  </a:cubicBezTo>
                  <a:cubicBezTo>
                    <a:pt x="26" y="75"/>
                    <a:pt x="26" y="74"/>
                    <a:pt x="27" y="74"/>
                  </a:cubicBezTo>
                  <a:cubicBezTo>
                    <a:pt x="32" y="70"/>
                    <a:pt x="33" y="69"/>
                    <a:pt x="30" y="6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7"/>
                    <a:pt x="11" y="25"/>
                    <a:pt x="9" y="25"/>
                  </a:cubicBezTo>
                  <a:cubicBezTo>
                    <a:pt x="5" y="24"/>
                    <a:pt x="2" y="28"/>
                    <a:pt x="1" y="25"/>
                  </a:cubicBezTo>
                  <a:cubicBezTo>
                    <a:pt x="0" y="24"/>
                    <a:pt x="1" y="23"/>
                    <a:pt x="2" y="22"/>
                  </a:cubicBezTo>
                  <a:cubicBezTo>
                    <a:pt x="7" y="20"/>
                    <a:pt x="13" y="18"/>
                    <a:pt x="18" y="15"/>
                  </a:cubicBezTo>
                  <a:cubicBezTo>
                    <a:pt x="21" y="13"/>
                    <a:pt x="25" y="11"/>
                    <a:pt x="28" y="1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6" y="0"/>
                    <a:pt x="46" y="2"/>
                  </a:cubicBezTo>
                  <a:cubicBezTo>
                    <a:pt x="47" y="4"/>
                    <a:pt x="49" y="6"/>
                    <a:pt x="50" y="8"/>
                  </a:cubicBezTo>
                  <a:cubicBezTo>
                    <a:pt x="51" y="11"/>
                    <a:pt x="52" y="13"/>
                    <a:pt x="50" y="14"/>
                  </a:cubicBezTo>
                  <a:cubicBezTo>
                    <a:pt x="47" y="15"/>
                    <a:pt x="43" y="7"/>
                    <a:pt x="33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6" y="15"/>
                    <a:pt x="24" y="16"/>
                    <a:pt x="26" y="2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5"/>
                    <a:pt x="35" y="35"/>
                    <a:pt x="37" y="34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4" y="31"/>
                    <a:pt x="47" y="29"/>
                    <a:pt x="46" y="24"/>
                  </a:cubicBezTo>
                  <a:cubicBezTo>
                    <a:pt x="45" y="21"/>
                    <a:pt x="46" y="20"/>
                    <a:pt x="47" y="19"/>
                  </a:cubicBezTo>
                  <a:cubicBezTo>
                    <a:pt x="48" y="19"/>
                    <a:pt x="49" y="19"/>
                    <a:pt x="49" y="20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4" y="30"/>
                    <a:pt x="55" y="32"/>
                    <a:pt x="56" y="34"/>
                  </a:cubicBezTo>
                  <a:cubicBezTo>
                    <a:pt x="57" y="36"/>
                    <a:pt x="58" y="38"/>
                    <a:pt x="57" y="39"/>
                  </a:cubicBezTo>
                  <a:cubicBezTo>
                    <a:pt x="53" y="41"/>
                    <a:pt x="51" y="32"/>
                    <a:pt x="42" y="36"/>
                  </a:cubicBezTo>
                  <a:cubicBezTo>
                    <a:pt x="36" y="39"/>
                    <a:pt x="36" y="39"/>
                    <a:pt x="37" y="42"/>
                  </a:cubicBezTo>
                  <a:cubicBezTo>
                    <a:pt x="44" y="54"/>
                    <a:pt x="44" y="54"/>
                    <a:pt x="44" y="54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8"/>
            <p:cNvSpPr>
              <a:spLocks/>
            </p:cNvSpPr>
            <p:nvPr/>
          </p:nvSpPr>
          <p:spPr bwMode="auto">
            <a:xfrm>
              <a:off x="5438775" y="6038851"/>
              <a:ext cx="307975" cy="327025"/>
            </a:xfrm>
            <a:custGeom>
              <a:avLst/>
              <a:gdLst>
                <a:gd name="T0" fmla="*/ 52 w 82"/>
                <a:gd name="T1" fmla="*/ 18 h 87"/>
                <a:gd name="T2" fmla="*/ 38 w 82"/>
                <a:gd name="T3" fmla="*/ 14 h 87"/>
                <a:gd name="T4" fmla="*/ 39 w 82"/>
                <a:gd name="T5" fmla="*/ 10 h 87"/>
                <a:gd name="T6" fmla="*/ 48 w 82"/>
                <a:gd name="T7" fmla="*/ 5 h 87"/>
                <a:gd name="T8" fmla="*/ 54 w 82"/>
                <a:gd name="T9" fmla="*/ 1 h 87"/>
                <a:gd name="T10" fmla="*/ 57 w 82"/>
                <a:gd name="T11" fmla="*/ 1 h 87"/>
                <a:gd name="T12" fmla="*/ 55 w 82"/>
                <a:gd name="T13" fmla="*/ 6 h 87"/>
                <a:gd name="T14" fmla="*/ 55 w 82"/>
                <a:gd name="T15" fmla="*/ 14 h 87"/>
                <a:gd name="T16" fmla="*/ 81 w 82"/>
                <a:gd name="T17" fmla="*/ 55 h 87"/>
                <a:gd name="T18" fmla="*/ 80 w 82"/>
                <a:gd name="T19" fmla="*/ 59 h 87"/>
                <a:gd name="T20" fmla="*/ 75 w 82"/>
                <a:gd name="T21" fmla="*/ 59 h 87"/>
                <a:gd name="T22" fmla="*/ 17 w 82"/>
                <a:gd name="T23" fmla="*/ 39 h 87"/>
                <a:gd name="T24" fmla="*/ 34 w 82"/>
                <a:gd name="T25" fmla="*/ 66 h 87"/>
                <a:gd name="T26" fmla="*/ 40 w 82"/>
                <a:gd name="T27" fmla="*/ 73 h 87"/>
                <a:gd name="T28" fmla="*/ 50 w 82"/>
                <a:gd name="T29" fmla="*/ 73 h 87"/>
                <a:gd name="T30" fmla="*/ 49 w 82"/>
                <a:gd name="T31" fmla="*/ 76 h 87"/>
                <a:gd name="T32" fmla="*/ 41 w 82"/>
                <a:gd name="T33" fmla="*/ 81 h 87"/>
                <a:gd name="T34" fmla="*/ 34 w 82"/>
                <a:gd name="T35" fmla="*/ 86 h 87"/>
                <a:gd name="T36" fmla="*/ 31 w 82"/>
                <a:gd name="T37" fmla="*/ 85 h 87"/>
                <a:gd name="T38" fmla="*/ 33 w 82"/>
                <a:gd name="T39" fmla="*/ 81 h 87"/>
                <a:gd name="T40" fmla="*/ 30 w 82"/>
                <a:gd name="T41" fmla="*/ 68 h 87"/>
                <a:gd name="T42" fmla="*/ 16 w 82"/>
                <a:gd name="T43" fmla="*/ 47 h 87"/>
                <a:gd name="T44" fmla="*/ 13 w 82"/>
                <a:gd name="T45" fmla="*/ 42 h 87"/>
                <a:gd name="T46" fmla="*/ 5 w 82"/>
                <a:gd name="T47" fmla="*/ 37 h 87"/>
                <a:gd name="T48" fmla="*/ 1 w 82"/>
                <a:gd name="T49" fmla="*/ 37 h 87"/>
                <a:gd name="T50" fmla="*/ 2 w 82"/>
                <a:gd name="T51" fmla="*/ 34 h 87"/>
                <a:gd name="T52" fmla="*/ 10 w 82"/>
                <a:gd name="T53" fmla="*/ 29 h 87"/>
                <a:gd name="T54" fmla="*/ 17 w 82"/>
                <a:gd name="T55" fmla="*/ 25 h 87"/>
                <a:gd name="T56" fmla="*/ 22 w 82"/>
                <a:gd name="T57" fmla="*/ 24 h 87"/>
                <a:gd name="T58" fmla="*/ 65 w 82"/>
                <a:gd name="T59" fmla="*/ 38 h 87"/>
                <a:gd name="T60" fmla="*/ 52 w 82"/>
                <a:gd name="T61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7">
                  <a:moveTo>
                    <a:pt x="52" y="18"/>
                  </a:moveTo>
                  <a:cubicBezTo>
                    <a:pt x="44" y="6"/>
                    <a:pt x="40" y="18"/>
                    <a:pt x="38" y="14"/>
                  </a:cubicBezTo>
                  <a:cubicBezTo>
                    <a:pt x="37" y="12"/>
                    <a:pt x="37" y="11"/>
                    <a:pt x="39" y="10"/>
                  </a:cubicBezTo>
                  <a:cubicBezTo>
                    <a:pt x="42" y="8"/>
                    <a:pt x="45" y="7"/>
                    <a:pt x="48" y="5"/>
                  </a:cubicBezTo>
                  <a:cubicBezTo>
                    <a:pt x="50" y="4"/>
                    <a:pt x="52" y="2"/>
                    <a:pt x="54" y="1"/>
                  </a:cubicBezTo>
                  <a:cubicBezTo>
                    <a:pt x="55" y="0"/>
                    <a:pt x="57" y="0"/>
                    <a:pt x="57" y="1"/>
                  </a:cubicBezTo>
                  <a:cubicBezTo>
                    <a:pt x="58" y="2"/>
                    <a:pt x="58" y="3"/>
                    <a:pt x="55" y="6"/>
                  </a:cubicBezTo>
                  <a:cubicBezTo>
                    <a:pt x="52" y="8"/>
                    <a:pt x="52" y="10"/>
                    <a:pt x="55" y="14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2" y="57"/>
                    <a:pt x="82" y="58"/>
                    <a:pt x="80" y="59"/>
                  </a:cubicBezTo>
                  <a:cubicBezTo>
                    <a:pt x="79" y="60"/>
                    <a:pt x="78" y="60"/>
                    <a:pt x="75" y="5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7" y="71"/>
                    <a:pt x="39" y="73"/>
                    <a:pt x="40" y="73"/>
                  </a:cubicBezTo>
                  <a:cubicBezTo>
                    <a:pt x="44" y="76"/>
                    <a:pt x="48" y="69"/>
                    <a:pt x="50" y="73"/>
                  </a:cubicBezTo>
                  <a:cubicBezTo>
                    <a:pt x="51" y="74"/>
                    <a:pt x="51" y="75"/>
                    <a:pt x="49" y="76"/>
                  </a:cubicBezTo>
                  <a:cubicBezTo>
                    <a:pt x="46" y="78"/>
                    <a:pt x="43" y="79"/>
                    <a:pt x="41" y="81"/>
                  </a:cubicBezTo>
                  <a:cubicBezTo>
                    <a:pt x="38" y="82"/>
                    <a:pt x="36" y="84"/>
                    <a:pt x="34" y="86"/>
                  </a:cubicBezTo>
                  <a:cubicBezTo>
                    <a:pt x="32" y="87"/>
                    <a:pt x="31" y="86"/>
                    <a:pt x="31" y="85"/>
                  </a:cubicBezTo>
                  <a:cubicBezTo>
                    <a:pt x="30" y="84"/>
                    <a:pt x="30" y="83"/>
                    <a:pt x="33" y="81"/>
                  </a:cubicBezTo>
                  <a:cubicBezTo>
                    <a:pt x="36" y="79"/>
                    <a:pt x="36" y="77"/>
                    <a:pt x="30" y="6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38"/>
                    <a:pt x="9" y="35"/>
                    <a:pt x="5" y="37"/>
                  </a:cubicBezTo>
                  <a:cubicBezTo>
                    <a:pt x="2" y="38"/>
                    <a:pt x="1" y="38"/>
                    <a:pt x="1" y="37"/>
                  </a:cubicBezTo>
                  <a:cubicBezTo>
                    <a:pt x="0" y="36"/>
                    <a:pt x="0" y="35"/>
                    <a:pt x="2" y="34"/>
                  </a:cubicBezTo>
                  <a:cubicBezTo>
                    <a:pt x="2" y="34"/>
                    <a:pt x="9" y="30"/>
                    <a:pt x="10" y="29"/>
                  </a:cubicBezTo>
                  <a:cubicBezTo>
                    <a:pt x="12" y="28"/>
                    <a:pt x="14" y="26"/>
                    <a:pt x="17" y="25"/>
                  </a:cubicBezTo>
                  <a:cubicBezTo>
                    <a:pt x="19" y="23"/>
                    <a:pt x="20" y="23"/>
                    <a:pt x="22" y="24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52" y="18"/>
                    <a:pt x="52" y="18"/>
                    <a:pt x="52" y="18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9"/>
            <p:cNvSpPr>
              <a:spLocks/>
            </p:cNvSpPr>
            <p:nvPr/>
          </p:nvSpPr>
          <p:spPr bwMode="auto">
            <a:xfrm>
              <a:off x="3141663" y="4976813"/>
              <a:ext cx="392113" cy="371475"/>
            </a:xfrm>
            <a:custGeom>
              <a:avLst/>
              <a:gdLst>
                <a:gd name="T0" fmla="*/ 104 w 104"/>
                <a:gd name="T1" fmla="*/ 51 h 99"/>
                <a:gd name="T2" fmla="*/ 70 w 104"/>
                <a:gd name="T3" fmla="*/ 99 h 99"/>
                <a:gd name="T4" fmla="*/ 15 w 104"/>
                <a:gd name="T5" fmla="*/ 76 h 99"/>
                <a:gd name="T6" fmla="*/ 1 w 104"/>
                <a:gd name="T7" fmla="*/ 63 h 99"/>
                <a:gd name="T8" fmla="*/ 27 w 104"/>
                <a:gd name="T9" fmla="*/ 40 h 99"/>
                <a:gd name="T10" fmla="*/ 60 w 104"/>
                <a:gd name="T11" fmla="*/ 20 h 99"/>
                <a:gd name="T12" fmla="*/ 77 w 104"/>
                <a:gd name="T13" fmla="*/ 0 h 99"/>
                <a:gd name="T14" fmla="*/ 104 w 104"/>
                <a:gd name="T15" fmla="*/ 5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9">
                  <a:moveTo>
                    <a:pt x="104" y="51"/>
                  </a:moveTo>
                  <a:cubicBezTo>
                    <a:pt x="70" y="99"/>
                    <a:pt x="70" y="99"/>
                    <a:pt x="70" y="99"/>
                  </a:cubicBezTo>
                  <a:cubicBezTo>
                    <a:pt x="70" y="99"/>
                    <a:pt x="20" y="81"/>
                    <a:pt x="15" y="76"/>
                  </a:cubicBezTo>
                  <a:cubicBezTo>
                    <a:pt x="9" y="71"/>
                    <a:pt x="1" y="72"/>
                    <a:pt x="1" y="63"/>
                  </a:cubicBezTo>
                  <a:cubicBezTo>
                    <a:pt x="0" y="53"/>
                    <a:pt x="14" y="46"/>
                    <a:pt x="27" y="40"/>
                  </a:cubicBezTo>
                  <a:cubicBezTo>
                    <a:pt x="40" y="34"/>
                    <a:pt x="50" y="28"/>
                    <a:pt x="60" y="20"/>
                  </a:cubicBezTo>
                  <a:cubicBezTo>
                    <a:pt x="69" y="12"/>
                    <a:pt x="77" y="0"/>
                    <a:pt x="77" y="0"/>
                  </a:cubicBezTo>
                  <a:cubicBezTo>
                    <a:pt x="83" y="13"/>
                    <a:pt x="104" y="51"/>
                    <a:pt x="104" y="51"/>
                  </a:cubicBezTo>
                </a:path>
              </a:pathLst>
            </a:custGeom>
            <a:solidFill>
              <a:srgbClr val="FF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0"/>
            <p:cNvSpPr>
              <a:spLocks/>
            </p:cNvSpPr>
            <p:nvPr/>
          </p:nvSpPr>
          <p:spPr bwMode="auto">
            <a:xfrm>
              <a:off x="5686425" y="4941888"/>
              <a:ext cx="387350" cy="373063"/>
            </a:xfrm>
            <a:custGeom>
              <a:avLst/>
              <a:gdLst>
                <a:gd name="T0" fmla="*/ 0 w 103"/>
                <a:gd name="T1" fmla="*/ 52 h 99"/>
                <a:gd name="T2" fmla="*/ 35 w 103"/>
                <a:gd name="T3" fmla="*/ 99 h 99"/>
                <a:gd name="T4" fmla="*/ 88 w 103"/>
                <a:gd name="T5" fmla="*/ 76 h 99"/>
                <a:gd name="T6" fmla="*/ 103 w 103"/>
                <a:gd name="T7" fmla="*/ 63 h 99"/>
                <a:gd name="T8" fmla="*/ 76 w 103"/>
                <a:gd name="T9" fmla="*/ 40 h 99"/>
                <a:gd name="T10" fmla="*/ 43 w 103"/>
                <a:gd name="T11" fmla="*/ 20 h 99"/>
                <a:gd name="T12" fmla="*/ 26 w 103"/>
                <a:gd name="T13" fmla="*/ 0 h 99"/>
                <a:gd name="T14" fmla="*/ 0 w 103"/>
                <a:gd name="T15" fmla="*/ 5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9">
                  <a:moveTo>
                    <a:pt x="0" y="52"/>
                  </a:moveTo>
                  <a:cubicBezTo>
                    <a:pt x="35" y="99"/>
                    <a:pt x="35" y="99"/>
                    <a:pt x="35" y="99"/>
                  </a:cubicBezTo>
                  <a:cubicBezTo>
                    <a:pt x="35" y="99"/>
                    <a:pt x="82" y="80"/>
                    <a:pt x="88" y="76"/>
                  </a:cubicBezTo>
                  <a:cubicBezTo>
                    <a:pt x="95" y="72"/>
                    <a:pt x="102" y="72"/>
                    <a:pt x="103" y="63"/>
                  </a:cubicBezTo>
                  <a:cubicBezTo>
                    <a:pt x="103" y="53"/>
                    <a:pt x="89" y="46"/>
                    <a:pt x="76" y="40"/>
                  </a:cubicBezTo>
                  <a:cubicBezTo>
                    <a:pt x="63" y="34"/>
                    <a:pt x="53" y="29"/>
                    <a:pt x="43" y="20"/>
                  </a:cubicBezTo>
                  <a:cubicBezTo>
                    <a:pt x="35" y="12"/>
                    <a:pt x="26" y="0"/>
                    <a:pt x="26" y="0"/>
                  </a:cubicBezTo>
                  <a:cubicBezTo>
                    <a:pt x="21" y="14"/>
                    <a:pt x="0" y="52"/>
                    <a:pt x="0" y="52"/>
                  </a:cubicBezTo>
                </a:path>
              </a:pathLst>
            </a:custGeom>
            <a:solidFill>
              <a:srgbClr val="FF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3540125" y="5810251"/>
              <a:ext cx="304800" cy="184150"/>
            </a:xfrm>
            <a:custGeom>
              <a:avLst/>
              <a:gdLst>
                <a:gd name="T0" fmla="*/ 49 w 81"/>
                <a:gd name="T1" fmla="*/ 49 h 49"/>
                <a:gd name="T2" fmla="*/ 3 w 81"/>
                <a:gd name="T3" fmla="*/ 21 h 49"/>
                <a:gd name="T4" fmla="*/ 6 w 81"/>
                <a:gd name="T5" fmla="*/ 15 h 49"/>
                <a:gd name="T6" fmla="*/ 41 w 81"/>
                <a:gd name="T7" fmla="*/ 14 h 49"/>
                <a:gd name="T8" fmla="*/ 71 w 81"/>
                <a:gd name="T9" fmla="*/ 5 h 49"/>
                <a:gd name="T10" fmla="*/ 80 w 81"/>
                <a:gd name="T11" fmla="*/ 3 h 49"/>
                <a:gd name="T12" fmla="*/ 49 w 81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49">
                  <a:moveTo>
                    <a:pt x="49" y="49"/>
                  </a:moveTo>
                  <a:cubicBezTo>
                    <a:pt x="49" y="49"/>
                    <a:pt x="7" y="25"/>
                    <a:pt x="3" y="21"/>
                  </a:cubicBezTo>
                  <a:cubicBezTo>
                    <a:pt x="0" y="18"/>
                    <a:pt x="1" y="14"/>
                    <a:pt x="6" y="15"/>
                  </a:cubicBezTo>
                  <a:cubicBezTo>
                    <a:pt x="10" y="16"/>
                    <a:pt x="32" y="15"/>
                    <a:pt x="41" y="14"/>
                  </a:cubicBezTo>
                  <a:cubicBezTo>
                    <a:pt x="49" y="13"/>
                    <a:pt x="65" y="8"/>
                    <a:pt x="71" y="5"/>
                  </a:cubicBezTo>
                  <a:cubicBezTo>
                    <a:pt x="76" y="3"/>
                    <a:pt x="81" y="0"/>
                    <a:pt x="80" y="3"/>
                  </a:cubicBezTo>
                  <a:cubicBezTo>
                    <a:pt x="79" y="6"/>
                    <a:pt x="49" y="49"/>
                    <a:pt x="49" y="49"/>
                  </a:cubicBezTo>
                </a:path>
              </a:pathLst>
            </a:custGeom>
            <a:solidFill>
              <a:srgbClr val="FF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72"/>
            <p:cNvSpPr>
              <a:spLocks/>
            </p:cNvSpPr>
            <p:nvPr/>
          </p:nvSpPr>
          <p:spPr bwMode="auto">
            <a:xfrm>
              <a:off x="5411788" y="5788026"/>
              <a:ext cx="311150" cy="184150"/>
            </a:xfrm>
            <a:custGeom>
              <a:avLst/>
              <a:gdLst>
                <a:gd name="T0" fmla="*/ 33 w 83"/>
                <a:gd name="T1" fmla="*/ 49 h 49"/>
                <a:gd name="T2" fmla="*/ 79 w 83"/>
                <a:gd name="T3" fmla="*/ 20 h 49"/>
                <a:gd name="T4" fmla="*/ 75 w 83"/>
                <a:gd name="T5" fmla="*/ 12 h 49"/>
                <a:gd name="T6" fmla="*/ 37 w 83"/>
                <a:gd name="T7" fmla="*/ 12 h 49"/>
                <a:gd name="T8" fmla="*/ 9 w 83"/>
                <a:gd name="T9" fmla="*/ 6 h 49"/>
                <a:gd name="T10" fmla="*/ 1 w 83"/>
                <a:gd name="T11" fmla="*/ 3 h 49"/>
                <a:gd name="T12" fmla="*/ 33 w 83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9">
                  <a:moveTo>
                    <a:pt x="33" y="49"/>
                  </a:moveTo>
                  <a:cubicBezTo>
                    <a:pt x="33" y="49"/>
                    <a:pt x="75" y="24"/>
                    <a:pt x="79" y="20"/>
                  </a:cubicBezTo>
                  <a:cubicBezTo>
                    <a:pt x="83" y="17"/>
                    <a:pt x="80" y="13"/>
                    <a:pt x="75" y="12"/>
                  </a:cubicBezTo>
                  <a:cubicBezTo>
                    <a:pt x="66" y="11"/>
                    <a:pt x="50" y="12"/>
                    <a:pt x="37" y="12"/>
                  </a:cubicBezTo>
                  <a:cubicBezTo>
                    <a:pt x="28" y="11"/>
                    <a:pt x="15" y="9"/>
                    <a:pt x="9" y="6"/>
                  </a:cubicBezTo>
                  <a:cubicBezTo>
                    <a:pt x="4" y="3"/>
                    <a:pt x="0" y="0"/>
                    <a:pt x="1" y="3"/>
                  </a:cubicBezTo>
                  <a:cubicBezTo>
                    <a:pt x="1" y="6"/>
                    <a:pt x="33" y="49"/>
                    <a:pt x="33" y="49"/>
                  </a:cubicBezTo>
                </a:path>
              </a:pathLst>
            </a:custGeom>
            <a:solidFill>
              <a:srgbClr val="FF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73"/>
            <p:cNvSpPr>
              <a:spLocks/>
            </p:cNvSpPr>
            <p:nvPr/>
          </p:nvSpPr>
          <p:spPr bwMode="auto">
            <a:xfrm>
              <a:off x="4881563" y="2508251"/>
              <a:ext cx="282575" cy="334963"/>
            </a:xfrm>
            <a:custGeom>
              <a:avLst/>
              <a:gdLst>
                <a:gd name="T0" fmla="*/ 0 w 75"/>
                <a:gd name="T1" fmla="*/ 89 h 89"/>
                <a:gd name="T2" fmla="*/ 40 w 75"/>
                <a:gd name="T3" fmla="*/ 7 h 89"/>
                <a:gd name="T4" fmla="*/ 61 w 75"/>
                <a:gd name="T5" fmla="*/ 4 h 89"/>
                <a:gd name="T6" fmla="*/ 75 w 75"/>
                <a:gd name="T7" fmla="*/ 37 h 89"/>
                <a:gd name="T8" fmla="*/ 75 w 75"/>
                <a:gd name="T9" fmla="*/ 36 h 89"/>
                <a:gd name="T10" fmla="*/ 65 w 75"/>
                <a:gd name="T11" fmla="*/ 86 h 89"/>
                <a:gd name="T12" fmla="*/ 62 w 75"/>
                <a:gd name="T13" fmla="*/ 89 h 89"/>
                <a:gd name="T14" fmla="*/ 0 w 75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9">
                  <a:moveTo>
                    <a:pt x="0" y="89"/>
                  </a:moveTo>
                  <a:cubicBezTo>
                    <a:pt x="2" y="53"/>
                    <a:pt x="16" y="28"/>
                    <a:pt x="40" y="7"/>
                  </a:cubicBezTo>
                  <a:cubicBezTo>
                    <a:pt x="46" y="3"/>
                    <a:pt x="55" y="0"/>
                    <a:pt x="61" y="4"/>
                  </a:cubicBezTo>
                  <a:cubicBezTo>
                    <a:pt x="71" y="11"/>
                    <a:pt x="74" y="26"/>
                    <a:pt x="75" y="37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4" y="54"/>
                    <a:pt x="70" y="72"/>
                    <a:pt x="65" y="86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0" y="89"/>
                    <a:pt x="0" y="89"/>
                    <a:pt x="0" y="89"/>
                  </a:cubicBezTo>
                </a:path>
              </a:pathLst>
            </a:custGeom>
            <a:solidFill>
              <a:srgbClr val="FF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74"/>
            <p:cNvSpPr>
              <a:spLocks/>
            </p:cNvSpPr>
            <p:nvPr/>
          </p:nvSpPr>
          <p:spPr bwMode="auto">
            <a:xfrm>
              <a:off x="4311650" y="1512888"/>
              <a:ext cx="701675" cy="1296988"/>
            </a:xfrm>
            <a:custGeom>
              <a:avLst/>
              <a:gdLst>
                <a:gd name="T0" fmla="*/ 110 w 187"/>
                <a:gd name="T1" fmla="*/ 7 h 345"/>
                <a:gd name="T2" fmla="*/ 85 w 187"/>
                <a:gd name="T3" fmla="*/ 65 h 345"/>
                <a:gd name="T4" fmla="*/ 95 w 187"/>
                <a:gd name="T5" fmla="*/ 95 h 345"/>
                <a:gd name="T6" fmla="*/ 139 w 187"/>
                <a:gd name="T7" fmla="*/ 68 h 345"/>
                <a:gd name="T8" fmla="*/ 187 w 187"/>
                <a:gd name="T9" fmla="*/ 237 h 345"/>
                <a:gd name="T10" fmla="*/ 99 w 187"/>
                <a:gd name="T11" fmla="*/ 294 h 345"/>
                <a:gd name="T12" fmla="*/ 42 w 187"/>
                <a:gd name="T13" fmla="*/ 345 h 345"/>
                <a:gd name="T14" fmla="*/ 7 w 187"/>
                <a:gd name="T15" fmla="*/ 185 h 345"/>
                <a:gd name="T16" fmla="*/ 7 w 187"/>
                <a:gd name="T17" fmla="*/ 181 h 345"/>
                <a:gd name="T18" fmla="*/ 66 w 187"/>
                <a:gd name="T19" fmla="*/ 169 h 345"/>
                <a:gd name="T20" fmla="*/ 111 w 187"/>
                <a:gd name="T21" fmla="*/ 148 h 345"/>
                <a:gd name="T22" fmla="*/ 127 w 187"/>
                <a:gd name="T23" fmla="*/ 136 h 345"/>
                <a:gd name="T24" fmla="*/ 121 w 187"/>
                <a:gd name="T25" fmla="*/ 108 h 345"/>
                <a:gd name="T26" fmla="*/ 116 w 187"/>
                <a:gd name="T27" fmla="*/ 97 h 345"/>
                <a:gd name="T28" fmla="*/ 47 w 187"/>
                <a:gd name="T29" fmla="*/ 114 h 345"/>
                <a:gd name="T30" fmla="*/ 0 w 187"/>
                <a:gd name="T31" fmla="*/ 120 h 345"/>
                <a:gd name="T32" fmla="*/ 1 w 187"/>
                <a:gd name="T33" fmla="*/ 103 h 345"/>
                <a:gd name="T34" fmla="*/ 28 w 187"/>
                <a:gd name="T35" fmla="*/ 20 h 345"/>
                <a:gd name="T36" fmla="*/ 78 w 187"/>
                <a:gd name="T37" fmla="*/ 6 h 345"/>
                <a:gd name="T38" fmla="*/ 110 w 187"/>
                <a:gd name="T39" fmla="*/ 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7" h="345">
                  <a:moveTo>
                    <a:pt x="110" y="7"/>
                  </a:moveTo>
                  <a:cubicBezTo>
                    <a:pt x="93" y="22"/>
                    <a:pt x="85" y="43"/>
                    <a:pt x="85" y="65"/>
                  </a:cubicBezTo>
                  <a:cubicBezTo>
                    <a:pt x="87" y="76"/>
                    <a:pt x="89" y="87"/>
                    <a:pt x="95" y="95"/>
                  </a:cubicBezTo>
                  <a:cubicBezTo>
                    <a:pt x="113" y="93"/>
                    <a:pt x="127" y="82"/>
                    <a:pt x="139" y="68"/>
                  </a:cubicBezTo>
                  <a:cubicBezTo>
                    <a:pt x="133" y="133"/>
                    <a:pt x="161" y="185"/>
                    <a:pt x="187" y="237"/>
                  </a:cubicBezTo>
                  <a:cubicBezTo>
                    <a:pt x="154" y="244"/>
                    <a:pt x="121" y="264"/>
                    <a:pt x="99" y="294"/>
                  </a:cubicBezTo>
                  <a:cubicBezTo>
                    <a:pt x="82" y="313"/>
                    <a:pt x="69" y="340"/>
                    <a:pt x="42" y="345"/>
                  </a:cubicBezTo>
                  <a:cubicBezTo>
                    <a:pt x="27" y="293"/>
                    <a:pt x="13" y="241"/>
                    <a:pt x="7" y="185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27" y="180"/>
                    <a:pt x="47" y="176"/>
                    <a:pt x="66" y="169"/>
                  </a:cubicBezTo>
                  <a:cubicBezTo>
                    <a:pt x="81" y="163"/>
                    <a:pt x="96" y="156"/>
                    <a:pt x="111" y="148"/>
                  </a:cubicBezTo>
                  <a:cubicBezTo>
                    <a:pt x="117" y="146"/>
                    <a:pt x="124" y="142"/>
                    <a:pt x="127" y="136"/>
                  </a:cubicBezTo>
                  <a:cubicBezTo>
                    <a:pt x="126" y="127"/>
                    <a:pt x="124" y="117"/>
                    <a:pt x="121" y="108"/>
                  </a:cubicBezTo>
                  <a:cubicBezTo>
                    <a:pt x="121" y="104"/>
                    <a:pt x="120" y="99"/>
                    <a:pt x="116" y="97"/>
                  </a:cubicBezTo>
                  <a:cubicBezTo>
                    <a:pt x="93" y="103"/>
                    <a:pt x="71" y="110"/>
                    <a:pt x="47" y="11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4"/>
                    <a:pt x="0" y="109"/>
                    <a:pt x="1" y="103"/>
                  </a:cubicBezTo>
                  <a:cubicBezTo>
                    <a:pt x="3" y="73"/>
                    <a:pt x="13" y="45"/>
                    <a:pt x="28" y="20"/>
                  </a:cubicBezTo>
                  <a:cubicBezTo>
                    <a:pt x="36" y="0"/>
                    <a:pt x="61" y="10"/>
                    <a:pt x="78" y="6"/>
                  </a:cubicBezTo>
                  <a:cubicBezTo>
                    <a:pt x="89" y="6"/>
                    <a:pt x="99" y="7"/>
                    <a:pt x="110" y="7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5"/>
            <p:cNvSpPr>
              <a:spLocks/>
            </p:cNvSpPr>
            <p:nvPr/>
          </p:nvSpPr>
          <p:spPr bwMode="auto">
            <a:xfrm>
              <a:off x="4048125" y="1554163"/>
              <a:ext cx="390525" cy="1262063"/>
            </a:xfrm>
            <a:custGeom>
              <a:avLst/>
              <a:gdLst>
                <a:gd name="T0" fmla="*/ 94 w 104"/>
                <a:gd name="T1" fmla="*/ 0 h 336"/>
                <a:gd name="T2" fmla="*/ 75 w 104"/>
                <a:gd name="T3" fmla="*/ 42 h 336"/>
                <a:gd name="T4" fmla="*/ 59 w 104"/>
                <a:gd name="T5" fmla="*/ 107 h 336"/>
                <a:gd name="T6" fmla="*/ 24 w 104"/>
                <a:gd name="T7" fmla="*/ 88 h 336"/>
                <a:gd name="T8" fmla="*/ 25 w 104"/>
                <a:gd name="T9" fmla="*/ 63 h 336"/>
                <a:gd name="T10" fmla="*/ 21 w 104"/>
                <a:gd name="T11" fmla="*/ 62 h 336"/>
                <a:gd name="T12" fmla="*/ 12 w 104"/>
                <a:gd name="T13" fmla="*/ 112 h 336"/>
                <a:gd name="T14" fmla="*/ 64 w 104"/>
                <a:gd name="T15" fmla="*/ 167 h 336"/>
                <a:gd name="T16" fmla="*/ 71 w 104"/>
                <a:gd name="T17" fmla="*/ 199 h 336"/>
                <a:gd name="T18" fmla="*/ 104 w 104"/>
                <a:gd name="T19" fmla="*/ 334 h 336"/>
                <a:gd name="T20" fmla="*/ 92 w 104"/>
                <a:gd name="T21" fmla="*/ 334 h 336"/>
                <a:gd name="T22" fmla="*/ 48 w 104"/>
                <a:gd name="T23" fmla="*/ 254 h 336"/>
                <a:gd name="T24" fmla="*/ 8 w 104"/>
                <a:gd name="T25" fmla="*/ 131 h 336"/>
                <a:gd name="T26" fmla="*/ 10 w 104"/>
                <a:gd name="T27" fmla="*/ 51 h 336"/>
                <a:gd name="T28" fmla="*/ 29 w 104"/>
                <a:gd name="T29" fmla="*/ 22 h 336"/>
                <a:gd name="T30" fmla="*/ 94 w 104"/>
                <a:gd name="T3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336">
                  <a:moveTo>
                    <a:pt x="94" y="0"/>
                  </a:moveTo>
                  <a:cubicBezTo>
                    <a:pt x="87" y="14"/>
                    <a:pt x="79" y="27"/>
                    <a:pt x="75" y="42"/>
                  </a:cubicBezTo>
                  <a:cubicBezTo>
                    <a:pt x="67" y="61"/>
                    <a:pt x="63" y="85"/>
                    <a:pt x="59" y="107"/>
                  </a:cubicBezTo>
                  <a:cubicBezTo>
                    <a:pt x="59" y="107"/>
                    <a:pt x="35" y="96"/>
                    <a:pt x="24" y="88"/>
                  </a:cubicBezTo>
                  <a:cubicBezTo>
                    <a:pt x="21" y="79"/>
                    <a:pt x="26" y="71"/>
                    <a:pt x="25" y="63"/>
                  </a:cubicBezTo>
                  <a:cubicBezTo>
                    <a:pt x="24" y="62"/>
                    <a:pt x="23" y="60"/>
                    <a:pt x="21" y="62"/>
                  </a:cubicBezTo>
                  <a:cubicBezTo>
                    <a:pt x="15" y="77"/>
                    <a:pt x="2" y="94"/>
                    <a:pt x="12" y="112"/>
                  </a:cubicBezTo>
                  <a:cubicBezTo>
                    <a:pt x="20" y="135"/>
                    <a:pt x="40" y="158"/>
                    <a:pt x="64" y="167"/>
                  </a:cubicBezTo>
                  <a:cubicBezTo>
                    <a:pt x="69" y="177"/>
                    <a:pt x="68" y="189"/>
                    <a:pt x="71" y="199"/>
                  </a:cubicBezTo>
                  <a:cubicBezTo>
                    <a:pt x="79" y="245"/>
                    <a:pt x="93" y="289"/>
                    <a:pt x="104" y="334"/>
                  </a:cubicBezTo>
                  <a:cubicBezTo>
                    <a:pt x="102" y="336"/>
                    <a:pt x="96" y="335"/>
                    <a:pt x="92" y="334"/>
                  </a:cubicBezTo>
                  <a:cubicBezTo>
                    <a:pt x="57" y="317"/>
                    <a:pt x="60" y="282"/>
                    <a:pt x="48" y="254"/>
                  </a:cubicBezTo>
                  <a:cubicBezTo>
                    <a:pt x="35" y="213"/>
                    <a:pt x="22" y="172"/>
                    <a:pt x="8" y="131"/>
                  </a:cubicBezTo>
                  <a:cubicBezTo>
                    <a:pt x="2" y="106"/>
                    <a:pt x="0" y="75"/>
                    <a:pt x="10" y="51"/>
                  </a:cubicBezTo>
                  <a:cubicBezTo>
                    <a:pt x="12" y="39"/>
                    <a:pt x="16" y="26"/>
                    <a:pt x="29" y="22"/>
                  </a:cubicBezTo>
                  <a:cubicBezTo>
                    <a:pt x="49" y="11"/>
                    <a:pt x="70" y="4"/>
                    <a:pt x="94" y="0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6"/>
            <p:cNvSpPr>
              <a:spLocks/>
            </p:cNvSpPr>
            <p:nvPr/>
          </p:nvSpPr>
          <p:spPr bwMode="auto">
            <a:xfrm>
              <a:off x="4419600" y="1619251"/>
              <a:ext cx="161925" cy="71438"/>
            </a:xfrm>
            <a:custGeom>
              <a:avLst/>
              <a:gdLst>
                <a:gd name="T0" fmla="*/ 35 w 43"/>
                <a:gd name="T1" fmla="*/ 11 h 19"/>
                <a:gd name="T2" fmla="*/ 43 w 43"/>
                <a:gd name="T3" fmla="*/ 11 h 19"/>
                <a:gd name="T4" fmla="*/ 41 w 43"/>
                <a:gd name="T5" fmla="*/ 15 h 19"/>
                <a:gd name="T6" fmla="*/ 2 w 43"/>
                <a:gd name="T7" fmla="*/ 13 h 19"/>
                <a:gd name="T8" fmla="*/ 3 w 43"/>
                <a:gd name="T9" fmla="*/ 4 h 19"/>
                <a:gd name="T10" fmla="*/ 18 w 43"/>
                <a:gd name="T11" fmla="*/ 6 h 19"/>
                <a:gd name="T12" fmla="*/ 35 w 43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9">
                  <a:moveTo>
                    <a:pt x="35" y="11"/>
                  </a:moveTo>
                  <a:cubicBezTo>
                    <a:pt x="38" y="12"/>
                    <a:pt x="41" y="7"/>
                    <a:pt x="43" y="11"/>
                  </a:cubicBezTo>
                  <a:cubicBezTo>
                    <a:pt x="43" y="13"/>
                    <a:pt x="43" y="14"/>
                    <a:pt x="41" y="15"/>
                  </a:cubicBezTo>
                  <a:cubicBezTo>
                    <a:pt x="28" y="19"/>
                    <a:pt x="14" y="16"/>
                    <a:pt x="2" y="13"/>
                  </a:cubicBezTo>
                  <a:cubicBezTo>
                    <a:pt x="0" y="11"/>
                    <a:pt x="2" y="7"/>
                    <a:pt x="3" y="4"/>
                  </a:cubicBezTo>
                  <a:cubicBezTo>
                    <a:pt x="8" y="0"/>
                    <a:pt x="13" y="6"/>
                    <a:pt x="18" y="6"/>
                  </a:cubicBezTo>
                  <a:cubicBezTo>
                    <a:pt x="23" y="10"/>
                    <a:pt x="30" y="7"/>
                    <a:pt x="35" y="11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7"/>
            <p:cNvSpPr>
              <a:spLocks/>
            </p:cNvSpPr>
            <p:nvPr/>
          </p:nvSpPr>
          <p:spPr bwMode="auto">
            <a:xfrm>
              <a:off x="4397375" y="1735138"/>
              <a:ext cx="161925" cy="60325"/>
            </a:xfrm>
            <a:custGeom>
              <a:avLst/>
              <a:gdLst>
                <a:gd name="T0" fmla="*/ 41 w 43"/>
                <a:gd name="T1" fmla="*/ 8 h 16"/>
                <a:gd name="T2" fmla="*/ 42 w 43"/>
                <a:gd name="T3" fmla="*/ 11 h 16"/>
                <a:gd name="T4" fmla="*/ 7 w 43"/>
                <a:gd name="T5" fmla="*/ 13 h 16"/>
                <a:gd name="T6" fmla="*/ 0 w 43"/>
                <a:gd name="T7" fmla="*/ 10 h 16"/>
                <a:gd name="T8" fmla="*/ 3 w 43"/>
                <a:gd name="T9" fmla="*/ 0 h 16"/>
                <a:gd name="T10" fmla="*/ 41 w 43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6">
                  <a:moveTo>
                    <a:pt x="41" y="8"/>
                  </a:moveTo>
                  <a:cubicBezTo>
                    <a:pt x="41" y="9"/>
                    <a:pt x="43" y="10"/>
                    <a:pt x="42" y="11"/>
                  </a:cubicBezTo>
                  <a:cubicBezTo>
                    <a:pt x="31" y="16"/>
                    <a:pt x="19" y="14"/>
                    <a:pt x="7" y="13"/>
                  </a:cubicBezTo>
                  <a:cubicBezTo>
                    <a:pt x="4" y="12"/>
                    <a:pt x="2" y="12"/>
                    <a:pt x="0" y="10"/>
                  </a:cubicBezTo>
                  <a:cubicBezTo>
                    <a:pt x="0" y="6"/>
                    <a:pt x="1" y="3"/>
                    <a:pt x="3" y="0"/>
                  </a:cubicBezTo>
                  <a:cubicBezTo>
                    <a:pt x="15" y="5"/>
                    <a:pt x="28" y="11"/>
                    <a:pt x="41" y="8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8"/>
            <p:cNvSpPr>
              <a:spLocks/>
            </p:cNvSpPr>
            <p:nvPr/>
          </p:nvSpPr>
          <p:spPr bwMode="auto">
            <a:xfrm>
              <a:off x="4370388" y="1855788"/>
              <a:ext cx="173038" cy="52388"/>
            </a:xfrm>
            <a:custGeom>
              <a:avLst/>
              <a:gdLst>
                <a:gd name="T0" fmla="*/ 46 w 46"/>
                <a:gd name="T1" fmla="*/ 3 h 14"/>
                <a:gd name="T2" fmla="*/ 35 w 46"/>
                <a:gd name="T3" fmla="*/ 10 h 14"/>
                <a:gd name="T4" fmla="*/ 2 w 46"/>
                <a:gd name="T5" fmla="*/ 12 h 14"/>
                <a:gd name="T6" fmla="*/ 2 w 46"/>
                <a:gd name="T7" fmla="*/ 4 h 14"/>
                <a:gd name="T8" fmla="*/ 16 w 46"/>
                <a:gd name="T9" fmla="*/ 4 h 14"/>
                <a:gd name="T10" fmla="*/ 41 w 46"/>
                <a:gd name="T11" fmla="*/ 1 h 14"/>
                <a:gd name="T12" fmla="*/ 46 w 46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4">
                  <a:moveTo>
                    <a:pt x="46" y="3"/>
                  </a:moveTo>
                  <a:cubicBezTo>
                    <a:pt x="44" y="8"/>
                    <a:pt x="39" y="8"/>
                    <a:pt x="35" y="10"/>
                  </a:cubicBezTo>
                  <a:cubicBezTo>
                    <a:pt x="25" y="12"/>
                    <a:pt x="13" y="14"/>
                    <a:pt x="2" y="12"/>
                  </a:cubicBezTo>
                  <a:cubicBezTo>
                    <a:pt x="0" y="10"/>
                    <a:pt x="2" y="6"/>
                    <a:pt x="2" y="4"/>
                  </a:cubicBezTo>
                  <a:cubicBezTo>
                    <a:pt x="6" y="0"/>
                    <a:pt x="11" y="4"/>
                    <a:pt x="16" y="4"/>
                  </a:cubicBezTo>
                  <a:cubicBezTo>
                    <a:pt x="24" y="5"/>
                    <a:pt x="34" y="6"/>
                    <a:pt x="41" y="1"/>
                  </a:cubicBezTo>
                  <a:cubicBezTo>
                    <a:pt x="43" y="1"/>
                    <a:pt x="45" y="1"/>
                    <a:pt x="46" y="3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9"/>
            <p:cNvSpPr>
              <a:spLocks/>
            </p:cNvSpPr>
            <p:nvPr/>
          </p:nvSpPr>
          <p:spPr bwMode="auto">
            <a:xfrm>
              <a:off x="4400550" y="2216151"/>
              <a:ext cx="244475" cy="104775"/>
            </a:xfrm>
            <a:custGeom>
              <a:avLst/>
              <a:gdLst>
                <a:gd name="T0" fmla="*/ 65 w 65"/>
                <a:gd name="T1" fmla="*/ 3 h 28"/>
                <a:gd name="T2" fmla="*/ 65 w 65"/>
                <a:gd name="T3" fmla="*/ 4 h 28"/>
                <a:gd name="T4" fmla="*/ 31 w 65"/>
                <a:gd name="T5" fmla="*/ 23 h 28"/>
                <a:gd name="T6" fmla="*/ 29 w 65"/>
                <a:gd name="T7" fmla="*/ 24 h 28"/>
                <a:gd name="T8" fmla="*/ 3 w 65"/>
                <a:gd name="T9" fmla="*/ 27 h 28"/>
                <a:gd name="T10" fmla="*/ 2 w 65"/>
                <a:gd name="T11" fmla="*/ 18 h 28"/>
                <a:gd name="T12" fmla="*/ 13 w 65"/>
                <a:gd name="T13" fmla="*/ 18 h 28"/>
                <a:gd name="T14" fmla="*/ 61 w 65"/>
                <a:gd name="T15" fmla="*/ 1 h 28"/>
                <a:gd name="T16" fmla="*/ 65 w 65"/>
                <a:gd name="T17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8">
                  <a:moveTo>
                    <a:pt x="65" y="3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54" y="13"/>
                    <a:pt x="44" y="21"/>
                    <a:pt x="31" y="23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1" y="25"/>
                    <a:pt x="12" y="28"/>
                    <a:pt x="3" y="27"/>
                  </a:cubicBezTo>
                  <a:cubicBezTo>
                    <a:pt x="2" y="24"/>
                    <a:pt x="0" y="21"/>
                    <a:pt x="2" y="18"/>
                  </a:cubicBezTo>
                  <a:cubicBezTo>
                    <a:pt x="5" y="16"/>
                    <a:pt x="10" y="17"/>
                    <a:pt x="13" y="18"/>
                  </a:cubicBezTo>
                  <a:cubicBezTo>
                    <a:pt x="31" y="17"/>
                    <a:pt x="48" y="13"/>
                    <a:pt x="61" y="1"/>
                  </a:cubicBezTo>
                  <a:cubicBezTo>
                    <a:pt x="63" y="0"/>
                    <a:pt x="65" y="1"/>
                    <a:pt x="65" y="3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0"/>
            <p:cNvSpPr>
              <a:spLocks/>
            </p:cNvSpPr>
            <p:nvPr/>
          </p:nvSpPr>
          <p:spPr bwMode="auto">
            <a:xfrm>
              <a:off x="4427538" y="2339976"/>
              <a:ext cx="222250" cy="104775"/>
            </a:xfrm>
            <a:custGeom>
              <a:avLst/>
              <a:gdLst>
                <a:gd name="T0" fmla="*/ 59 w 59"/>
                <a:gd name="T1" fmla="*/ 2 h 28"/>
                <a:gd name="T2" fmla="*/ 51 w 59"/>
                <a:gd name="T3" fmla="*/ 10 h 28"/>
                <a:gd name="T4" fmla="*/ 10 w 59"/>
                <a:gd name="T5" fmla="*/ 26 h 28"/>
                <a:gd name="T6" fmla="*/ 3 w 59"/>
                <a:gd name="T7" fmla="*/ 24 h 28"/>
                <a:gd name="T8" fmla="*/ 3 w 59"/>
                <a:gd name="T9" fmla="*/ 16 h 28"/>
                <a:gd name="T10" fmla="*/ 31 w 59"/>
                <a:gd name="T11" fmla="*/ 12 h 28"/>
                <a:gd name="T12" fmla="*/ 55 w 59"/>
                <a:gd name="T13" fmla="*/ 0 h 28"/>
                <a:gd name="T14" fmla="*/ 59 w 59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8">
                  <a:moveTo>
                    <a:pt x="59" y="2"/>
                  </a:moveTo>
                  <a:cubicBezTo>
                    <a:pt x="58" y="5"/>
                    <a:pt x="54" y="8"/>
                    <a:pt x="51" y="10"/>
                  </a:cubicBezTo>
                  <a:cubicBezTo>
                    <a:pt x="39" y="17"/>
                    <a:pt x="25" y="24"/>
                    <a:pt x="10" y="26"/>
                  </a:cubicBezTo>
                  <a:cubicBezTo>
                    <a:pt x="7" y="24"/>
                    <a:pt x="4" y="28"/>
                    <a:pt x="3" y="24"/>
                  </a:cubicBezTo>
                  <a:cubicBezTo>
                    <a:pt x="3" y="21"/>
                    <a:pt x="0" y="18"/>
                    <a:pt x="3" y="16"/>
                  </a:cubicBezTo>
                  <a:cubicBezTo>
                    <a:pt x="14" y="15"/>
                    <a:pt x="22" y="16"/>
                    <a:pt x="31" y="12"/>
                  </a:cubicBezTo>
                  <a:cubicBezTo>
                    <a:pt x="40" y="10"/>
                    <a:pt x="48" y="6"/>
                    <a:pt x="55" y="0"/>
                  </a:cubicBezTo>
                  <a:cubicBezTo>
                    <a:pt x="57" y="0"/>
                    <a:pt x="59" y="0"/>
                    <a:pt x="59" y="2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1"/>
            <p:cNvSpPr>
              <a:spLocks/>
            </p:cNvSpPr>
            <p:nvPr/>
          </p:nvSpPr>
          <p:spPr bwMode="auto">
            <a:xfrm>
              <a:off x="2770188" y="4479926"/>
              <a:ext cx="293688" cy="841375"/>
            </a:xfrm>
            <a:custGeom>
              <a:avLst/>
              <a:gdLst>
                <a:gd name="T0" fmla="*/ 77 w 78"/>
                <a:gd name="T1" fmla="*/ 86 h 224"/>
                <a:gd name="T2" fmla="*/ 69 w 78"/>
                <a:gd name="T3" fmla="*/ 27 h 224"/>
                <a:gd name="T4" fmla="*/ 67 w 78"/>
                <a:gd name="T5" fmla="*/ 27 h 224"/>
                <a:gd name="T6" fmla="*/ 67 w 78"/>
                <a:gd name="T7" fmla="*/ 27 h 224"/>
                <a:gd name="T8" fmla="*/ 18 w 78"/>
                <a:gd name="T9" fmla="*/ 0 h 224"/>
                <a:gd name="T10" fmla="*/ 7 w 78"/>
                <a:gd name="T11" fmla="*/ 40 h 224"/>
                <a:gd name="T12" fmla="*/ 10 w 78"/>
                <a:gd name="T13" fmla="*/ 52 h 224"/>
                <a:gd name="T14" fmla="*/ 10 w 78"/>
                <a:gd name="T15" fmla="*/ 51 h 224"/>
                <a:gd name="T16" fmla="*/ 12 w 78"/>
                <a:gd name="T17" fmla="*/ 60 h 224"/>
                <a:gd name="T18" fmla="*/ 17 w 78"/>
                <a:gd name="T19" fmla="*/ 72 h 224"/>
                <a:gd name="T20" fmla="*/ 17 w 78"/>
                <a:gd name="T21" fmla="*/ 73 h 224"/>
                <a:gd name="T22" fmla="*/ 18 w 78"/>
                <a:gd name="T23" fmla="*/ 74 h 224"/>
                <a:gd name="T24" fmla="*/ 19 w 78"/>
                <a:gd name="T25" fmla="*/ 77 h 224"/>
                <a:gd name="T26" fmla="*/ 24 w 78"/>
                <a:gd name="T27" fmla="*/ 85 h 224"/>
                <a:gd name="T28" fmla="*/ 24 w 78"/>
                <a:gd name="T29" fmla="*/ 88 h 224"/>
                <a:gd name="T30" fmla="*/ 23 w 78"/>
                <a:gd name="T31" fmla="*/ 91 h 224"/>
                <a:gd name="T32" fmla="*/ 11 w 78"/>
                <a:gd name="T33" fmla="*/ 187 h 224"/>
                <a:gd name="T34" fmla="*/ 33 w 78"/>
                <a:gd name="T35" fmla="*/ 223 h 224"/>
                <a:gd name="T36" fmla="*/ 33 w 78"/>
                <a:gd name="T37" fmla="*/ 224 h 224"/>
                <a:gd name="T38" fmla="*/ 37 w 78"/>
                <a:gd name="T39" fmla="*/ 210 h 224"/>
                <a:gd name="T40" fmla="*/ 37 w 78"/>
                <a:gd name="T41" fmla="*/ 210 h 224"/>
                <a:gd name="T42" fmla="*/ 38 w 78"/>
                <a:gd name="T43" fmla="*/ 209 h 224"/>
                <a:gd name="T44" fmla="*/ 61 w 78"/>
                <a:gd name="T45" fmla="*/ 166 h 224"/>
                <a:gd name="T46" fmla="*/ 70 w 78"/>
                <a:gd name="T47" fmla="*/ 147 h 224"/>
                <a:gd name="T48" fmla="*/ 72 w 78"/>
                <a:gd name="T49" fmla="*/ 133 h 224"/>
                <a:gd name="T50" fmla="*/ 77 w 78"/>
                <a:gd name="T51" fmla="*/ 8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224">
                  <a:moveTo>
                    <a:pt x="77" y="86"/>
                  </a:moveTo>
                  <a:cubicBezTo>
                    <a:pt x="77" y="65"/>
                    <a:pt x="74" y="46"/>
                    <a:pt x="69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48" y="27"/>
                    <a:pt x="30" y="17"/>
                    <a:pt x="18" y="0"/>
                  </a:cubicBezTo>
                  <a:cubicBezTo>
                    <a:pt x="16" y="13"/>
                    <a:pt x="13" y="27"/>
                    <a:pt x="7" y="40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11" y="54"/>
                    <a:pt x="12" y="57"/>
                    <a:pt x="12" y="60"/>
                  </a:cubicBezTo>
                  <a:cubicBezTo>
                    <a:pt x="14" y="64"/>
                    <a:pt x="15" y="69"/>
                    <a:pt x="17" y="7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9" y="76"/>
                    <a:pt x="19" y="77"/>
                  </a:cubicBezTo>
                  <a:cubicBezTo>
                    <a:pt x="21" y="79"/>
                    <a:pt x="23" y="82"/>
                    <a:pt x="24" y="85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4" y="121"/>
                    <a:pt x="0" y="158"/>
                    <a:pt x="11" y="187"/>
                  </a:cubicBezTo>
                  <a:cubicBezTo>
                    <a:pt x="19" y="199"/>
                    <a:pt x="26" y="211"/>
                    <a:pt x="33" y="223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34" y="219"/>
                    <a:pt x="35" y="214"/>
                    <a:pt x="37" y="210"/>
                  </a:cubicBezTo>
                  <a:cubicBezTo>
                    <a:pt x="37" y="210"/>
                    <a:pt x="37" y="210"/>
                    <a:pt x="37" y="210"/>
                  </a:cubicBezTo>
                  <a:cubicBezTo>
                    <a:pt x="38" y="209"/>
                    <a:pt x="38" y="209"/>
                    <a:pt x="38" y="209"/>
                  </a:cubicBezTo>
                  <a:cubicBezTo>
                    <a:pt x="46" y="197"/>
                    <a:pt x="54" y="182"/>
                    <a:pt x="61" y="166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2"/>
                    <a:pt x="71" y="138"/>
                    <a:pt x="72" y="133"/>
                  </a:cubicBezTo>
                  <a:cubicBezTo>
                    <a:pt x="75" y="118"/>
                    <a:pt x="78" y="103"/>
                    <a:pt x="77" y="86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2"/>
            <p:cNvSpPr>
              <a:spLocks/>
            </p:cNvSpPr>
            <p:nvPr/>
          </p:nvSpPr>
          <p:spPr bwMode="auto">
            <a:xfrm>
              <a:off x="6140450" y="4432301"/>
              <a:ext cx="277813" cy="814388"/>
            </a:xfrm>
            <a:custGeom>
              <a:avLst/>
              <a:gdLst>
                <a:gd name="T0" fmla="*/ 63 w 74"/>
                <a:gd name="T1" fmla="*/ 62 h 217"/>
                <a:gd name="T2" fmla="*/ 69 w 74"/>
                <a:gd name="T3" fmla="*/ 48 h 217"/>
                <a:gd name="T4" fmla="*/ 70 w 74"/>
                <a:gd name="T5" fmla="*/ 47 h 217"/>
                <a:gd name="T6" fmla="*/ 70 w 74"/>
                <a:gd name="T7" fmla="*/ 46 h 217"/>
                <a:gd name="T8" fmla="*/ 72 w 74"/>
                <a:gd name="T9" fmla="*/ 44 h 217"/>
                <a:gd name="T10" fmla="*/ 60 w 74"/>
                <a:gd name="T11" fmla="*/ 0 h 217"/>
                <a:gd name="T12" fmla="*/ 21 w 74"/>
                <a:gd name="T13" fmla="*/ 25 h 217"/>
                <a:gd name="T14" fmla="*/ 20 w 74"/>
                <a:gd name="T15" fmla="*/ 26 h 217"/>
                <a:gd name="T16" fmla="*/ 18 w 74"/>
                <a:gd name="T17" fmla="*/ 26 h 217"/>
                <a:gd name="T18" fmla="*/ 16 w 74"/>
                <a:gd name="T19" fmla="*/ 26 h 217"/>
                <a:gd name="T20" fmla="*/ 14 w 74"/>
                <a:gd name="T21" fmla="*/ 26 h 217"/>
                <a:gd name="T22" fmla="*/ 8 w 74"/>
                <a:gd name="T23" fmla="*/ 141 h 217"/>
                <a:gd name="T24" fmla="*/ 8 w 74"/>
                <a:gd name="T25" fmla="*/ 142 h 217"/>
                <a:gd name="T26" fmla="*/ 8 w 74"/>
                <a:gd name="T27" fmla="*/ 142 h 217"/>
                <a:gd name="T28" fmla="*/ 8 w 74"/>
                <a:gd name="T29" fmla="*/ 152 h 217"/>
                <a:gd name="T30" fmla="*/ 21 w 74"/>
                <a:gd name="T31" fmla="*/ 171 h 217"/>
                <a:gd name="T32" fmla="*/ 32 w 74"/>
                <a:gd name="T33" fmla="*/ 187 h 217"/>
                <a:gd name="T34" fmla="*/ 48 w 74"/>
                <a:gd name="T35" fmla="*/ 212 h 217"/>
                <a:gd name="T36" fmla="*/ 48 w 74"/>
                <a:gd name="T37" fmla="*/ 212 h 217"/>
                <a:gd name="T38" fmla="*/ 48 w 74"/>
                <a:gd name="T39" fmla="*/ 213 h 217"/>
                <a:gd name="T40" fmla="*/ 49 w 74"/>
                <a:gd name="T41" fmla="*/ 217 h 217"/>
                <a:gd name="T42" fmla="*/ 70 w 74"/>
                <a:gd name="T43" fmla="*/ 133 h 217"/>
                <a:gd name="T44" fmla="*/ 70 w 74"/>
                <a:gd name="T45" fmla="*/ 132 h 217"/>
                <a:gd name="T46" fmla="*/ 70 w 74"/>
                <a:gd name="T47" fmla="*/ 132 h 217"/>
                <a:gd name="T48" fmla="*/ 56 w 74"/>
                <a:gd name="T49" fmla="*/ 90 h 217"/>
                <a:gd name="T50" fmla="*/ 53 w 74"/>
                <a:gd name="T51" fmla="*/ 86 h 217"/>
                <a:gd name="T52" fmla="*/ 55 w 74"/>
                <a:gd name="T53" fmla="*/ 81 h 217"/>
                <a:gd name="T54" fmla="*/ 63 w 74"/>
                <a:gd name="T55" fmla="*/ 6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217">
                  <a:moveTo>
                    <a:pt x="63" y="62"/>
                  </a:moveTo>
                  <a:cubicBezTo>
                    <a:pt x="65" y="58"/>
                    <a:pt x="67" y="53"/>
                    <a:pt x="69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5" y="30"/>
                    <a:pt x="62" y="14"/>
                    <a:pt x="60" y="0"/>
                  </a:cubicBezTo>
                  <a:cubicBezTo>
                    <a:pt x="49" y="14"/>
                    <a:pt x="34" y="20"/>
                    <a:pt x="21" y="25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" y="66"/>
                    <a:pt x="0" y="104"/>
                    <a:pt x="8" y="141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5" y="158"/>
                    <a:pt x="19" y="164"/>
                    <a:pt x="21" y="171"/>
                  </a:cubicBezTo>
                  <a:cubicBezTo>
                    <a:pt x="24" y="177"/>
                    <a:pt x="28" y="182"/>
                    <a:pt x="32" y="187"/>
                  </a:cubicBezTo>
                  <a:cubicBezTo>
                    <a:pt x="38" y="195"/>
                    <a:pt x="44" y="203"/>
                    <a:pt x="48" y="212"/>
                  </a:cubicBezTo>
                  <a:cubicBezTo>
                    <a:pt x="48" y="212"/>
                    <a:pt x="48" y="212"/>
                    <a:pt x="48" y="212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49" y="214"/>
                    <a:pt x="49" y="215"/>
                    <a:pt x="49" y="217"/>
                  </a:cubicBezTo>
                  <a:cubicBezTo>
                    <a:pt x="63" y="193"/>
                    <a:pt x="74" y="165"/>
                    <a:pt x="70" y="133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1" y="118"/>
                    <a:pt x="67" y="104"/>
                    <a:pt x="56" y="90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8" y="75"/>
                    <a:pt x="61" y="69"/>
                    <a:pt x="63" y="62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3"/>
            <p:cNvSpPr>
              <a:spLocks/>
            </p:cNvSpPr>
            <p:nvPr/>
          </p:nvSpPr>
          <p:spPr bwMode="auto">
            <a:xfrm>
              <a:off x="2003425" y="3173413"/>
              <a:ext cx="277813" cy="334963"/>
            </a:xfrm>
            <a:custGeom>
              <a:avLst/>
              <a:gdLst>
                <a:gd name="T0" fmla="*/ 15 w 74"/>
                <a:gd name="T1" fmla="*/ 3 h 89"/>
                <a:gd name="T2" fmla="*/ 11 w 74"/>
                <a:gd name="T3" fmla="*/ 0 h 89"/>
                <a:gd name="T4" fmla="*/ 8 w 74"/>
                <a:gd name="T5" fmla="*/ 3 h 89"/>
                <a:gd name="T6" fmla="*/ 14 w 74"/>
                <a:gd name="T7" fmla="*/ 54 h 89"/>
                <a:gd name="T8" fmla="*/ 53 w 74"/>
                <a:gd name="T9" fmla="*/ 89 h 89"/>
                <a:gd name="T10" fmla="*/ 62 w 74"/>
                <a:gd name="T11" fmla="*/ 54 h 89"/>
                <a:gd name="T12" fmla="*/ 74 w 74"/>
                <a:gd name="T13" fmla="*/ 26 h 89"/>
                <a:gd name="T14" fmla="*/ 15 w 74"/>
                <a:gd name="T15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9">
                  <a:moveTo>
                    <a:pt x="15" y="3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20"/>
                    <a:pt x="5" y="41"/>
                    <a:pt x="14" y="54"/>
                  </a:cubicBezTo>
                  <a:cubicBezTo>
                    <a:pt x="24" y="68"/>
                    <a:pt x="41" y="81"/>
                    <a:pt x="53" y="89"/>
                  </a:cubicBezTo>
                  <a:cubicBezTo>
                    <a:pt x="53" y="89"/>
                    <a:pt x="57" y="69"/>
                    <a:pt x="62" y="54"/>
                  </a:cubicBezTo>
                  <a:cubicBezTo>
                    <a:pt x="68" y="37"/>
                    <a:pt x="74" y="26"/>
                    <a:pt x="74" y="26"/>
                  </a:cubicBezTo>
                  <a:cubicBezTo>
                    <a:pt x="55" y="23"/>
                    <a:pt x="30" y="17"/>
                    <a:pt x="15" y="3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4"/>
            <p:cNvSpPr>
              <a:spLocks/>
            </p:cNvSpPr>
            <p:nvPr/>
          </p:nvSpPr>
          <p:spPr bwMode="auto">
            <a:xfrm>
              <a:off x="6869113" y="3094038"/>
              <a:ext cx="271463" cy="334963"/>
            </a:xfrm>
            <a:custGeom>
              <a:avLst/>
              <a:gdLst>
                <a:gd name="T0" fmla="*/ 66 w 72"/>
                <a:gd name="T1" fmla="*/ 17 h 89"/>
                <a:gd name="T2" fmla="*/ 59 w 72"/>
                <a:gd name="T3" fmla="*/ 0 h 89"/>
                <a:gd name="T4" fmla="*/ 56 w 72"/>
                <a:gd name="T5" fmla="*/ 1 h 89"/>
                <a:gd name="T6" fmla="*/ 54 w 72"/>
                <a:gd name="T7" fmla="*/ 4 h 89"/>
                <a:gd name="T8" fmla="*/ 53 w 72"/>
                <a:gd name="T9" fmla="*/ 5 h 89"/>
                <a:gd name="T10" fmla="*/ 52 w 72"/>
                <a:gd name="T11" fmla="*/ 6 h 89"/>
                <a:gd name="T12" fmla="*/ 0 w 72"/>
                <a:gd name="T13" fmla="*/ 27 h 89"/>
                <a:gd name="T14" fmla="*/ 12 w 72"/>
                <a:gd name="T15" fmla="*/ 60 h 89"/>
                <a:gd name="T16" fmla="*/ 17 w 72"/>
                <a:gd name="T17" fmla="*/ 89 h 89"/>
                <a:gd name="T18" fmla="*/ 66 w 72"/>
                <a:gd name="T1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89">
                  <a:moveTo>
                    <a:pt x="66" y="17"/>
                  </a:moveTo>
                  <a:cubicBezTo>
                    <a:pt x="65" y="11"/>
                    <a:pt x="62" y="6"/>
                    <a:pt x="59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36" y="15"/>
                    <a:pt x="15" y="24"/>
                    <a:pt x="0" y="27"/>
                  </a:cubicBezTo>
                  <a:cubicBezTo>
                    <a:pt x="4" y="36"/>
                    <a:pt x="10" y="48"/>
                    <a:pt x="12" y="60"/>
                  </a:cubicBezTo>
                  <a:cubicBezTo>
                    <a:pt x="14" y="70"/>
                    <a:pt x="16" y="80"/>
                    <a:pt x="17" y="89"/>
                  </a:cubicBezTo>
                  <a:cubicBezTo>
                    <a:pt x="41" y="73"/>
                    <a:pt x="72" y="46"/>
                    <a:pt x="66" y="17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85"/>
            <p:cNvSpPr>
              <a:spLocks noEditPoints="1"/>
            </p:cNvSpPr>
            <p:nvPr/>
          </p:nvSpPr>
          <p:spPr bwMode="auto">
            <a:xfrm>
              <a:off x="2417763" y="2001838"/>
              <a:ext cx="1619250" cy="1889125"/>
            </a:xfrm>
            <a:custGeom>
              <a:avLst/>
              <a:gdLst>
                <a:gd name="T0" fmla="*/ 367 w 431"/>
                <a:gd name="T1" fmla="*/ 106 h 503"/>
                <a:gd name="T2" fmla="*/ 359 w 431"/>
                <a:gd name="T3" fmla="*/ 110 h 503"/>
                <a:gd name="T4" fmla="*/ 356 w 431"/>
                <a:gd name="T5" fmla="*/ 102 h 503"/>
                <a:gd name="T6" fmla="*/ 350 w 431"/>
                <a:gd name="T7" fmla="*/ 50 h 503"/>
                <a:gd name="T8" fmla="*/ 352 w 431"/>
                <a:gd name="T9" fmla="*/ 0 h 503"/>
                <a:gd name="T10" fmla="*/ 206 w 431"/>
                <a:gd name="T11" fmla="*/ 44 h 503"/>
                <a:gd name="T12" fmla="*/ 185 w 431"/>
                <a:gd name="T13" fmla="*/ 43 h 503"/>
                <a:gd name="T14" fmla="*/ 206 w 431"/>
                <a:gd name="T15" fmla="*/ 77 h 503"/>
                <a:gd name="T16" fmla="*/ 236 w 431"/>
                <a:gd name="T17" fmla="*/ 91 h 503"/>
                <a:gd name="T18" fmla="*/ 234 w 431"/>
                <a:gd name="T19" fmla="*/ 98 h 503"/>
                <a:gd name="T20" fmla="*/ 166 w 431"/>
                <a:gd name="T21" fmla="*/ 151 h 503"/>
                <a:gd name="T22" fmla="*/ 39 w 431"/>
                <a:gd name="T23" fmla="*/ 322 h 503"/>
                <a:gd name="T24" fmla="*/ 9 w 431"/>
                <a:gd name="T25" fmla="*/ 503 h 503"/>
                <a:gd name="T26" fmla="*/ 21 w 431"/>
                <a:gd name="T27" fmla="*/ 432 h 503"/>
                <a:gd name="T28" fmla="*/ 55 w 431"/>
                <a:gd name="T29" fmla="*/ 428 h 503"/>
                <a:gd name="T30" fmla="*/ 142 w 431"/>
                <a:gd name="T31" fmla="*/ 389 h 503"/>
                <a:gd name="T32" fmla="*/ 166 w 431"/>
                <a:gd name="T33" fmla="*/ 373 h 503"/>
                <a:gd name="T34" fmla="*/ 228 w 431"/>
                <a:gd name="T35" fmla="*/ 327 h 503"/>
                <a:gd name="T36" fmla="*/ 314 w 431"/>
                <a:gd name="T37" fmla="*/ 210 h 503"/>
                <a:gd name="T38" fmla="*/ 326 w 431"/>
                <a:gd name="T39" fmla="*/ 191 h 503"/>
                <a:gd name="T40" fmla="*/ 331 w 431"/>
                <a:gd name="T41" fmla="*/ 182 h 503"/>
                <a:gd name="T42" fmla="*/ 339 w 431"/>
                <a:gd name="T43" fmla="*/ 169 h 503"/>
                <a:gd name="T44" fmla="*/ 345 w 431"/>
                <a:gd name="T45" fmla="*/ 184 h 503"/>
                <a:gd name="T46" fmla="*/ 348 w 431"/>
                <a:gd name="T47" fmla="*/ 196 h 503"/>
                <a:gd name="T48" fmla="*/ 351 w 431"/>
                <a:gd name="T49" fmla="*/ 208 h 503"/>
                <a:gd name="T50" fmla="*/ 418 w 431"/>
                <a:gd name="T51" fmla="*/ 109 h 503"/>
                <a:gd name="T52" fmla="*/ 419 w 431"/>
                <a:gd name="T53" fmla="*/ 106 h 503"/>
                <a:gd name="T54" fmla="*/ 423 w 431"/>
                <a:gd name="T55" fmla="*/ 92 h 503"/>
                <a:gd name="T56" fmla="*/ 431 w 431"/>
                <a:gd name="T57" fmla="*/ 61 h 503"/>
                <a:gd name="T58" fmla="*/ 367 w 431"/>
                <a:gd name="T59" fmla="*/ 106 h 503"/>
                <a:gd name="T60" fmla="*/ 336 w 431"/>
                <a:gd name="T61" fmla="*/ 62 h 503"/>
                <a:gd name="T62" fmla="*/ 240 w 431"/>
                <a:gd name="T63" fmla="*/ 192 h 503"/>
                <a:gd name="T64" fmla="*/ 94 w 431"/>
                <a:gd name="T65" fmla="*/ 319 h 503"/>
                <a:gd name="T66" fmla="*/ 73 w 431"/>
                <a:gd name="T67" fmla="*/ 324 h 503"/>
                <a:gd name="T68" fmla="*/ 156 w 431"/>
                <a:gd name="T69" fmla="*/ 213 h 503"/>
                <a:gd name="T70" fmla="*/ 178 w 431"/>
                <a:gd name="T71" fmla="*/ 188 h 503"/>
                <a:gd name="T72" fmla="*/ 338 w 431"/>
                <a:gd name="T73" fmla="*/ 42 h 503"/>
                <a:gd name="T74" fmla="*/ 339 w 431"/>
                <a:gd name="T75" fmla="*/ 40 h 503"/>
                <a:gd name="T76" fmla="*/ 336 w 431"/>
                <a:gd name="T77" fmla="*/ 6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1" h="503">
                  <a:moveTo>
                    <a:pt x="367" y="106"/>
                  </a:moveTo>
                  <a:cubicBezTo>
                    <a:pt x="359" y="110"/>
                    <a:pt x="359" y="110"/>
                    <a:pt x="359" y="110"/>
                  </a:cubicBezTo>
                  <a:cubicBezTo>
                    <a:pt x="356" y="102"/>
                    <a:pt x="356" y="102"/>
                    <a:pt x="356" y="102"/>
                  </a:cubicBezTo>
                  <a:cubicBezTo>
                    <a:pt x="356" y="101"/>
                    <a:pt x="349" y="82"/>
                    <a:pt x="350" y="50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06" y="22"/>
                    <a:pt x="260" y="42"/>
                    <a:pt x="206" y="44"/>
                  </a:cubicBezTo>
                  <a:cubicBezTo>
                    <a:pt x="199" y="44"/>
                    <a:pt x="192" y="42"/>
                    <a:pt x="185" y="43"/>
                  </a:cubicBezTo>
                  <a:cubicBezTo>
                    <a:pt x="184" y="58"/>
                    <a:pt x="194" y="69"/>
                    <a:pt x="206" y="77"/>
                  </a:cubicBezTo>
                  <a:cubicBezTo>
                    <a:pt x="216" y="83"/>
                    <a:pt x="226" y="86"/>
                    <a:pt x="236" y="91"/>
                  </a:cubicBezTo>
                  <a:cubicBezTo>
                    <a:pt x="238" y="93"/>
                    <a:pt x="237" y="96"/>
                    <a:pt x="234" y="98"/>
                  </a:cubicBezTo>
                  <a:cubicBezTo>
                    <a:pt x="211" y="113"/>
                    <a:pt x="187" y="131"/>
                    <a:pt x="166" y="151"/>
                  </a:cubicBezTo>
                  <a:cubicBezTo>
                    <a:pt x="114" y="200"/>
                    <a:pt x="68" y="259"/>
                    <a:pt x="39" y="322"/>
                  </a:cubicBezTo>
                  <a:cubicBezTo>
                    <a:pt x="15" y="376"/>
                    <a:pt x="0" y="438"/>
                    <a:pt x="9" y="503"/>
                  </a:cubicBezTo>
                  <a:cubicBezTo>
                    <a:pt x="9" y="478"/>
                    <a:pt x="14" y="455"/>
                    <a:pt x="21" y="432"/>
                  </a:cubicBezTo>
                  <a:cubicBezTo>
                    <a:pt x="55" y="428"/>
                    <a:pt x="55" y="428"/>
                    <a:pt x="55" y="428"/>
                  </a:cubicBezTo>
                  <a:cubicBezTo>
                    <a:pt x="86" y="421"/>
                    <a:pt x="115" y="405"/>
                    <a:pt x="142" y="389"/>
                  </a:cubicBezTo>
                  <a:cubicBezTo>
                    <a:pt x="166" y="373"/>
                    <a:pt x="166" y="373"/>
                    <a:pt x="166" y="373"/>
                  </a:cubicBezTo>
                  <a:cubicBezTo>
                    <a:pt x="228" y="327"/>
                    <a:pt x="228" y="327"/>
                    <a:pt x="228" y="327"/>
                  </a:cubicBezTo>
                  <a:cubicBezTo>
                    <a:pt x="236" y="316"/>
                    <a:pt x="314" y="210"/>
                    <a:pt x="314" y="210"/>
                  </a:cubicBezTo>
                  <a:cubicBezTo>
                    <a:pt x="318" y="204"/>
                    <a:pt x="322" y="198"/>
                    <a:pt x="326" y="191"/>
                  </a:cubicBezTo>
                  <a:cubicBezTo>
                    <a:pt x="327" y="188"/>
                    <a:pt x="329" y="185"/>
                    <a:pt x="331" y="182"/>
                  </a:cubicBezTo>
                  <a:cubicBezTo>
                    <a:pt x="339" y="169"/>
                    <a:pt x="339" y="169"/>
                    <a:pt x="339" y="169"/>
                  </a:cubicBezTo>
                  <a:cubicBezTo>
                    <a:pt x="345" y="184"/>
                    <a:pt x="345" y="184"/>
                    <a:pt x="345" y="184"/>
                  </a:cubicBezTo>
                  <a:cubicBezTo>
                    <a:pt x="346" y="188"/>
                    <a:pt x="347" y="192"/>
                    <a:pt x="348" y="196"/>
                  </a:cubicBezTo>
                  <a:cubicBezTo>
                    <a:pt x="349" y="202"/>
                    <a:pt x="350" y="205"/>
                    <a:pt x="351" y="208"/>
                  </a:cubicBezTo>
                  <a:cubicBezTo>
                    <a:pt x="389" y="189"/>
                    <a:pt x="404" y="147"/>
                    <a:pt x="418" y="109"/>
                  </a:cubicBezTo>
                  <a:cubicBezTo>
                    <a:pt x="419" y="106"/>
                    <a:pt x="419" y="106"/>
                    <a:pt x="419" y="106"/>
                  </a:cubicBezTo>
                  <a:cubicBezTo>
                    <a:pt x="423" y="92"/>
                    <a:pt x="423" y="92"/>
                    <a:pt x="423" y="92"/>
                  </a:cubicBezTo>
                  <a:cubicBezTo>
                    <a:pt x="426" y="81"/>
                    <a:pt x="429" y="71"/>
                    <a:pt x="431" y="61"/>
                  </a:cubicBezTo>
                  <a:cubicBezTo>
                    <a:pt x="401" y="91"/>
                    <a:pt x="368" y="106"/>
                    <a:pt x="367" y="106"/>
                  </a:cubicBezTo>
                  <a:moveTo>
                    <a:pt x="336" y="62"/>
                  </a:moveTo>
                  <a:cubicBezTo>
                    <a:pt x="309" y="102"/>
                    <a:pt x="277" y="149"/>
                    <a:pt x="240" y="192"/>
                  </a:cubicBezTo>
                  <a:cubicBezTo>
                    <a:pt x="199" y="238"/>
                    <a:pt x="149" y="289"/>
                    <a:pt x="94" y="319"/>
                  </a:cubicBezTo>
                  <a:cubicBezTo>
                    <a:pt x="94" y="319"/>
                    <a:pt x="79" y="324"/>
                    <a:pt x="73" y="324"/>
                  </a:cubicBezTo>
                  <a:cubicBezTo>
                    <a:pt x="97" y="286"/>
                    <a:pt x="125" y="249"/>
                    <a:pt x="156" y="213"/>
                  </a:cubicBezTo>
                  <a:cubicBezTo>
                    <a:pt x="164" y="205"/>
                    <a:pt x="172" y="197"/>
                    <a:pt x="178" y="188"/>
                  </a:cubicBezTo>
                  <a:cubicBezTo>
                    <a:pt x="227" y="136"/>
                    <a:pt x="283" y="85"/>
                    <a:pt x="338" y="42"/>
                  </a:cubicBezTo>
                  <a:cubicBezTo>
                    <a:pt x="338" y="41"/>
                    <a:pt x="338" y="40"/>
                    <a:pt x="339" y="40"/>
                  </a:cubicBezTo>
                  <a:cubicBezTo>
                    <a:pt x="336" y="62"/>
                    <a:pt x="336" y="62"/>
                    <a:pt x="336" y="62"/>
                  </a:cubicBezTo>
                  <a:close/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86"/>
            <p:cNvSpPr>
              <a:spLocks noEditPoints="1"/>
            </p:cNvSpPr>
            <p:nvPr/>
          </p:nvSpPr>
          <p:spPr bwMode="auto">
            <a:xfrm>
              <a:off x="4889500" y="1941513"/>
              <a:ext cx="1841500" cy="1809750"/>
            </a:xfrm>
            <a:custGeom>
              <a:avLst/>
              <a:gdLst>
                <a:gd name="T0" fmla="*/ 0 w 490"/>
                <a:gd name="T1" fmla="*/ 36 h 482"/>
                <a:gd name="T2" fmla="*/ 27 w 490"/>
                <a:gd name="T3" fmla="*/ 95 h 482"/>
                <a:gd name="T4" fmla="*/ 40 w 490"/>
                <a:gd name="T5" fmla="*/ 120 h 482"/>
                <a:gd name="T6" fmla="*/ 49 w 490"/>
                <a:gd name="T7" fmla="*/ 121 h 482"/>
                <a:gd name="T8" fmla="*/ 90 w 490"/>
                <a:gd name="T9" fmla="*/ 131 h 482"/>
                <a:gd name="T10" fmla="*/ 90 w 490"/>
                <a:gd name="T11" fmla="*/ 131 h 482"/>
                <a:gd name="T12" fmla="*/ 91 w 490"/>
                <a:gd name="T13" fmla="*/ 131 h 482"/>
                <a:gd name="T14" fmla="*/ 108 w 490"/>
                <a:gd name="T15" fmla="*/ 148 h 482"/>
                <a:gd name="T16" fmla="*/ 109 w 490"/>
                <a:gd name="T17" fmla="*/ 149 h 482"/>
                <a:gd name="T18" fmla="*/ 109 w 490"/>
                <a:gd name="T19" fmla="*/ 149 h 482"/>
                <a:gd name="T20" fmla="*/ 114 w 490"/>
                <a:gd name="T21" fmla="*/ 207 h 482"/>
                <a:gd name="T22" fmla="*/ 115 w 490"/>
                <a:gd name="T23" fmla="*/ 208 h 482"/>
                <a:gd name="T24" fmla="*/ 138 w 490"/>
                <a:gd name="T25" fmla="*/ 222 h 482"/>
                <a:gd name="T26" fmla="*/ 139 w 490"/>
                <a:gd name="T27" fmla="*/ 215 h 482"/>
                <a:gd name="T28" fmla="*/ 141 w 490"/>
                <a:gd name="T29" fmla="*/ 201 h 482"/>
                <a:gd name="T30" fmla="*/ 145 w 490"/>
                <a:gd name="T31" fmla="*/ 184 h 482"/>
                <a:gd name="T32" fmla="*/ 155 w 490"/>
                <a:gd name="T33" fmla="*/ 198 h 482"/>
                <a:gd name="T34" fmla="*/ 175 w 490"/>
                <a:gd name="T35" fmla="*/ 235 h 482"/>
                <a:gd name="T36" fmla="*/ 274 w 490"/>
                <a:gd name="T37" fmla="*/ 342 h 482"/>
                <a:gd name="T38" fmla="*/ 303 w 490"/>
                <a:gd name="T39" fmla="*/ 361 h 482"/>
                <a:gd name="T40" fmla="*/ 329 w 490"/>
                <a:gd name="T41" fmla="*/ 379 h 482"/>
                <a:gd name="T42" fmla="*/ 329 w 490"/>
                <a:gd name="T43" fmla="*/ 379 h 482"/>
                <a:gd name="T44" fmla="*/ 330 w 490"/>
                <a:gd name="T45" fmla="*/ 379 h 482"/>
                <a:gd name="T46" fmla="*/ 354 w 490"/>
                <a:gd name="T47" fmla="*/ 395 h 482"/>
                <a:gd name="T48" fmla="*/ 372 w 490"/>
                <a:gd name="T49" fmla="*/ 404 h 482"/>
                <a:gd name="T50" fmla="*/ 403 w 490"/>
                <a:gd name="T51" fmla="*/ 418 h 482"/>
                <a:gd name="T52" fmla="*/ 457 w 490"/>
                <a:gd name="T53" fmla="*/ 429 h 482"/>
                <a:gd name="T54" fmla="*/ 467 w 490"/>
                <a:gd name="T55" fmla="*/ 431 h 482"/>
                <a:gd name="T56" fmla="*/ 467 w 490"/>
                <a:gd name="T57" fmla="*/ 431 h 482"/>
                <a:gd name="T58" fmla="*/ 476 w 490"/>
                <a:gd name="T59" fmla="*/ 432 h 482"/>
                <a:gd name="T60" fmla="*/ 490 w 490"/>
                <a:gd name="T61" fmla="*/ 482 h 482"/>
                <a:gd name="T62" fmla="*/ 334 w 490"/>
                <a:gd name="T63" fmla="*/ 173 h 482"/>
                <a:gd name="T64" fmla="*/ 247 w 490"/>
                <a:gd name="T65" fmla="*/ 102 h 482"/>
                <a:gd name="T66" fmla="*/ 258 w 490"/>
                <a:gd name="T67" fmla="*/ 95 h 482"/>
                <a:gd name="T68" fmla="*/ 298 w 490"/>
                <a:gd name="T69" fmla="*/ 50 h 482"/>
                <a:gd name="T70" fmla="*/ 279 w 490"/>
                <a:gd name="T71" fmla="*/ 55 h 482"/>
                <a:gd name="T72" fmla="*/ 272 w 490"/>
                <a:gd name="T73" fmla="*/ 55 h 482"/>
                <a:gd name="T74" fmla="*/ 245 w 490"/>
                <a:gd name="T75" fmla="*/ 53 h 482"/>
                <a:gd name="T76" fmla="*/ 118 w 490"/>
                <a:gd name="T77" fmla="*/ 0 h 482"/>
                <a:gd name="T78" fmla="*/ 0 w 490"/>
                <a:gd name="T79" fmla="*/ 36 h 482"/>
                <a:gd name="T80" fmla="*/ 401 w 490"/>
                <a:gd name="T81" fmla="*/ 318 h 482"/>
                <a:gd name="T82" fmla="*/ 400 w 490"/>
                <a:gd name="T83" fmla="*/ 318 h 482"/>
                <a:gd name="T84" fmla="*/ 399 w 490"/>
                <a:gd name="T85" fmla="*/ 318 h 482"/>
                <a:gd name="T86" fmla="*/ 398 w 490"/>
                <a:gd name="T87" fmla="*/ 318 h 482"/>
                <a:gd name="T88" fmla="*/ 390 w 490"/>
                <a:gd name="T89" fmla="*/ 316 h 482"/>
                <a:gd name="T90" fmla="*/ 389 w 490"/>
                <a:gd name="T91" fmla="*/ 316 h 482"/>
                <a:gd name="T92" fmla="*/ 389 w 490"/>
                <a:gd name="T93" fmla="*/ 316 h 482"/>
                <a:gd name="T94" fmla="*/ 285 w 490"/>
                <a:gd name="T95" fmla="*/ 246 h 482"/>
                <a:gd name="T96" fmla="*/ 285 w 490"/>
                <a:gd name="T97" fmla="*/ 246 h 482"/>
                <a:gd name="T98" fmla="*/ 284 w 490"/>
                <a:gd name="T99" fmla="*/ 246 h 482"/>
                <a:gd name="T100" fmla="*/ 201 w 490"/>
                <a:gd name="T101" fmla="*/ 143 h 482"/>
                <a:gd name="T102" fmla="*/ 141 w 490"/>
                <a:gd name="T103" fmla="*/ 55 h 482"/>
                <a:gd name="T104" fmla="*/ 149 w 490"/>
                <a:gd name="T105" fmla="*/ 59 h 482"/>
                <a:gd name="T106" fmla="*/ 164 w 490"/>
                <a:gd name="T107" fmla="*/ 70 h 482"/>
                <a:gd name="T108" fmla="*/ 410 w 490"/>
                <a:gd name="T109" fmla="*/ 317 h 482"/>
                <a:gd name="T110" fmla="*/ 401 w 490"/>
                <a:gd name="T111" fmla="*/ 318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0" h="482">
                  <a:moveTo>
                    <a:pt x="0" y="36"/>
                  </a:moveTo>
                  <a:cubicBezTo>
                    <a:pt x="0" y="36"/>
                    <a:pt x="4" y="48"/>
                    <a:pt x="27" y="95"/>
                  </a:cubicBezTo>
                  <a:cubicBezTo>
                    <a:pt x="33" y="106"/>
                    <a:pt x="40" y="120"/>
                    <a:pt x="40" y="120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64" y="121"/>
                    <a:pt x="78" y="124"/>
                    <a:pt x="90" y="131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6" y="135"/>
                    <a:pt x="103" y="141"/>
                    <a:pt x="108" y="148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09" y="149"/>
                    <a:pt x="109" y="149"/>
                    <a:pt x="109" y="149"/>
                  </a:cubicBezTo>
                  <a:cubicBezTo>
                    <a:pt x="119" y="165"/>
                    <a:pt x="121" y="187"/>
                    <a:pt x="114" y="207"/>
                  </a:cubicBezTo>
                  <a:cubicBezTo>
                    <a:pt x="115" y="208"/>
                    <a:pt x="115" y="208"/>
                    <a:pt x="115" y="208"/>
                  </a:cubicBezTo>
                  <a:cubicBezTo>
                    <a:pt x="138" y="222"/>
                    <a:pt x="138" y="222"/>
                    <a:pt x="138" y="222"/>
                  </a:cubicBezTo>
                  <a:cubicBezTo>
                    <a:pt x="139" y="219"/>
                    <a:pt x="139" y="217"/>
                    <a:pt x="139" y="215"/>
                  </a:cubicBezTo>
                  <a:cubicBezTo>
                    <a:pt x="139" y="211"/>
                    <a:pt x="140" y="207"/>
                    <a:pt x="141" y="201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55" y="198"/>
                    <a:pt x="155" y="198"/>
                    <a:pt x="155" y="198"/>
                  </a:cubicBezTo>
                  <a:cubicBezTo>
                    <a:pt x="163" y="209"/>
                    <a:pt x="170" y="223"/>
                    <a:pt x="175" y="235"/>
                  </a:cubicBezTo>
                  <a:cubicBezTo>
                    <a:pt x="274" y="342"/>
                    <a:pt x="274" y="342"/>
                    <a:pt x="274" y="342"/>
                  </a:cubicBezTo>
                  <a:cubicBezTo>
                    <a:pt x="284" y="348"/>
                    <a:pt x="294" y="354"/>
                    <a:pt x="303" y="361"/>
                  </a:cubicBezTo>
                  <a:cubicBezTo>
                    <a:pt x="311" y="367"/>
                    <a:pt x="320" y="374"/>
                    <a:pt x="329" y="379"/>
                  </a:cubicBezTo>
                  <a:cubicBezTo>
                    <a:pt x="329" y="379"/>
                    <a:pt x="329" y="379"/>
                    <a:pt x="329" y="379"/>
                  </a:cubicBezTo>
                  <a:cubicBezTo>
                    <a:pt x="330" y="379"/>
                    <a:pt x="330" y="379"/>
                    <a:pt x="330" y="379"/>
                  </a:cubicBezTo>
                  <a:cubicBezTo>
                    <a:pt x="354" y="395"/>
                    <a:pt x="354" y="395"/>
                    <a:pt x="354" y="395"/>
                  </a:cubicBezTo>
                  <a:cubicBezTo>
                    <a:pt x="360" y="398"/>
                    <a:pt x="366" y="401"/>
                    <a:pt x="372" y="404"/>
                  </a:cubicBezTo>
                  <a:cubicBezTo>
                    <a:pt x="383" y="409"/>
                    <a:pt x="393" y="414"/>
                    <a:pt x="403" y="418"/>
                  </a:cubicBezTo>
                  <a:cubicBezTo>
                    <a:pt x="420" y="424"/>
                    <a:pt x="438" y="427"/>
                    <a:pt x="457" y="429"/>
                  </a:cubicBezTo>
                  <a:cubicBezTo>
                    <a:pt x="467" y="431"/>
                    <a:pt x="467" y="431"/>
                    <a:pt x="467" y="431"/>
                  </a:cubicBezTo>
                  <a:cubicBezTo>
                    <a:pt x="467" y="431"/>
                    <a:pt x="467" y="431"/>
                    <a:pt x="467" y="431"/>
                  </a:cubicBezTo>
                  <a:cubicBezTo>
                    <a:pt x="470" y="431"/>
                    <a:pt x="473" y="432"/>
                    <a:pt x="476" y="432"/>
                  </a:cubicBezTo>
                  <a:cubicBezTo>
                    <a:pt x="482" y="448"/>
                    <a:pt x="487" y="465"/>
                    <a:pt x="490" y="482"/>
                  </a:cubicBezTo>
                  <a:cubicBezTo>
                    <a:pt x="490" y="358"/>
                    <a:pt x="423" y="257"/>
                    <a:pt x="334" y="173"/>
                  </a:cubicBezTo>
                  <a:cubicBezTo>
                    <a:pt x="307" y="147"/>
                    <a:pt x="277" y="124"/>
                    <a:pt x="247" y="102"/>
                  </a:cubicBezTo>
                  <a:cubicBezTo>
                    <a:pt x="246" y="95"/>
                    <a:pt x="255" y="99"/>
                    <a:pt x="258" y="95"/>
                  </a:cubicBezTo>
                  <a:cubicBezTo>
                    <a:pt x="278" y="90"/>
                    <a:pt x="294" y="70"/>
                    <a:pt x="298" y="50"/>
                  </a:cubicBezTo>
                  <a:cubicBezTo>
                    <a:pt x="292" y="50"/>
                    <a:pt x="285" y="53"/>
                    <a:pt x="279" y="55"/>
                  </a:cubicBezTo>
                  <a:cubicBezTo>
                    <a:pt x="279" y="55"/>
                    <a:pt x="274" y="55"/>
                    <a:pt x="272" y="55"/>
                  </a:cubicBezTo>
                  <a:cubicBezTo>
                    <a:pt x="261" y="56"/>
                    <a:pt x="256" y="55"/>
                    <a:pt x="245" y="53"/>
                  </a:cubicBezTo>
                  <a:cubicBezTo>
                    <a:pt x="199" y="45"/>
                    <a:pt x="157" y="28"/>
                    <a:pt x="118" y="0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401" y="318"/>
                  </a:moveTo>
                  <a:cubicBezTo>
                    <a:pt x="400" y="318"/>
                    <a:pt x="400" y="318"/>
                    <a:pt x="400" y="318"/>
                  </a:cubicBezTo>
                  <a:cubicBezTo>
                    <a:pt x="399" y="318"/>
                    <a:pt x="399" y="318"/>
                    <a:pt x="399" y="318"/>
                  </a:cubicBezTo>
                  <a:cubicBezTo>
                    <a:pt x="398" y="318"/>
                    <a:pt x="398" y="318"/>
                    <a:pt x="398" y="318"/>
                  </a:cubicBezTo>
                  <a:cubicBezTo>
                    <a:pt x="390" y="316"/>
                    <a:pt x="390" y="316"/>
                    <a:pt x="390" y="316"/>
                  </a:cubicBezTo>
                  <a:cubicBezTo>
                    <a:pt x="389" y="316"/>
                    <a:pt x="389" y="316"/>
                    <a:pt x="389" y="316"/>
                  </a:cubicBezTo>
                  <a:cubicBezTo>
                    <a:pt x="389" y="316"/>
                    <a:pt x="389" y="316"/>
                    <a:pt x="389" y="316"/>
                  </a:cubicBezTo>
                  <a:cubicBezTo>
                    <a:pt x="349" y="304"/>
                    <a:pt x="315" y="275"/>
                    <a:pt x="285" y="246"/>
                  </a:cubicBezTo>
                  <a:cubicBezTo>
                    <a:pt x="285" y="246"/>
                    <a:pt x="285" y="246"/>
                    <a:pt x="285" y="246"/>
                  </a:cubicBezTo>
                  <a:cubicBezTo>
                    <a:pt x="284" y="246"/>
                    <a:pt x="284" y="246"/>
                    <a:pt x="284" y="246"/>
                  </a:cubicBezTo>
                  <a:cubicBezTo>
                    <a:pt x="254" y="214"/>
                    <a:pt x="227" y="178"/>
                    <a:pt x="201" y="143"/>
                  </a:cubicBezTo>
                  <a:cubicBezTo>
                    <a:pt x="185" y="122"/>
                    <a:pt x="157" y="91"/>
                    <a:pt x="141" y="55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64" y="70"/>
                    <a:pt x="164" y="70"/>
                    <a:pt x="164" y="70"/>
                  </a:cubicBezTo>
                  <a:cubicBezTo>
                    <a:pt x="251" y="140"/>
                    <a:pt x="341" y="226"/>
                    <a:pt x="410" y="317"/>
                  </a:cubicBezTo>
                  <a:cubicBezTo>
                    <a:pt x="407" y="317"/>
                    <a:pt x="404" y="318"/>
                    <a:pt x="401" y="318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7"/>
            <p:cNvSpPr>
              <a:spLocks/>
            </p:cNvSpPr>
            <p:nvPr/>
          </p:nvSpPr>
          <p:spPr bwMode="auto">
            <a:xfrm>
              <a:off x="4592638" y="4254501"/>
              <a:ext cx="1250950" cy="1747838"/>
            </a:xfrm>
            <a:custGeom>
              <a:avLst/>
              <a:gdLst>
                <a:gd name="T0" fmla="*/ 41 w 333"/>
                <a:gd name="T1" fmla="*/ 0 h 465"/>
                <a:gd name="T2" fmla="*/ 41 w 333"/>
                <a:gd name="T3" fmla="*/ 47 h 465"/>
                <a:gd name="T4" fmla="*/ 123 w 333"/>
                <a:gd name="T5" fmla="*/ 47 h 465"/>
                <a:gd name="T6" fmla="*/ 123 w 333"/>
                <a:gd name="T7" fmla="*/ 0 h 465"/>
                <a:gd name="T8" fmla="*/ 204 w 333"/>
                <a:gd name="T9" fmla="*/ 0 h 465"/>
                <a:gd name="T10" fmla="*/ 204 w 333"/>
                <a:gd name="T11" fmla="*/ 47 h 465"/>
                <a:gd name="T12" fmla="*/ 286 w 333"/>
                <a:gd name="T13" fmla="*/ 47 h 465"/>
                <a:gd name="T14" fmla="*/ 286 w 333"/>
                <a:gd name="T15" fmla="*/ 0 h 465"/>
                <a:gd name="T16" fmla="*/ 333 w 333"/>
                <a:gd name="T17" fmla="*/ 0 h 465"/>
                <a:gd name="T18" fmla="*/ 0 w 333"/>
                <a:gd name="T19" fmla="*/ 465 h 465"/>
                <a:gd name="T20" fmla="*/ 0 w 333"/>
                <a:gd name="T21" fmla="*/ 0 h 465"/>
                <a:gd name="T22" fmla="*/ 41 w 333"/>
                <a:gd name="T2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65">
                  <a:moveTo>
                    <a:pt x="41" y="0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286" y="47"/>
                    <a:pt x="286" y="47"/>
                    <a:pt x="286" y="47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330" y="233"/>
                    <a:pt x="196" y="395"/>
                    <a:pt x="0" y="46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8"/>
            <p:cNvSpPr>
              <a:spLocks/>
            </p:cNvSpPr>
            <p:nvPr/>
          </p:nvSpPr>
          <p:spPr bwMode="auto">
            <a:xfrm>
              <a:off x="3333750" y="2876551"/>
              <a:ext cx="1262063" cy="1555750"/>
            </a:xfrm>
            <a:custGeom>
              <a:avLst/>
              <a:gdLst>
                <a:gd name="T0" fmla="*/ 795 w 795"/>
                <a:gd name="T1" fmla="*/ 0 h 980"/>
                <a:gd name="T2" fmla="*/ 795 w 795"/>
                <a:gd name="T3" fmla="*/ 868 h 980"/>
                <a:gd name="T4" fmla="*/ 698 w 795"/>
                <a:gd name="T5" fmla="*/ 868 h 980"/>
                <a:gd name="T6" fmla="*/ 698 w 795"/>
                <a:gd name="T7" fmla="*/ 980 h 980"/>
                <a:gd name="T8" fmla="*/ 504 w 795"/>
                <a:gd name="T9" fmla="*/ 980 h 980"/>
                <a:gd name="T10" fmla="*/ 504 w 795"/>
                <a:gd name="T11" fmla="*/ 868 h 980"/>
                <a:gd name="T12" fmla="*/ 313 w 795"/>
                <a:gd name="T13" fmla="*/ 868 h 980"/>
                <a:gd name="T14" fmla="*/ 313 w 795"/>
                <a:gd name="T15" fmla="*/ 980 h 980"/>
                <a:gd name="T16" fmla="*/ 118 w 795"/>
                <a:gd name="T17" fmla="*/ 980 h 980"/>
                <a:gd name="T18" fmla="*/ 118 w 795"/>
                <a:gd name="T19" fmla="*/ 868 h 980"/>
                <a:gd name="T20" fmla="*/ 0 w 795"/>
                <a:gd name="T21" fmla="*/ 868 h 980"/>
                <a:gd name="T22" fmla="*/ 0 w 795"/>
                <a:gd name="T23" fmla="*/ 0 h 980"/>
                <a:gd name="T24" fmla="*/ 795 w 795"/>
                <a:gd name="T25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5" h="980">
                  <a:moveTo>
                    <a:pt x="795" y="0"/>
                  </a:moveTo>
                  <a:lnTo>
                    <a:pt x="795" y="868"/>
                  </a:lnTo>
                  <a:lnTo>
                    <a:pt x="698" y="868"/>
                  </a:lnTo>
                  <a:lnTo>
                    <a:pt x="698" y="980"/>
                  </a:lnTo>
                  <a:lnTo>
                    <a:pt x="504" y="980"/>
                  </a:lnTo>
                  <a:lnTo>
                    <a:pt x="504" y="868"/>
                  </a:lnTo>
                  <a:lnTo>
                    <a:pt x="313" y="868"/>
                  </a:lnTo>
                  <a:lnTo>
                    <a:pt x="313" y="980"/>
                  </a:lnTo>
                  <a:lnTo>
                    <a:pt x="118" y="980"/>
                  </a:lnTo>
                  <a:lnTo>
                    <a:pt x="118" y="868"/>
                  </a:lnTo>
                  <a:lnTo>
                    <a:pt x="0" y="868"/>
                  </a:lnTo>
                  <a:lnTo>
                    <a:pt x="0" y="0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9"/>
            <p:cNvSpPr>
              <a:spLocks/>
            </p:cNvSpPr>
            <p:nvPr/>
          </p:nvSpPr>
          <p:spPr bwMode="auto">
            <a:xfrm>
              <a:off x="3333750" y="2876551"/>
              <a:ext cx="1262063" cy="1555750"/>
            </a:xfrm>
            <a:custGeom>
              <a:avLst/>
              <a:gdLst>
                <a:gd name="T0" fmla="*/ 795 w 795"/>
                <a:gd name="T1" fmla="*/ 0 h 980"/>
                <a:gd name="T2" fmla="*/ 795 w 795"/>
                <a:gd name="T3" fmla="*/ 868 h 980"/>
                <a:gd name="T4" fmla="*/ 698 w 795"/>
                <a:gd name="T5" fmla="*/ 868 h 980"/>
                <a:gd name="T6" fmla="*/ 698 w 795"/>
                <a:gd name="T7" fmla="*/ 980 h 980"/>
                <a:gd name="T8" fmla="*/ 504 w 795"/>
                <a:gd name="T9" fmla="*/ 980 h 980"/>
                <a:gd name="T10" fmla="*/ 504 w 795"/>
                <a:gd name="T11" fmla="*/ 868 h 980"/>
                <a:gd name="T12" fmla="*/ 313 w 795"/>
                <a:gd name="T13" fmla="*/ 868 h 980"/>
                <a:gd name="T14" fmla="*/ 313 w 795"/>
                <a:gd name="T15" fmla="*/ 980 h 980"/>
                <a:gd name="T16" fmla="*/ 118 w 795"/>
                <a:gd name="T17" fmla="*/ 980 h 980"/>
                <a:gd name="T18" fmla="*/ 118 w 795"/>
                <a:gd name="T19" fmla="*/ 868 h 980"/>
                <a:gd name="T20" fmla="*/ 0 w 795"/>
                <a:gd name="T21" fmla="*/ 868 h 980"/>
                <a:gd name="T22" fmla="*/ 0 w 795"/>
                <a:gd name="T23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5" h="980">
                  <a:moveTo>
                    <a:pt x="795" y="0"/>
                  </a:moveTo>
                  <a:lnTo>
                    <a:pt x="795" y="868"/>
                  </a:lnTo>
                  <a:lnTo>
                    <a:pt x="698" y="868"/>
                  </a:lnTo>
                  <a:lnTo>
                    <a:pt x="698" y="980"/>
                  </a:lnTo>
                  <a:lnTo>
                    <a:pt x="504" y="980"/>
                  </a:lnTo>
                  <a:lnTo>
                    <a:pt x="504" y="868"/>
                  </a:lnTo>
                  <a:lnTo>
                    <a:pt x="313" y="868"/>
                  </a:lnTo>
                  <a:lnTo>
                    <a:pt x="313" y="980"/>
                  </a:lnTo>
                  <a:lnTo>
                    <a:pt x="118" y="980"/>
                  </a:lnTo>
                  <a:lnTo>
                    <a:pt x="118" y="868"/>
                  </a:lnTo>
                  <a:lnTo>
                    <a:pt x="0" y="86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0"/>
            <p:cNvSpPr>
              <a:spLocks/>
            </p:cNvSpPr>
            <p:nvPr/>
          </p:nvSpPr>
          <p:spPr bwMode="auto">
            <a:xfrm>
              <a:off x="3341688" y="4254501"/>
              <a:ext cx="1250950" cy="1747838"/>
            </a:xfrm>
            <a:custGeom>
              <a:avLst/>
              <a:gdLst>
                <a:gd name="T0" fmla="*/ 293 w 333"/>
                <a:gd name="T1" fmla="*/ 0 h 465"/>
                <a:gd name="T2" fmla="*/ 293 w 333"/>
                <a:gd name="T3" fmla="*/ 47 h 465"/>
                <a:gd name="T4" fmla="*/ 211 w 333"/>
                <a:gd name="T5" fmla="*/ 47 h 465"/>
                <a:gd name="T6" fmla="*/ 211 w 333"/>
                <a:gd name="T7" fmla="*/ 0 h 465"/>
                <a:gd name="T8" fmla="*/ 129 w 333"/>
                <a:gd name="T9" fmla="*/ 0 h 465"/>
                <a:gd name="T10" fmla="*/ 129 w 333"/>
                <a:gd name="T11" fmla="*/ 47 h 465"/>
                <a:gd name="T12" fmla="*/ 48 w 333"/>
                <a:gd name="T13" fmla="*/ 47 h 465"/>
                <a:gd name="T14" fmla="*/ 48 w 333"/>
                <a:gd name="T15" fmla="*/ 0 h 465"/>
                <a:gd name="T16" fmla="*/ 0 w 333"/>
                <a:gd name="T17" fmla="*/ 0 h 465"/>
                <a:gd name="T18" fmla="*/ 333 w 333"/>
                <a:gd name="T19" fmla="*/ 465 h 465"/>
                <a:gd name="T20" fmla="*/ 333 w 333"/>
                <a:gd name="T21" fmla="*/ 0 h 465"/>
                <a:gd name="T22" fmla="*/ 293 w 333"/>
                <a:gd name="T23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465">
                  <a:moveTo>
                    <a:pt x="293" y="0"/>
                  </a:moveTo>
                  <a:cubicBezTo>
                    <a:pt x="293" y="47"/>
                    <a:pt x="293" y="47"/>
                    <a:pt x="293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33"/>
                    <a:pt x="138" y="395"/>
                    <a:pt x="333" y="465"/>
                  </a:cubicBezTo>
                  <a:cubicBezTo>
                    <a:pt x="333" y="0"/>
                    <a:pt x="333" y="0"/>
                    <a:pt x="333" y="0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solidFill>
              <a:srgbClr val="FF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1"/>
            <p:cNvSpPr>
              <a:spLocks/>
            </p:cNvSpPr>
            <p:nvPr/>
          </p:nvSpPr>
          <p:spPr bwMode="auto">
            <a:xfrm>
              <a:off x="4592638" y="2876551"/>
              <a:ext cx="1262063" cy="1555750"/>
            </a:xfrm>
            <a:custGeom>
              <a:avLst/>
              <a:gdLst>
                <a:gd name="T0" fmla="*/ 0 w 795"/>
                <a:gd name="T1" fmla="*/ 0 h 980"/>
                <a:gd name="T2" fmla="*/ 0 w 795"/>
                <a:gd name="T3" fmla="*/ 868 h 980"/>
                <a:gd name="T4" fmla="*/ 97 w 795"/>
                <a:gd name="T5" fmla="*/ 868 h 980"/>
                <a:gd name="T6" fmla="*/ 97 w 795"/>
                <a:gd name="T7" fmla="*/ 980 h 980"/>
                <a:gd name="T8" fmla="*/ 291 w 795"/>
                <a:gd name="T9" fmla="*/ 980 h 980"/>
                <a:gd name="T10" fmla="*/ 291 w 795"/>
                <a:gd name="T11" fmla="*/ 868 h 980"/>
                <a:gd name="T12" fmla="*/ 485 w 795"/>
                <a:gd name="T13" fmla="*/ 868 h 980"/>
                <a:gd name="T14" fmla="*/ 485 w 795"/>
                <a:gd name="T15" fmla="*/ 980 h 980"/>
                <a:gd name="T16" fmla="*/ 677 w 795"/>
                <a:gd name="T17" fmla="*/ 980 h 980"/>
                <a:gd name="T18" fmla="*/ 677 w 795"/>
                <a:gd name="T19" fmla="*/ 868 h 980"/>
                <a:gd name="T20" fmla="*/ 795 w 795"/>
                <a:gd name="T21" fmla="*/ 868 h 980"/>
                <a:gd name="T22" fmla="*/ 795 w 795"/>
                <a:gd name="T23" fmla="*/ 0 h 980"/>
                <a:gd name="T24" fmla="*/ 0 w 795"/>
                <a:gd name="T25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5" h="980">
                  <a:moveTo>
                    <a:pt x="0" y="0"/>
                  </a:moveTo>
                  <a:lnTo>
                    <a:pt x="0" y="868"/>
                  </a:lnTo>
                  <a:lnTo>
                    <a:pt x="97" y="868"/>
                  </a:lnTo>
                  <a:lnTo>
                    <a:pt x="97" y="980"/>
                  </a:lnTo>
                  <a:lnTo>
                    <a:pt x="291" y="980"/>
                  </a:lnTo>
                  <a:lnTo>
                    <a:pt x="291" y="868"/>
                  </a:lnTo>
                  <a:lnTo>
                    <a:pt x="485" y="868"/>
                  </a:lnTo>
                  <a:lnTo>
                    <a:pt x="485" y="980"/>
                  </a:lnTo>
                  <a:lnTo>
                    <a:pt x="677" y="980"/>
                  </a:lnTo>
                  <a:lnTo>
                    <a:pt x="677" y="868"/>
                  </a:lnTo>
                  <a:lnTo>
                    <a:pt x="795" y="868"/>
                  </a:lnTo>
                  <a:lnTo>
                    <a:pt x="7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B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2"/>
            <p:cNvSpPr>
              <a:spLocks/>
            </p:cNvSpPr>
            <p:nvPr/>
          </p:nvSpPr>
          <p:spPr bwMode="auto">
            <a:xfrm>
              <a:off x="4592638" y="2876551"/>
              <a:ext cx="1262063" cy="1555750"/>
            </a:xfrm>
            <a:custGeom>
              <a:avLst/>
              <a:gdLst>
                <a:gd name="T0" fmla="*/ 0 w 795"/>
                <a:gd name="T1" fmla="*/ 0 h 980"/>
                <a:gd name="T2" fmla="*/ 0 w 795"/>
                <a:gd name="T3" fmla="*/ 868 h 980"/>
                <a:gd name="T4" fmla="*/ 97 w 795"/>
                <a:gd name="T5" fmla="*/ 868 h 980"/>
                <a:gd name="T6" fmla="*/ 97 w 795"/>
                <a:gd name="T7" fmla="*/ 980 h 980"/>
                <a:gd name="T8" fmla="*/ 291 w 795"/>
                <a:gd name="T9" fmla="*/ 980 h 980"/>
                <a:gd name="T10" fmla="*/ 291 w 795"/>
                <a:gd name="T11" fmla="*/ 868 h 980"/>
                <a:gd name="T12" fmla="*/ 485 w 795"/>
                <a:gd name="T13" fmla="*/ 868 h 980"/>
                <a:gd name="T14" fmla="*/ 485 w 795"/>
                <a:gd name="T15" fmla="*/ 980 h 980"/>
                <a:gd name="T16" fmla="*/ 677 w 795"/>
                <a:gd name="T17" fmla="*/ 980 h 980"/>
                <a:gd name="T18" fmla="*/ 677 w 795"/>
                <a:gd name="T19" fmla="*/ 868 h 980"/>
                <a:gd name="T20" fmla="*/ 795 w 795"/>
                <a:gd name="T21" fmla="*/ 868 h 980"/>
                <a:gd name="T22" fmla="*/ 795 w 795"/>
                <a:gd name="T23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5" h="980">
                  <a:moveTo>
                    <a:pt x="0" y="0"/>
                  </a:moveTo>
                  <a:lnTo>
                    <a:pt x="0" y="868"/>
                  </a:lnTo>
                  <a:lnTo>
                    <a:pt x="97" y="868"/>
                  </a:lnTo>
                  <a:lnTo>
                    <a:pt x="97" y="980"/>
                  </a:lnTo>
                  <a:lnTo>
                    <a:pt x="291" y="980"/>
                  </a:lnTo>
                  <a:lnTo>
                    <a:pt x="291" y="868"/>
                  </a:lnTo>
                  <a:lnTo>
                    <a:pt x="485" y="868"/>
                  </a:lnTo>
                  <a:lnTo>
                    <a:pt x="485" y="980"/>
                  </a:lnTo>
                  <a:lnTo>
                    <a:pt x="677" y="980"/>
                  </a:lnTo>
                  <a:lnTo>
                    <a:pt x="677" y="868"/>
                  </a:lnTo>
                  <a:lnTo>
                    <a:pt x="795" y="868"/>
                  </a:lnTo>
                  <a:lnTo>
                    <a:pt x="7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3"/>
            <p:cNvSpPr>
              <a:spLocks noEditPoints="1"/>
            </p:cNvSpPr>
            <p:nvPr/>
          </p:nvSpPr>
          <p:spPr bwMode="auto">
            <a:xfrm>
              <a:off x="3292475" y="2843213"/>
              <a:ext cx="2603500" cy="3203575"/>
            </a:xfrm>
            <a:custGeom>
              <a:avLst/>
              <a:gdLst>
                <a:gd name="T0" fmla="*/ 0 w 693"/>
                <a:gd name="T1" fmla="*/ 0 h 853"/>
                <a:gd name="T2" fmla="*/ 0 w 693"/>
                <a:gd name="T3" fmla="*/ 343 h 853"/>
                <a:gd name="T4" fmla="*/ 347 w 693"/>
                <a:gd name="T5" fmla="*/ 853 h 853"/>
                <a:gd name="T6" fmla="*/ 693 w 693"/>
                <a:gd name="T7" fmla="*/ 343 h 853"/>
                <a:gd name="T8" fmla="*/ 693 w 693"/>
                <a:gd name="T9" fmla="*/ 0 h 853"/>
                <a:gd name="T10" fmla="*/ 0 w 693"/>
                <a:gd name="T11" fmla="*/ 0 h 853"/>
                <a:gd name="T12" fmla="*/ 674 w 693"/>
                <a:gd name="T13" fmla="*/ 324 h 853"/>
                <a:gd name="T14" fmla="*/ 674 w 693"/>
                <a:gd name="T15" fmla="*/ 343 h 853"/>
                <a:gd name="T16" fmla="*/ 581 w 693"/>
                <a:gd name="T17" fmla="*/ 664 h 853"/>
                <a:gd name="T18" fmla="*/ 347 w 693"/>
                <a:gd name="T19" fmla="*/ 832 h 853"/>
                <a:gd name="T20" fmla="*/ 113 w 693"/>
                <a:gd name="T21" fmla="*/ 664 h 853"/>
                <a:gd name="T22" fmla="*/ 19 w 693"/>
                <a:gd name="T23" fmla="*/ 343 h 853"/>
                <a:gd name="T24" fmla="*/ 19 w 693"/>
                <a:gd name="T25" fmla="*/ 19 h 853"/>
                <a:gd name="T26" fmla="*/ 674 w 693"/>
                <a:gd name="T27" fmla="*/ 19 h 853"/>
                <a:gd name="T28" fmla="*/ 674 w 693"/>
                <a:gd name="T29" fmla="*/ 324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3" h="853">
                  <a:moveTo>
                    <a:pt x="0" y="0"/>
                  </a:moveTo>
                  <a:cubicBezTo>
                    <a:pt x="0" y="343"/>
                    <a:pt x="0" y="343"/>
                    <a:pt x="0" y="343"/>
                  </a:cubicBezTo>
                  <a:cubicBezTo>
                    <a:pt x="0" y="624"/>
                    <a:pt x="145" y="778"/>
                    <a:pt x="347" y="853"/>
                  </a:cubicBezTo>
                  <a:cubicBezTo>
                    <a:pt x="549" y="778"/>
                    <a:pt x="693" y="624"/>
                    <a:pt x="693" y="343"/>
                  </a:cubicBezTo>
                  <a:cubicBezTo>
                    <a:pt x="693" y="0"/>
                    <a:pt x="693" y="0"/>
                    <a:pt x="693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674" y="324"/>
                  </a:moveTo>
                  <a:cubicBezTo>
                    <a:pt x="674" y="343"/>
                    <a:pt x="674" y="343"/>
                    <a:pt x="674" y="343"/>
                  </a:cubicBezTo>
                  <a:cubicBezTo>
                    <a:pt x="674" y="472"/>
                    <a:pt x="643" y="580"/>
                    <a:pt x="581" y="664"/>
                  </a:cubicBezTo>
                  <a:cubicBezTo>
                    <a:pt x="526" y="737"/>
                    <a:pt x="448" y="793"/>
                    <a:pt x="347" y="832"/>
                  </a:cubicBezTo>
                  <a:cubicBezTo>
                    <a:pt x="246" y="793"/>
                    <a:pt x="167" y="737"/>
                    <a:pt x="113" y="664"/>
                  </a:cubicBezTo>
                  <a:cubicBezTo>
                    <a:pt x="51" y="580"/>
                    <a:pt x="19" y="472"/>
                    <a:pt x="19" y="3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674" y="19"/>
                    <a:pt x="674" y="19"/>
                    <a:pt x="674" y="19"/>
                  </a:cubicBezTo>
                  <a:lnTo>
                    <a:pt x="674" y="324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4"/>
            <p:cNvSpPr>
              <a:spLocks/>
            </p:cNvSpPr>
            <p:nvPr/>
          </p:nvSpPr>
          <p:spPr bwMode="auto">
            <a:xfrm>
              <a:off x="3355975" y="4202113"/>
              <a:ext cx="1236663" cy="277813"/>
            </a:xfrm>
            <a:custGeom>
              <a:avLst/>
              <a:gdLst>
                <a:gd name="T0" fmla="*/ 71 w 779"/>
                <a:gd name="T1" fmla="*/ 64 h 175"/>
                <a:gd name="T2" fmla="*/ 0 w 779"/>
                <a:gd name="T3" fmla="*/ 64 h 175"/>
                <a:gd name="T4" fmla="*/ 0 w 779"/>
                <a:gd name="T5" fmla="*/ 0 h 175"/>
                <a:gd name="T6" fmla="*/ 135 w 779"/>
                <a:gd name="T7" fmla="*/ 0 h 175"/>
                <a:gd name="T8" fmla="*/ 135 w 779"/>
                <a:gd name="T9" fmla="*/ 112 h 175"/>
                <a:gd name="T10" fmla="*/ 265 w 779"/>
                <a:gd name="T11" fmla="*/ 112 h 175"/>
                <a:gd name="T12" fmla="*/ 265 w 779"/>
                <a:gd name="T13" fmla="*/ 0 h 175"/>
                <a:gd name="T14" fmla="*/ 521 w 779"/>
                <a:gd name="T15" fmla="*/ 0 h 175"/>
                <a:gd name="T16" fmla="*/ 521 w 779"/>
                <a:gd name="T17" fmla="*/ 112 h 175"/>
                <a:gd name="T18" fmla="*/ 651 w 779"/>
                <a:gd name="T19" fmla="*/ 112 h 175"/>
                <a:gd name="T20" fmla="*/ 651 w 779"/>
                <a:gd name="T21" fmla="*/ 0 h 175"/>
                <a:gd name="T22" fmla="*/ 779 w 779"/>
                <a:gd name="T23" fmla="*/ 0 h 175"/>
                <a:gd name="T24" fmla="*/ 779 w 779"/>
                <a:gd name="T25" fmla="*/ 64 h 175"/>
                <a:gd name="T26" fmla="*/ 715 w 779"/>
                <a:gd name="T27" fmla="*/ 64 h 175"/>
                <a:gd name="T28" fmla="*/ 715 w 779"/>
                <a:gd name="T29" fmla="*/ 175 h 175"/>
                <a:gd name="T30" fmla="*/ 459 w 779"/>
                <a:gd name="T31" fmla="*/ 175 h 175"/>
                <a:gd name="T32" fmla="*/ 459 w 779"/>
                <a:gd name="T33" fmla="*/ 64 h 175"/>
                <a:gd name="T34" fmla="*/ 329 w 779"/>
                <a:gd name="T35" fmla="*/ 64 h 175"/>
                <a:gd name="T36" fmla="*/ 329 w 779"/>
                <a:gd name="T37" fmla="*/ 175 h 175"/>
                <a:gd name="T38" fmla="*/ 71 w 779"/>
                <a:gd name="T39" fmla="*/ 175 h 175"/>
                <a:gd name="T40" fmla="*/ 71 w 779"/>
                <a:gd name="T41" fmla="*/ 6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9" h="175">
                  <a:moveTo>
                    <a:pt x="71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135" y="0"/>
                  </a:lnTo>
                  <a:lnTo>
                    <a:pt x="135" y="112"/>
                  </a:lnTo>
                  <a:lnTo>
                    <a:pt x="265" y="112"/>
                  </a:lnTo>
                  <a:lnTo>
                    <a:pt x="265" y="0"/>
                  </a:lnTo>
                  <a:lnTo>
                    <a:pt x="521" y="0"/>
                  </a:lnTo>
                  <a:lnTo>
                    <a:pt x="521" y="112"/>
                  </a:lnTo>
                  <a:lnTo>
                    <a:pt x="651" y="112"/>
                  </a:lnTo>
                  <a:lnTo>
                    <a:pt x="651" y="0"/>
                  </a:lnTo>
                  <a:lnTo>
                    <a:pt x="779" y="0"/>
                  </a:lnTo>
                  <a:lnTo>
                    <a:pt x="779" y="64"/>
                  </a:lnTo>
                  <a:lnTo>
                    <a:pt x="715" y="64"/>
                  </a:lnTo>
                  <a:lnTo>
                    <a:pt x="715" y="175"/>
                  </a:lnTo>
                  <a:lnTo>
                    <a:pt x="459" y="175"/>
                  </a:lnTo>
                  <a:lnTo>
                    <a:pt x="459" y="64"/>
                  </a:lnTo>
                  <a:lnTo>
                    <a:pt x="329" y="64"/>
                  </a:lnTo>
                  <a:lnTo>
                    <a:pt x="329" y="175"/>
                  </a:lnTo>
                  <a:lnTo>
                    <a:pt x="71" y="175"/>
                  </a:lnTo>
                  <a:lnTo>
                    <a:pt x="71" y="64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5"/>
            <p:cNvSpPr>
              <a:spLocks/>
            </p:cNvSpPr>
            <p:nvPr/>
          </p:nvSpPr>
          <p:spPr bwMode="auto">
            <a:xfrm>
              <a:off x="4592638" y="4202113"/>
              <a:ext cx="1255713" cy="277813"/>
            </a:xfrm>
            <a:custGeom>
              <a:avLst/>
              <a:gdLst>
                <a:gd name="T0" fmla="*/ 66 w 791"/>
                <a:gd name="T1" fmla="*/ 64 h 175"/>
                <a:gd name="T2" fmla="*/ 0 w 791"/>
                <a:gd name="T3" fmla="*/ 64 h 175"/>
                <a:gd name="T4" fmla="*/ 0 w 791"/>
                <a:gd name="T5" fmla="*/ 0 h 175"/>
                <a:gd name="T6" fmla="*/ 130 w 791"/>
                <a:gd name="T7" fmla="*/ 0 h 175"/>
                <a:gd name="T8" fmla="*/ 130 w 791"/>
                <a:gd name="T9" fmla="*/ 112 h 175"/>
                <a:gd name="T10" fmla="*/ 258 w 791"/>
                <a:gd name="T11" fmla="*/ 112 h 175"/>
                <a:gd name="T12" fmla="*/ 258 w 791"/>
                <a:gd name="T13" fmla="*/ 0 h 175"/>
                <a:gd name="T14" fmla="*/ 516 w 791"/>
                <a:gd name="T15" fmla="*/ 0 h 175"/>
                <a:gd name="T16" fmla="*/ 516 w 791"/>
                <a:gd name="T17" fmla="*/ 112 h 175"/>
                <a:gd name="T18" fmla="*/ 646 w 791"/>
                <a:gd name="T19" fmla="*/ 112 h 175"/>
                <a:gd name="T20" fmla="*/ 646 w 791"/>
                <a:gd name="T21" fmla="*/ 0 h 175"/>
                <a:gd name="T22" fmla="*/ 677 w 791"/>
                <a:gd name="T23" fmla="*/ 0 h 175"/>
                <a:gd name="T24" fmla="*/ 791 w 791"/>
                <a:gd name="T25" fmla="*/ 0 h 175"/>
                <a:gd name="T26" fmla="*/ 791 w 791"/>
                <a:gd name="T27" fmla="*/ 64 h 175"/>
                <a:gd name="T28" fmla="*/ 710 w 791"/>
                <a:gd name="T29" fmla="*/ 64 h 175"/>
                <a:gd name="T30" fmla="*/ 710 w 791"/>
                <a:gd name="T31" fmla="*/ 175 h 175"/>
                <a:gd name="T32" fmla="*/ 452 w 791"/>
                <a:gd name="T33" fmla="*/ 175 h 175"/>
                <a:gd name="T34" fmla="*/ 452 w 791"/>
                <a:gd name="T35" fmla="*/ 64 h 175"/>
                <a:gd name="T36" fmla="*/ 322 w 791"/>
                <a:gd name="T37" fmla="*/ 64 h 175"/>
                <a:gd name="T38" fmla="*/ 322 w 791"/>
                <a:gd name="T39" fmla="*/ 175 h 175"/>
                <a:gd name="T40" fmla="*/ 66 w 791"/>
                <a:gd name="T41" fmla="*/ 175 h 175"/>
                <a:gd name="T42" fmla="*/ 66 w 791"/>
                <a:gd name="T43" fmla="*/ 6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1" h="175">
                  <a:moveTo>
                    <a:pt x="66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12"/>
                  </a:lnTo>
                  <a:lnTo>
                    <a:pt x="258" y="112"/>
                  </a:lnTo>
                  <a:lnTo>
                    <a:pt x="258" y="0"/>
                  </a:lnTo>
                  <a:lnTo>
                    <a:pt x="516" y="0"/>
                  </a:lnTo>
                  <a:lnTo>
                    <a:pt x="516" y="112"/>
                  </a:lnTo>
                  <a:lnTo>
                    <a:pt x="646" y="112"/>
                  </a:lnTo>
                  <a:lnTo>
                    <a:pt x="646" y="0"/>
                  </a:lnTo>
                  <a:lnTo>
                    <a:pt x="677" y="0"/>
                  </a:lnTo>
                  <a:lnTo>
                    <a:pt x="791" y="0"/>
                  </a:lnTo>
                  <a:lnTo>
                    <a:pt x="791" y="64"/>
                  </a:lnTo>
                  <a:lnTo>
                    <a:pt x="710" y="64"/>
                  </a:lnTo>
                  <a:lnTo>
                    <a:pt x="710" y="175"/>
                  </a:lnTo>
                  <a:lnTo>
                    <a:pt x="452" y="175"/>
                  </a:lnTo>
                  <a:lnTo>
                    <a:pt x="452" y="64"/>
                  </a:lnTo>
                  <a:lnTo>
                    <a:pt x="322" y="64"/>
                  </a:lnTo>
                  <a:lnTo>
                    <a:pt x="322" y="175"/>
                  </a:lnTo>
                  <a:lnTo>
                    <a:pt x="66" y="175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96"/>
            <p:cNvSpPr>
              <a:spLocks noChangeArrowheads="1"/>
            </p:cNvSpPr>
            <p:nvPr/>
          </p:nvSpPr>
          <p:spPr bwMode="auto">
            <a:xfrm>
              <a:off x="4543425" y="4254501"/>
              <a:ext cx="101600" cy="1743075"/>
            </a:xfrm>
            <a:prstGeom prst="rect">
              <a:avLst/>
            </a:pr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97"/>
            <p:cNvSpPr>
              <a:spLocks noChangeArrowheads="1"/>
            </p:cNvSpPr>
            <p:nvPr/>
          </p:nvSpPr>
          <p:spPr bwMode="auto">
            <a:xfrm>
              <a:off x="4543425" y="2892426"/>
              <a:ext cx="101600" cy="1362075"/>
            </a:xfrm>
            <a:prstGeom prst="rect">
              <a:avLst/>
            </a:pr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98"/>
            <p:cNvSpPr>
              <a:spLocks noChangeArrowheads="1"/>
            </p:cNvSpPr>
            <p:nvPr/>
          </p:nvSpPr>
          <p:spPr bwMode="auto">
            <a:xfrm>
              <a:off x="5046663" y="5111751"/>
              <a:ext cx="225425" cy="19050"/>
            </a:xfrm>
            <a:prstGeom prst="rect">
              <a:avLst/>
            </a:pr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99"/>
            <p:cNvSpPr>
              <a:spLocks/>
            </p:cNvSpPr>
            <p:nvPr/>
          </p:nvSpPr>
          <p:spPr bwMode="auto">
            <a:xfrm>
              <a:off x="5021263" y="5084763"/>
              <a:ext cx="277813" cy="68263"/>
            </a:xfrm>
            <a:custGeom>
              <a:avLst/>
              <a:gdLst>
                <a:gd name="T0" fmla="*/ 175 w 175"/>
                <a:gd name="T1" fmla="*/ 17 h 43"/>
                <a:gd name="T2" fmla="*/ 175 w 175"/>
                <a:gd name="T3" fmla="*/ 43 h 43"/>
                <a:gd name="T4" fmla="*/ 0 w 175"/>
                <a:gd name="T5" fmla="*/ 43 h 43"/>
                <a:gd name="T6" fmla="*/ 0 w 175"/>
                <a:gd name="T7" fmla="*/ 0 h 43"/>
                <a:gd name="T8" fmla="*/ 175 w 175"/>
                <a:gd name="T9" fmla="*/ 0 h 43"/>
                <a:gd name="T10" fmla="*/ 175 w 175"/>
                <a:gd name="T1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">
                  <a:moveTo>
                    <a:pt x="175" y="17"/>
                  </a:moveTo>
                  <a:lnTo>
                    <a:pt x="17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75" y="17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00"/>
            <p:cNvSpPr>
              <a:spLocks/>
            </p:cNvSpPr>
            <p:nvPr/>
          </p:nvSpPr>
          <p:spPr bwMode="auto">
            <a:xfrm>
              <a:off x="4987925" y="5156201"/>
              <a:ext cx="344488" cy="255588"/>
            </a:xfrm>
            <a:custGeom>
              <a:avLst/>
              <a:gdLst>
                <a:gd name="T0" fmla="*/ 72 w 92"/>
                <a:gd name="T1" fmla="*/ 24 h 68"/>
                <a:gd name="T2" fmla="*/ 64 w 92"/>
                <a:gd name="T3" fmla="*/ 0 h 68"/>
                <a:gd name="T4" fmla="*/ 49 w 92"/>
                <a:gd name="T5" fmla="*/ 0 h 68"/>
                <a:gd name="T6" fmla="*/ 49 w 92"/>
                <a:gd name="T7" fmla="*/ 29 h 68"/>
                <a:gd name="T8" fmla="*/ 46 w 92"/>
                <a:gd name="T9" fmla="*/ 31 h 68"/>
                <a:gd name="T10" fmla="*/ 43 w 92"/>
                <a:gd name="T11" fmla="*/ 29 h 68"/>
                <a:gd name="T12" fmla="*/ 43 w 92"/>
                <a:gd name="T13" fmla="*/ 0 h 68"/>
                <a:gd name="T14" fmla="*/ 28 w 92"/>
                <a:gd name="T15" fmla="*/ 0 h 68"/>
                <a:gd name="T16" fmla="*/ 20 w 92"/>
                <a:gd name="T17" fmla="*/ 24 h 68"/>
                <a:gd name="T18" fmla="*/ 0 w 92"/>
                <a:gd name="T19" fmla="*/ 28 h 68"/>
                <a:gd name="T20" fmla="*/ 3 w 92"/>
                <a:gd name="T21" fmla="*/ 38 h 68"/>
                <a:gd name="T22" fmla="*/ 14 w 92"/>
                <a:gd name="T23" fmla="*/ 45 h 68"/>
                <a:gd name="T24" fmla="*/ 24 w 92"/>
                <a:gd name="T25" fmla="*/ 45 h 68"/>
                <a:gd name="T26" fmla="*/ 32 w 92"/>
                <a:gd name="T27" fmla="*/ 60 h 68"/>
                <a:gd name="T28" fmla="*/ 46 w 92"/>
                <a:gd name="T29" fmla="*/ 68 h 68"/>
                <a:gd name="T30" fmla="*/ 61 w 92"/>
                <a:gd name="T31" fmla="*/ 60 h 68"/>
                <a:gd name="T32" fmla="*/ 68 w 92"/>
                <a:gd name="T33" fmla="*/ 45 h 68"/>
                <a:gd name="T34" fmla="*/ 78 w 92"/>
                <a:gd name="T35" fmla="*/ 45 h 68"/>
                <a:gd name="T36" fmla="*/ 89 w 92"/>
                <a:gd name="T37" fmla="*/ 38 h 68"/>
                <a:gd name="T38" fmla="*/ 92 w 92"/>
                <a:gd name="T39" fmla="*/ 28 h 68"/>
                <a:gd name="T40" fmla="*/ 72 w 92"/>
                <a:gd name="T41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8">
                  <a:moveTo>
                    <a:pt x="72" y="24"/>
                  </a:moveTo>
                  <a:cubicBezTo>
                    <a:pt x="64" y="14"/>
                    <a:pt x="64" y="0"/>
                    <a:pt x="6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30"/>
                    <a:pt x="47" y="31"/>
                    <a:pt x="46" y="31"/>
                  </a:cubicBezTo>
                  <a:cubicBezTo>
                    <a:pt x="45" y="31"/>
                    <a:pt x="43" y="30"/>
                    <a:pt x="43" y="2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4"/>
                    <a:pt x="20" y="24"/>
                  </a:cubicBezTo>
                  <a:cubicBezTo>
                    <a:pt x="11" y="32"/>
                    <a:pt x="0" y="28"/>
                    <a:pt x="0" y="28"/>
                  </a:cubicBezTo>
                  <a:cubicBezTo>
                    <a:pt x="0" y="28"/>
                    <a:pt x="0" y="34"/>
                    <a:pt x="3" y="38"/>
                  </a:cubicBezTo>
                  <a:cubicBezTo>
                    <a:pt x="6" y="42"/>
                    <a:pt x="9" y="45"/>
                    <a:pt x="14" y="45"/>
                  </a:cubicBezTo>
                  <a:cubicBezTo>
                    <a:pt x="17" y="45"/>
                    <a:pt x="23" y="43"/>
                    <a:pt x="24" y="45"/>
                  </a:cubicBezTo>
                  <a:cubicBezTo>
                    <a:pt x="25" y="46"/>
                    <a:pt x="24" y="51"/>
                    <a:pt x="32" y="60"/>
                  </a:cubicBezTo>
                  <a:cubicBezTo>
                    <a:pt x="38" y="68"/>
                    <a:pt x="46" y="68"/>
                    <a:pt x="46" y="68"/>
                  </a:cubicBezTo>
                  <a:cubicBezTo>
                    <a:pt x="46" y="68"/>
                    <a:pt x="54" y="68"/>
                    <a:pt x="61" y="60"/>
                  </a:cubicBezTo>
                  <a:cubicBezTo>
                    <a:pt x="68" y="51"/>
                    <a:pt x="67" y="46"/>
                    <a:pt x="68" y="45"/>
                  </a:cubicBezTo>
                  <a:cubicBezTo>
                    <a:pt x="69" y="43"/>
                    <a:pt x="75" y="45"/>
                    <a:pt x="78" y="45"/>
                  </a:cubicBezTo>
                  <a:cubicBezTo>
                    <a:pt x="83" y="45"/>
                    <a:pt x="86" y="42"/>
                    <a:pt x="89" y="38"/>
                  </a:cubicBezTo>
                  <a:cubicBezTo>
                    <a:pt x="92" y="34"/>
                    <a:pt x="92" y="28"/>
                    <a:pt x="92" y="28"/>
                  </a:cubicBezTo>
                  <a:cubicBezTo>
                    <a:pt x="92" y="28"/>
                    <a:pt x="81" y="32"/>
                    <a:pt x="72" y="24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01"/>
            <p:cNvSpPr>
              <a:spLocks noEditPoints="1"/>
            </p:cNvSpPr>
            <p:nvPr/>
          </p:nvSpPr>
          <p:spPr bwMode="auto">
            <a:xfrm>
              <a:off x="4960938" y="5130801"/>
              <a:ext cx="398463" cy="307975"/>
            </a:xfrm>
            <a:custGeom>
              <a:avLst/>
              <a:gdLst>
                <a:gd name="T0" fmla="*/ 33 w 106"/>
                <a:gd name="T1" fmla="*/ 71 h 82"/>
                <a:gd name="T2" fmla="*/ 26 w 106"/>
                <a:gd name="T3" fmla="*/ 58 h 82"/>
                <a:gd name="T4" fmla="*/ 21 w 106"/>
                <a:gd name="T5" fmla="*/ 59 h 82"/>
                <a:gd name="T6" fmla="*/ 20 w 106"/>
                <a:gd name="T7" fmla="*/ 59 h 82"/>
                <a:gd name="T8" fmla="*/ 5 w 106"/>
                <a:gd name="T9" fmla="*/ 49 h 82"/>
                <a:gd name="T10" fmla="*/ 0 w 106"/>
                <a:gd name="T11" fmla="*/ 36 h 82"/>
                <a:gd name="T12" fmla="*/ 0 w 106"/>
                <a:gd name="T13" fmla="*/ 26 h 82"/>
                <a:gd name="T14" fmla="*/ 9 w 106"/>
                <a:gd name="T15" fmla="*/ 29 h 82"/>
                <a:gd name="T16" fmla="*/ 13 w 106"/>
                <a:gd name="T17" fmla="*/ 30 h 82"/>
                <a:gd name="T18" fmla="*/ 22 w 106"/>
                <a:gd name="T19" fmla="*/ 26 h 82"/>
                <a:gd name="T20" fmla="*/ 29 w 106"/>
                <a:gd name="T21" fmla="*/ 7 h 82"/>
                <a:gd name="T22" fmla="*/ 29 w 106"/>
                <a:gd name="T23" fmla="*/ 6 h 82"/>
                <a:gd name="T24" fmla="*/ 31 w 106"/>
                <a:gd name="T25" fmla="*/ 2 h 82"/>
                <a:gd name="T26" fmla="*/ 35 w 106"/>
                <a:gd name="T27" fmla="*/ 0 h 82"/>
                <a:gd name="T28" fmla="*/ 37 w 106"/>
                <a:gd name="T29" fmla="*/ 0 h 82"/>
                <a:gd name="T30" fmla="*/ 69 w 106"/>
                <a:gd name="T31" fmla="*/ 0 h 82"/>
                <a:gd name="T32" fmla="*/ 72 w 106"/>
                <a:gd name="T33" fmla="*/ 0 h 82"/>
                <a:gd name="T34" fmla="*/ 75 w 106"/>
                <a:gd name="T35" fmla="*/ 1 h 82"/>
                <a:gd name="T36" fmla="*/ 75 w 106"/>
                <a:gd name="T37" fmla="*/ 2 h 82"/>
                <a:gd name="T38" fmla="*/ 87 w 106"/>
                <a:gd name="T39" fmla="*/ 13 h 82"/>
                <a:gd name="T40" fmla="*/ 78 w 106"/>
                <a:gd name="T41" fmla="*/ 13 h 82"/>
                <a:gd name="T42" fmla="*/ 84 w 106"/>
                <a:gd name="T43" fmla="*/ 26 h 82"/>
                <a:gd name="T44" fmla="*/ 79 w 106"/>
                <a:gd name="T45" fmla="*/ 31 h 82"/>
                <a:gd name="T46" fmla="*/ 84 w 106"/>
                <a:gd name="T47" fmla="*/ 26 h 82"/>
                <a:gd name="T48" fmla="*/ 93 w 106"/>
                <a:gd name="T49" fmla="*/ 30 h 82"/>
                <a:gd name="T50" fmla="*/ 97 w 106"/>
                <a:gd name="T51" fmla="*/ 29 h 82"/>
                <a:gd name="T52" fmla="*/ 106 w 106"/>
                <a:gd name="T53" fmla="*/ 26 h 82"/>
                <a:gd name="T54" fmla="*/ 106 w 106"/>
                <a:gd name="T55" fmla="*/ 36 h 82"/>
                <a:gd name="T56" fmla="*/ 101 w 106"/>
                <a:gd name="T57" fmla="*/ 49 h 82"/>
                <a:gd name="T58" fmla="*/ 85 w 106"/>
                <a:gd name="T59" fmla="*/ 58 h 82"/>
                <a:gd name="T60" fmla="*/ 85 w 106"/>
                <a:gd name="T61" fmla="*/ 59 h 82"/>
                <a:gd name="T62" fmla="*/ 80 w 106"/>
                <a:gd name="T63" fmla="*/ 58 h 82"/>
                <a:gd name="T64" fmla="*/ 73 w 106"/>
                <a:gd name="T65" fmla="*/ 71 h 82"/>
                <a:gd name="T66" fmla="*/ 53 w 106"/>
                <a:gd name="T67" fmla="*/ 82 h 82"/>
                <a:gd name="T68" fmla="*/ 33 w 106"/>
                <a:gd name="T69" fmla="*/ 71 h 82"/>
                <a:gd name="T70" fmla="*/ 37 w 106"/>
                <a:gd name="T71" fmla="*/ 48 h 82"/>
                <a:gd name="T72" fmla="*/ 44 w 106"/>
                <a:gd name="T73" fmla="*/ 63 h 82"/>
                <a:gd name="T74" fmla="*/ 53 w 106"/>
                <a:gd name="T75" fmla="*/ 69 h 82"/>
                <a:gd name="T76" fmla="*/ 62 w 106"/>
                <a:gd name="T77" fmla="*/ 63 h 82"/>
                <a:gd name="T78" fmla="*/ 69 w 106"/>
                <a:gd name="T79" fmla="*/ 48 h 82"/>
                <a:gd name="T80" fmla="*/ 76 w 106"/>
                <a:gd name="T81" fmla="*/ 44 h 82"/>
                <a:gd name="T82" fmla="*/ 85 w 106"/>
                <a:gd name="T83" fmla="*/ 45 h 82"/>
                <a:gd name="T84" fmla="*/ 86 w 106"/>
                <a:gd name="T85" fmla="*/ 45 h 82"/>
                <a:gd name="T86" fmla="*/ 89 w 106"/>
                <a:gd name="T87" fmla="*/ 43 h 82"/>
                <a:gd name="T88" fmla="*/ 74 w 106"/>
                <a:gd name="T89" fmla="*/ 35 h 82"/>
                <a:gd name="T90" fmla="*/ 74 w 106"/>
                <a:gd name="T91" fmla="*/ 35 h 82"/>
                <a:gd name="T92" fmla="*/ 65 w 106"/>
                <a:gd name="T93" fmla="*/ 13 h 82"/>
                <a:gd name="T94" fmla="*/ 62 w 106"/>
                <a:gd name="T95" fmla="*/ 13 h 82"/>
                <a:gd name="T96" fmla="*/ 62 w 106"/>
                <a:gd name="T97" fmla="*/ 36 h 82"/>
                <a:gd name="T98" fmla="*/ 53 w 106"/>
                <a:gd name="T99" fmla="*/ 45 h 82"/>
                <a:gd name="T100" fmla="*/ 44 w 106"/>
                <a:gd name="T101" fmla="*/ 36 h 82"/>
                <a:gd name="T102" fmla="*/ 44 w 106"/>
                <a:gd name="T103" fmla="*/ 13 h 82"/>
                <a:gd name="T104" fmla="*/ 41 w 106"/>
                <a:gd name="T105" fmla="*/ 13 h 82"/>
                <a:gd name="T106" fmla="*/ 32 w 106"/>
                <a:gd name="T107" fmla="*/ 35 h 82"/>
                <a:gd name="T108" fmla="*/ 17 w 106"/>
                <a:gd name="T109" fmla="*/ 43 h 82"/>
                <a:gd name="T110" fmla="*/ 21 w 106"/>
                <a:gd name="T111" fmla="*/ 45 h 82"/>
                <a:gd name="T112" fmla="*/ 21 w 106"/>
                <a:gd name="T113" fmla="*/ 45 h 82"/>
                <a:gd name="T114" fmla="*/ 30 w 106"/>
                <a:gd name="T115" fmla="*/ 44 h 82"/>
                <a:gd name="T116" fmla="*/ 30 w 106"/>
                <a:gd name="T117" fmla="*/ 44 h 82"/>
                <a:gd name="T118" fmla="*/ 37 w 106"/>
                <a:gd name="T119" fmla="*/ 4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" h="82">
                  <a:moveTo>
                    <a:pt x="33" y="71"/>
                  </a:moveTo>
                  <a:cubicBezTo>
                    <a:pt x="29" y="66"/>
                    <a:pt x="27" y="62"/>
                    <a:pt x="26" y="58"/>
                  </a:cubicBezTo>
                  <a:cubicBezTo>
                    <a:pt x="25" y="59"/>
                    <a:pt x="23" y="59"/>
                    <a:pt x="21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12" y="59"/>
                    <a:pt x="7" y="53"/>
                    <a:pt x="5" y="49"/>
                  </a:cubicBezTo>
                  <a:cubicBezTo>
                    <a:pt x="0" y="43"/>
                    <a:pt x="0" y="36"/>
                    <a:pt x="0" y="3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10" y="30"/>
                    <a:pt x="13" y="30"/>
                  </a:cubicBezTo>
                  <a:cubicBezTo>
                    <a:pt x="16" y="29"/>
                    <a:pt x="19" y="29"/>
                    <a:pt x="22" y="26"/>
                  </a:cubicBezTo>
                  <a:cubicBezTo>
                    <a:pt x="28" y="20"/>
                    <a:pt x="29" y="8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3"/>
                    <a:pt x="31" y="2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6" y="0"/>
                    <a:pt x="36" y="0"/>
                    <a:pt x="3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2" y="0"/>
                    <a:pt x="72" y="0"/>
                  </a:cubicBezTo>
                  <a:cubicBezTo>
                    <a:pt x="74" y="0"/>
                    <a:pt x="74" y="1"/>
                    <a:pt x="75" y="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7"/>
                    <a:pt x="81" y="23"/>
                    <a:pt x="84" y="2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7" y="29"/>
                    <a:pt x="90" y="30"/>
                    <a:pt x="93" y="30"/>
                  </a:cubicBezTo>
                  <a:cubicBezTo>
                    <a:pt x="95" y="30"/>
                    <a:pt x="97" y="29"/>
                    <a:pt x="97" y="29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43"/>
                    <a:pt x="101" y="49"/>
                  </a:cubicBezTo>
                  <a:cubicBezTo>
                    <a:pt x="99" y="53"/>
                    <a:pt x="94" y="58"/>
                    <a:pt x="85" y="58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3" y="59"/>
                    <a:pt x="81" y="59"/>
                    <a:pt x="80" y="58"/>
                  </a:cubicBezTo>
                  <a:cubicBezTo>
                    <a:pt x="79" y="62"/>
                    <a:pt x="77" y="66"/>
                    <a:pt x="73" y="71"/>
                  </a:cubicBezTo>
                  <a:cubicBezTo>
                    <a:pt x="64" y="81"/>
                    <a:pt x="54" y="82"/>
                    <a:pt x="53" y="82"/>
                  </a:cubicBezTo>
                  <a:cubicBezTo>
                    <a:pt x="52" y="82"/>
                    <a:pt x="42" y="81"/>
                    <a:pt x="33" y="71"/>
                  </a:cubicBezTo>
                  <a:close/>
                  <a:moveTo>
                    <a:pt x="37" y="48"/>
                  </a:moveTo>
                  <a:cubicBezTo>
                    <a:pt x="40" y="55"/>
                    <a:pt x="37" y="54"/>
                    <a:pt x="44" y="63"/>
                  </a:cubicBezTo>
                  <a:cubicBezTo>
                    <a:pt x="48" y="68"/>
                    <a:pt x="53" y="69"/>
                    <a:pt x="53" y="69"/>
                  </a:cubicBezTo>
                  <a:cubicBezTo>
                    <a:pt x="53" y="68"/>
                    <a:pt x="57" y="69"/>
                    <a:pt x="62" y="63"/>
                  </a:cubicBezTo>
                  <a:cubicBezTo>
                    <a:pt x="69" y="54"/>
                    <a:pt x="66" y="55"/>
                    <a:pt x="69" y="48"/>
                  </a:cubicBezTo>
                  <a:cubicBezTo>
                    <a:pt x="72" y="44"/>
                    <a:pt x="75" y="44"/>
                    <a:pt x="76" y="44"/>
                  </a:cubicBezTo>
                  <a:cubicBezTo>
                    <a:pt x="80" y="44"/>
                    <a:pt x="83" y="45"/>
                    <a:pt x="85" y="45"/>
                  </a:cubicBezTo>
                  <a:cubicBezTo>
                    <a:pt x="85" y="45"/>
                    <a:pt x="85" y="45"/>
                    <a:pt x="86" y="45"/>
                  </a:cubicBezTo>
                  <a:cubicBezTo>
                    <a:pt x="87" y="45"/>
                    <a:pt x="88" y="45"/>
                    <a:pt x="89" y="43"/>
                  </a:cubicBezTo>
                  <a:cubicBezTo>
                    <a:pt x="84" y="42"/>
                    <a:pt x="79" y="40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68" y="28"/>
                    <a:pt x="65" y="19"/>
                    <a:pt x="65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41"/>
                    <a:pt x="58" y="45"/>
                    <a:pt x="53" y="45"/>
                  </a:cubicBezTo>
                  <a:cubicBezTo>
                    <a:pt x="48" y="45"/>
                    <a:pt x="44" y="41"/>
                    <a:pt x="44" y="36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0" y="19"/>
                    <a:pt x="38" y="28"/>
                    <a:pt x="32" y="35"/>
                  </a:cubicBezTo>
                  <a:cubicBezTo>
                    <a:pt x="27" y="40"/>
                    <a:pt x="21" y="42"/>
                    <a:pt x="17" y="43"/>
                  </a:cubicBezTo>
                  <a:cubicBezTo>
                    <a:pt x="19" y="45"/>
                    <a:pt x="19" y="45"/>
                    <a:pt x="21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6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2" y="44"/>
                    <a:pt x="35" y="45"/>
                    <a:pt x="37" y="48"/>
                  </a:cubicBez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02"/>
            <p:cNvSpPr>
              <a:spLocks/>
            </p:cNvSpPr>
            <p:nvPr/>
          </p:nvSpPr>
          <p:spPr bwMode="auto">
            <a:xfrm>
              <a:off x="4773613" y="4562476"/>
              <a:ext cx="773113" cy="574675"/>
            </a:xfrm>
            <a:custGeom>
              <a:avLst/>
              <a:gdLst>
                <a:gd name="T0" fmla="*/ 103 w 206"/>
                <a:gd name="T1" fmla="*/ 53 h 153"/>
                <a:gd name="T2" fmla="*/ 106 w 206"/>
                <a:gd name="T3" fmla="*/ 56 h 153"/>
                <a:gd name="T4" fmla="*/ 106 w 206"/>
                <a:gd name="T5" fmla="*/ 139 h 153"/>
                <a:gd name="T6" fmla="*/ 117 w 206"/>
                <a:gd name="T7" fmla="*/ 139 h 153"/>
                <a:gd name="T8" fmla="*/ 124 w 206"/>
                <a:gd name="T9" fmla="*/ 123 h 153"/>
                <a:gd name="T10" fmla="*/ 154 w 206"/>
                <a:gd name="T11" fmla="*/ 102 h 153"/>
                <a:gd name="T12" fmla="*/ 157 w 206"/>
                <a:gd name="T13" fmla="*/ 104 h 153"/>
                <a:gd name="T14" fmla="*/ 156 w 206"/>
                <a:gd name="T15" fmla="*/ 107 h 153"/>
                <a:gd name="T16" fmla="*/ 128 w 206"/>
                <a:gd name="T17" fmla="*/ 126 h 153"/>
                <a:gd name="T18" fmla="*/ 122 w 206"/>
                <a:gd name="T19" fmla="*/ 139 h 153"/>
                <a:gd name="T20" fmla="*/ 129 w 206"/>
                <a:gd name="T21" fmla="*/ 139 h 153"/>
                <a:gd name="T22" fmla="*/ 159 w 206"/>
                <a:gd name="T23" fmla="*/ 134 h 153"/>
                <a:gd name="T24" fmla="*/ 168 w 206"/>
                <a:gd name="T25" fmla="*/ 153 h 153"/>
                <a:gd name="T26" fmla="*/ 168 w 206"/>
                <a:gd name="T27" fmla="*/ 153 h 153"/>
                <a:gd name="T28" fmla="*/ 169 w 206"/>
                <a:gd name="T29" fmla="*/ 152 h 153"/>
                <a:gd name="T30" fmla="*/ 159 w 206"/>
                <a:gd name="T31" fmla="*/ 80 h 153"/>
                <a:gd name="T32" fmla="*/ 113 w 206"/>
                <a:gd name="T33" fmla="*/ 110 h 153"/>
                <a:gd name="T34" fmla="*/ 110 w 206"/>
                <a:gd name="T35" fmla="*/ 105 h 153"/>
                <a:gd name="T36" fmla="*/ 113 w 206"/>
                <a:gd name="T37" fmla="*/ 101 h 153"/>
                <a:gd name="T38" fmla="*/ 129 w 206"/>
                <a:gd name="T39" fmla="*/ 52 h 153"/>
                <a:gd name="T40" fmla="*/ 110 w 206"/>
                <a:gd name="T41" fmla="*/ 12 h 153"/>
                <a:gd name="T42" fmla="*/ 103 w 206"/>
                <a:gd name="T43" fmla="*/ 0 h 153"/>
                <a:gd name="T44" fmla="*/ 96 w 206"/>
                <a:gd name="T45" fmla="*/ 12 h 153"/>
                <a:gd name="T46" fmla="*/ 78 w 206"/>
                <a:gd name="T47" fmla="*/ 52 h 153"/>
                <a:gd name="T48" fmla="*/ 93 w 206"/>
                <a:gd name="T49" fmla="*/ 101 h 153"/>
                <a:gd name="T50" fmla="*/ 96 w 206"/>
                <a:gd name="T51" fmla="*/ 105 h 153"/>
                <a:gd name="T52" fmla="*/ 93 w 206"/>
                <a:gd name="T53" fmla="*/ 110 h 153"/>
                <a:gd name="T54" fmla="*/ 47 w 206"/>
                <a:gd name="T55" fmla="*/ 80 h 153"/>
                <a:gd name="T56" fmla="*/ 37 w 206"/>
                <a:gd name="T57" fmla="*/ 152 h 153"/>
                <a:gd name="T58" fmla="*/ 38 w 206"/>
                <a:gd name="T59" fmla="*/ 153 h 153"/>
                <a:gd name="T60" fmla="*/ 38 w 206"/>
                <a:gd name="T61" fmla="*/ 153 h 153"/>
                <a:gd name="T62" fmla="*/ 47 w 206"/>
                <a:gd name="T63" fmla="*/ 134 h 153"/>
                <a:gd name="T64" fmla="*/ 77 w 206"/>
                <a:gd name="T65" fmla="*/ 139 h 153"/>
                <a:gd name="T66" fmla="*/ 84 w 206"/>
                <a:gd name="T67" fmla="*/ 139 h 153"/>
                <a:gd name="T68" fmla="*/ 78 w 206"/>
                <a:gd name="T69" fmla="*/ 126 h 153"/>
                <a:gd name="T70" fmla="*/ 50 w 206"/>
                <a:gd name="T71" fmla="*/ 107 h 153"/>
                <a:gd name="T72" fmla="*/ 49 w 206"/>
                <a:gd name="T73" fmla="*/ 104 h 153"/>
                <a:gd name="T74" fmla="*/ 52 w 206"/>
                <a:gd name="T75" fmla="*/ 102 h 153"/>
                <a:gd name="T76" fmla="*/ 83 w 206"/>
                <a:gd name="T77" fmla="*/ 123 h 153"/>
                <a:gd name="T78" fmla="*/ 89 w 206"/>
                <a:gd name="T79" fmla="*/ 139 h 153"/>
                <a:gd name="T80" fmla="*/ 100 w 206"/>
                <a:gd name="T81" fmla="*/ 139 h 153"/>
                <a:gd name="T82" fmla="*/ 100 w 206"/>
                <a:gd name="T83" fmla="*/ 56 h 153"/>
                <a:gd name="T84" fmla="*/ 103 w 206"/>
                <a:gd name="T85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" h="153">
                  <a:moveTo>
                    <a:pt x="103" y="53"/>
                  </a:moveTo>
                  <a:cubicBezTo>
                    <a:pt x="104" y="53"/>
                    <a:pt x="106" y="54"/>
                    <a:pt x="106" y="56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3"/>
                    <a:pt x="120" y="128"/>
                    <a:pt x="124" y="123"/>
                  </a:cubicBezTo>
                  <a:cubicBezTo>
                    <a:pt x="131" y="112"/>
                    <a:pt x="142" y="105"/>
                    <a:pt x="154" y="102"/>
                  </a:cubicBezTo>
                  <a:cubicBezTo>
                    <a:pt x="156" y="102"/>
                    <a:pt x="157" y="102"/>
                    <a:pt x="157" y="104"/>
                  </a:cubicBezTo>
                  <a:cubicBezTo>
                    <a:pt x="158" y="105"/>
                    <a:pt x="157" y="107"/>
                    <a:pt x="156" y="107"/>
                  </a:cubicBezTo>
                  <a:cubicBezTo>
                    <a:pt x="144" y="109"/>
                    <a:pt x="134" y="116"/>
                    <a:pt x="128" y="126"/>
                  </a:cubicBezTo>
                  <a:cubicBezTo>
                    <a:pt x="125" y="130"/>
                    <a:pt x="123" y="134"/>
                    <a:pt x="122" y="139"/>
                  </a:cubicBezTo>
                  <a:cubicBezTo>
                    <a:pt x="129" y="139"/>
                    <a:pt x="129" y="139"/>
                    <a:pt x="129" y="139"/>
                  </a:cubicBezTo>
                  <a:cubicBezTo>
                    <a:pt x="141" y="129"/>
                    <a:pt x="148" y="127"/>
                    <a:pt x="159" y="134"/>
                  </a:cubicBezTo>
                  <a:cubicBezTo>
                    <a:pt x="166" y="138"/>
                    <a:pt x="169" y="145"/>
                    <a:pt x="168" y="153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68" y="153"/>
                    <a:pt x="169" y="152"/>
                    <a:pt x="169" y="152"/>
                  </a:cubicBezTo>
                  <a:cubicBezTo>
                    <a:pt x="206" y="125"/>
                    <a:pt x="185" y="80"/>
                    <a:pt x="159" y="80"/>
                  </a:cubicBezTo>
                  <a:cubicBezTo>
                    <a:pt x="138" y="80"/>
                    <a:pt x="125" y="89"/>
                    <a:pt x="113" y="110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25" y="90"/>
                    <a:pt x="129" y="66"/>
                    <a:pt x="129" y="52"/>
                  </a:cubicBezTo>
                  <a:cubicBezTo>
                    <a:pt x="127" y="33"/>
                    <a:pt x="114" y="17"/>
                    <a:pt x="110" y="12"/>
                  </a:cubicBezTo>
                  <a:cubicBezTo>
                    <a:pt x="106" y="5"/>
                    <a:pt x="103" y="0"/>
                    <a:pt x="103" y="0"/>
                  </a:cubicBezTo>
                  <a:cubicBezTo>
                    <a:pt x="103" y="0"/>
                    <a:pt x="100" y="5"/>
                    <a:pt x="96" y="12"/>
                  </a:cubicBezTo>
                  <a:cubicBezTo>
                    <a:pt x="92" y="17"/>
                    <a:pt x="79" y="33"/>
                    <a:pt x="78" y="52"/>
                  </a:cubicBezTo>
                  <a:cubicBezTo>
                    <a:pt x="77" y="66"/>
                    <a:pt x="81" y="90"/>
                    <a:pt x="93" y="101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81" y="89"/>
                    <a:pt x="68" y="80"/>
                    <a:pt x="47" y="80"/>
                  </a:cubicBezTo>
                  <a:cubicBezTo>
                    <a:pt x="21" y="80"/>
                    <a:pt x="0" y="125"/>
                    <a:pt x="37" y="152"/>
                  </a:cubicBezTo>
                  <a:cubicBezTo>
                    <a:pt x="37" y="152"/>
                    <a:pt x="38" y="153"/>
                    <a:pt x="38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45"/>
                    <a:pt x="40" y="138"/>
                    <a:pt x="47" y="134"/>
                  </a:cubicBezTo>
                  <a:cubicBezTo>
                    <a:pt x="58" y="127"/>
                    <a:pt x="65" y="129"/>
                    <a:pt x="77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3" y="134"/>
                    <a:pt x="81" y="130"/>
                    <a:pt x="78" y="126"/>
                  </a:cubicBezTo>
                  <a:cubicBezTo>
                    <a:pt x="72" y="116"/>
                    <a:pt x="62" y="109"/>
                    <a:pt x="50" y="107"/>
                  </a:cubicBezTo>
                  <a:cubicBezTo>
                    <a:pt x="49" y="107"/>
                    <a:pt x="48" y="105"/>
                    <a:pt x="49" y="104"/>
                  </a:cubicBezTo>
                  <a:cubicBezTo>
                    <a:pt x="49" y="102"/>
                    <a:pt x="50" y="102"/>
                    <a:pt x="52" y="102"/>
                  </a:cubicBezTo>
                  <a:cubicBezTo>
                    <a:pt x="64" y="105"/>
                    <a:pt x="75" y="112"/>
                    <a:pt x="83" y="123"/>
                  </a:cubicBezTo>
                  <a:cubicBezTo>
                    <a:pt x="86" y="128"/>
                    <a:pt x="88" y="133"/>
                    <a:pt x="89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54"/>
                    <a:pt x="102" y="53"/>
                    <a:pt x="103" y="53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03"/>
            <p:cNvSpPr>
              <a:spLocks noEditPoints="1"/>
            </p:cNvSpPr>
            <p:nvPr/>
          </p:nvSpPr>
          <p:spPr bwMode="auto">
            <a:xfrm>
              <a:off x="4810125" y="4514851"/>
              <a:ext cx="700088" cy="676275"/>
            </a:xfrm>
            <a:custGeom>
              <a:avLst/>
              <a:gdLst>
                <a:gd name="T0" fmla="*/ 151 w 186"/>
                <a:gd name="T1" fmla="*/ 167 h 180"/>
                <a:gd name="T2" fmla="*/ 145 w 186"/>
                <a:gd name="T3" fmla="*/ 152 h 180"/>
                <a:gd name="T4" fmla="*/ 119 w 186"/>
                <a:gd name="T5" fmla="*/ 158 h 180"/>
                <a:gd name="T6" fmla="*/ 63 w 186"/>
                <a:gd name="T7" fmla="*/ 157 h 180"/>
                <a:gd name="T8" fmla="*/ 40 w 186"/>
                <a:gd name="T9" fmla="*/ 153 h 180"/>
                <a:gd name="T10" fmla="*/ 35 w 186"/>
                <a:gd name="T11" fmla="*/ 166 h 180"/>
                <a:gd name="T12" fmla="*/ 24 w 186"/>
                <a:gd name="T13" fmla="*/ 172 h 180"/>
                <a:gd name="T14" fmla="*/ 0 w 186"/>
                <a:gd name="T15" fmla="*/ 129 h 180"/>
                <a:gd name="T16" fmla="*/ 64 w 186"/>
                <a:gd name="T17" fmla="*/ 93 h 180"/>
                <a:gd name="T18" fmla="*/ 61 w 186"/>
                <a:gd name="T19" fmla="*/ 65 h 180"/>
                <a:gd name="T20" fmla="*/ 87 w 186"/>
                <a:gd name="T21" fmla="*/ 9 h 180"/>
                <a:gd name="T22" fmla="*/ 99 w 186"/>
                <a:gd name="T23" fmla="*/ 9 h 180"/>
                <a:gd name="T24" fmla="*/ 125 w 186"/>
                <a:gd name="T25" fmla="*/ 66 h 180"/>
                <a:gd name="T26" fmla="*/ 122 w 186"/>
                <a:gd name="T27" fmla="*/ 93 h 180"/>
                <a:gd name="T28" fmla="*/ 185 w 186"/>
                <a:gd name="T29" fmla="*/ 129 h 180"/>
                <a:gd name="T30" fmla="*/ 151 w 186"/>
                <a:gd name="T31" fmla="*/ 180 h 180"/>
                <a:gd name="T32" fmla="*/ 22 w 186"/>
                <a:gd name="T33" fmla="*/ 167 h 180"/>
                <a:gd name="T34" fmla="*/ 22 w 186"/>
                <a:gd name="T35" fmla="*/ 166 h 180"/>
                <a:gd name="T36" fmla="*/ 152 w 186"/>
                <a:gd name="T37" fmla="*/ 141 h 180"/>
                <a:gd name="T38" fmla="*/ 172 w 186"/>
                <a:gd name="T39" fmla="*/ 129 h 180"/>
                <a:gd name="T40" fmla="*/ 109 w 186"/>
                <a:gd name="T41" fmla="*/ 126 h 180"/>
                <a:gd name="T42" fmla="*/ 102 w 186"/>
                <a:gd name="T43" fmla="*/ 135 h 180"/>
                <a:gd name="T44" fmla="*/ 108 w 186"/>
                <a:gd name="T45" fmla="*/ 132 h 180"/>
                <a:gd name="T46" fmla="*/ 145 w 186"/>
                <a:gd name="T47" fmla="*/ 108 h 180"/>
                <a:gd name="T48" fmla="*/ 154 w 186"/>
                <a:gd name="T49" fmla="*/ 118 h 180"/>
                <a:gd name="T50" fmla="*/ 126 w 186"/>
                <a:gd name="T51" fmla="*/ 139 h 180"/>
                <a:gd name="T52" fmla="*/ 152 w 186"/>
                <a:gd name="T53" fmla="*/ 141 h 180"/>
                <a:gd name="T54" fmla="*/ 23 w 186"/>
                <a:gd name="T55" fmla="*/ 153 h 180"/>
                <a:gd name="T56" fmla="*/ 49 w 186"/>
                <a:gd name="T57" fmla="*/ 136 h 180"/>
                <a:gd name="T58" fmla="*/ 38 w 186"/>
                <a:gd name="T59" fmla="*/ 126 h 180"/>
                <a:gd name="T60" fmla="*/ 32 w 186"/>
                <a:gd name="T61" fmla="*/ 116 h 180"/>
                <a:gd name="T62" fmla="*/ 41 w 186"/>
                <a:gd name="T63" fmla="*/ 108 h 180"/>
                <a:gd name="T64" fmla="*/ 43 w 186"/>
                <a:gd name="T65" fmla="*/ 108 h 180"/>
                <a:gd name="T66" fmla="*/ 84 w 186"/>
                <a:gd name="T67" fmla="*/ 143 h 180"/>
                <a:gd name="T68" fmla="*/ 82 w 186"/>
                <a:gd name="T69" fmla="*/ 137 h 180"/>
                <a:gd name="T70" fmla="*/ 37 w 186"/>
                <a:gd name="T71" fmla="*/ 99 h 180"/>
                <a:gd name="T72" fmla="*/ 92 w 186"/>
                <a:gd name="T73" fmla="*/ 28 h 180"/>
                <a:gd name="T74" fmla="*/ 74 w 186"/>
                <a:gd name="T75" fmla="*/ 68 h 180"/>
                <a:gd name="T76" fmla="*/ 84 w 186"/>
                <a:gd name="T77" fmla="*/ 68 h 180"/>
                <a:gd name="T78" fmla="*/ 93 w 186"/>
                <a:gd name="T79" fmla="*/ 68 h 180"/>
                <a:gd name="T80" fmla="*/ 102 w 186"/>
                <a:gd name="T81" fmla="*/ 68 h 180"/>
                <a:gd name="T82" fmla="*/ 112 w 186"/>
                <a:gd name="T83" fmla="*/ 68 h 180"/>
                <a:gd name="T84" fmla="*/ 94 w 186"/>
                <a:gd name="T85" fmla="*/ 28 h 180"/>
                <a:gd name="T86" fmla="*/ 92 w 186"/>
                <a:gd name="T87" fmla="*/ 2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6" h="180">
                  <a:moveTo>
                    <a:pt x="151" y="166"/>
                  </a:moveTo>
                  <a:cubicBezTo>
                    <a:pt x="151" y="167"/>
                    <a:pt x="151" y="167"/>
                    <a:pt x="151" y="167"/>
                  </a:cubicBezTo>
                  <a:cubicBezTo>
                    <a:pt x="151" y="165"/>
                    <a:pt x="151" y="164"/>
                    <a:pt x="151" y="163"/>
                  </a:cubicBezTo>
                  <a:cubicBezTo>
                    <a:pt x="151" y="158"/>
                    <a:pt x="149" y="155"/>
                    <a:pt x="145" y="152"/>
                  </a:cubicBezTo>
                  <a:cubicBezTo>
                    <a:pt x="142" y="150"/>
                    <a:pt x="139" y="150"/>
                    <a:pt x="137" y="150"/>
                  </a:cubicBezTo>
                  <a:cubicBezTo>
                    <a:pt x="134" y="150"/>
                    <a:pt x="130" y="151"/>
                    <a:pt x="119" y="158"/>
                  </a:cubicBezTo>
                  <a:cubicBezTo>
                    <a:pt x="65" y="158"/>
                    <a:pt x="65" y="158"/>
                    <a:pt x="65" y="158"/>
                  </a:cubicBezTo>
                  <a:cubicBezTo>
                    <a:pt x="63" y="157"/>
                    <a:pt x="63" y="157"/>
                    <a:pt x="63" y="157"/>
                  </a:cubicBezTo>
                  <a:cubicBezTo>
                    <a:pt x="56" y="151"/>
                    <a:pt x="52" y="150"/>
                    <a:pt x="49" y="150"/>
                  </a:cubicBezTo>
                  <a:cubicBezTo>
                    <a:pt x="47" y="150"/>
                    <a:pt x="44" y="150"/>
                    <a:pt x="40" y="153"/>
                  </a:cubicBezTo>
                  <a:cubicBezTo>
                    <a:pt x="37" y="155"/>
                    <a:pt x="35" y="158"/>
                    <a:pt x="35" y="163"/>
                  </a:cubicBezTo>
                  <a:cubicBezTo>
                    <a:pt x="35" y="163"/>
                    <a:pt x="35" y="164"/>
                    <a:pt x="35" y="166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24" y="172"/>
                    <a:pt x="24" y="172"/>
                    <a:pt x="24" y="172"/>
                  </a:cubicBezTo>
                  <a:cubicBezTo>
                    <a:pt x="23" y="170"/>
                    <a:pt x="23" y="170"/>
                    <a:pt x="23" y="170"/>
                  </a:cubicBezTo>
                  <a:cubicBezTo>
                    <a:pt x="7" y="159"/>
                    <a:pt x="0" y="144"/>
                    <a:pt x="0" y="129"/>
                  </a:cubicBezTo>
                  <a:cubicBezTo>
                    <a:pt x="1" y="107"/>
                    <a:pt x="16" y="86"/>
                    <a:pt x="37" y="86"/>
                  </a:cubicBezTo>
                  <a:cubicBezTo>
                    <a:pt x="47" y="86"/>
                    <a:pt x="56" y="88"/>
                    <a:pt x="64" y="93"/>
                  </a:cubicBezTo>
                  <a:cubicBezTo>
                    <a:pt x="62" y="84"/>
                    <a:pt x="61" y="75"/>
                    <a:pt x="61" y="68"/>
                  </a:cubicBezTo>
                  <a:cubicBezTo>
                    <a:pt x="61" y="67"/>
                    <a:pt x="61" y="65"/>
                    <a:pt x="61" y="65"/>
                  </a:cubicBezTo>
                  <a:cubicBezTo>
                    <a:pt x="62" y="43"/>
                    <a:pt x="77" y="26"/>
                    <a:pt x="80" y="21"/>
                  </a:cubicBezTo>
                  <a:cubicBezTo>
                    <a:pt x="84" y="15"/>
                    <a:pt x="87" y="9"/>
                    <a:pt x="87" y="9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102" y="15"/>
                    <a:pt x="106" y="21"/>
                  </a:cubicBezTo>
                  <a:cubicBezTo>
                    <a:pt x="108" y="26"/>
                    <a:pt x="124" y="43"/>
                    <a:pt x="125" y="66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75"/>
                    <a:pt x="124" y="84"/>
                    <a:pt x="122" y="93"/>
                  </a:cubicBezTo>
                  <a:cubicBezTo>
                    <a:pt x="130" y="88"/>
                    <a:pt x="139" y="86"/>
                    <a:pt x="149" y="86"/>
                  </a:cubicBezTo>
                  <a:cubicBezTo>
                    <a:pt x="170" y="86"/>
                    <a:pt x="185" y="107"/>
                    <a:pt x="185" y="129"/>
                  </a:cubicBezTo>
                  <a:cubicBezTo>
                    <a:pt x="186" y="144"/>
                    <a:pt x="179" y="159"/>
                    <a:pt x="164" y="170"/>
                  </a:cubicBezTo>
                  <a:cubicBezTo>
                    <a:pt x="151" y="180"/>
                    <a:pt x="151" y="180"/>
                    <a:pt x="151" y="180"/>
                  </a:cubicBezTo>
                  <a:cubicBezTo>
                    <a:pt x="151" y="166"/>
                    <a:pt x="151" y="166"/>
                    <a:pt x="151" y="166"/>
                  </a:cubicBezTo>
                  <a:close/>
                  <a:moveTo>
                    <a:pt x="22" y="167"/>
                  </a:moveTo>
                  <a:cubicBezTo>
                    <a:pt x="22" y="167"/>
                    <a:pt x="22" y="167"/>
                    <a:pt x="22" y="166"/>
                  </a:cubicBezTo>
                  <a:cubicBezTo>
                    <a:pt x="22" y="166"/>
                    <a:pt x="22" y="166"/>
                    <a:pt x="22" y="166"/>
                  </a:cubicBezTo>
                  <a:lnTo>
                    <a:pt x="22" y="167"/>
                  </a:lnTo>
                  <a:close/>
                  <a:moveTo>
                    <a:pt x="152" y="141"/>
                  </a:moveTo>
                  <a:cubicBezTo>
                    <a:pt x="157" y="144"/>
                    <a:pt x="161" y="148"/>
                    <a:pt x="163" y="153"/>
                  </a:cubicBezTo>
                  <a:cubicBezTo>
                    <a:pt x="169" y="146"/>
                    <a:pt x="172" y="137"/>
                    <a:pt x="172" y="129"/>
                  </a:cubicBezTo>
                  <a:cubicBezTo>
                    <a:pt x="172" y="113"/>
                    <a:pt x="159" y="99"/>
                    <a:pt x="149" y="99"/>
                  </a:cubicBezTo>
                  <a:cubicBezTo>
                    <a:pt x="131" y="100"/>
                    <a:pt x="120" y="106"/>
                    <a:pt x="109" y="126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2" y="135"/>
                    <a:pt x="102" y="135"/>
                    <a:pt x="102" y="135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4" y="139"/>
                    <a:pt x="106" y="135"/>
                    <a:pt x="108" y="132"/>
                  </a:cubicBezTo>
                  <a:cubicBezTo>
                    <a:pt x="116" y="120"/>
                    <a:pt x="129" y="111"/>
                    <a:pt x="141" y="109"/>
                  </a:cubicBezTo>
                  <a:cubicBezTo>
                    <a:pt x="142" y="109"/>
                    <a:pt x="142" y="108"/>
                    <a:pt x="145" y="108"/>
                  </a:cubicBezTo>
                  <a:cubicBezTo>
                    <a:pt x="149" y="108"/>
                    <a:pt x="152" y="111"/>
                    <a:pt x="154" y="115"/>
                  </a:cubicBezTo>
                  <a:cubicBezTo>
                    <a:pt x="154" y="115"/>
                    <a:pt x="154" y="116"/>
                    <a:pt x="154" y="118"/>
                  </a:cubicBezTo>
                  <a:cubicBezTo>
                    <a:pt x="154" y="122"/>
                    <a:pt x="152" y="125"/>
                    <a:pt x="147" y="127"/>
                  </a:cubicBezTo>
                  <a:cubicBezTo>
                    <a:pt x="139" y="128"/>
                    <a:pt x="131" y="133"/>
                    <a:pt x="126" y="139"/>
                  </a:cubicBezTo>
                  <a:cubicBezTo>
                    <a:pt x="130" y="137"/>
                    <a:pt x="133" y="136"/>
                    <a:pt x="137" y="136"/>
                  </a:cubicBezTo>
                  <a:cubicBezTo>
                    <a:pt x="142" y="136"/>
                    <a:pt x="147" y="138"/>
                    <a:pt x="152" y="141"/>
                  </a:cubicBezTo>
                  <a:close/>
                  <a:moveTo>
                    <a:pt x="14" y="129"/>
                  </a:moveTo>
                  <a:cubicBezTo>
                    <a:pt x="14" y="137"/>
                    <a:pt x="16" y="145"/>
                    <a:pt x="23" y="153"/>
                  </a:cubicBezTo>
                  <a:cubicBezTo>
                    <a:pt x="25" y="148"/>
                    <a:pt x="29" y="144"/>
                    <a:pt x="34" y="141"/>
                  </a:cubicBezTo>
                  <a:cubicBezTo>
                    <a:pt x="38" y="138"/>
                    <a:pt x="43" y="136"/>
                    <a:pt x="49" y="136"/>
                  </a:cubicBezTo>
                  <a:cubicBezTo>
                    <a:pt x="53" y="136"/>
                    <a:pt x="57" y="137"/>
                    <a:pt x="60" y="139"/>
                  </a:cubicBezTo>
                  <a:cubicBezTo>
                    <a:pt x="55" y="133"/>
                    <a:pt x="47" y="128"/>
                    <a:pt x="38" y="126"/>
                  </a:cubicBezTo>
                  <a:cubicBezTo>
                    <a:pt x="34" y="125"/>
                    <a:pt x="32" y="121"/>
                    <a:pt x="32" y="117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6"/>
                    <a:pt x="32" y="115"/>
                    <a:pt x="32" y="114"/>
                  </a:cubicBezTo>
                  <a:cubicBezTo>
                    <a:pt x="34" y="110"/>
                    <a:pt x="37" y="108"/>
                    <a:pt x="41" y="108"/>
                  </a:cubicBezTo>
                  <a:cubicBezTo>
                    <a:pt x="41" y="108"/>
                    <a:pt x="42" y="108"/>
                    <a:pt x="42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57" y="111"/>
                    <a:pt x="70" y="120"/>
                    <a:pt x="78" y="132"/>
                  </a:cubicBezTo>
                  <a:cubicBezTo>
                    <a:pt x="80" y="135"/>
                    <a:pt x="82" y="139"/>
                    <a:pt x="84" y="143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2" y="137"/>
                    <a:pt x="82" y="137"/>
                    <a:pt x="82" y="13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65" y="106"/>
                    <a:pt x="55" y="100"/>
                    <a:pt x="37" y="99"/>
                  </a:cubicBezTo>
                  <a:cubicBezTo>
                    <a:pt x="26" y="99"/>
                    <a:pt x="14" y="113"/>
                    <a:pt x="14" y="129"/>
                  </a:cubicBezTo>
                  <a:close/>
                  <a:moveTo>
                    <a:pt x="92" y="28"/>
                  </a:moveTo>
                  <a:cubicBezTo>
                    <a:pt x="87" y="35"/>
                    <a:pt x="75" y="50"/>
                    <a:pt x="74" y="65"/>
                  </a:cubicBezTo>
                  <a:cubicBezTo>
                    <a:pt x="74" y="66"/>
                    <a:pt x="74" y="67"/>
                    <a:pt x="74" y="68"/>
                  </a:cubicBezTo>
                  <a:cubicBezTo>
                    <a:pt x="74" y="79"/>
                    <a:pt x="77" y="94"/>
                    <a:pt x="84" y="10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3"/>
                    <a:pt x="88" y="59"/>
                    <a:pt x="93" y="59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9" y="60"/>
                    <a:pt x="102" y="63"/>
                    <a:pt x="102" y="68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8" y="94"/>
                    <a:pt x="112" y="79"/>
                    <a:pt x="112" y="68"/>
                  </a:cubicBezTo>
                  <a:cubicBezTo>
                    <a:pt x="112" y="67"/>
                    <a:pt x="112" y="66"/>
                    <a:pt x="112" y="65"/>
                  </a:cubicBezTo>
                  <a:cubicBezTo>
                    <a:pt x="111" y="50"/>
                    <a:pt x="99" y="35"/>
                    <a:pt x="94" y="28"/>
                  </a:cubicBezTo>
                  <a:cubicBezTo>
                    <a:pt x="94" y="27"/>
                    <a:pt x="93" y="27"/>
                    <a:pt x="93" y="26"/>
                  </a:cubicBezTo>
                  <a:cubicBezTo>
                    <a:pt x="93" y="27"/>
                    <a:pt x="92" y="27"/>
                    <a:pt x="92" y="28"/>
                  </a:cubicBez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04"/>
            <p:cNvSpPr>
              <a:spLocks noChangeArrowheads="1"/>
            </p:cNvSpPr>
            <p:nvPr/>
          </p:nvSpPr>
          <p:spPr bwMode="auto">
            <a:xfrm>
              <a:off x="5046663" y="5111751"/>
              <a:ext cx="225425" cy="19050"/>
            </a:xfrm>
            <a:prstGeom prst="rect">
              <a:avLst/>
            </a:pr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05"/>
            <p:cNvSpPr>
              <a:spLocks/>
            </p:cNvSpPr>
            <p:nvPr/>
          </p:nvSpPr>
          <p:spPr bwMode="auto">
            <a:xfrm>
              <a:off x="4987925" y="5156201"/>
              <a:ext cx="344488" cy="255588"/>
            </a:xfrm>
            <a:custGeom>
              <a:avLst/>
              <a:gdLst>
                <a:gd name="T0" fmla="*/ 72 w 92"/>
                <a:gd name="T1" fmla="*/ 24 h 68"/>
                <a:gd name="T2" fmla="*/ 64 w 92"/>
                <a:gd name="T3" fmla="*/ 0 h 68"/>
                <a:gd name="T4" fmla="*/ 49 w 92"/>
                <a:gd name="T5" fmla="*/ 0 h 68"/>
                <a:gd name="T6" fmla="*/ 49 w 92"/>
                <a:gd name="T7" fmla="*/ 29 h 68"/>
                <a:gd name="T8" fmla="*/ 46 w 92"/>
                <a:gd name="T9" fmla="*/ 31 h 68"/>
                <a:gd name="T10" fmla="*/ 43 w 92"/>
                <a:gd name="T11" fmla="*/ 29 h 68"/>
                <a:gd name="T12" fmla="*/ 43 w 92"/>
                <a:gd name="T13" fmla="*/ 0 h 68"/>
                <a:gd name="T14" fmla="*/ 28 w 92"/>
                <a:gd name="T15" fmla="*/ 0 h 68"/>
                <a:gd name="T16" fmla="*/ 20 w 92"/>
                <a:gd name="T17" fmla="*/ 24 h 68"/>
                <a:gd name="T18" fmla="*/ 0 w 92"/>
                <a:gd name="T19" fmla="*/ 28 h 68"/>
                <a:gd name="T20" fmla="*/ 3 w 92"/>
                <a:gd name="T21" fmla="*/ 38 h 68"/>
                <a:gd name="T22" fmla="*/ 14 w 92"/>
                <a:gd name="T23" fmla="*/ 45 h 68"/>
                <a:gd name="T24" fmla="*/ 24 w 92"/>
                <a:gd name="T25" fmla="*/ 45 h 68"/>
                <a:gd name="T26" fmla="*/ 32 w 92"/>
                <a:gd name="T27" fmla="*/ 60 h 68"/>
                <a:gd name="T28" fmla="*/ 46 w 92"/>
                <a:gd name="T29" fmla="*/ 68 h 68"/>
                <a:gd name="T30" fmla="*/ 61 w 92"/>
                <a:gd name="T31" fmla="*/ 60 h 68"/>
                <a:gd name="T32" fmla="*/ 68 w 92"/>
                <a:gd name="T33" fmla="*/ 45 h 68"/>
                <a:gd name="T34" fmla="*/ 78 w 92"/>
                <a:gd name="T35" fmla="*/ 45 h 68"/>
                <a:gd name="T36" fmla="*/ 89 w 92"/>
                <a:gd name="T37" fmla="*/ 38 h 68"/>
                <a:gd name="T38" fmla="*/ 92 w 92"/>
                <a:gd name="T39" fmla="*/ 28 h 68"/>
                <a:gd name="T40" fmla="*/ 72 w 92"/>
                <a:gd name="T41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8">
                  <a:moveTo>
                    <a:pt x="72" y="24"/>
                  </a:moveTo>
                  <a:cubicBezTo>
                    <a:pt x="64" y="14"/>
                    <a:pt x="64" y="0"/>
                    <a:pt x="6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30"/>
                    <a:pt x="47" y="31"/>
                    <a:pt x="46" y="31"/>
                  </a:cubicBezTo>
                  <a:cubicBezTo>
                    <a:pt x="45" y="31"/>
                    <a:pt x="43" y="30"/>
                    <a:pt x="43" y="2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14"/>
                    <a:pt x="20" y="24"/>
                  </a:cubicBezTo>
                  <a:cubicBezTo>
                    <a:pt x="11" y="32"/>
                    <a:pt x="0" y="28"/>
                    <a:pt x="0" y="28"/>
                  </a:cubicBezTo>
                  <a:cubicBezTo>
                    <a:pt x="0" y="28"/>
                    <a:pt x="0" y="34"/>
                    <a:pt x="3" y="38"/>
                  </a:cubicBezTo>
                  <a:cubicBezTo>
                    <a:pt x="6" y="42"/>
                    <a:pt x="9" y="45"/>
                    <a:pt x="14" y="45"/>
                  </a:cubicBezTo>
                  <a:cubicBezTo>
                    <a:pt x="17" y="45"/>
                    <a:pt x="23" y="43"/>
                    <a:pt x="24" y="45"/>
                  </a:cubicBezTo>
                  <a:cubicBezTo>
                    <a:pt x="25" y="46"/>
                    <a:pt x="24" y="51"/>
                    <a:pt x="32" y="60"/>
                  </a:cubicBezTo>
                  <a:cubicBezTo>
                    <a:pt x="38" y="68"/>
                    <a:pt x="46" y="68"/>
                    <a:pt x="46" y="68"/>
                  </a:cubicBezTo>
                  <a:cubicBezTo>
                    <a:pt x="46" y="68"/>
                    <a:pt x="54" y="68"/>
                    <a:pt x="61" y="60"/>
                  </a:cubicBezTo>
                  <a:cubicBezTo>
                    <a:pt x="68" y="51"/>
                    <a:pt x="67" y="46"/>
                    <a:pt x="68" y="45"/>
                  </a:cubicBezTo>
                  <a:cubicBezTo>
                    <a:pt x="69" y="43"/>
                    <a:pt x="75" y="45"/>
                    <a:pt x="78" y="45"/>
                  </a:cubicBezTo>
                  <a:cubicBezTo>
                    <a:pt x="83" y="45"/>
                    <a:pt x="86" y="42"/>
                    <a:pt x="89" y="38"/>
                  </a:cubicBezTo>
                  <a:cubicBezTo>
                    <a:pt x="92" y="34"/>
                    <a:pt x="92" y="28"/>
                    <a:pt x="92" y="28"/>
                  </a:cubicBezTo>
                  <a:cubicBezTo>
                    <a:pt x="92" y="28"/>
                    <a:pt x="81" y="32"/>
                    <a:pt x="72" y="24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06"/>
            <p:cNvSpPr>
              <a:spLocks/>
            </p:cNvSpPr>
            <p:nvPr/>
          </p:nvSpPr>
          <p:spPr bwMode="auto">
            <a:xfrm>
              <a:off x="4773613" y="4562476"/>
              <a:ext cx="773113" cy="574675"/>
            </a:xfrm>
            <a:custGeom>
              <a:avLst/>
              <a:gdLst>
                <a:gd name="T0" fmla="*/ 103 w 206"/>
                <a:gd name="T1" fmla="*/ 53 h 153"/>
                <a:gd name="T2" fmla="*/ 106 w 206"/>
                <a:gd name="T3" fmla="*/ 56 h 153"/>
                <a:gd name="T4" fmla="*/ 106 w 206"/>
                <a:gd name="T5" fmla="*/ 139 h 153"/>
                <a:gd name="T6" fmla="*/ 117 w 206"/>
                <a:gd name="T7" fmla="*/ 139 h 153"/>
                <a:gd name="T8" fmla="*/ 124 w 206"/>
                <a:gd name="T9" fmla="*/ 123 h 153"/>
                <a:gd name="T10" fmla="*/ 154 w 206"/>
                <a:gd name="T11" fmla="*/ 102 h 153"/>
                <a:gd name="T12" fmla="*/ 157 w 206"/>
                <a:gd name="T13" fmla="*/ 104 h 153"/>
                <a:gd name="T14" fmla="*/ 156 w 206"/>
                <a:gd name="T15" fmla="*/ 107 h 153"/>
                <a:gd name="T16" fmla="*/ 128 w 206"/>
                <a:gd name="T17" fmla="*/ 126 h 153"/>
                <a:gd name="T18" fmla="*/ 122 w 206"/>
                <a:gd name="T19" fmla="*/ 139 h 153"/>
                <a:gd name="T20" fmla="*/ 129 w 206"/>
                <a:gd name="T21" fmla="*/ 139 h 153"/>
                <a:gd name="T22" fmla="*/ 159 w 206"/>
                <a:gd name="T23" fmla="*/ 134 h 153"/>
                <a:gd name="T24" fmla="*/ 168 w 206"/>
                <a:gd name="T25" fmla="*/ 153 h 153"/>
                <a:gd name="T26" fmla="*/ 168 w 206"/>
                <a:gd name="T27" fmla="*/ 153 h 153"/>
                <a:gd name="T28" fmla="*/ 169 w 206"/>
                <a:gd name="T29" fmla="*/ 152 h 153"/>
                <a:gd name="T30" fmla="*/ 159 w 206"/>
                <a:gd name="T31" fmla="*/ 80 h 153"/>
                <a:gd name="T32" fmla="*/ 113 w 206"/>
                <a:gd name="T33" fmla="*/ 110 h 153"/>
                <a:gd name="T34" fmla="*/ 110 w 206"/>
                <a:gd name="T35" fmla="*/ 105 h 153"/>
                <a:gd name="T36" fmla="*/ 113 w 206"/>
                <a:gd name="T37" fmla="*/ 101 h 153"/>
                <a:gd name="T38" fmla="*/ 129 w 206"/>
                <a:gd name="T39" fmla="*/ 52 h 153"/>
                <a:gd name="T40" fmla="*/ 110 w 206"/>
                <a:gd name="T41" fmla="*/ 12 h 153"/>
                <a:gd name="T42" fmla="*/ 103 w 206"/>
                <a:gd name="T43" fmla="*/ 0 h 153"/>
                <a:gd name="T44" fmla="*/ 96 w 206"/>
                <a:gd name="T45" fmla="*/ 12 h 153"/>
                <a:gd name="T46" fmla="*/ 78 w 206"/>
                <a:gd name="T47" fmla="*/ 52 h 153"/>
                <a:gd name="T48" fmla="*/ 93 w 206"/>
                <a:gd name="T49" fmla="*/ 101 h 153"/>
                <a:gd name="T50" fmla="*/ 96 w 206"/>
                <a:gd name="T51" fmla="*/ 105 h 153"/>
                <a:gd name="T52" fmla="*/ 93 w 206"/>
                <a:gd name="T53" fmla="*/ 110 h 153"/>
                <a:gd name="T54" fmla="*/ 47 w 206"/>
                <a:gd name="T55" fmla="*/ 80 h 153"/>
                <a:gd name="T56" fmla="*/ 37 w 206"/>
                <a:gd name="T57" fmla="*/ 152 h 153"/>
                <a:gd name="T58" fmla="*/ 38 w 206"/>
                <a:gd name="T59" fmla="*/ 153 h 153"/>
                <a:gd name="T60" fmla="*/ 38 w 206"/>
                <a:gd name="T61" fmla="*/ 153 h 153"/>
                <a:gd name="T62" fmla="*/ 47 w 206"/>
                <a:gd name="T63" fmla="*/ 134 h 153"/>
                <a:gd name="T64" fmla="*/ 77 w 206"/>
                <a:gd name="T65" fmla="*/ 139 h 153"/>
                <a:gd name="T66" fmla="*/ 84 w 206"/>
                <a:gd name="T67" fmla="*/ 139 h 153"/>
                <a:gd name="T68" fmla="*/ 78 w 206"/>
                <a:gd name="T69" fmla="*/ 126 h 153"/>
                <a:gd name="T70" fmla="*/ 50 w 206"/>
                <a:gd name="T71" fmla="*/ 107 h 153"/>
                <a:gd name="T72" fmla="*/ 49 w 206"/>
                <a:gd name="T73" fmla="*/ 104 h 153"/>
                <a:gd name="T74" fmla="*/ 52 w 206"/>
                <a:gd name="T75" fmla="*/ 102 h 153"/>
                <a:gd name="T76" fmla="*/ 83 w 206"/>
                <a:gd name="T77" fmla="*/ 123 h 153"/>
                <a:gd name="T78" fmla="*/ 89 w 206"/>
                <a:gd name="T79" fmla="*/ 139 h 153"/>
                <a:gd name="T80" fmla="*/ 100 w 206"/>
                <a:gd name="T81" fmla="*/ 139 h 153"/>
                <a:gd name="T82" fmla="*/ 100 w 206"/>
                <a:gd name="T83" fmla="*/ 56 h 153"/>
                <a:gd name="T84" fmla="*/ 103 w 206"/>
                <a:gd name="T85" fmla="*/ 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6" h="153">
                  <a:moveTo>
                    <a:pt x="103" y="53"/>
                  </a:moveTo>
                  <a:cubicBezTo>
                    <a:pt x="104" y="53"/>
                    <a:pt x="106" y="54"/>
                    <a:pt x="106" y="56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3"/>
                    <a:pt x="120" y="128"/>
                    <a:pt x="124" y="123"/>
                  </a:cubicBezTo>
                  <a:cubicBezTo>
                    <a:pt x="131" y="112"/>
                    <a:pt x="142" y="105"/>
                    <a:pt x="154" y="102"/>
                  </a:cubicBezTo>
                  <a:cubicBezTo>
                    <a:pt x="156" y="102"/>
                    <a:pt x="157" y="102"/>
                    <a:pt x="157" y="104"/>
                  </a:cubicBezTo>
                  <a:cubicBezTo>
                    <a:pt x="158" y="105"/>
                    <a:pt x="157" y="107"/>
                    <a:pt x="156" y="107"/>
                  </a:cubicBezTo>
                  <a:cubicBezTo>
                    <a:pt x="144" y="109"/>
                    <a:pt x="134" y="116"/>
                    <a:pt x="128" y="126"/>
                  </a:cubicBezTo>
                  <a:cubicBezTo>
                    <a:pt x="125" y="130"/>
                    <a:pt x="123" y="134"/>
                    <a:pt x="122" y="139"/>
                  </a:cubicBezTo>
                  <a:cubicBezTo>
                    <a:pt x="129" y="139"/>
                    <a:pt x="129" y="139"/>
                    <a:pt x="129" y="139"/>
                  </a:cubicBezTo>
                  <a:cubicBezTo>
                    <a:pt x="141" y="129"/>
                    <a:pt x="148" y="127"/>
                    <a:pt x="159" y="134"/>
                  </a:cubicBezTo>
                  <a:cubicBezTo>
                    <a:pt x="166" y="138"/>
                    <a:pt x="169" y="145"/>
                    <a:pt x="168" y="153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68" y="153"/>
                    <a:pt x="169" y="152"/>
                    <a:pt x="169" y="152"/>
                  </a:cubicBezTo>
                  <a:cubicBezTo>
                    <a:pt x="206" y="125"/>
                    <a:pt x="185" y="80"/>
                    <a:pt x="159" y="80"/>
                  </a:cubicBezTo>
                  <a:cubicBezTo>
                    <a:pt x="138" y="80"/>
                    <a:pt x="125" y="89"/>
                    <a:pt x="113" y="110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3" y="101"/>
                    <a:pt x="113" y="101"/>
                    <a:pt x="113" y="101"/>
                  </a:cubicBezTo>
                  <a:cubicBezTo>
                    <a:pt x="125" y="90"/>
                    <a:pt x="129" y="66"/>
                    <a:pt x="129" y="52"/>
                  </a:cubicBezTo>
                  <a:cubicBezTo>
                    <a:pt x="127" y="33"/>
                    <a:pt x="114" y="17"/>
                    <a:pt x="110" y="12"/>
                  </a:cubicBezTo>
                  <a:cubicBezTo>
                    <a:pt x="106" y="5"/>
                    <a:pt x="103" y="0"/>
                    <a:pt x="103" y="0"/>
                  </a:cubicBezTo>
                  <a:cubicBezTo>
                    <a:pt x="103" y="0"/>
                    <a:pt x="100" y="5"/>
                    <a:pt x="96" y="12"/>
                  </a:cubicBezTo>
                  <a:cubicBezTo>
                    <a:pt x="92" y="17"/>
                    <a:pt x="79" y="33"/>
                    <a:pt x="78" y="52"/>
                  </a:cubicBezTo>
                  <a:cubicBezTo>
                    <a:pt x="77" y="66"/>
                    <a:pt x="81" y="90"/>
                    <a:pt x="93" y="101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81" y="89"/>
                    <a:pt x="68" y="80"/>
                    <a:pt x="47" y="80"/>
                  </a:cubicBezTo>
                  <a:cubicBezTo>
                    <a:pt x="21" y="80"/>
                    <a:pt x="0" y="125"/>
                    <a:pt x="37" y="152"/>
                  </a:cubicBezTo>
                  <a:cubicBezTo>
                    <a:pt x="37" y="152"/>
                    <a:pt x="38" y="153"/>
                    <a:pt x="38" y="153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7" y="145"/>
                    <a:pt x="40" y="138"/>
                    <a:pt x="47" y="134"/>
                  </a:cubicBezTo>
                  <a:cubicBezTo>
                    <a:pt x="58" y="127"/>
                    <a:pt x="65" y="129"/>
                    <a:pt x="77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3" y="134"/>
                    <a:pt x="81" y="130"/>
                    <a:pt x="78" y="126"/>
                  </a:cubicBezTo>
                  <a:cubicBezTo>
                    <a:pt x="72" y="116"/>
                    <a:pt x="62" y="109"/>
                    <a:pt x="50" y="107"/>
                  </a:cubicBezTo>
                  <a:cubicBezTo>
                    <a:pt x="49" y="107"/>
                    <a:pt x="48" y="105"/>
                    <a:pt x="49" y="104"/>
                  </a:cubicBezTo>
                  <a:cubicBezTo>
                    <a:pt x="49" y="102"/>
                    <a:pt x="50" y="102"/>
                    <a:pt x="52" y="102"/>
                  </a:cubicBezTo>
                  <a:cubicBezTo>
                    <a:pt x="64" y="105"/>
                    <a:pt x="75" y="112"/>
                    <a:pt x="83" y="123"/>
                  </a:cubicBezTo>
                  <a:cubicBezTo>
                    <a:pt x="86" y="128"/>
                    <a:pt x="88" y="133"/>
                    <a:pt x="89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54"/>
                    <a:pt x="102" y="53"/>
                    <a:pt x="103" y="53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07"/>
            <p:cNvSpPr>
              <a:spLocks noChangeArrowheads="1"/>
            </p:cNvSpPr>
            <p:nvPr/>
          </p:nvSpPr>
          <p:spPr bwMode="auto">
            <a:xfrm>
              <a:off x="3856038" y="3668713"/>
              <a:ext cx="228600" cy="19050"/>
            </a:xfrm>
            <a:prstGeom prst="rect">
              <a:avLst/>
            </a:pr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08"/>
            <p:cNvSpPr>
              <a:spLocks/>
            </p:cNvSpPr>
            <p:nvPr/>
          </p:nvSpPr>
          <p:spPr bwMode="auto">
            <a:xfrm>
              <a:off x="3830638" y="3643313"/>
              <a:ext cx="277813" cy="71438"/>
            </a:xfrm>
            <a:custGeom>
              <a:avLst/>
              <a:gdLst>
                <a:gd name="T0" fmla="*/ 175 w 175"/>
                <a:gd name="T1" fmla="*/ 16 h 45"/>
                <a:gd name="T2" fmla="*/ 175 w 175"/>
                <a:gd name="T3" fmla="*/ 45 h 45"/>
                <a:gd name="T4" fmla="*/ 0 w 175"/>
                <a:gd name="T5" fmla="*/ 45 h 45"/>
                <a:gd name="T6" fmla="*/ 0 w 175"/>
                <a:gd name="T7" fmla="*/ 0 h 45"/>
                <a:gd name="T8" fmla="*/ 175 w 175"/>
                <a:gd name="T9" fmla="*/ 0 h 45"/>
                <a:gd name="T10" fmla="*/ 175 w 175"/>
                <a:gd name="T11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5">
                  <a:moveTo>
                    <a:pt x="175" y="16"/>
                  </a:moveTo>
                  <a:lnTo>
                    <a:pt x="175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75" y="0"/>
                  </a:lnTo>
                  <a:lnTo>
                    <a:pt x="175" y="16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09"/>
            <p:cNvSpPr>
              <a:spLocks/>
            </p:cNvSpPr>
            <p:nvPr/>
          </p:nvSpPr>
          <p:spPr bwMode="auto">
            <a:xfrm>
              <a:off x="3795713" y="3714751"/>
              <a:ext cx="349250" cy="258763"/>
            </a:xfrm>
            <a:custGeom>
              <a:avLst/>
              <a:gdLst>
                <a:gd name="T0" fmla="*/ 72 w 93"/>
                <a:gd name="T1" fmla="*/ 24 h 69"/>
                <a:gd name="T2" fmla="*/ 64 w 93"/>
                <a:gd name="T3" fmla="*/ 0 h 69"/>
                <a:gd name="T4" fmla="*/ 49 w 93"/>
                <a:gd name="T5" fmla="*/ 0 h 69"/>
                <a:gd name="T6" fmla="*/ 49 w 93"/>
                <a:gd name="T7" fmla="*/ 29 h 69"/>
                <a:gd name="T8" fmla="*/ 46 w 93"/>
                <a:gd name="T9" fmla="*/ 31 h 69"/>
                <a:gd name="T10" fmla="*/ 44 w 93"/>
                <a:gd name="T11" fmla="*/ 29 h 69"/>
                <a:gd name="T12" fmla="*/ 44 w 93"/>
                <a:gd name="T13" fmla="*/ 0 h 69"/>
                <a:gd name="T14" fmla="*/ 29 w 93"/>
                <a:gd name="T15" fmla="*/ 0 h 69"/>
                <a:gd name="T16" fmla="*/ 20 w 93"/>
                <a:gd name="T17" fmla="*/ 24 h 69"/>
                <a:gd name="T18" fmla="*/ 0 w 93"/>
                <a:gd name="T19" fmla="*/ 29 h 69"/>
                <a:gd name="T20" fmla="*/ 3 w 93"/>
                <a:gd name="T21" fmla="*/ 39 h 69"/>
                <a:gd name="T22" fmla="*/ 14 w 93"/>
                <a:gd name="T23" fmla="*/ 46 h 69"/>
                <a:gd name="T24" fmla="*/ 25 w 93"/>
                <a:gd name="T25" fmla="*/ 45 h 69"/>
                <a:gd name="T26" fmla="*/ 32 w 93"/>
                <a:gd name="T27" fmla="*/ 61 h 69"/>
                <a:gd name="T28" fmla="*/ 46 w 93"/>
                <a:gd name="T29" fmla="*/ 69 h 69"/>
                <a:gd name="T30" fmla="*/ 61 w 93"/>
                <a:gd name="T31" fmla="*/ 61 h 69"/>
                <a:gd name="T32" fmla="*/ 68 w 93"/>
                <a:gd name="T33" fmla="*/ 45 h 69"/>
                <a:gd name="T34" fmla="*/ 79 w 93"/>
                <a:gd name="T35" fmla="*/ 46 h 69"/>
                <a:gd name="T36" fmla="*/ 89 w 93"/>
                <a:gd name="T37" fmla="*/ 39 h 69"/>
                <a:gd name="T38" fmla="*/ 93 w 93"/>
                <a:gd name="T39" fmla="*/ 29 h 69"/>
                <a:gd name="T40" fmla="*/ 72 w 93"/>
                <a:gd name="T4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69">
                  <a:moveTo>
                    <a:pt x="72" y="24"/>
                  </a:moveTo>
                  <a:cubicBezTo>
                    <a:pt x="64" y="15"/>
                    <a:pt x="64" y="0"/>
                    <a:pt x="6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30"/>
                    <a:pt x="48" y="31"/>
                    <a:pt x="46" y="31"/>
                  </a:cubicBezTo>
                  <a:cubicBezTo>
                    <a:pt x="45" y="31"/>
                    <a:pt x="44" y="30"/>
                    <a:pt x="44" y="2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15"/>
                    <a:pt x="20" y="24"/>
                  </a:cubicBezTo>
                  <a:cubicBezTo>
                    <a:pt x="12" y="33"/>
                    <a:pt x="0" y="29"/>
                    <a:pt x="0" y="29"/>
                  </a:cubicBezTo>
                  <a:cubicBezTo>
                    <a:pt x="0" y="29"/>
                    <a:pt x="0" y="35"/>
                    <a:pt x="3" y="39"/>
                  </a:cubicBezTo>
                  <a:cubicBezTo>
                    <a:pt x="6" y="42"/>
                    <a:pt x="9" y="45"/>
                    <a:pt x="14" y="46"/>
                  </a:cubicBezTo>
                  <a:cubicBezTo>
                    <a:pt x="18" y="46"/>
                    <a:pt x="23" y="44"/>
                    <a:pt x="25" y="45"/>
                  </a:cubicBezTo>
                  <a:cubicBezTo>
                    <a:pt x="25" y="46"/>
                    <a:pt x="24" y="52"/>
                    <a:pt x="32" y="61"/>
                  </a:cubicBezTo>
                  <a:cubicBezTo>
                    <a:pt x="39" y="69"/>
                    <a:pt x="46" y="69"/>
                    <a:pt x="46" y="69"/>
                  </a:cubicBezTo>
                  <a:cubicBezTo>
                    <a:pt x="46" y="69"/>
                    <a:pt x="54" y="69"/>
                    <a:pt x="61" y="61"/>
                  </a:cubicBezTo>
                  <a:cubicBezTo>
                    <a:pt x="68" y="52"/>
                    <a:pt x="67" y="46"/>
                    <a:pt x="68" y="45"/>
                  </a:cubicBezTo>
                  <a:cubicBezTo>
                    <a:pt x="69" y="44"/>
                    <a:pt x="75" y="46"/>
                    <a:pt x="79" y="46"/>
                  </a:cubicBezTo>
                  <a:cubicBezTo>
                    <a:pt x="84" y="45"/>
                    <a:pt x="86" y="42"/>
                    <a:pt x="89" y="39"/>
                  </a:cubicBezTo>
                  <a:cubicBezTo>
                    <a:pt x="92" y="35"/>
                    <a:pt x="93" y="29"/>
                    <a:pt x="93" y="29"/>
                  </a:cubicBezTo>
                  <a:cubicBezTo>
                    <a:pt x="93" y="29"/>
                    <a:pt x="81" y="33"/>
                    <a:pt x="72" y="24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10"/>
            <p:cNvSpPr>
              <a:spLocks noEditPoints="1"/>
            </p:cNvSpPr>
            <p:nvPr/>
          </p:nvSpPr>
          <p:spPr bwMode="auto">
            <a:xfrm>
              <a:off x="3770313" y="3687763"/>
              <a:ext cx="401638" cy="307975"/>
            </a:xfrm>
            <a:custGeom>
              <a:avLst/>
              <a:gdLst>
                <a:gd name="T0" fmla="*/ 34 w 107"/>
                <a:gd name="T1" fmla="*/ 72 h 82"/>
                <a:gd name="T2" fmla="*/ 26 w 107"/>
                <a:gd name="T3" fmla="*/ 59 h 82"/>
                <a:gd name="T4" fmla="*/ 21 w 107"/>
                <a:gd name="T5" fmla="*/ 59 h 82"/>
                <a:gd name="T6" fmla="*/ 21 w 107"/>
                <a:gd name="T7" fmla="*/ 59 h 82"/>
                <a:gd name="T8" fmla="*/ 5 w 107"/>
                <a:gd name="T9" fmla="*/ 50 h 82"/>
                <a:gd name="T10" fmla="*/ 0 w 107"/>
                <a:gd name="T11" fmla="*/ 36 h 82"/>
                <a:gd name="T12" fmla="*/ 0 w 107"/>
                <a:gd name="T13" fmla="*/ 26 h 82"/>
                <a:gd name="T14" fmla="*/ 9 w 107"/>
                <a:gd name="T15" fmla="*/ 29 h 82"/>
                <a:gd name="T16" fmla="*/ 13 w 107"/>
                <a:gd name="T17" fmla="*/ 30 h 82"/>
                <a:gd name="T18" fmla="*/ 22 w 107"/>
                <a:gd name="T19" fmla="*/ 26 h 82"/>
                <a:gd name="T20" fmla="*/ 29 w 107"/>
                <a:gd name="T21" fmla="*/ 7 h 82"/>
                <a:gd name="T22" fmla="*/ 29 w 107"/>
                <a:gd name="T23" fmla="*/ 7 h 82"/>
                <a:gd name="T24" fmla="*/ 31 w 107"/>
                <a:gd name="T25" fmla="*/ 2 h 82"/>
                <a:gd name="T26" fmla="*/ 35 w 107"/>
                <a:gd name="T27" fmla="*/ 0 h 82"/>
                <a:gd name="T28" fmla="*/ 71 w 107"/>
                <a:gd name="T29" fmla="*/ 0 h 82"/>
                <a:gd name="T30" fmla="*/ 74 w 107"/>
                <a:gd name="T31" fmla="*/ 1 h 82"/>
                <a:gd name="T32" fmla="*/ 76 w 107"/>
                <a:gd name="T33" fmla="*/ 2 h 82"/>
                <a:gd name="T34" fmla="*/ 87 w 107"/>
                <a:gd name="T35" fmla="*/ 13 h 82"/>
                <a:gd name="T36" fmla="*/ 78 w 107"/>
                <a:gd name="T37" fmla="*/ 13 h 82"/>
                <a:gd name="T38" fmla="*/ 84 w 107"/>
                <a:gd name="T39" fmla="*/ 26 h 82"/>
                <a:gd name="T40" fmla="*/ 79 w 107"/>
                <a:gd name="T41" fmla="*/ 31 h 82"/>
                <a:gd name="T42" fmla="*/ 75 w 107"/>
                <a:gd name="T43" fmla="*/ 35 h 82"/>
                <a:gd name="T44" fmla="*/ 65 w 107"/>
                <a:gd name="T45" fmla="*/ 13 h 82"/>
                <a:gd name="T46" fmla="*/ 63 w 107"/>
                <a:gd name="T47" fmla="*/ 13 h 82"/>
                <a:gd name="T48" fmla="*/ 63 w 107"/>
                <a:gd name="T49" fmla="*/ 36 h 82"/>
                <a:gd name="T50" fmla="*/ 53 w 107"/>
                <a:gd name="T51" fmla="*/ 45 h 82"/>
                <a:gd name="T52" fmla="*/ 44 w 107"/>
                <a:gd name="T53" fmla="*/ 36 h 82"/>
                <a:gd name="T54" fmla="*/ 44 w 107"/>
                <a:gd name="T55" fmla="*/ 13 h 82"/>
                <a:gd name="T56" fmla="*/ 42 w 107"/>
                <a:gd name="T57" fmla="*/ 13 h 82"/>
                <a:gd name="T58" fmla="*/ 32 w 107"/>
                <a:gd name="T59" fmla="*/ 35 h 82"/>
                <a:gd name="T60" fmla="*/ 17 w 107"/>
                <a:gd name="T61" fmla="*/ 43 h 82"/>
                <a:gd name="T62" fmla="*/ 21 w 107"/>
                <a:gd name="T63" fmla="*/ 46 h 82"/>
                <a:gd name="T64" fmla="*/ 21 w 107"/>
                <a:gd name="T65" fmla="*/ 46 h 82"/>
                <a:gd name="T66" fmla="*/ 30 w 107"/>
                <a:gd name="T67" fmla="*/ 45 h 82"/>
                <a:gd name="T68" fmla="*/ 37 w 107"/>
                <a:gd name="T69" fmla="*/ 48 h 82"/>
                <a:gd name="T70" fmla="*/ 44 w 107"/>
                <a:gd name="T71" fmla="*/ 63 h 82"/>
                <a:gd name="T72" fmla="*/ 53 w 107"/>
                <a:gd name="T73" fmla="*/ 69 h 82"/>
                <a:gd name="T74" fmla="*/ 63 w 107"/>
                <a:gd name="T75" fmla="*/ 63 h 82"/>
                <a:gd name="T76" fmla="*/ 70 w 107"/>
                <a:gd name="T77" fmla="*/ 48 h 82"/>
                <a:gd name="T78" fmla="*/ 76 w 107"/>
                <a:gd name="T79" fmla="*/ 45 h 82"/>
                <a:gd name="T80" fmla="*/ 85 w 107"/>
                <a:gd name="T81" fmla="*/ 46 h 82"/>
                <a:gd name="T82" fmla="*/ 86 w 107"/>
                <a:gd name="T83" fmla="*/ 46 h 82"/>
                <a:gd name="T84" fmla="*/ 90 w 107"/>
                <a:gd name="T85" fmla="*/ 43 h 82"/>
                <a:gd name="T86" fmla="*/ 75 w 107"/>
                <a:gd name="T87" fmla="*/ 35 h 82"/>
                <a:gd name="T88" fmla="*/ 79 w 107"/>
                <a:gd name="T89" fmla="*/ 31 h 82"/>
                <a:gd name="T90" fmla="*/ 84 w 107"/>
                <a:gd name="T91" fmla="*/ 26 h 82"/>
                <a:gd name="T92" fmla="*/ 93 w 107"/>
                <a:gd name="T93" fmla="*/ 30 h 82"/>
                <a:gd name="T94" fmla="*/ 98 w 107"/>
                <a:gd name="T95" fmla="*/ 29 h 82"/>
                <a:gd name="T96" fmla="*/ 107 w 107"/>
                <a:gd name="T97" fmla="*/ 26 h 82"/>
                <a:gd name="T98" fmla="*/ 106 w 107"/>
                <a:gd name="T99" fmla="*/ 36 h 82"/>
                <a:gd name="T100" fmla="*/ 101 w 107"/>
                <a:gd name="T101" fmla="*/ 50 h 82"/>
                <a:gd name="T102" fmla="*/ 86 w 107"/>
                <a:gd name="T103" fmla="*/ 59 h 82"/>
                <a:gd name="T104" fmla="*/ 83 w 107"/>
                <a:gd name="T105" fmla="*/ 59 h 82"/>
                <a:gd name="T106" fmla="*/ 82 w 107"/>
                <a:gd name="T107" fmla="*/ 59 h 82"/>
                <a:gd name="T108" fmla="*/ 80 w 107"/>
                <a:gd name="T109" fmla="*/ 59 h 82"/>
                <a:gd name="T110" fmla="*/ 73 w 107"/>
                <a:gd name="T111" fmla="*/ 72 h 82"/>
                <a:gd name="T112" fmla="*/ 53 w 107"/>
                <a:gd name="T113" fmla="*/ 82 h 82"/>
                <a:gd name="T114" fmla="*/ 34 w 107"/>
                <a:gd name="T115" fmla="*/ 72 h 82"/>
                <a:gd name="T116" fmla="*/ 25 w 107"/>
                <a:gd name="T117" fmla="*/ 55 h 82"/>
                <a:gd name="T118" fmla="*/ 26 w 107"/>
                <a:gd name="T119" fmla="*/ 55 h 82"/>
                <a:gd name="T120" fmla="*/ 25 w 107"/>
                <a:gd name="T121" fmla="*/ 5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" h="82">
                  <a:moveTo>
                    <a:pt x="34" y="72"/>
                  </a:moveTo>
                  <a:cubicBezTo>
                    <a:pt x="29" y="67"/>
                    <a:pt x="27" y="62"/>
                    <a:pt x="26" y="59"/>
                  </a:cubicBezTo>
                  <a:cubicBezTo>
                    <a:pt x="25" y="59"/>
                    <a:pt x="23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3" y="59"/>
                    <a:pt x="8" y="53"/>
                    <a:pt x="5" y="50"/>
                  </a:cubicBezTo>
                  <a:cubicBezTo>
                    <a:pt x="0" y="43"/>
                    <a:pt x="1" y="37"/>
                    <a:pt x="0" y="3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11" y="30"/>
                    <a:pt x="13" y="30"/>
                  </a:cubicBezTo>
                  <a:cubicBezTo>
                    <a:pt x="16" y="30"/>
                    <a:pt x="19" y="29"/>
                    <a:pt x="22" y="26"/>
                  </a:cubicBezTo>
                  <a:cubicBezTo>
                    <a:pt x="28" y="20"/>
                    <a:pt x="29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5"/>
                    <a:pt x="30" y="3"/>
                    <a:pt x="31" y="2"/>
                  </a:cubicBezTo>
                  <a:cubicBezTo>
                    <a:pt x="32" y="1"/>
                    <a:pt x="34" y="0"/>
                    <a:pt x="3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3" y="1"/>
                    <a:pt x="74" y="1"/>
                  </a:cubicBezTo>
                  <a:cubicBezTo>
                    <a:pt x="75" y="2"/>
                    <a:pt x="75" y="2"/>
                    <a:pt x="76" y="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8"/>
                    <a:pt x="81" y="23"/>
                    <a:pt x="84" y="2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8" y="28"/>
                    <a:pt x="66" y="19"/>
                    <a:pt x="65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1"/>
                    <a:pt x="58" y="45"/>
                    <a:pt x="53" y="45"/>
                  </a:cubicBezTo>
                  <a:cubicBezTo>
                    <a:pt x="48" y="45"/>
                    <a:pt x="44" y="41"/>
                    <a:pt x="44" y="36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9"/>
                    <a:pt x="39" y="28"/>
                    <a:pt x="32" y="35"/>
                  </a:cubicBezTo>
                  <a:cubicBezTo>
                    <a:pt x="27" y="40"/>
                    <a:pt x="22" y="42"/>
                    <a:pt x="17" y="43"/>
                  </a:cubicBezTo>
                  <a:cubicBezTo>
                    <a:pt x="19" y="45"/>
                    <a:pt x="20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6" y="45"/>
                    <a:pt x="30" y="45"/>
                  </a:cubicBezTo>
                  <a:cubicBezTo>
                    <a:pt x="30" y="44"/>
                    <a:pt x="35" y="45"/>
                    <a:pt x="37" y="48"/>
                  </a:cubicBezTo>
                  <a:cubicBezTo>
                    <a:pt x="41" y="56"/>
                    <a:pt x="37" y="54"/>
                    <a:pt x="44" y="63"/>
                  </a:cubicBezTo>
                  <a:cubicBezTo>
                    <a:pt x="49" y="69"/>
                    <a:pt x="53" y="69"/>
                    <a:pt x="53" y="69"/>
                  </a:cubicBezTo>
                  <a:cubicBezTo>
                    <a:pt x="53" y="68"/>
                    <a:pt x="58" y="69"/>
                    <a:pt x="63" y="63"/>
                  </a:cubicBezTo>
                  <a:cubicBezTo>
                    <a:pt x="69" y="54"/>
                    <a:pt x="66" y="56"/>
                    <a:pt x="70" y="48"/>
                  </a:cubicBezTo>
                  <a:cubicBezTo>
                    <a:pt x="72" y="45"/>
                    <a:pt x="75" y="45"/>
                    <a:pt x="76" y="45"/>
                  </a:cubicBezTo>
                  <a:cubicBezTo>
                    <a:pt x="80" y="45"/>
                    <a:pt x="83" y="46"/>
                    <a:pt x="85" y="46"/>
                  </a:cubicBezTo>
                  <a:cubicBezTo>
                    <a:pt x="85" y="46"/>
                    <a:pt x="86" y="46"/>
                    <a:pt x="86" y="46"/>
                  </a:cubicBezTo>
                  <a:cubicBezTo>
                    <a:pt x="87" y="45"/>
                    <a:pt x="88" y="45"/>
                    <a:pt x="90" y="43"/>
                  </a:cubicBezTo>
                  <a:cubicBezTo>
                    <a:pt x="85" y="42"/>
                    <a:pt x="79" y="40"/>
                    <a:pt x="75" y="35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7" y="29"/>
                    <a:pt x="90" y="30"/>
                    <a:pt x="93" y="30"/>
                  </a:cubicBezTo>
                  <a:cubicBezTo>
                    <a:pt x="96" y="30"/>
                    <a:pt x="98" y="29"/>
                    <a:pt x="98" y="29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7"/>
                    <a:pt x="106" y="43"/>
                    <a:pt x="101" y="50"/>
                  </a:cubicBezTo>
                  <a:cubicBezTo>
                    <a:pt x="99" y="53"/>
                    <a:pt x="94" y="59"/>
                    <a:pt x="86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79" y="62"/>
                    <a:pt x="77" y="67"/>
                    <a:pt x="73" y="72"/>
                  </a:cubicBezTo>
                  <a:cubicBezTo>
                    <a:pt x="64" y="82"/>
                    <a:pt x="54" y="82"/>
                    <a:pt x="53" y="82"/>
                  </a:cubicBezTo>
                  <a:cubicBezTo>
                    <a:pt x="52" y="82"/>
                    <a:pt x="42" y="82"/>
                    <a:pt x="34" y="72"/>
                  </a:cubicBezTo>
                  <a:close/>
                  <a:moveTo>
                    <a:pt x="25" y="55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5" y="55"/>
                    <a:pt x="25" y="55"/>
                  </a:cubicBez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11"/>
            <p:cNvSpPr>
              <a:spLocks/>
            </p:cNvSpPr>
            <p:nvPr/>
          </p:nvSpPr>
          <p:spPr bwMode="auto">
            <a:xfrm>
              <a:off x="3586163" y="3121026"/>
              <a:ext cx="769938" cy="577850"/>
            </a:xfrm>
            <a:custGeom>
              <a:avLst/>
              <a:gdLst>
                <a:gd name="T0" fmla="*/ 102 w 205"/>
                <a:gd name="T1" fmla="*/ 53 h 154"/>
                <a:gd name="T2" fmla="*/ 105 w 205"/>
                <a:gd name="T3" fmla="*/ 56 h 154"/>
                <a:gd name="T4" fmla="*/ 105 w 205"/>
                <a:gd name="T5" fmla="*/ 139 h 154"/>
                <a:gd name="T6" fmla="*/ 116 w 205"/>
                <a:gd name="T7" fmla="*/ 139 h 154"/>
                <a:gd name="T8" fmla="*/ 123 w 205"/>
                <a:gd name="T9" fmla="*/ 123 h 154"/>
                <a:gd name="T10" fmla="*/ 154 w 205"/>
                <a:gd name="T11" fmla="*/ 102 h 154"/>
                <a:gd name="T12" fmla="*/ 157 w 205"/>
                <a:gd name="T13" fmla="*/ 104 h 154"/>
                <a:gd name="T14" fmla="*/ 155 w 205"/>
                <a:gd name="T15" fmla="*/ 107 h 154"/>
                <a:gd name="T16" fmla="*/ 127 w 205"/>
                <a:gd name="T17" fmla="*/ 126 h 154"/>
                <a:gd name="T18" fmla="*/ 121 w 205"/>
                <a:gd name="T19" fmla="*/ 139 h 154"/>
                <a:gd name="T20" fmla="*/ 128 w 205"/>
                <a:gd name="T21" fmla="*/ 139 h 154"/>
                <a:gd name="T22" fmla="*/ 158 w 205"/>
                <a:gd name="T23" fmla="*/ 134 h 154"/>
                <a:gd name="T24" fmla="*/ 167 w 205"/>
                <a:gd name="T25" fmla="*/ 154 h 154"/>
                <a:gd name="T26" fmla="*/ 167 w 205"/>
                <a:gd name="T27" fmla="*/ 154 h 154"/>
                <a:gd name="T28" fmla="*/ 169 w 205"/>
                <a:gd name="T29" fmla="*/ 152 h 154"/>
                <a:gd name="T30" fmla="*/ 158 w 205"/>
                <a:gd name="T31" fmla="*/ 80 h 154"/>
                <a:gd name="T32" fmla="*/ 112 w 205"/>
                <a:gd name="T33" fmla="*/ 111 h 154"/>
                <a:gd name="T34" fmla="*/ 109 w 205"/>
                <a:gd name="T35" fmla="*/ 105 h 154"/>
                <a:gd name="T36" fmla="*/ 112 w 205"/>
                <a:gd name="T37" fmla="*/ 102 h 154"/>
                <a:gd name="T38" fmla="*/ 128 w 205"/>
                <a:gd name="T39" fmla="*/ 52 h 154"/>
                <a:gd name="T40" fmla="*/ 110 w 205"/>
                <a:gd name="T41" fmla="*/ 12 h 154"/>
                <a:gd name="T42" fmla="*/ 102 w 205"/>
                <a:gd name="T43" fmla="*/ 0 h 154"/>
                <a:gd name="T44" fmla="*/ 95 w 205"/>
                <a:gd name="T45" fmla="*/ 12 h 154"/>
                <a:gd name="T46" fmla="*/ 77 w 205"/>
                <a:gd name="T47" fmla="*/ 52 h 154"/>
                <a:gd name="T48" fmla="*/ 92 w 205"/>
                <a:gd name="T49" fmla="*/ 102 h 154"/>
                <a:gd name="T50" fmla="*/ 95 w 205"/>
                <a:gd name="T51" fmla="*/ 105 h 154"/>
                <a:gd name="T52" fmla="*/ 92 w 205"/>
                <a:gd name="T53" fmla="*/ 111 h 154"/>
                <a:gd name="T54" fmla="*/ 46 w 205"/>
                <a:gd name="T55" fmla="*/ 80 h 154"/>
                <a:gd name="T56" fmla="*/ 36 w 205"/>
                <a:gd name="T57" fmla="*/ 152 h 154"/>
                <a:gd name="T58" fmla="*/ 38 w 205"/>
                <a:gd name="T59" fmla="*/ 154 h 154"/>
                <a:gd name="T60" fmla="*/ 38 w 205"/>
                <a:gd name="T61" fmla="*/ 154 h 154"/>
                <a:gd name="T62" fmla="*/ 46 w 205"/>
                <a:gd name="T63" fmla="*/ 134 h 154"/>
                <a:gd name="T64" fmla="*/ 77 w 205"/>
                <a:gd name="T65" fmla="*/ 139 h 154"/>
                <a:gd name="T66" fmla="*/ 83 w 205"/>
                <a:gd name="T67" fmla="*/ 139 h 154"/>
                <a:gd name="T68" fmla="*/ 77 w 205"/>
                <a:gd name="T69" fmla="*/ 126 h 154"/>
                <a:gd name="T70" fmla="*/ 50 w 205"/>
                <a:gd name="T71" fmla="*/ 107 h 154"/>
                <a:gd name="T72" fmla="*/ 48 w 205"/>
                <a:gd name="T73" fmla="*/ 104 h 154"/>
                <a:gd name="T74" fmla="*/ 51 w 205"/>
                <a:gd name="T75" fmla="*/ 102 h 154"/>
                <a:gd name="T76" fmla="*/ 82 w 205"/>
                <a:gd name="T77" fmla="*/ 123 h 154"/>
                <a:gd name="T78" fmla="*/ 89 w 205"/>
                <a:gd name="T79" fmla="*/ 139 h 154"/>
                <a:gd name="T80" fmla="*/ 100 w 205"/>
                <a:gd name="T81" fmla="*/ 139 h 154"/>
                <a:gd name="T82" fmla="*/ 100 w 205"/>
                <a:gd name="T83" fmla="*/ 56 h 154"/>
                <a:gd name="T84" fmla="*/ 102 w 205"/>
                <a:gd name="T85" fmla="*/ 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5" h="154">
                  <a:moveTo>
                    <a:pt x="102" y="53"/>
                  </a:moveTo>
                  <a:cubicBezTo>
                    <a:pt x="104" y="53"/>
                    <a:pt x="105" y="54"/>
                    <a:pt x="105" y="56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3"/>
                    <a:pt x="119" y="128"/>
                    <a:pt x="123" y="123"/>
                  </a:cubicBezTo>
                  <a:cubicBezTo>
                    <a:pt x="130" y="112"/>
                    <a:pt x="141" y="105"/>
                    <a:pt x="154" y="102"/>
                  </a:cubicBezTo>
                  <a:cubicBezTo>
                    <a:pt x="155" y="102"/>
                    <a:pt x="156" y="103"/>
                    <a:pt x="157" y="104"/>
                  </a:cubicBezTo>
                  <a:cubicBezTo>
                    <a:pt x="157" y="105"/>
                    <a:pt x="156" y="107"/>
                    <a:pt x="155" y="107"/>
                  </a:cubicBezTo>
                  <a:cubicBezTo>
                    <a:pt x="144" y="110"/>
                    <a:pt x="134" y="116"/>
                    <a:pt x="127" y="126"/>
                  </a:cubicBezTo>
                  <a:cubicBezTo>
                    <a:pt x="124" y="130"/>
                    <a:pt x="123" y="134"/>
                    <a:pt x="121" y="139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40" y="130"/>
                    <a:pt x="147" y="128"/>
                    <a:pt x="158" y="134"/>
                  </a:cubicBezTo>
                  <a:cubicBezTo>
                    <a:pt x="165" y="138"/>
                    <a:pt x="168" y="145"/>
                    <a:pt x="167" y="154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8" y="153"/>
                    <a:pt x="168" y="153"/>
                    <a:pt x="169" y="152"/>
                  </a:cubicBezTo>
                  <a:cubicBezTo>
                    <a:pt x="205" y="126"/>
                    <a:pt x="184" y="80"/>
                    <a:pt x="158" y="80"/>
                  </a:cubicBezTo>
                  <a:cubicBezTo>
                    <a:pt x="138" y="80"/>
                    <a:pt x="124" y="89"/>
                    <a:pt x="112" y="111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4" y="90"/>
                    <a:pt x="129" y="67"/>
                    <a:pt x="128" y="52"/>
                  </a:cubicBezTo>
                  <a:cubicBezTo>
                    <a:pt x="127" y="34"/>
                    <a:pt x="113" y="18"/>
                    <a:pt x="110" y="12"/>
                  </a:cubicBezTo>
                  <a:cubicBezTo>
                    <a:pt x="106" y="6"/>
                    <a:pt x="102" y="0"/>
                    <a:pt x="102" y="0"/>
                  </a:cubicBezTo>
                  <a:cubicBezTo>
                    <a:pt x="102" y="0"/>
                    <a:pt x="99" y="6"/>
                    <a:pt x="95" y="12"/>
                  </a:cubicBezTo>
                  <a:cubicBezTo>
                    <a:pt x="92" y="18"/>
                    <a:pt x="78" y="34"/>
                    <a:pt x="77" y="52"/>
                  </a:cubicBezTo>
                  <a:cubicBezTo>
                    <a:pt x="76" y="67"/>
                    <a:pt x="81" y="90"/>
                    <a:pt x="92" y="10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0" y="89"/>
                    <a:pt x="67" y="80"/>
                    <a:pt x="46" y="80"/>
                  </a:cubicBezTo>
                  <a:cubicBezTo>
                    <a:pt x="21" y="80"/>
                    <a:pt x="0" y="126"/>
                    <a:pt x="36" y="152"/>
                  </a:cubicBezTo>
                  <a:cubicBezTo>
                    <a:pt x="37" y="153"/>
                    <a:pt x="37" y="153"/>
                    <a:pt x="38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7" y="145"/>
                    <a:pt x="40" y="138"/>
                    <a:pt x="46" y="134"/>
                  </a:cubicBezTo>
                  <a:cubicBezTo>
                    <a:pt x="57" y="128"/>
                    <a:pt x="64" y="130"/>
                    <a:pt x="77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4"/>
                    <a:pt x="80" y="130"/>
                    <a:pt x="77" y="126"/>
                  </a:cubicBezTo>
                  <a:cubicBezTo>
                    <a:pt x="71" y="116"/>
                    <a:pt x="61" y="110"/>
                    <a:pt x="50" y="107"/>
                  </a:cubicBezTo>
                  <a:cubicBezTo>
                    <a:pt x="48" y="107"/>
                    <a:pt x="47" y="105"/>
                    <a:pt x="48" y="104"/>
                  </a:cubicBezTo>
                  <a:cubicBezTo>
                    <a:pt x="48" y="103"/>
                    <a:pt x="50" y="102"/>
                    <a:pt x="51" y="102"/>
                  </a:cubicBezTo>
                  <a:cubicBezTo>
                    <a:pt x="64" y="105"/>
                    <a:pt x="75" y="112"/>
                    <a:pt x="82" y="123"/>
                  </a:cubicBezTo>
                  <a:cubicBezTo>
                    <a:pt x="85" y="128"/>
                    <a:pt x="87" y="133"/>
                    <a:pt x="89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54"/>
                    <a:pt x="101" y="53"/>
                    <a:pt x="102" y="53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12"/>
            <p:cNvSpPr>
              <a:spLocks noEditPoints="1"/>
            </p:cNvSpPr>
            <p:nvPr/>
          </p:nvSpPr>
          <p:spPr bwMode="auto">
            <a:xfrm>
              <a:off x="3622675" y="3076576"/>
              <a:ext cx="695325" cy="690563"/>
            </a:xfrm>
            <a:custGeom>
              <a:avLst/>
              <a:gdLst>
                <a:gd name="T0" fmla="*/ 22 w 185"/>
                <a:gd name="T1" fmla="*/ 170 h 184"/>
                <a:gd name="T2" fmla="*/ 36 w 185"/>
                <a:gd name="T3" fmla="*/ 85 h 184"/>
                <a:gd name="T4" fmla="*/ 60 w 185"/>
                <a:gd name="T5" fmla="*/ 67 h 184"/>
                <a:gd name="T6" fmla="*/ 79 w 185"/>
                <a:gd name="T7" fmla="*/ 20 h 184"/>
                <a:gd name="T8" fmla="*/ 92 w 185"/>
                <a:gd name="T9" fmla="*/ 0 h 184"/>
                <a:gd name="T10" fmla="*/ 105 w 185"/>
                <a:gd name="T11" fmla="*/ 20 h 184"/>
                <a:gd name="T12" fmla="*/ 125 w 185"/>
                <a:gd name="T13" fmla="*/ 67 h 184"/>
                <a:gd name="T14" fmla="*/ 148 w 185"/>
                <a:gd name="T15" fmla="*/ 85 h 184"/>
                <a:gd name="T16" fmla="*/ 163 w 185"/>
                <a:gd name="T17" fmla="*/ 169 h 184"/>
                <a:gd name="T18" fmla="*/ 150 w 185"/>
                <a:gd name="T19" fmla="*/ 165 h 184"/>
                <a:gd name="T20" fmla="*/ 145 w 185"/>
                <a:gd name="T21" fmla="*/ 152 h 184"/>
                <a:gd name="T22" fmla="*/ 118 w 185"/>
                <a:gd name="T23" fmla="*/ 158 h 184"/>
                <a:gd name="T24" fmla="*/ 63 w 185"/>
                <a:gd name="T25" fmla="*/ 156 h 184"/>
                <a:gd name="T26" fmla="*/ 40 w 185"/>
                <a:gd name="T27" fmla="*/ 152 h 184"/>
                <a:gd name="T28" fmla="*/ 34 w 185"/>
                <a:gd name="T29" fmla="*/ 164 h 184"/>
                <a:gd name="T30" fmla="*/ 23 w 185"/>
                <a:gd name="T31" fmla="*/ 171 h 184"/>
                <a:gd name="T32" fmla="*/ 23 w 185"/>
                <a:gd name="T33" fmla="*/ 152 h 184"/>
                <a:gd name="T34" fmla="*/ 48 w 185"/>
                <a:gd name="T35" fmla="*/ 135 h 184"/>
                <a:gd name="T36" fmla="*/ 37 w 185"/>
                <a:gd name="T37" fmla="*/ 126 h 184"/>
                <a:gd name="T38" fmla="*/ 31 w 185"/>
                <a:gd name="T39" fmla="*/ 115 h 184"/>
                <a:gd name="T40" fmla="*/ 40 w 185"/>
                <a:gd name="T41" fmla="*/ 107 h 184"/>
                <a:gd name="T42" fmla="*/ 42 w 185"/>
                <a:gd name="T43" fmla="*/ 108 h 184"/>
                <a:gd name="T44" fmla="*/ 83 w 185"/>
                <a:gd name="T45" fmla="*/ 142 h 184"/>
                <a:gd name="T46" fmla="*/ 82 w 185"/>
                <a:gd name="T47" fmla="*/ 136 h 184"/>
                <a:gd name="T48" fmla="*/ 36 w 185"/>
                <a:gd name="T49" fmla="*/ 99 h 184"/>
                <a:gd name="T50" fmla="*/ 152 w 185"/>
                <a:gd name="T51" fmla="*/ 140 h 184"/>
                <a:gd name="T52" fmla="*/ 171 w 185"/>
                <a:gd name="T53" fmla="*/ 129 h 184"/>
                <a:gd name="T54" fmla="*/ 108 w 185"/>
                <a:gd name="T55" fmla="*/ 126 h 184"/>
                <a:gd name="T56" fmla="*/ 101 w 185"/>
                <a:gd name="T57" fmla="*/ 134 h 184"/>
                <a:gd name="T58" fmla="*/ 107 w 185"/>
                <a:gd name="T59" fmla="*/ 131 h 184"/>
                <a:gd name="T60" fmla="*/ 144 w 185"/>
                <a:gd name="T61" fmla="*/ 107 h 184"/>
                <a:gd name="T62" fmla="*/ 154 w 185"/>
                <a:gd name="T63" fmla="*/ 117 h 184"/>
                <a:gd name="T64" fmla="*/ 125 w 185"/>
                <a:gd name="T65" fmla="*/ 138 h 184"/>
                <a:gd name="T66" fmla="*/ 152 w 185"/>
                <a:gd name="T67" fmla="*/ 140 h 184"/>
                <a:gd name="T68" fmla="*/ 102 w 185"/>
                <a:gd name="T69" fmla="*/ 104 h 184"/>
                <a:gd name="T70" fmla="*/ 111 w 185"/>
                <a:gd name="T71" fmla="*/ 65 h 184"/>
                <a:gd name="T72" fmla="*/ 92 w 185"/>
                <a:gd name="T73" fmla="*/ 25 h 184"/>
                <a:gd name="T74" fmla="*/ 73 w 185"/>
                <a:gd name="T75" fmla="*/ 65 h 184"/>
                <a:gd name="T76" fmla="*/ 83 w 185"/>
                <a:gd name="T77" fmla="*/ 103 h 184"/>
                <a:gd name="T78" fmla="*/ 92 w 185"/>
                <a:gd name="T79" fmla="*/ 59 h 184"/>
                <a:gd name="T80" fmla="*/ 92 w 185"/>
                <a:gd name="T81" fmla="*/ 5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5" h="184">
                  <a:moveTo>
                    <a:pt x="23" y="171"/>
                  </a:moveTo>
                  <a:cubicBezTo>
                    <a:pt x="22" y="170"/>
                    <a:pt x="22" y="170"/>
                    <a:pt x="22" y="170"/>
                  </a:cubicBezTo>
                  <a:cubicBezTo>
                    <a:pt x="6" y="158"/>
                    <a:pt x="0" y="143"/>
                    <a:pt x="0" y="129"/>
                  </a:cubicBezTo>
                  <a:cubicBezTo>
                    <a:pt x="0" y="106"/>
                    <a:pt x="15" y="86"/>
                    <a:pt x="36" y="85"/>
                  </a:cubicBezTo>
                  <a:cubicBezTo>
                    <a:pt x="46" y="85"/>
                    <a:pt x="55" y="87"/>
                    <a:pt x="63" y="92"/>
                  </a:cubicBezTo>
                  <a:cubicBezTo>
                    <a:pt x="61" y="83"/>
                    <a:pt x="60" y="75"/>
                    <a:pt x="60" y="67"/>
                  </a:cubicBezTo>
                  <a:cubicBezTo>
                    <a:pt x="60" y="66"/>
                    <a:pt x="60" y="65"/>
                    <a:pt x="60" y="64"/>
                  </a:cubicBezTo>
                  <a:cubicBezTo>
                    <a:pt x="61" y="42"/>
                    <a:pt x="77" y="25"/>
                    <a:pt x="79" y="20"/>
                  </a:cubicBezTo>
                  <a:cubicBezTo>
                    <a:pt x="83" y="14"/>
                    <a:pt x="87" y="9"/>
                    <a:pt x="87" y="9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101" y="14"/>
                    <a:pt x="105" y="20"/>
                  </a:cubicBezTo>
                  <a:cubicBezTo>
                    <a:pt x="108" y="25"/>
                    <a:pt x="123" y="42"/>
                    <a:pt x="124" y="64"/>
                  </a:cubicBezTo>
                  <a:cubicBezTo>
                    <a:pt x="124" y="65"/>
                    <a:pt x="124" y="66"/>
                    <a:pt x="125" y="67"/>
                  </a:cubicBezTo>
                  <a:cubicBezTo>
                    <a:pt x="124" y="75"/>
                    <a:pt x="123" y="83"/>
                    <a:pt x="121" y="92"/>
                  </a:cubicBezTo>
                  <a:cubicBezTo>
                    <a:pt x="129" y="87"/>
                    <a:pt x="138" y="85"/>
                    <a:pt x="148" y="85"/>
                  </a:cubicBezTo>
                  <a:cubicBezTo>
                    <a:pt x="169" y="86"/>
                    <a:pt x="185" y="106"/>
                    <a:pt x="185" y="129"/>
                  </a:cubicBezTo>
                  <a:cubicBezTo>
                    <a:pt x="185" y="143"/>
                    <a:pt x="178" y="158"/>
                    <a:pt x="163" y="169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150" y="165"/>
                    <a:pt x="150" y="165"/>
                    <a:pt x="150" y="165"/>
                  </a:cubicBezTo>
                  <a:cubicBezTo>
                    <a:pt x="150" y="164"/>
                    <a:pt x="150" y="163"/>
                    <a:pt x="150" y="163"/>
                  </a:cubicBezTo>
                  <a:cubicBezTo>
                    <a:pt x="150" y="157"/>
                    <a:pt x="149" y="154"/>
                    <a:pt x="145" y="152"/>
                  </a:cubicBezTo>
                  <a:cubicBezTo>
                    <a:pt x="141" y="150"/>
                    <a:pt x="139" y="149"/>
                    <a:pt x="137" y="149"/>
                  </a:cubicBezTo>
                  <a:cubicBezTo>
                    <a:pt x="133" y="149"/>
                    <a:pt x="129" y="151"/>
                    <a:pt x="118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55" y="151"/>
                    <a:pt x="51" y="149"/>
                    <a:pt x="48" y="149"/>
                  </a:cubicBezTo>
                  <a:cubicBezTo>
                    <a:pt x="46" y="149"/>
                    <a:pt x="44" y="150"/>
                    <a:pt x="40" y="152"/>
                  </a:cubicBezTo>
                  <a:cubicBezTo>
                    <a:pt x="36" y="154"/>
                    <a:pt x="34" y="157"/>
                    <a:pt x="34" y="163"/>
                  </a:cubicBezTo>
                  <a:cubicBezTo>
                    <a:pt x="34" y="163"/>
                    <a:pt x="34" y="164"/>
                    <a:pt x="34" y="164"/>
                  </a:cubicBezTo>
                  <a:cubicBezTo>
                    <a:pt x="40" y="184"/>
                    <a:pt x="40" y="184"/>
                    <a:pt x="40" y="184"/>
                  </a:cubicBezTo>
                  <a:lnTo>
                    <a:pt x="23" y="171"/>
                  </a:lnTo>
                  <a:close/>
                  <a:moveTo>
                    <a:pt x="13" y="129"/>
                  </a:moveTo>
                  <a:cubicBezTo>
                    <a:pt x="13" y="137"/>
                    <a:pt x="16" y="145"/>
                    <a:pt x="23" y="152"/>
                  </a:cubicBezTo>
                  <a:cubicBezTo>
                    <a:pt x="25" y="147"/>
                    <a:pt x="28" y="143"/>
                    <a:pt x="33" y="140"/>
                  </a:cubicBezTo>
                  <a:cubicBezTo>
                    <a:pt x="38" y="137"/>
                    <a:pt x="43" y="135"/>
                    <a:pt x="48" y="135"/>
                  </a:cubicBezTo>
                  <a:cubicBezTo>
                    <a:pt x="52" y="135"/>
                    <a:pt x="56" y="136"/>
                    <a:pt x="59" y="138"/>
                  </a:cubicBezTo>
                  <a:cubicBezTo>
                    <a:pt x="54" y="132"/>
                    <a:pt x="46" y="127"/>
                    <a:pt x="37" y="126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6"/>
                    <a:pt x="31" y="116"/>
                    <a:pt x="31" y="115"/>
                  </a:cubicBezTo>
                  <a:cubicBezTo>
                    <a:pt x="31" y="115"/>
                    <a:pt x="31" y="114"/>
                    <a:pt x="32" y="114"/>
                  </a:cubicBezTo>
                  <a:cubicBezTo>
                    <a:pt x="33" y="110"/>
                    <a:pt x="36" y="107"/>
                    <a:pt x="40" y="107"/>
                  </a:cubicBezTo>
                  <a:cubicBezTo>
                    <a:pt x="40" y="108"/>
                    <a:pt x="41" y="108"/>
                    <a:pt x="42" y="108"/>
                  </a:cubicBezTo>
                  <a:cubicBezTo>
                    <a:pt x="42" y="107"/>
                    <a:pt x="43" y="107"/>
                    <a:pt x="42" y="108"/>
                  </a:cubicBezTo>
                  <a:cubicBezTo>
                    <a:pt x="57" y="111"/>
                    <a:pt x="69" y="119"/>
                    <a:pt x="77" y="131"/>
                  </a:cubicBezTo>
                  <a:cubicBezTo>
                    <a:pt x="80" y="135"/>
                    <a:pt x="81" y="138"/>
                    <a:pt x="83" y="142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65" y="105"/>
                    <a:pt x="55" y="99"/>
                    <a:pt x="36" y="99"/>
                  </a:cubicBezTo>
                  <a:cubicBezTo>
                    <a:pt x="26" y="99"/>
                    <a:pt x="13" y="112"/>
                    <a:pt x="13" y="129"/>
                  </a:cubicBezTo>
                  <a:close/>
                  <a:moveTo>
                    <a:pt x="152" y="140"/>
                  </a:moveTo>
                  <a:cubicBezTo>
                    <a:pt x="157" y="143"/>
                    <a:pt x="160" y="147"/>
                    <a:pt x="162" y="152"/>
                  </a:cubicBezTo>
                  <a:cubicBezTo>
                    <a:pt x="169" y="145"/>
                    <a:pt x="171" y="137"/>
                    <a:pt x="171" y="129"/>
                  </a:cubicBezTo>
                  <a:cubicBezTo>
                    <a:pt x="171" y="112"/>
                    <a:pt x="159" y="99"/>
                    <a:pt x="148" y="99"/>
                  </a:cubicBezTo>
                  <a:cubicBezTo>
                    <a:pt x="130" y="99"/>
                    <a:pt x="120" y="105"/>
                    <a:pt x="108" y="126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1" y="134"/>
                    <a:pt x="101" y="134"/>
                    <a:pt x="101" y="134"/>
                  </a:cubicBezTo>
                  <a:cubicBezTo>
                    <a:pt x="101" y="142"/>
                    <a:pt x="101" y="142"/>
                    <a:pt x="101" y="142"/>
                  </a:cubicBezTo>
                  <a:cubicBezTo>
                    <a:pt x="103" y="138"/>
                    <a:pt x="105" y="135"/>
                    <a:pt x="107" y="131"/>
                  </a:cubicBezTo>
                  <a:cubicBezTo>
                    <a:pt x="115" y="119"/>
                    <a:pt x="128" y="111"/>
                    <a:pt x="141" y="108"/>
                  </a:cubicBezTo>
                  <a:cubicBezTo>
                    <a:pt x="141" y="108"/>
                    <a:pt x="142" y="108"/>
                    <a:pt x="144" y="107"/>
                  </a:cubicBezTo>
                  <a:cubicBezTo>
                    <a:pt x="148" y="107"/>
                    <a:pt x="152" y="110"/>
                    <a:pt x="153" y="114"/>
                  </a:cubicBezTo>
                  <a:cubicBezTo>
                    <a:pt x="153" y="115"/>
                    <a:pt x="154" y="116"/>
                    <a:pt x="154" y="117"/>
                  </a:cubicBezTo>
                  <a:cubicBezTo>
                    <a:pt x="153" y="121"/>
                    <a:pt x="151" y="124"/>
                    <a:pt x="146" y="126"/>
                  </a:cubicBezTo>
                  <a:cubicBezTo>
                    <a:pt x="138" y="128"/>
                    <a:pt x="130" y="132"/>
                    <a:pt x="125" y="138"/>
                  </a:cubicBezTo>
                  <a:cubicBezTo>
                    <a:pt x="129" y="137"/>
                    <a:pt x="132" y="136"/>
                    <a:pt x="137" y="136"/>
                  </a:cubicBezTo>
                  <a:cubicBezTo>
                    <a:pt x="142" y="136"/>
                    <a:pt x="147" y="137"/>
                    <a:pt x="152" y="140"/>
                  </a:cubicBezTo>
                  <a:close/>
                  <a:moveTo>
                    <a:pt x="102" y="68"/>
                  </a:moveTo>
                  <a:cubicBezTo>
                    <a:pt x="102" y="104"/>
                    <a:pt x="102" y="104"/>
                    <a:pt x="102" y="104"/>
                  </a:cubicBezTo>
                  <a:cubicBezTo>
                    <a:pt x="108" y="94"/>
                    <a:pt x="111" y="78"/>
                    <a:pt x="111" y="67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0" y="49"/>
                    <a:pt x="98" y="34"/>
                    <a:pt x="94" y="27"/>
                  </a:cubicBezTo>
                  <a:cubicBezTo>
                    <a:pt x="93" y="27"/>
                    <a:pt x="93" y="26"/>
                    <a:pt x="92" y="25"/>
                  </a:cubicBezTo>
                  <a:cubicBezTo>
                    <a:pt x="92" y="26"/>
                    <a:pt x="91" y="27"/>
                    <a:pt x="91" y="27"/>
                  </a:cubicBezTo>
                  <a:cubicBezTo>
                    <a:pt x="87" y="34"/>
                    <a:pt x="74" y="49"/>
                    <a:pt x="73" y="65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78"/>
                    <a:pt x="77" y="93"/>
                    <a:pt x="83" y="103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3"/>
                    <a:pt x="87" y="59"/>
                    <a:pt x="92" y="5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7" y="59"/>
                    <a:pt x="101" y="63"/>
                    <a:pt x="102" y="68"/>
                  </a:cubicBez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13"/>
            <p:cNvSpPr>
              <a:spLocks noChangeArrowheads="1"/>
            </p:cNvSpPr>
            <p:nvPr/>
          </p:nvSpPr>
          <p:spPr bwMode="auto">
            <a:xfrm>
              <a:off x="3856038" y="3668713"/>
              <a:ext cx="228600" cy="19050"/>
            </a:xfrm>
            <a:prstGeom prst="rect">
              <a:avLst/>
            </a:pr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14"/>
            <p:cNvSpPr>
              <a:spLocks/>
            </p:cNvSpPr>
            <p:nvPr/>
          </p:nvSpPr>
          <p:spPr bwMode="auto">
            <a:xfrm>
              <a:off x="3795713" y="3714751"/>
              <a:ext cx="349250" cy="258763"/>
            </a:xfrm>
            <a:custGeom>
              <a:avLst/>
              <a:gdLst>
                <a:gd name="T0" fmla="*/ 72 w 93"/>
                <a:gd name="T1" fmla="*/ 24 h 69"/>
                <a:gd name="T2" fmla="*/ 64 w 93"/>
                <a:gd name="T3" fmla="*/ 0 h 69"/>
                <a:gd name="T4" fmla="*/ 49 w 93"/>
                <a:gd name="T5" fmla="*/ 0 h 69"/>
                <a:gd name="T6" fmla="*/ 49 w 93"/>
                <a:gd name="T7" fmla="*/ 29 h 69"/>
                <a:gd name="T8" fmla="*/ 46 w 93"/>
                <a:gd name="T9" fmla="*/ 31 h 69"/>
                <a:gd name="T10" fmla="*/ 44 w 93"/>
                <a:gd name="T11" fmla="*/ 29 h 69"/>
                <a:gd name="T12" fmla="*/ 44 w 93"/>
                <a:gd name="T13" fmla="*/ 0 h 69"/>
                <a:gd name="T14" fmla="*/ 29 w 93"/>
                <a:gd name="T15" fmla="*/ 0 h 69"/>
                <a:gd name="T16" fmla="*/ 20 w 93"/>
                <a:gd name="T17" fmla="*/ 24 h 69"/>
                <a:gd name="T18" fmla="*/ 0 w 93"/>
                <a:gd name="T19" fmla="*/ 29 h 69"/>
                <a:gd name="T20" fmla="*/ 3 w 93"/>
                <a:gd name="T21" fmla="*/ 39 h 69"/>
                <a:gd name="T22" fmla="*/ 14 w 93"/>
                <a:gd name="T23" fmla="*/ 46 h 69"/>
                <a:gd name="T24" fmla="*/ 25 w 93"/>
                <a:gd name="T25" fmla="*/ 45 h 69"/>
                <a:gd name="T26" fmla="*/ 32 w 93"/>
                <a:gd name="T27" fmla="*/ 61 h 69"/>
                <a:gd name="T28" fmla="*/ 46 w 93"/>
                <a:gd name="T29" fmla="*/ 69 h 69"/>
                <a:gd name="T30" fmla="*/ 61 w 93"/>
                <a:gd name="T31" fmla="*/ 61 h 69"/>
                <a:gd name="T32" fmla="*/ 68 w 93"/>
                <a:gd name="T33" fmla="*/ 45 h 69"/>
                <a:gd name="T34" fmla="*/ 79 w 93"/>
                <a:gd name="T35" fmla="*/ 46 h 69"/>
                <a:gd name="T36" fmla="*/ 89 w 93"/>
                <a:gd name="T37" fmla="*/ 39 h 69"/>
                <a:gd name="T38" fmla="*/ 93 w 93"/>
                <a:gd name="T39" fmla="*/ 29 h 69"/>
                <a:gd name="T40" fmla="*/ 72 w 93"/>
                <a:gd name="T4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69">
                  <a:moveTo>
                    <a:pt x="72" y="24"/>
                  </a:moveTo>
                  <a:cubicBezTo>
                    <a:pt x="64" y="15"/>
                    <a:pt x="64" y="0"/>
                    <a:pt x="6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30"/>
                    <a:pt x="48" y="31"/>
                    <a:pt x="46" y="31"/>
                  </a:cubicBezTo>
                  <a:cubicBezTo>
                    <a:pt x="45" y="31"/>
                    <a:pt x="44" y="30"/>
                    <a:pt x="44" y="2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15"/>
                    <a:pt x="20" y="24"/>
                  </a:cubicBezTo>
                  <a:cubicBezTo>
                    <a:pt x="12" y="33"/>
                    <a:pt x="0" y="29"/>
                    <a:pt x="0" y="29"/>
                  </a:cubicBezTo>
                  <a:cubicBezTo>
                    <a:pt x="0" y="29"/>
                    <a:pt x="0" y="35"/>
                    <a:pt x="3" y="39"/>
                  </a:cubicBezTo>
                  <a:cubicBezTo>
                    <a:pt x="6" y="42"/>
                    <a:pt x="9" y="45"/>
                    <a:pt x="14" y="46"/>
                  </a:cubicBezTo>
                  <a:cubicBezTo>
                    <a:pt x="18" y="46"/>
                    <a:pt x="23" y="44"/>
                    <a:pt x="25" y="45"/>
                  </a:cubicBezTo>
                  <a:cubicBezTo>
                    <a:pt x="25" y="46"/>
                    <a:pt x="24" y="52"/>
                    <a:pt x="32" y="61"/>
                  </a:cubicBezTo>
                  <a:cubicBezTo>
                    <a:pt x="39" y="69"/>
                    <a:pt x="46" y="69"/>
                    <a:pt x="46" y="69"/>
                  </a:cubicBezTo>
                  <a:cubicBezTo>
                    <a:pt x="46" y="69"/>
                    <a:pt x="54" y="69"/>
                    <a:pt x="61" y="61"/>
                  </a:cubicBezTo>
                  <a:cubicBezTo>
                    <a:pt x="68" y="52"/>
                    <a:pt x="67" y="46"/>
                    <a:pt x="68" y="45"/>
                  </a:cubicBezTo>
                  <a:cubicBezTo>
                    <a:pt x="69" y="44"/>
                    <a:pt x="75" y="46"/>
                    <a:pt x="79" y="46"/>
                  </a:cubicBezTo>
                  <a:cubicBezTo>
                    <a:pt x="84" y="45"/>
                    <a:pt x="86" y="42"/>
                    <a:pt x="89" y="39"/>
                  </a:cubicBezTo>
                  <a:cubicBezTo>
                    <a:pt x="92" y="35"/>
                    <a:pt x="93" y="29"/>
                    <a:pt x="93" y="29"/>
                  </a:cubicBezTo>
                  <a:cubicBezTo>
                    <a:pt x="93" y="29"/>
                    <a:pt x="81" y="33"/>
                    <a:pt x="72" y="24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15"/>
            <p:cNvSpPr>
              <a:spLocks/>
            </p:cNvSpPr>
            <p:nvPr/>
          </p:nvSpPr>
          <p:spPr bwMode="auto">
            <a:xfrm>
              <a:off x="3586163" y="3121026"/>
              <a:ext cx="769938" cy="577850"/>
            </a:xfrm>
            <a:custGeom>
              <a:avLst/>
              <a:gdLst>
                <a:gd name="T0" fmla="*/ 102 w 205"/>
                <a:gd name="T1" fmla="*/ 53 h 154"/>
                <a:gd name="T2" fmla="*/ 105 w 205"/>
                <a:gd name="T3" fmla="*/ 56 h 154"/>
                <a:gd name="T4" fmla="*/ 105 w 205"/>
                <a:gd name="T5" fmla="*/ 139 h 154"/>
                <a:gd name="T6" fmla="*/ 116 w 205"/>
                <a:gd name="T7" fmla="*/ 139 h 154"/>
                <a:gd name="T8" fmla="*/ 123 w 205"/>
                <a:gd name="T9" fmla="*/ 123 h 154"/>
                <a:gd name="T10" fmla="*/ 154 w 205"/>
                <a:gd name="T11" fmla="*/ 102 h 154"/>
                <a:gd name="T12" fmla="*/ 157 w 205"/>
                <a:gd name="T13" fmla="*/ 104 h 154"/>
                <a:gd name="T14" fmla="*/ 155 w 205"/>
                <a:gd name="T15" fmla="*/ 107 h 154"/>
                <a:gd name="T16" fmla="*/ 127 w 205"/>
                <a:gd name="T17" fmla="*/ 126 h 154"/>
                <a:gd name="T18" fmla="*/ 121 w 205"/>
                <a:gd name="T19" fmla="*/ 139 h 154"/>
                <a:gd name="T20" fmla="*/ 128 w 205"/>
                <a:gd name="T21" fmla="*/ 139 h 154"/>
                <a:gd name="T22" fmla="*/ 158 w 205"/>
                <a:gd name="T23" fmla="*/ 134 h 154"/>
                <a:gd name="T24" fmla="*/ 167 w 205"/>
                <a:gd name="T25" fmla="*/ 154 h 154"/>
                <a:gd name="T26" fmla="*/ 167 w 205"/>
                <a:gd name="T27" fmla="*/ 154 h 154"/>
                <a:gd name="T28" fmla="*/ 169 w 205"/>
                <a:gd name="T29" fmla="*/ 152 h 154"/>
                <a:gd name="T30" fmla="*/ 158 w 205"/>
                <a:gd name="T31" fmla="*/ 80 h 154"/>
                <a:gd name="T32" fmla="*/ 112 w 205"/>
                <a:gd name="T33" fmla="*/ 111 h 154"/>
                <a:gd name="T34" fmla="*/ 109 w 205"/>
                <a:gd name="T35" fmla="*/ 105 h 154"/>
                <a:gd name="T36" fmla="*/ 112 w 205"/>
                <a:gd name="T37" fmla="*/ 102 h 154"/>
                <a:gd name="T38" fmla="*/ 128 w 205"/>
                <a:gd name="T39" fmla="*/ 52 h 154"/>
                <a:gd name="T40" fmla="*/ 110 w 205"/>
                <a:gd name="T41" fmla="*/ 12 h 154"/>
                <a:gd name="T42" fmla="*/ 102 w 205"/>
                <a:gd name="T43" fmla="*/ 0 h 154"/>
                <a:gd name="T44" fmla="*/ 95 w 205"/>
                <a:gd name="T45" fmla="*/ 12 h 154"/>
                <a:gd name="T46" fmla="*/ 77 w 205"/>
                <a:gd name="T47" fmla="*/ 52 h 154"/>
                <a:gd name="T48" fmla="*/ 92 w 205"/>
                <a:gd name="T49" fmla="*/ 102 h 154"/>
                <a:gd name="T50" fmla="*/ 95 w 205"/>
                <a:gd name="T51" fmla="*/ 105 h 154"/>
                <a:gd name="T52" fmla="*/ 92 w 205"/>
                <a:gd name="T53" fmla="*/ 111 h 154"/>
                <a:gd name="T54" fmla="*/ 46 w 205"/>
                <a:gd name="T55" fmla="*/ 80 h 154"/>
                <a:gd name="T56" fmla="*/ 36 w 205"/>
                <a:gd name="T57" fmla="*/ 152 h 154"/>
                <a:gd name="T58" fmla="*/ 38 w 205"/>
                <a:gd name="T59" fmla="*/ 154 h 154"/>
                <a:gd name="T60" fmla="*/ 38 w 205"/>
                <a:gd name="T61" fmla="*/ 154 h 154"/>
                <a:gd name="T62" fmla="*/ 46 w 205"/>
                <a:gd name="T63" fmla="*/ 134 h 154"/>
                <a:gd name="T64" fmla="*/ 77 w 205"/>
                <a:gd name="T65" fmla="*/ 139 h 154"/>
                <a:gd name="T66" fmla="*/ 83 w 205"/>
                <a:gd name="T67" fmla="*/ 139 h 154"/>
                <a:gd name="T68" fmla="*/ 77 w 205"/>
                <a:gd name="T69" fmla="*/ 126 h 154"/>
                <a:gd name="T70" fmla="*/ 50 w 205"/>
                <a:gd name="T71" fmla="*/ 107 h 154"/>
                <a:gd name="T72" fmla="*/ 48 w 205"/>
                <a:gd name="T73" fmla="*/ 104 h 154"/>
                <a:gd name="T74" fmla="*/ 51 w 205"/>
                <a:gd name="T75" fmla="*/ 102 h 154"/>
                <a:gd name="T76" fmla="*/ 82 w 205"/>
                <a:gd name="T77" fmla="*/ 123 h 154"/>
                <a:gd name="T78" fmla="*/ 89 w 205"/>
                <a:gd name="T79" fmla="*/ 139 h 154"/>
                <a:gd name="T80" fmla="*/ 100 w 205"/>
                <a:gd name="T81" fmla="*/ 139 h 154"/>
                <a:gd name="T82" fmla="*/ 100 w 205"/>
                <a:gd name="T83" fmla="*/ 56 h 154"/>
                <a:gd name="T84" fmla="*/ 102 w 205"/>
                <a:gd name="T85" fmla="*/ 5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5" h="154">
                  <a:moveTo>
                    <a:pt x="102" y="53"/>
                  </a:moveTo>
                  <a:cubicBezTo>
                    <a:pt x="104" y="53"/>
                    <a:pt x="105" y="54"/>
                    <a:pt x="105" y="56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3"/>
                    <a:pt x="119" y="128"/>
                    <a:pt x="123" y="123"/>
                  </a:cubicBezTo>
                  <a:cubicBezTo>
                    <a:pt x="130" y="112"/>
                    <a:pt x="141" y="105"/>
                    <a:pt x="154" y="102"/>
                  </a:cubicBezTo>
                  <a:cubicBezTo>
                    <a:pt x="155" y="102"/>
                    <a:pt x="156" y="103"/>
                    <a:pt x="157" y="104"/>
                  </a:cubicBezTo>
                  <a:cubicBezTo>
                    <a:pt x="157" y="105"/>
                    <a:pt x="156" y="107"/>
                    <a:pt x="155" y="107"/>
                  </a:cubicBezTo>
                  <a:cubicBezTo>
                    <a:pt x="144" y="110"/>
                    <a:pt x="134" y="116"/>
                    <a:pt x="127" y="126"/>
                  </a:cubicBezTo>
                  <a:cubicBezTo>
                    <a:pt x="124" y="130"/>
                    <a:pt x="123" y="134"/>
                    <a:pt x="121" y="139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40" y="130"/>
                    <a:pt x="147" y="128"/>
                    <a:pt x="158" y="134"/>
                  </a:cubicBezTo>
                  <a:cubicBezTo>
                    <a:pt x="165" y="138"/>
                    <a:pt x="168" y="145"/>
                    <a:pt x="167" y="154"/>
                  </a:cubicBezTo>
                  <a:cubicBezTo>
                    <a:pt x="167" y="154"/>
                    <a:pt x="167" y="154"/>
                    <a:pt x="167" y="154"/>
                  </a:cubicBezTo>
                  <a:cubicBezTo>
                    <a:pt x="168" y="153"/>
                    <a:pt x="168" y="153"/>
                    <a:pt x="169" y="152"/>
                  </a:cubicBezTo>
                  <a:cubicBezTo>
                    <a:pt x="205" y="126"/>
                    <a:pt x="184" y="80"/>
                    <a:pt x="158" y="80"/>
                  </a:cubicBezTo>
                  <a:cubicBezTo>
                    <a:pt x="138" y="80"/>
                    <a:pt x="124" y="89"/>
                    <a:pt x="112" y="111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2" y="102"/>
                    <a:pt x="112" y="102"/>
                    <a:pt x="112" y="102"/>
                  </a:cubicBezTo>
                  <a:cubicBezTo>
                    <a:pt x="124" y="90"/>
                    <a:pt x="129" y="67"/>
                    <a:pt x="128" y="52"/>
                  </a:cubicBezTo>
                  <a:cubicBezTo>
                    <a:pt x="127" y="34"/>
                    <a:pt x="113" y="18"/>
                    <a:pt x="110" y="12"/>
                  </a:cubicBezTo>
                  <a:cubicBezTo>
                    <a:pt x="106" y="6"/>
                    <a:pt x="102" y="0"/>
                    <a:pt x="102" y="0"/>
                  </a:cubicBezTo>
                  <a:cubicBezTo>
                    <a:pt x="102" y="0"/>
                    <a:pt x="99" y="6"/>
                    <a:pt x="95" y="12"/>
                  </a:cubicBezTo>
                  <a:cubicBezTo>
                    <a:pt x="92" y="18"/>
                    <a:pt x="78" y="34"/>
                    <a:pt x="77" y="52"/>
                  </a:cubicBezTo>
                  <a:cubicBezTo>
                    <a:pt x="76" y="67"/>
                    <a:pt x="81" y="90"/>
                    <a:pt x="92" y="10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80" y="89"/>
                    <a:pt x="67" y="80"/>
                    <a:pt x="46" y="80"/>
                  </a:cubicBezTo>
                  <a:cubicBezTo>
                    <a:pt x="21" y="80"/>
                    <a:pt x="0" y="126"/>
                    <a:pt x="36" y="152"/>
                  </a:cubicBezTo>
                  <a:cubicBezTo>
                    <a:pt x="37" y="153"/>
                    <a:pt x="37" y="153"/>
                    <a:pt x="38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7" y="145"/>
                    <a:pt x="40" y="138"/>
                    <a:pt x="46" y="134"/>
                  </a:cubicBezTo>
                  <a:cubicBezTo>
                    <a:pt x="57" y="128"/>
                    <a:pt x="64" y="130"/>
                    <a:pt x="77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4"/>
                    <a:pt x="80" y="130"/>
                    <a:pt x="77" y="126"/>
                  </a:cubicBezTo>
                  <a:cubicBezTo>
                    <a:pt x="71" y="116"/>
                    <a:pt x="61" y="110"/>
                    <a:pt x="50" y="107"/>
                  </a:cubicBezTo>
                  <a:cubicBezTo>
                    <a:pt x="48" y="107"/>
                    <a:pt x="47" y="105"/>
                    <a:pt x="48" y="104"/>
                  </a:cubicBezTo>
                  <a:cubicBezTo>
                    <a:pt x="48" y="103"/>
                    <a:pt x="50" y="102"/>
                    <a:pt x="51" y="102"/>
                  </a:cubicBezTo>
                  <a:cubicBezTo>
                    <a:pt x="64" y="105"/>
                    <a:pt x="75" y="112"/>
                    <a:pt x="82" y="123"/>
                  </a:cubicBezTo>
                  <a:cubicBezTo>
                    <a:pt x="85" y="128"/>
                    <a:pt x="87" y="133"/>
                    <a:pt x="89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54"/>
                    <a:pt x="101" y="53"/>
                    <a:pt x="102" y="53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16"/>
            <p:cNvSpPr>
              <a:spLocks noEditPoints="1"/>
            </p:cNvSpPr>
            <p:nvPr/>
          </p:nvSpPr>
          <p:spPr bwMode="auto">
            <a:xfrm>
              <a:off x="3702050" y="4479926"/>
              <a:ext cx="846138" cy="1074738"/>
            </a:xfrm>
            <a:custGeom>
              <a:avLst/>
              <a:gdLst>
                <a:gd name="T0" fmla="*/ 166 w 225"/>
                <a:gd name="T1" fmla="*/ 42 h 286"/>
                <a:gd name="T2" fmla="*/ 166 w 225"/>
                <a:gd name="T3" fmla="*/ 30 h 286"/>
                <a:gd name="T4" fmla="*/ 136 w 225"/>
                <a:gd name="T5" fmla="*/ 0 h 286"/>
                <a:gd name="T6" fmla="*/ 89 w 225"/>
                <a:gd name="T7" fmla="*/ 0 h 286"/>
                <a:gd name="T8" fmla="*/ 59 w 225"/>
                <a:gd name="T9" fmla="*/ 30 h 286"/>
                <a:gd name="T10" fmla="*/ 59 w 225"/>
                <a:gd name="T11" fmla="*/ 42 h 286"/>
                <a:gd name="T12" fmla="*/ 0 w 225"/>
                <a:gd name="T13" fmla="*/ 156 h 286"/>
                <a:gd name="T14" fmla="*/ 113 w 225"/>
                <a:gd name="T15" fmla="*/ 286 h 286"/>
                <a:gd name="T16" fmla="*/ 225 w 225"/>
                <a:gd name="T17" fmla="*/ 156 h 286"/>
                <a:gd name="T18" fmla="*/ 166 w 225"/>
                <a:gd name="T19" fmla="*/ 42 h 286"/>
                <a:gd name="T20" fmla="*/ 113 w 225"/>
                <a:gd name="T21" fmla="*/ 277 h 286"/>
                <a:gd name="T22" fmla="*/ 7 w 225"/>
                <a:gd name="T23" fmla="*/ 156 h 286"/>
                <a:gd name="T24" fmla="*/ 67 w 225"/>
                <a:gd name="T25" fmla="*/ 53 h 286"/>
                <a:gd name="T26" fmla="*/ 113 w 225"/>
                <a:gd name="T27" fmla="*/ 62 h 286"/>
                <a:gd name="T28" fmla="*/ 158 w 225"/>
                <a:gd name="T29" fmla="*/ 53 h 286"/>
                <a:gd name="T30" fmla="*/ 219 w 225"/>
                <a:gd name="T31" fmla="*/ 156 h 286"/>
                <a:gd name="T32" fmla="*/ 113 w 225"/>
                <a:gd name="T33" fmla="*/ 27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86">
                  <a:moveTo>
                    <a:pt x="166" y="42"/>
                  </a:moveTo>
                  <a:cubicBezTo>
                    <a:pt x="166" y="38"/>
                    <a:pt x="166" y="34"/>
                    <a:pt x="166" y="30"/>
                  </a:cubicBezTo>
                  <a:cubicBezTo>
                    <a:pt x="166" y="14"/>
                    <a:pt x="153" y="0"/>
                    <a:pt x="13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2" y="0"/>
                    <a:pt x="59" y="14"/>
                    <a:pt x="59" y="30"/>
                  </a:cubicBezTo>
                  <a:cubicBezTo>
                    <a:pt x="59" y="34"/>
                    <a:pt x="59" y="37"/>
                    <a:pt x="59" y="42"/>
                  </a:cubicBezTo>
                  <a:cubicBezTo>
                    <a:pt x="24" y="64"/>
                    <a:pt x="0" y="107"/>
                    <a:pt x="0" y="156"/>
                  </a:cubicBezTo>
                  <a:cubicBezTo>
                    <a:pt x="0" y="228"/>
                    <a:pt x="51" y="286"/>
                    <a:pt x="113" y="286"/>
                  </a:cubicBezTo>
                  <a:cubicBezTo>
                    <a:pt x="175" y="286"/>
                    <a:pt x="225" y="228"/>
                    <a:pt x="225" y="156"/>
                  </a:cubicBezTo>
                  <a:cubicBezTo>
                    <a:pt x="225" y="107"/>
                    <a:pt x="201" y="64"/>
                    <a:pt x="166" y="42"/>
                  </a:cubicBezTo>
                  <a:moveTo>
                    <a:pt x="113" y="277"/>
                  </a:moveTo>
                  <a:cubicBezTo>
                    <a:pt x="54" y="277"/>
                    <a:pt x="7" y="223"/>
                    <a:pt x="7" y="156"/>
                  </a:cubicBezTo>
                  <a:cubicBezTo>
                    <a:pt x="7" y="108"/>
                    <a:pt x="31" y="70"/>
                    <a:pt x="67" y="53"/>
                  </a:cubicBezTo>
                  <a:cubicBezTo>
                    <a:pt x="73" y="57"/>
                    <a:pt x="94" y="62"/>
                    <a:pt x="113" y="62"/>
                  </a:cubicBezTo>
                  <a:cubicBezTo>
                    <a:pt x="132" y="62"/>
                    <a:pt x="153" y="57"/>
                    <a:pt x="158" y="53"/>
                  </a:cubicBezTo>
                  <a:cubicBezTo>
                    <a:pt x="194" y="70"/>
                    <a:pt x="219" y="108"/>
                    <a:pt x="219" y="156"/>
                  </a:cubicBezTo>
                  <a:cubicBezTo>
                    <a:pt x="219" y="223"/>
                    <a:pt x="171" y="277"/>
                    <a:pt x="113" y="277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17"/>
            <p:cNvSpPr>
              <a:spLocks noEditPoints="1"/>
            </p:cNvSpPr>
            <p:nvPr/>
          </p:nvSpPr>
          <p:spPr bwMode="auto">
            <a:xfrm>
              <a:off x="3729038" y="4679951"/>
              <a:ext cx="795338" cy="841375"/>
            </a:xfrm>
            <a:custGeom>
              <a:avLst/>
              <a:gdLst>
                <a:gd name="T0" fmla="*/ 16 w 212"/>
                <a:gd name="T1" fmla="*/ 121 h 224"/>
                <a:gd name="T2" fmla="*/ 106 w 212"/>
                <a:gd name="T3" fmla="*/ 33 h 224"/>
                <a:gd name="T4" fmla="*/ 195 w 212"/>
                <a:gd name="T5" fmla="*/ 121 h 224"/>
                <a:gd name="T6" fmla="*/ 106 w 212"/>
                <a:gd name="T7" fmla="*/ 210 h 224"/>
                <a:gd name="T8" fmla="*/ 16 w 212"/>
                <a:gd name="T9" fmla="*/ 121 h 224"/>
                <a:gd name="T10" fmla="*/ 151 w 212"/>
                <a:gd name="T11" fmla="*/ 0 h 224"/>
                <a:gd name="T12" fmla="*/ 106 w 212"/>
                <a:gd name="T13" fmla="*/ 9 h 224"/>
                <a:gd name="T14" fmla="*/ 60 w 212"/>
                <a:gd name="T15" fmla="*/ 0 h 224"/>
                <a:gd name="T16" fmla="*/ 0 w 212"/>
                <a:gd name="T17" fmla="*/ 103 h 224"/>
                <a:gd name="T18" fmla="*/ 106 w 212"/>
                <a:gd name="T19" fmla="*/ 224 h 224"/>
                <a:gd name="T20" fmla="*/ 212 w 212"/>
                <a:gd name="T21" fmla="*/ 103 h 224"/>
                <a:gd name="T22" fmla="*/ 151 w 212"/>
                <a:gd name="T2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224">
                  <a:moveTo>
                    <a:pt x="16" y="121"/>
                  </a:moveTo>
                  <a:cubicBezTo>
                    <a:pt x="16" y="72"/>
                    <a:pt x="56" y="33"/>
                    <a:pt x="106" y="33"/>
                  </a:cubicBezTo>
                  <a:cubicBezTo>
                    <a:pt x="155" y="33"/>
                    <a:pt x="195" y="72"/>
                    <a:pt x="195" y="121"/>
                  </a:cubicBezTo>
                  <a:cubicBezTo>
                    <a:pt x="195" y="170"/>
                    <a:pt x="155" y="210"/>
                    <a:pt x="106" y="210"/>
                  </a:cubicBezTo>
                  <a:cubicBezTo>
                    <a:pt x="56" y="210"/>
                    <a:pt x="16" y="170"/>
                    <a:pt x="16" y="121"/>
                  </a:cubicBezTo>
                  <a:moveTo>
                    <a:pt x="151" y="0"/>
                  </a:moveTo>
                  <a:cubicBezTo>
                    <a:pt x="146" y="4"/>
                    <a:pt x="125" y="9"/>
                    <a:pt x="106" y="9"/>
                  </a:cubicBezTo>
                  <a:cubicBezTo>
                    <a:pt x="87" y="9"/>
                    <a:pt x="66" y="4"/>
                    <a:pt x="60" y="0"/>
                  </a:cubicBezTo>
                  <a:cubicBezTo>
                    <a:pt x="24" y="17"/>
                    <a:pt x="0" y="55"/>
                    <a:pt x="0" y="103"/>
                  </a:cubicBezTo>
                  <a:cubicBezTo>
                    <a:pt x="0" y="170"/>
                    <a:pt x="47" y="224"/>
                    <a:pt x="106" y="224"/>
                  </a:cubicBezTo>
                  <a:cubicBezTo>
                    <a:pt x="164" y="224"/>
                    <a:pt x="212" y="170"/>
                    <a:pt x="212" y="103"/>
                  </a:cubicBezTo>
                  <a:cubicBezTo>
                    <a:pt x="212" y="55"/>
                    <a:pt x="187" y="17"/>
                    <a:pt x="151" y="0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18"/>
            <p:cNvSpPr>
              <a:spLocks noEditPoints="1"/>
            </p:cNvSpPr>
            <p:nvPr/>
          </p:nvSpPr>
          <p:spPr bwMode="auto">
            <a:xfrm>
              <a:off x="3789363" y="4803776"/>
              <a:ext cx="671513" cy="665163"/>
            </a:xfrm>
            <a:custGeom>
              <a:avLst/>
              <a:gdLst>
                <a:gd name="T0" fmla="*/ 90 w 179"/>
                <a:gd name="T1" fmla="*/ 0 h 177"/>
                <a:gd name="T2" fmla="*/ 0 w 179"/>
                <a:gd name="T3" fmla="*/ 88 h 177"/>
                <a:gd name="T4" fmla="*/ 90 w 179"/>
                <a:gd name="T5" fmla="*/ 177 h 177"/>
                <a:gd name="T6" fmla="*/ 179 w 179"/>
                <a:gd name="T7" fmla="*/ 88 h 177"/>
                <a:gd name="T8" fmla="*/ 90 w 179"/>
                <a:gd name="T9" fmla="*/ 0 h 177"/>
                <a:gd name="T10" fmla="*/ 90 w 179"/>
                <a:gd name="T11" fmla="*/ 173 h 177"/>
                <a:gd name="T12" fmla="*/ 7 w 179"/>
                <a:gd name="T13" fmla="*/ 92 h 177"/>
                <a:gd name="T14" fmla="*/ 90 w 179"/>
                <a:gd name="T15" fmla="*/ 10 h 177"/>
                <a:gd name="T16" fmla="*/ 172 w 179"/>
                <a:gd name="T17" fmla="*/ 92 h 177"/>
                <a:gd name="T18" fmla="*/ 90 w 179"/>
                <a:gd name="T19" fmla="*/ 1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77">
                  <a:moveTo>
                    <a:pt x="90" y="0"/>
                  </a:moveTo>
                  <a:cubicBezTo>
                    <a:pt x="40" y="0"/>
                    <a:pt x="0" y="39"/>
                    <a:pt x="0" y="88"/>
                  </a:cubicBezTo>
                  <a:cubicBezTo>
                    <a:pt x="0" y="137"/>
                    <a:pt x="40" y="177"/>
                    <a:pt x="90" y="177"/>
                  </a:cubicBezTo>
                  <a:cubicBezTo>
                    <a:pt x="139" y="177"/>
                    <a:pt x="179" y="137"/>
                    <a:pt x="179" y="88"/>
                  </a:cubicBezTo>
                  <a:cubicBezTo>
                    <a:pt x="179" y="39"/>
                    <a:pt x="139" y="0"/>
                    <a:pt x="90" y="0"/>
                  </a:cubicBezTo>
                  <a:moveTo>
                    <a:pt x="90" y="173"/>
                  </a:moveTo>
                  <a:cubicBezTo>
                    <a:pt x="44" y="173"/>
                    <a:pt x="7" y="137"/>
                    <a:pt x="7" y="92"/>
                  </a:cubicBezTo>
                  <a:cubicBezTo>
                    <a:pt x="7" y="47"/>
                    <a:pt x="44" y="10"/>
                    <a:pt x="90" y="10"/>
                  </a:cubicBezTo>
                  <a:cubicBezTo>
                    <a:pt x="135" y="10"/>
                    <a:pt x="172" y="47"/>
                    <a:pt x="172" y="92"/>
                  </a:cubicBezTo>
                  <a:cubicBezTo>
                    <a:pt x="172" y="137"/>
                    <a:pt x="135" y="173"/>
                    <a:pt x="90" y="173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19"/>
            <p:cNvSpPr>
              <a:spLocks/>
            </p:cNvSpPr>
            <p:nvPr/>
          </p:nvSpPr>
          <p:spPr bwMode="auto">
            <a:xfrm>
              <a:off x="4040188" y="4506913"/>
              <a:ext cx="255588" cy="179388"/>
            </a:xfrm>
            <a:custGeom>
              <a:avLst/>
              <a:gdLst>
                <a:gd name="T0" fmla="*/ 46 w 68"/>
                <a:gd name="T1" fmla="*/ 45 h 48"/>
                <a:gd name="T2" fmla="*/ 68 w 68"/>
                <a:gd name="T3" fmla="*/ 23 h 48"/>
                <a:gd name="T4" fmla="*/ 46 w 68"/>
                <a:gd name="T5" fmla="*/ 1 h 48"/>
                <a:gd name="T6" fmla="*/ 23 w 68"/>
                <a:gd name="T7" fmla="*/ 0 h 48"/>
                <a:gd name="T8" fmla="*/ 0 w 68"/>
                <a:gd name="T9" fmla="*/ 23 h 48"/>
                <a:gd name="T10" fmla="*/ 23 w 68"/>
                <a:gd name="T11" fmla="*/ 47 h 48"/>
                <a:gd name="T12" fmla="*/ 46 w 68"/>
                <a:gd name="T13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8">
                  <a:moveTo>
                    <a:pt x="46" y="45"/>
                  </a:moveTo>
                  <a:cubicBezTo>
                    <a:pt x="60" y="43"/>
                    <a:pt x="68" y="39"/>
                    <a:pt x="68" y="23"/>
                  </a:cubicBezTo>
                  <a:cubicBezTo>
                    <a:pt x="68" y="11"/>
                    <a:pt x="58" y="1"/>
                    <a:pt x="46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9" y="46"/>
                    <a:pt x="23" y="47"/>
                  </a:cubicBezTo>
                  <a:cubicBezTo>
                    <a:pt x="36" y="48"/>
                    <a:pt x="46" y="45"/>
                    <a:pt x="46" y="45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20"/>
            <p:cNvSpPr>
              <a:spLocks noEditPoints="1"/>
            </p:cNvSpPr>
            <p:nvPr/>
          </p:nvSpPr>
          <p:spPr bwMode="auto">
            <a:xfrm>
              <a:off x="4818063" y="3057526"/>
              <a:ext cx="841375" cy="1073150"/>
            </a:xfrm>
            <a:custGeom>
              <a:avLst/>
              <a:gdLst>
                <a:gd name="T0" fmla="*/ 166 w 224"/>
                <a:gd name="T1" fmla="*/ 42 h 286"/>
                <a:gd name="T2" fmla="*/ 166 w 224"/>
                <a:gd name="T3" fmla="*/ 30 h 286"/>
                <a:gd name="T4" fmla="*/ 136 w 224"/>
                <a:gd name="T5" fmla="*/ 0 h 286"/>
                <a:gd name="T6" fmla="*/ 89 w 224"/>
                <a:gd name="T7" fmla="*/ 0 h 286"/>
                <a:gd name="T8" fmla="*/ 59 w 224"/>
                <a:gd name="T9" fmla="*/ 30 h 286"/>
                <a:gd name="T10" fmla="*/ 59 w 224"/>
                <a:gd name="T11" fmla="*/ 42 h 286"/>
                <a:gd name="T12" fmla="*/ 0 w 224"/>
                <a:gd name="T13" fmla="*/ 156 h 286"/>
                <a:gd name="T14" fmla="*/ 112 w 224"/>
                <a:gd name="T15" fmla="*/ 286 h 286"/>
                <a:gd name="T16" fmla="*/ 224 w 224"/>
                <a:gd name="T17" fmla="*/ 156 h 286"/>
                <a:gd name="T18" fmla="*/ 166 w 224"/>
                <a:gd name="T19" fmla="*/ 42 h 286"/>
                <a:gd name="T20" fmla="*/ 112 w 224"/>
                <a:gd name="T21" fmla="*/ 277 h 286"/>
                <a:gd name="T22" fmla="*/ 6 w 224"/>
                <a:gd name="T23" fmla="*/ 156 h 286"/>
                <a:gd name="T24" fmla="*/ 67 w 224"/>
                <a:gd name="T25" fmla="*/ 53 h 286"/>
                <a:gd name="T26" fmla="*/ 112 w 224"/>
                <a:gd name="T27" fmla="*/ 62 h 286"/>
                <a:gd name="T28" fmla="*/ 158 w 224"/>
                <a:gd name="T29" fmla="*/ 53 h 286"/>
                <a:gd name="T30" fmla="*/ 218 w 224"/>
                <a:gd name="T31" fmla="*/ 156 h 286"/>
                <a:gd name="T32" fmla="*/ 112 w 224"/>
                <a:gd name="T33" fmla="*/ 27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4" h="286">
                  <a:moveTo>
                    <a:pt x="166" y="42"/>
                  </a:moveTo>
                  <a:cubicBezTo>
                    <a:pt x="166" y="30"/>
                    <a:pt x="166" y="30"/>
                    <a:pt x="166" y="30"/>
                  </a:cubicBezTo>
                  <a:cubicBezTo>
                    <a:pt x="166" y="14"/>
                    <a:pt x="153" y="0"/>
                    <a:pt x="13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2" y="0"/>
                    <a:pt x="59" y="14"/>
                    <a:pt x="59" y="30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24" y="64"/>
                    <a:pt x="0" y="107"/>
                    <a:pt x="0" y="156"/>
                  </a:cubicBezTo>
                  <a:cubicBezTo>
                    <a:pt x="0" y="228"/>
                    <a:pt x="50" y="286"/>
                    <a:pt x="112" y="286"/>
                  </a:cubicBezTo>
                  <a:cubicBezTo>
                    <a:pt x="174" y="286"/>
                    <a:pt x="224" y="228"/>
                    <a:pt x="224" y="156"/>
                  </a:cubicBezTo>
                  <a:cubicBezTo>
                    <a:pt x="224" y="107"/>
                    <a:pt x="201" y="64"/>
                    <a:pt x="166" y="42"/>
                  </a:cubicBezTo>
                  <a:moveTo>
                    <a:pt x="112" y="277"/>
                  </a:moveTo>
                  <a:cubicBezTo>
                    <a:pt x="54" y="277"/>
                    <a:pt x="6" y="223"/>
                    <a:pt x="6" y="156"/>
                  </a:cubicBezTo>
                  <a:cubicBezTo>
                    <a:pt x="6" y="108"/>
                    <a:pt x="31" y="70"/>
                    <a:pt x="67" y="53"/>
                  </a:cubicBezTo>
                  <a:cubicBezTo>
                    <a:pt x="72" y="57"/>
                    <a:pt x="94" y="62"/>
                    <a:pt x="112" y="62"/>
                  </a:cubicBezTo>
                  <a:cubicBezTo>
                    <a:pt x="131" y="62"/>
                    <a:pt x="152" y="57"/>
                    <a:pt x="158" y="53"/>
                  </a:cubicBezTo>
                  <a:cubicBezTo>
                    <a:pt x="193" y="70"/>
                    <a:pt x="218" y="108"/>
                    <a:pt x="218" y="156"/>
                  </a:cubicBezTo>
                  <a:cubicBezTo>
                    <a:pt x="218" y="223"/>
                    <a:pt x="171" y="277"/>
                    <a:pt x="112" y="277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21"/>
            <p:cNvSpPr>
              <a:spLocks noEditPoints="1"/>
            </p:cNvSpPr>
            <p:nvPr/>
          </p:nvSpPr>
          <p:spPr bwMode="auto">
            <a:xfrm>
              <a:off x="4840288" y="3255963"/>
              <a:ext cx="796925" cy="841375"/>
            </a:xfrm>
            <a:custGeom>
              <a:avLst/>
              <a:gdLst>
                <a:gd name="T0" fmla="*/ 17 w 212"/>
                <a:gd name="T1" fmla="*/ 121 h 224"/>
                <a:gd name="T2" fmla="*/ 106 w 212"/>
                <a:gd name="T3" fmla="*/ 32 h 224"/>
                <a:gd name="T4" fmla="*/ 196 w 212"/>
                <a:gd name="T5" fmla="*/ 121 h 224"/>
                <a:gd name="T6" fmla="*/ 106 w 212"/>
                <a:gd name="T7" fmla="*/ 210 h 224"/>
                <a:gd name="T8" fmla="*/ 17 w 212"/>
                <a:gd name="T9" fmla="*/ 121 h 224"/>
                <a:gd name="T10" fmla="*/ 152 w 212"/>
                <a:gd name="T11" fmla="*/ 0 h 224"/>
                <a:gd name="T12" fmla="*/ 106 w 212"/>
                <a:gd name="T13" fmla="*/ 9 h 224"/>
                <a:gd name="T14" fmla="*/ 61 w 212"/>
                <a:gd name="T15" fmla="*/ 0 h 224"/>
                <a:gd name="T16" fmla="*/ 0 w 212"/>
                <a:gd name="T17" fmla="*/ 103 h 224"/>
                <a:gd name="T18" fmla="*/ 106 w 212"/>
                <a:gd name="T19" fmla="*/ 224 h 224"/>
                <a:gd name="T20" fmla="*/ 212 w 212"/>
                <a:gd name="T21" fmla="*/ 103 h 224"/>
                <a:gd name="T22" fmla="*/ 152 w 212"/>
                <a:gd name="T2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224">
                  <a:moveTo>
                    <a:pt x="17" y="121"/>
                  </a:moveTo>
                  <a:cubicBezTo>
                    <a:pt x="17" y="72"/>
                    <a:pt x="57" y="32"/>
                    <a:pt x="106" y="32"/>
                  </a:cubicBezTo>
                  <a:cubicBezTo>
                    <a:pt x="156" y="32"/>
                    <a:pt x="196" y="72"/>
                    <a:pt x="196" y="121"/>
                  </a:cubicBezTo>
                  <a:cubicBezTo>
                    <a:pt x="196" y="170"/>
                    <a:pt x="156" y="210"/>
                    <a:pt x="106" y="210"/>
                  </a:cubicBezTo>
                  <a:cubicBezTo>
                    <a:pt x="57" y="210"/>
                    <a:pt x="17" y="170"/>
                    <a:pt x="17" y="121"/>
                  </a:cubicBezTo>
                  <a:moveTo>
                    <a:pt x="152" y="0"/>
                  </a:moveTo>
                  <a:cubicBezTo>
                    <a:pt x="146" y="4"/>
                    <a:pt x="125" y="9"/>
                    <a:pt x="106" y="9"/>
                  </a:cubicBezTo>
                  <a:cubicBezTo>
                    <a:pt x="88" y="9"/>
                    <a:pt x="66" y="4"/>
                    <a:pt x="61" y="0"/>
                  </a:cubicBezTo>
                  <a:cubicBezTo>
                    <a:pt x="25" y="17"/>
                    <a:pt x="0" y="55"/>
                    <a:pt x="0" y="103"/>
                  </a:cubicBezTo>
                  <a:cubicBezTo>
                    <a:pt x="0" y="170"/>
                    <a:pt x="48" y="224"/>
                    <a:pt x="106" y="224"/>
                  </a:cubicBezTo>
                  <a:cubicBezTo>
                    <a:pt x="165" y="224"/>
                    <a:pt x="212" y="170"/>
                    <a:pt x="212" y="103"/>
                  </a:cubicBezTo>
                  <a:cubicBezTo>
                    <a:pt x="212" y="55"/>
                    <a:pt x="188" y="17"/>
                    <a:pt x="152" y="0"/>
                  </a:cubicBezTo>
                </a:path>
              </a:pathLst>
            </a:custGeom>
            <a:solidFill>
              <a:srgbClr val="F9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22"/>
            <p:cNvSpPr>
              <a:spLocks noEditPoints="1"/>
            </p:cNvSpPr>
            <p:nvPr/>
          </p:nvSpPr>
          <p:spPr bwMode="auto">
            <a:xfrm>
              <a:off x="4903788" y="3379788"/>
              <a:ext cx="673100" cy="665163"/>
            </a:xfrm>
            <a:custGeom>
              <a:avLst/>
              <a:gdLst>
                <a:gd name="T0" fmla="*/ 89 w 179"/>
                <a:gd name="T1" fmla="*/ 0 h 177"/>
                <a:gd name="T2" fmla="*/ 0 w 179"/>
                <a:gd name="T3" fmla="*/ 88 h 177"/>
                <a:gd name="T4" fmla="*/ 89 w 179"/>
                <a:gd name="T5" fmla="*/ 177 h 177"/>
                <a:gd name="T6" fmla="*/ 179 w 179"/>
                <a:gd name="T7" fmla="*/ 88 h 177"/>
                <a:gd name="T8" fmla="*/ 89 w 179"/>
                <a:gd name="T9" fmla="*/ 0 h 177"/>
                <a:gd name="T10" fmla="*/ 89 w 179"/>
                <a:gd name="T11" fmla="*/ 173 h 177"/>
                <a:gd name="T12" fmla="*/ 7 w 179"/>
                <a:gd name="T13" fmla="*/ 92 h 177"/>
                <a:gd name="T14" fmla="*/ 89 w 179"/>
                <a:gd name="T15" fmla="*/ 10 h 177"/>
                <a:gd name="T16" fmla="*/ 172 w 179"/>
                <a:gd name="T17" fmla="*/ 92 h 177"/>
                <a:gd name="T18" fmla="*/ 89 w 179"/>
                <a:gd name="T19" fmla="*/ 1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77">
                  <a:moveTo>
                    <a:pt x="89" y="0"/>
                  </a:moveTo>
                  <a:cubicBezTo>
                    <a:pt x="40" y="0"/>
                    <a:pt x="0" y="39"/>
                    <a:pt x="0" y="88"/>
                  </a:cubicBezTo>
                  <a:cubicBezTo>
                    <a:pt x="0" y="137"/>
                    <a:pt x="40" y="177"/>
                    <a:pt x="89" y="177"/>
                  </a:cubicBezTo>
                  <a:cubicBezTo>
                    <a:pt x="139" y="177"/>
                    <a:pt x="179" y="137"/>
                    <a:pt x="179" y="88"/>
                  </a:cubicBezTo>
                  <a:cubicBezTo>
                    <a:pt x="179" y="39"/>
                    <a:pt x="139" y="0"/>
                    <a:pt x="89" y="0"/>
                  </a:cubicBezTo>
                  <a:moveTo>
                    <a:pt x="89" y="173"/>
                  </a:moveTo>
                  <a:cubicBezTo>
                    <a:pt x="44" y="173"/>
                    <a:pt x="7" y="137"/>
                    <a:pt x="7" y="92"/>
                  </a:cubicBezTo>
                  <a:cubicBezTo>
                    <a:pt x="7" y="47"/>
                    <a:pt x="44" y="10"/>
                    <a:pt x="89" y="10"/>
                  </a:cubicBezTo>
                  <a:cubicBezTo>
                    <a:pt x="135" y="10"/>
                    <a:pt x="172" y="47"/>
                    <a:pt x="172" y="92"/>
                  </a:cubicBezTo>
                  <a:cubicBezTo>
                    <a:pt x="172" y="137"/>
                    <a:pt x="135" y="173"/>
                    <a:pt x="89" y="173"/>
                  </a:cubicBezTo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23"/>
            <p:cNvSpPr>
              <a:spLocks/>
            </p:cNvSpPr>
            <p:nvPr/>
          </p:nvSpPr>
          <p:spPr bwMode="auto">
            <a:xfrm>
              <a:off x="5156200" y="3082926"/>
              <a:ext cx="255588" cy="180975"/>
            </a:xfrm>
            <a:custGeom>
              <a:avLst/>
              <a:gdLst>
                <a:gd name="T0" fmla="*/ 46 w 68"/>
                <a:gd name="T1" fmla="*/ 45 h 48"/>
                <a:gd name="T2" fmla="*/ 68 w 68"/>
                <a:gd name="T3" fmla="*/ 23 h 48"/>
                <a:gd name="T4" fmla="*/ 46 w 68"/>
                <a:gd name="T5" fmla="*/ 1 h 48"/>
                <a:gd name="T6" fmla="*/ 22 w 68"/>
                <a:gd name="T7" fmla="*/ 0 h 48"/>
                <a:gd name="T8" fmla="*/ 0 w 68"/>
                <a:gd name="T9" fmla="*/ 23 h 48"/>
                <a:gd name="T10" fmla="*/ 22 w 68"/>
                <a:gd name="T11" fmla="*/ 47 h 48"/>
                <a:gd name="T12" fmla="*/ 46 w 68"/>
                <a:gd name="T13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48">
                  <a:moveTo>
                    <a:pt x="46" y="45"/>
                  </a:moveTo>
                  <a:cubicBezTo>
                    <a:pt x="60" y="43"/>
                    <a:pt x="68" y="39"/>
                    <a:pt x="68" y="23"/>
                  </a:cubicBezTo>
                  <a:cubicBezTo>
                    <a:pt x="68" y="11"/>
                    <a:pt x="58" y="1"/>
                    <a:pt x="4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9" y="46"/>
                    <a:pt x="22" y="47"/>
                  </a:cubicBezTo>
                  <a:cubicBezTo>
                    <a:pt x="35" y="48"/>
                    <a:pt x="46" y="45"/>
                    <a:pt x="46" y="45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24"/>
            <p:cNvSpPr>
              <a:spLocks/>
            </p:cNvSpPr>
            <p:nvPr/>
          </p:nvSpPr>
          <p:spPr bwMode="auto">
            <a:xfrm>
              <a:off x="4133850" y="2381251"/>
              <a:ext cx="1187450" cy="623888"/>
            </a:xfrm>
            <a:custGeom>
              <a:avLst/>
              <a:gdLst>
                <a:gd name="T0" fmla="*/ 271 w 316"/>
                <a:gd name="T1" fmla="*/ 123 h 166"/>
                <a:gd name="T2" fmla="*/ 283 w 316"/>
                <a:gd name="T3" fmla="*/ 64 h 166"/>
                <a:gd name="T4" fmla="*/ 265 w 316"/>
                <a:gd name="T5" fmla="*/ 28 h 166"/>
                <a:gd name="T6" fmla="*/ 236 w 316"/>
                <a:gd name="T7" fmla="*/ 31 h 166"/>
                <a:gd name="T8" fmla="*/ 187 w 316"/>
                <a:gd name="T9" fmla="*/ 166 h 166"/>
                <a:gd name="T10" fmla="*/ 87 w 316"/>
                <a:gd name="T11" fmla="*/ 128 h 166"/>
                <a:gd name="T12" fmla="*/ 29 w 316"/>
                <a:gd name="T13" fmla="*/ 166 h 166"/>
                <a:gd name="T14" fmla="*/ 26 w 316"/>
                <a:gd name="T15" fmla="*/ 164 h 166"/>
                <a:gd name="T16" fmla="*/ 2 w 316"/>
                <a:gd name="T17" fmla="*/ 69 h 166"/>
                <a:gd name="T18" fmla="*/ 15 w 316"/>
                <a:gd name="T19" fmla="*/ 26 h 166"/>
                <a:gd name="T20" fmla="*/ 30 w 316"/>
                <a:gd name="T21" fmla="*/ 71 h 166"/>
                <a:gd name="T22" fmla="*/ 45 w 316"/>
                <a:gd name="T23" fmla="*/ 104 h 166"/>
                <a:gd name="T24" fmla="*/ 93 w 316"/>
                <a:gd name="T25" fmla="*/ 120 h 166"/>
                <a:gd name="T26" fmla="*/ 172 w 316"/>
                <a:gd name="T27" fmla="*/ 45 h 166"/>
                <a:gd name="T28" fmla="*/ 286 w 316"/>
                <a:gd name="T29" fmla="*/ 21 h 166"/>
                <a:gd name="T30" fmla="*/ 302 w 316"/>
                <a:gd name="T31" fmla="*/ 36 h 166"/>
                <a:gd name="T32" fmla="*/ 296 w 316"/>
                <a:gd name="T33" fmla="*/ 108 h 166"/>
                <a:gd name="T34" fmla="*/ 287 w 316"/>
                <a:gd name="T35" fmla="*/ 123 h 166"/>
                <a:gd name="T36" fmla="*/ 271 w 316"/>
                <a:gd name="T37" fmla="*/ 12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" h="166">
                  <a:moveTo>
                    <a:pt x="271" y="123"/>
                  </a:moveTo>
                  <a:cubicBezTo>
                    <a:pt x="277" y="105"/>
                    <a:pt x="281" y="84"/>
                    <a:pt x="283" y="64"/>
                  </a:cubicBezTo>
                  <a:cubicBezTo>
                    <a:pt x="281" y="50"/>
                    <a:pt x="277" y="36"/>
                    <a:pt x="265" y="28"/>
                  </a:cubicBezTo>
                  <a:cubicBezTo>
                    <a:pt x="256" y="22"/>
                    <a:pt x="244" y="26"/>
                    <a:pt x="236" y="31"/>
                  </a:cubicBezTo>
                  <a:cubicBezTo>
                    <a:pt x="196" y="64"/>
                    <a:pt x="185" y="114"/>
                    <a:pt x="187" y="166"/>
                  </a:cubicBezTo>
                  <a:cubicBezTo>
                    <a:pt x="160" y="136"/>
                    <a:pt x="125" y="121"/>
                    <a:pt x="87" y="128"/>
                  </a:cubicBezTo>
                  <a:cubicBezTo>
                    <a:pt x="64" y="132"/>
                    <a:pt x="44" y="146"/>
                    <a:pt x="29" y="166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10" y="135"/>
                    <a:pt x="0" y="104"/>
                    <a:pt x="2" y="69"/>
                  </a:cubicBezTo>
                  <a:cubicBezTo>
                    <a:pt x="4" y="53"/>
                    <a:pt x="8" y="39"/>
                    <a:pt x="15" y="26"/>
                  </a:cubicBezTo>
                  <a:cubicBezTo>
                    <a:pt x="21" y="40"/>
                    <a:pt x="25" y="56"/>
                    <a:pt x="30" y="71"/>
                  </a:cubicBezTo>
                  <a:cubicBezTo>
                    <a:pt x="34" y="82"/>
                    <a:pt x="38" y="96"/>
                    <a:pt x="45" y="104"/>
                  </a:cubicBezTo>
                  <a:cubicBezTo>
                    <a:pt x="57" y="119"/>
                    <a:pt x="76" y="126"/>
                    <a:pt x="93" y="120"/>
                  </a:cubicBezTo>
                  <a:cubicBezTo>
                    <a:pt x="131" y="110"/>
                    <a:pt x="142" y="66"/>
                    <a:pt x="172" y="45"/>
                  </a:cubicBezTo>
                  <a:cubicBezTo>
                    <a:pt x="202" y="18"/>
                    <a:pt x="248" y="0"/>
                    <a:pt x="286" y="21"/>
                  </a:cubicBezTo>
                  <a:cubicBezTo>
                    <a:pt x="292" y="25"/>
                    <a:pt x="298" y="30"/>
                    <a:pt x="302" y="36"/>
                  </a:cubicBezTo>
                  <a:cubicBezTo>
                    <a:pt x="316" y="58"/>
                    <a:pt x="311" y="88"/>
                    <a:pt x="296" y="108"/>
                  </a:cubicBezTo>
                  <a:cubicBezTo>
                    <a:pt x="293" y="112"/>
                    <a:pt x="290" y="120"/>
                    <a:pt x="287" y="123"/>
                  </a:cubicBezTo>
                  <a:cubicBezTo>
                    <a:pt x="271" y="123"/>
                    <a:pt x="271" y="123"/>
                    <a:pt x="271" y="123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25"/>
            <p:cNvSpPr>
              <a:spLocks/>
            </p:cNvSpPr>
            <p:nvPr/>
          </p:nvSpPr>
          <p:spPr bwMode="auto">
            <a:xfrm>
              <a:off x="2233613" y="1674813"/>
              <a:ext cx="1839913" cy="2400300"/>
            </a:xfrm>
            <a:custGeom>
              <a:avLst/>
              <a:gdLst>
                <a:gd name="T0" fmla="*/ 184 w 490"/>
                <a:gd name="T1" fmla="*/ 114 h 639"/>
                <a:gd name="T2" fmla="*/ 180 w 490"/>
                <a:gd name="T3" fmla="*/ 113 h 639"/>
                <a:gd name="T4" fmla="*/ 155 w 490"/>
                <a:gd name="T5" fmla="*/ 112 h 639"/>
                <a:gd name="T6" fmla="*/ 153 w 490"/>
                <a:gd name="T7" fmla="*/ 111 h 639"/>
                <a:gd name="T8" fmla="*/ 134 w 490"/>
                <a:gd name="T9" fmla="*/ 108 h 639"/>
                <a:gd name="T10" fmla="*/ 126 w 490"/>
                <a:gd name="T11" fmla="*/ 107 h 639"/>
                <a:gd name="T12" fmla="*/ 125 w 490"/>
                <a:gd name="T13" fmla="*/ 107 h 639"/>
                <a:gd name="T14" fmla="*/ 100 w 490"/>
                <a:gd name="T15" fmla="*/ 100 h 639"/>
                <a:gd name="T16" fmla="*/ 93 w 490"/>
                <a:gd name="T17" fmla="*/ 97 h 639"/>
                <a:gd name="T18" fmla="*/ 158 w 490"/>
                <a:gd name="T19" fmla="*/ 187 h 639"/>
                <a:gd name="T20" fmla="*/ 191 w 490"/>
                <a:gd name="T21" fmla="*/ 191 h 639"/>
                <a:gd name="T22" fmla="*/ 193 w 490"/>
                <a:gd name="T23" fmla="*/ 193 h 639"/>
                <a:gd name="T24" fmla="*/ 193 w 490"/>
                <a:gd name="T25" fmla="*/ 205 h 639"/>
                <a:gd name="T26" fmla="*/ 67 w 490"/>
                <a:gd name="T27" fmla="*/ 336 h 639"/>
                <a:gd name="T28" fmla="*/ 33 w 490"/>
                <a:gd name="T29" fmla="*/ 398 h 639"/>
                <a:gd name="T30" fmla="*/ 25 w 490"/>
                <a:gd name="T31" fmla="*/ 422 h 639"/>
                <a:gd name="T32" fmla="*/ 19 w 490"/>
                <a:gd name="T33" fmla="*/ 429 h 639"/>
                <a:gd name="T34" fmla="*/ 0 w 490"/>
                <a:gd name="T35" fmla="*/ 487 h 639"/>
                <a:gd name="T36" fmla="*/ 16 w 490"/>
                <a:gd name="T37" fmla="*/ 519 h 639"/>
                <a:gd name="T38" fmla="*/ 50 w 490"/>
                <a:gd name="T39" fmla="*/ 626 h 639"/>
                <a:gd name="T40" fmla="*/ 57 w 490"/>
                <a:gd name="T41" fmla="*/ 621 h 639"/>
                <a:gd name="T42" fmla="*/ 50 w 490"/>
                <a:gd name="T43" fmla="*/ 592 h 639"/>
                <a:gd name="T44" fmla="*/ 50 w 490"/>
                <a:gd name="T45" fmla="*/ 591 h 639"/>
                <a:gd name="T46" fmla="*/ 210 w 490"/>
                <a:gd name="T47" fmla="*/ 233 h 639"/>
                <a:gd name="T48" fmla="*/ 272 w 490"/>
                <a:gd name="T49" fmla="*/ 181 h 639"/>
                <a:gd name="T50" fmla="*/ 251 w 490"/>
                <a:gd name="T51" fmla="*/ 171 h 639"/>
                <a:gd name="T52" fmla="*/ 226 w 490"/>
                <a:gd name="T53" fmla="*/ 130 h 639"/>
                <a:gd name="T54" fmla="*/ 233 w 490"/>
                <a:gd name="T55" fmla="*/ 122 h 639"/>
                <a:gd name="T56" fmla="*/ 254 w 490"/>
                <a:gd name="T57" fmla="*/ 123 h 639"/>
                <a:gd name="T58" fmla="*/ 255 w 490"/>
                <a:gd name="T59" fmla="*/ 123 h 639"/>
                <a:gd name="T60" fmla="*/ 409 w 490"/>
                <a:gd name="T61" fmla="*/ 74 h 639"/>
                <a:gd name="T62" fmla="*/ 407 w 490"/>
                <a:gd name="T63" fmla="*/ 137 h 639"/>
                <a:gd name="T64" fmla="*/ 473 w 490"/>
                <a:gd name="T65" fmla="*/ 143 h 639"/>
                <a:gd name="T66" fmla="*/ 483 w 490"/>
                <a:gd name="T67" fmla="*/ 100 h 639"/>
                <a:gd name="T68" fmla="*/ 490 w 490"/>
                <a:gd name="T69" fmla="*/ 0 h 639"/>
                <a:gd name="T70" fmla="*/ 434 w 490"/>
                <a:gd name="T71" fmla="*/ 35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0" h="639">
                  <a:moveTo>
                    <a:pt x="434" y="35"/>
                  </a:moveTo>
                  <a:cubicBezTo>
                    <a:pt x="368" y="76"/>
                    <a:pt x="286" y="118"/>
                    <a:pt x="184" y="114"/>
                  </a:cubicBezTo>
                  <a:cubicBezTo>
                    <a:pt x="181" y="114"/>
                    <a:pt x="181" y="114"/>
                    <a:pt x="181" y="114"/>
                  </a:cubicBezTo>
                  <a:cubicBezTo>
                    <a:pt x="180" y="113"/>
                    <a:pt x="180" y="113"/>
                    <a:pt x="180" y="113"/>
                  </a:cubicBezTo>
                  <a:cubicBezTo>
                    <a:pt x="157" y="112"/>
                    <a:pt x="157" y="112"/>
                    <a:pt x="157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3" y="111"/>
                    <a:pt x="153" y="111"/>
                    <a:pt x="153" y="111"/>
                  </a:cubicBezTo>
                  <a:cubicBezTo>
                    <a:pt x="151" y="111"/>
                    <a:pt x="149" y="111"/>
                    <a:pt x="146" y="110"/>
                  </a:cubicBezTo>
                  <a:cubicBezTo>
                    <a:pt x="142" y="110"/>
                    <a:pt x="138" y="110"/>
                    <a:pt x="134" y="108"/>
                  </a:cubicBezTo>
                  <a:cubicBezTo>
                    <a:pt x="132" y="108"/>
                    <a:pt x="130" y="108"/>
                    <a:pt x="128" y="107"/>
                  </a:cubicBezTo>
                  <a:cubicBezTo>
                    <a:pt x="127" y="107"/>
                    <a:pt x="127" y="107"/>
                    <a:pt x="126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3" y="106"/>
                    <a:pt x="120" y="105"/>
                    <a:pt x="117" y="105"/>
                  </a:cubicBezTo>
                  <a:cubicBezTo>
                    <a:pt x="111" y="103"/>
                    <a:pt x="106" y="102"/>
                    <a:pt x="100" y="100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1" y="108"/>
                    <a:pt x="77" y="126"/>
                    <a:pt x="81" y="146"/>
                  </a:cubicBezTo>
                  <a:cubicBezTo>
                    <a:pt x="95" y="174"/>
                    <a:pt x="126" y="182"/>
                    <a:pt x="158" y="187"/>
                  </a:cubicBezTo>
                  <a:cubicBezTo>
                    <a:pt x="188" y="191"/>
                    <a:pt x="188" y="191"/>
                    <a:pt x="188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00" y="200"/>
                    <a:pt x="200" y="200"/>
                    <a:pt x="200" y="200"/>
                  </a:cubicBezTo>
                  <a:cubicBezTo>
                    <a:pt x="193" y="205"/>
                    <a:pt x="193" y="205"/>
                    <a:pt x="193" y="205"/>
                  </a:cubicBezTo>
                  <a:cubicBezTo>
                    <a:pt x="145" y="242"/>
                    <a:pt x="104" y="285"/>
                    <a:pt x="69" y="332"/>
                  </a:cubicBezTo>
                  <a:cubicBezTo>
                    <a:pt x="67" y="336"/>
                    <a:pt x="67" y="336"/>
                    <a:pt x="67" y="336"/>
                  </a:cubicBezTo>
                  <a:cubicBezTo>
                    <a:pt x="56" y="351"/>
                    <a:pt x="48" y="368"/>
                    <a:pt x="39" y="386"/>
                  </a:cubicBezTo>
                  <a:cubicBezTo>
                    <a:pt x="39" y="386"/>
                    <a:pt x="34" y="397"/>
                    <a:pt x="33" y="398"/>
                  </a:cubicBezTo>
                  <a:cubicBezTo>
                    <a:pt x="32" y="401"/>
                    <a:pt x="32" y="404"/>
                    <a:pt x="31" y="406"/>
                  </a:cubicBezTo>
                  <a:cubicBezTo>
                    <a:pt x="30" y="412"/>
                    <a:pt x="28" y="417"/>
                    <a:pt x="25" y="422"/>
                  </a:cubicBezTo>
                  <a:cubicBezTo>
                    <a:pt x="24" y="423"/>
                    <a:pt x="24" y="423"/>
                    <a:pt x="24" y="423"/>
                  </a:cubicBezTo>
                  <a:cubicBezTo>
                    <a:pt x="19" y="429"/>
                    <a:pt x="19" y="429"/>
                    <a:pt x="19" y="429"/>
                  </a:cubicBezTo>
                  <a:cubicBezTo>
                    <a:pt x="18" y="432"/>
                    <a:pt x="13" y="441"/>
                    <a:pt x="8" y="456"/>
                  </a:cubicBezTo>
                  <a:cubicBezTo>
                    <a:pt x="5" y="467"/>
                    <a:pt x="1" y="481"/>
                    <a:pt x="0" y="487"/>
                  </a:cubicBezTo>
                  <a:cubicBezTo>
                    <a:pt x="15" y="518"/>
                    <a:pt x="15" y="518"/>
                    <a:pt x="15" y="518"/>
                  </a:cubicBezTo>
                  <a:cubicBezTo>
                    <a:pt x="16" y="519"/>
                    <a:pt x="16" y="519"/>
                    <a:pt x="16" y="519"/>
                  </a:cubicBezTo>
                  <a:cubicBezTo>
                    <a:pt x="16" y="521"/>
                    <a:pt x="16" y="521"/>
                    <a:pt x="16" y="521"/>
                  </a:cubicBezTo>
                  <a:cubicBezTo>
                    <a:pt x="19" y="557"/>
                    <a:pt x="30" y="592"/>
                    <a:pt x="50" y="626"/>
                  </a:cubicBezTo>
                  <a:cubicBezTo>
                    <a:pt x="53" y="630"/>
                    <a:pt x="57" y="635"/>
                    <a:pt x="60" y="639"/>
                  </a:cubicBezTo>
                  <a:cubicBezTo>
                    <a:pt x="59" y="633"/>
                    <a:pt x="58" y="627"/>
                    <a:pt x="57" y="621"/>
                  </a:cubicBezTo>
                  <a:cubicBezTo>
                    <a:pt x="57" y="621"/>
                    <a:pt x="56" y="620"/>
                    <a:pt x="57" y="620"/>
                  </a:cubicBezTo>
                  <a:cubicBezTo>
                    <a:pt x="50" y="592"/>
                    <a:pt x="50" y="592"/>
                    <a:pt x="50" y="592"/>
                  </a:cubicBezTo>
                  <a:cubicBezTo>
                    <a:pt x="50" y="591"/>
                    <a:pt x="50" y="591"/>
                    <a:pt x="50" y="591"/>
                  </a:cubicBezTo>
                  <a:cubicBezTo>
                    <a:pt x="50" y="591"/>
                    <a:pt x="50" y="591"/>
                    <a:pt x="50" y="591"/>
                  </a:cubicBezTo>
                  <a:cubicBezTo>
                    <a:pt x="42" y="531"/>
                    <a:pt x="53" y="468"/>
                    <a:pt x="81" y="406"/>
                  </a:cubicBezTo>
                  <a:cubicBezTo>
                    <a:pt x="108" y="345"/>
                    <a:pt x="153" y="285"/>
                    <a:pt x="210" y="233"/>
                  </a:cubicBezTo>
                  <a:cubicBezTo>
                    <a:pt x="228" y="215"/>
                    <a:pt x="250" y="198"/>
                    <a:pt x="274" y="182"/>
                  </a:cubicBezTo>
                  <a:cubicBezTo>
                    <a:pt x="273" y="181"/>
                    <a:pt x="273" y="181"/>
                    <a:pt x="272" y="181"/>
                  </a:cubicBezTo>
                  <a:cubicBezTo>
                    <a:pt x="265" y="178"/>
                    <a:pt x="258" y="175"/>
                    <a:pt x="251" y="171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33" y="158"/>
                    <a:pt x="226" y="145"/>
                    <a:pt x="226" y="130"/>
                  </a:cubicBezTo>
                  <a:cubicBezTo>
                    <a:pt x="227" y="123"/>
                    <a:pt x="227" y="123"/>
                    <a:pt x="227" y="123"/>
                  </a:cubicBezTo>
                  <a:cubicBezTo>
                    <a:pt x="233" y="122"/>
                    <a:pt x="233" y="122"/>
                    <a:pt x="233" y="122"/>
                  </a:cubicBezTo>
                  <a:cubicBezTo>
                    <a:pt x="237" y="122"/>
                    <a:pt x="241" y="122"/>
                    <a:pt x="244" y="123"/>
                  </a:cubicBezTo>
                  <a:cubicBezTo>
                    <a:pt x="248" y="123"/>
                    <a:pt x="251" y="123"/>
                    <a:pt x="254" y="123"/>
                  </a:cubicBezTo>
                  <a:cubicBezTo>
                    <a:pt x="254" y="123"/>
                    <a:pt x="254" y="123"/>
                    <a:pt x="254" y="123"/>
                  </a:cubicBezTo>
                  <a:cubicBezTo>
                    <a:pt x="255" y="123"/>
                    <a:pt x="255" y="123"/>
                    <a:pt x="255" y="123"/>
                  </a:cubicBezTo>
                  <a:cubicBezTo>
                    <a:pt x="307" y="121"/>
                    <a:pt x="352" y="102"/>
                    <a:pt x="398" y="80"/>
                  </a:cubicBezTo>
                  <a:cubicBezTo>
                    <a:pt x="409" y="74"/>
                    <a:pt x="409" y="74"/>
                    <a:pt x="409" y="74"/>
                  </a:cubicBezTo>
                  <a:cubicBezTo>
                    <a:pt x="409" y="88"/>
                    <a:pt x="409" y="88"/>
                    <a:pt x="409" y="88"/>
                  </a:cubicBezTo>
                  <a:cubicBezTo>
                    <a:pt x="409" y="88"/>
                    <a:pt x="407" y="137"/>
                    <a:pt x="407" y="137"/>
                  </a:cubicBezTo>
                  <a:cubicBezTo>
                    <a:pt x="406" y="168"/>
                    <a:pt x="412" y="186"/>
                    <a:pt x="413" y="186"/>
                  </a:cubicBezTo>
                  <a:cubicBezTo>
                    <a:pt x="414" y="186"/>
                    <a:pt x="445" y="172"/>
                    <a:pt x="473" y="143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3" y="100"/>
                    <a:pt x="483" y="100"/>
                    <a:pt x="483" y="100"/>
                  </a:cubicBezTo>
                  <a:cubicBezTo>
                    <a:pt x="478" y="76"/>
                    <a:pt x="475" y="43"/>
                    <a:pt x="485" y="17"/>
                  </a:cubicBezTo>
                  <a:cubicBezTo>
                    <a:pt x="486" y="12"/>
                    <a:pt x="487" y="6"/>
                    <a:pt x="490" y="0"/>
                  </a:cubicBezTo>
                  <a:cubicBezTo>
                    <a:pt x="481" y="6"/>
                    <a:pt x="472" y="11"/>
                    <a:pt x="463" y="17"/>
                  </a:cubicBezTo>
                  <a:cubicBezTo>
                    <a:pt x="454" y="22"/>
                    <a:pt x="444" y="28"/>
                    <a:pt x="434" y="35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26"/>
            <p:cNvSpPr>
              <a:spLocks/>
            </p:cNvSpPr>
            <p:nvPr/>
          </p:nvSpPr>
          <p:spPr bwMode="auto">
            <a:xfrm>
              <a:off x="5272088" y="1820863"/>
              <a:ext cx="1635125" cy="2197100"/>
            </a:xfrm>
            <a:custGeom>
              <a:avLst/>
              <a:gdLst>
                <a:gd name="T0" fmla="*/ 6 w 435"/>
                <a:gd name="T1" fmla="*/ 12 h 585"/>
                <a:gd name="T2" fmla="*/ 21 w 435"/>
                <a:gd name="T3" fmla="*/ 26 h 585"/>
                <a:gd name="T4" fmla="*/ 145 w 435"/>
                <a:gd name="T5" fmla="*/ 77 h 585"/>
                <a:gd name="T6" fmla="*/ 169 w 435"/>
                <a:gd name="T7" fmla="*/ 79 h 585"/>
                <a:gd name="T8" fmla="*/ 175 w 435"/>
                <a:gd name="T9" fmla="*/ 79 h 585"/>
                <a:gd name="T10" fmla="*/ 195 w 435"/>
                <a:gd name="T11" fmla="*/ 74 h 585"/>
                <a:gd name="T12" fmla="*/ 206 w 435"/>
                <a:gd name="T13" fmla="*/ 73 h 585"/>
                <a:gd name="T14" fmla="*/ 204 w 435"/>
                <a:gd name="T15" fmla="*/ 83 h 585"/>
                <a:gd name="T16" fmla="*/ 160 w 435"/>
                <a:gd name="T17" fmla="*/ 134 h 585"/>
                <a:gd name="T18" fmla="*/ 159 w 435"/>
                <a:gd name="T19" fmla="*/ 135 h 585"/>
                <a:gd name="T20" fmla="*/ 238 w 435"/>
                <a:gd name="T21" fmla="*/ 199 h 585"/>
                <a:gd name="T22" fmla="*/ 396 w 435"/>
                <a:gd name="T23" fmla="*/ 514 h 585"/>
                <a:gd name="T24" fmla="*/ 396 w 435"/>
                <a:gd name="T25" fmla="*/ 515 h 585"/>
                <a:gd name="T26" fmla="*/ 396 w 435"/>
                <a:gd name="T27" fmla="*/ 517 h 585"/>
                <a:gd name="T28" fmla="*/ 391 w 435"/>
                <a:gd name="T29" fmla="*/ 531 h 585"/>
                <a:gd name="T30" fmla="*/ 391 w 435"/>
                <a:gd name="T31" fmla="*/ 543 h 585"/>
                <a:gd name="T32" fmla="*/ 391 w 435"/>
                <a:gd name="T33" fmla="*/ 561 h 585"/>
                <a:gd name="T34" fmla="*/ 390 w 435"/>
                <a:gd name="T35" fmla="*/ 565 h 585"/>
                <a:gd name="T36" fmla="*/ 386 w 435"/>
                <a:gd name="T37" fmla="*/ 585 h 585"/>
                <a:gd name="T38" fmla="*/ 426 w 435"/>
                <a:gd name="T39" fmla="*/ 460 h 585"/>
                <a:gd name="T40" fmla="*/ 426 w 435"/>
                <a:gd name="T41" fmla="*/ 459 h 585"/>
                <a:gd name="T42" fmla="*/ 427 w 435"/>
                <a:gd name="T43" fmla="*/ 458 h 585"/>
                <a:gd name="T44" fmla="*/ 435 w 435"/>
                <a:gd name="T45" fmla="*/ 440 h 585"/>
                <a:gd name="T46" fmla="*/ 435 w 435"/>
                <a:gd name="T47" fmla="*/ 428 h 585"/>
                <a:gd name="T48" fmla="*/ 429 w 435"/>
                <a:gd name="T49" fmla="*/ 401 h 585"/>
                <a:gd name="T50" fmla="*/ 419 w 435"/>
                <a:gd name="T51" fmla="*/ 370 h 585"/>
                <a:gd name="T52" fmla="*/ 413 w 435"/>
                <a:gd name="T53" fmla="*/ 362 h 585"/>
                <a:gd name="T54" fmla="*/ 412 w 435"/>
                <a:gd name="T55" fmla="*/ 362 h 585"/>
                <a:gd name="T56" fmla="*/ 412 w 435"/>
                <a:gd name="T57" fmla="*/ 361 h 585"/>
                <a:gd name="T58" fmla="*/ 320 w 435"/>
                <a:gd name="T59" fmla="*/ 226 h 585"/>
                <a:gd name="T60" fmla="*/ 243 w 435"/>
                <a:gd name="T61" fmla="*/ 154 h 585"/>
                <a:gd name="T62" fmla="*/ 224 w 435"/>
                <a:gd name="T63" fmla="*/ 138 h 585"/>
                <a:gd name="T64" fmla="*/ 249 w 435"/>
                <a:gd name="T65" fmla="*/ 140 h 585"/>
                <a:gd name="T66" fmla="*/ 287 w 435"/>
                <a:gd name="T67" fmla="*/ 142 h 585"/>
                <a:gd name="T68" fmla="*/ 289 w 435"/>
                <a:gd name="T69" fmla="*/ 141 h 585"/>
                <a:gd name="T70" fmla="*/ 286 w 435"/>
                <a:gd name="T71" fmla="*/ 138 h 585"/>
                <a:gd name="T72" fmla="*/ 298 w 435"/>
                <a:gd name="T73" fmla="*/ 134 h 585"/>
                <a:gd name="T74" fmla="*/ 351 w 435"/>
                <a:gd name="T75" fmla="*/ 82 h 585"/>
                <a:gd name="T76" fmla="*/ 351 w 435"/>
                <a:gd name="T77" fmla="*/ 82 h 585"/>
                <a:gd name="T78" fmla="*/ 337 w 435"/>
                <a:gd name="T79" fmla="*/ 46 h 585"/>
                <a:gd name="T80" fmla="*/ 331 w 435"/>
                <a:gd name="T81" fmla="*/ 49 h 585"/>
                <a:gd name="T82" fmla="*/ 313 w 435"/>
                <a:gd name="T83" fmla="*/ 55 h 585"/>
                <a:gd name="T84" fmla="*/ 308 w 435"/>
                <a:gd name="T85" fmla="*/ 56 h 585"/>
                <a:gd name="T86" fmla="*/ 307 w 435"/>
                <a:gd name="T87" fmla="*/ 58 h 585"/>
                <a:gd name="T88" fmla="*/ 304 w 435"/>
                <a:gd name="T89" fmla="*/ 58 h 585"/>
                <a:gd name="T90" fmla="*/ 300 w 435"/>
                <a:gd name="T91" fmla="*/ 58 h 585"/>
                <a:gd name="T92" fmla="*/ 299 w 435"/>
                <a:gd name="T93" fmla="*/ 58 h 585"/>
                <a:gd name="T94" fmla="*/ 298 w 435"/>
                <a:gd name="T95" fmla="*/ 58 h 585"/>
                <a:gd name="T96" fmla="*/ 297 w 435"/>
                <a:gd name="T97" fmla="*/ 58 h 585"/>
                <a:gd name="T98" fmla="*/ 274 w 435"/>
                <a:gd name="T99" fmla="*/ 61 h 585"/>
                <a:gd name="T100" fmla="*/ 248 w 435"/>
                <a:gd name="T101" fmla="*/ 63 h 585"/>
                <a:gd name="T102" fmla="*/ 247 w 435"/>
                <a:gd name="T103" fmla="*/ 63 h 585"/>
                <a:gd name="T104" fmla="*/ 224 w 435"/>
                <a:gd name="T105" fmla="*/ 63 h 585"/>
                <a:gd name="T106" fmla="*/ 212 w 435"/>
                <a:gd name="T107" fmla="*/ 62 h 585"/>
                <a:gd name="T108" fmla="*/ 211 w 435"/>
                <a:gd name="T109" fmla="*/ 62 h 585"/>
                <a:gd name="T110" fmla="*/ 0 w 435"/>
                <a:gd name="T111" fmla="*/ 0 h 585"/>
                <a:gd name="T112" fmla="*/ 6 w 435"/>
                <a:gd name="T113" fmla="*/ 1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5" h="585">
                  <a:moveTo>
                    <a:pt x="6" y="12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57" y="52"/>
                    <a:pt x="97" y="69"/>
                    <a:pt x="145" y="77"/>
                  </a:cubicBezTo>
                  <a:cubicBezTo>
                    <a:pt x="155" y="79"/>
                    <a:pt x="160" y="80"/>
                    <a:pt x="169" y="79"/>
                  </a:cubicBezTo>
                  <a:cubicBezTo>
                    <a:pt x="175" y="79"/>
                    <a:pt x="175" y="79"/>
                    <a:pt x="175" y="79"/>
                  </a:cubicBezTo>
                  <a:cubicBezTo>
                    <a:pt x="182" y="77"/>
                    <a:pt x="189" y="74"/>
                    <a:pt x="195" y="74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199" y="106"/>
                    <a:pt x="181" y="127"/>
                    <a:pt x="160" y="134"/>
                  </a:cubicBezTo>
                  <a:cubicBezTo>
                    <a:pt x="160" y="134"/>
                    <a:pt x="159" y="135"/>
                    <a:pt x="159" y="135"/>
                  </a:cubicBezTo>
                  <a:cubicBezTo>
                    <a:pt x="184" y="154"/>
                    <a:pt x="212" y="175"/>
                    <a:pt x="238" y="199"/>
                  </a:cubicBezTo>
                  <a:cubicBezTo>
                    <a:pt x="344" y="300"/>
                    <a:pt x="395" y="403"/>
                    <a:pt x="396" y="514"/>
                  </a:cubicBezTo>
                  <a:cubicBezTo>
                    <a:pt x="396" y="515"/>
                    <a:pt x="396" y="515"/>
                    <a:pt x="396" y="515"/>
                  </a:cubicBezTo>
                  <a:cubicBezTo>
                    <a:pt x="396" y="517"/>
                    <a:pt x="396" y="517"/>
                    <a:pt x="396" y="517"/>
                  </a:cubicBezTo>
                  <a:cubicBezTo>
                    <a:pt x="391" y="531"/>
                    <a:pt x="391" y="531"/>
                    <a:pt x="391" y="531"/>
                  </a:cubicBezTo>
                  <a:cubicBezTo>
                    <a:pt x="390" y="535"/>
                    <a:pt x="391" y="539"/>
                    <a:pt x="391" y="543"/>
                  </a:cubicBezTo>
                  <a:cubicBezTo>
                    <a:pt x="391" y="549"/>
                    <a:pt x="392" y="555"/>
                    <a:pt x="391" y="561"/>
                  </a:cubicBezTo>
                  <a:cubicBezTo>
                    <a:pt x="390" y="565"/>
                    <a:pt x="390" y="565"/>
                    <a:pt x="390" y="565"/>
                  </a:cubicBezTo>
                  <a:cubicBezTo>
                    <a:pt x="389" y="572"/>
                    <a:pt x="388" y="578"/>
                    <a:pt x="386" y="585"/>
                  </a:cubicBezTo>
                  <a:cubicBezTo>
                    <a:pt x="409" y="549"/>
                    <a:pt x="423" y="507"/>
                    <a:pt x="426" y="460"/>
                  </a:cubicBezTo>
                  <a:cubicBezTo>
                    <a:pt x="426" y="459"/>
                    <a:pt x="426" y="459"/>
                    <a:pt x="426" y="459"/>
                  </a:cubicBezTo>
                  <a:cubicBezTo>
                    <a:pt x="427" y="458"/>
                    <a:pt x="427" y="458"/>
                    <a:pt x="427" y="458"/>
                  </a:cubicBezTo>
                  <a:cubicBezTo>
                    <a:pt x="435" y="440"/>
                    <a:pt x="435" y="440"/>
                    <a:pt x="435" y="440"/>
                  </a:cubicBezTo>
                  <a:cubicBezTo>
                    <a:pt x="435" y="428"/>
                    <a:pt x="435" y="428"/>
                    <a:pt x="435" y="428"/>
                  </a:cubicBezTo>
                  <a:cubicBezTo>
                    <a:pt x="433" y="418"/>
                    <a:pt x="431" y="409"/>
                    <a:pt x="429" y="401"/>
                  </a:cubicBezTo>
                  <a:cubicBezTo>
                    <a:pt x="427" y="389"/>
                    <a:pt x="422" y="378"/>
                    <a:pt x="419" y="370"/>
                  </a:cubicBezTo>
                  <a:cubicBezTo>
                    <a:pt x="413" y="362"/>
                    <a:pt x="413" y="362"/>
                    <a:pt x="413" y="362"/>
                  </a:cubicBezTo>
                  <a:cubicBezTo>
                    <a:pt x="412" y="362"/>
                    <a:pt x="412" y="362"/>
                    <a:pt x="412" y="362"/>
                  </a:cubicBezTo>
                  <a:cubicBezTo>
                    <a:pt x="412" y="361"/>
                    <a:pt x="412" y="361"/>
                    <a:pt x="412" y="361"/>
                  </a:cubicBezTo>
                  <a:cubicBezTo>
                    <a:pt x="412" y="361"/>
                    <a:pt x="360" y="270"/>
                    <a:pt x="320" y="226"/>
                  </a:cubicBezTo>
                  <a:cubicBezTo>
                    <a:pt x="298" y="203"/>
                    <a:pt x="269" y="176"/>
                    <a:pt x="243" y="154"/>
                  </a:cubicBezTo>
                  <a:cubicBezTo>
                    <a:pt x="224" y="138"/>
                    <a:pt x="224" y="138"/>
                    <a:pt x="224" y="138"/>
                  </a:cubicBezTo>
                  <a:cubicBezTo>
                    <a:pt x="249" y="140"/>
                    <a:pt x="249" y="140"/>
                    <a:pt x="249" y="140"/>
                  </a:cubicBezTo>
                  <a:cubicBezTo>
                    <a:pt x="263" y="142"/>
                    <a:pt x="275" y="142"/>
                    <a:pt x="287" y="142"/>
                  </a:cubicBezTo>
                  <a:cubicBezTo>
                    <a:pt x="289" y="141"/>
                    <a:pt x="289" y="141"/>
                    <a:pt x="289" y="141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98" y="134"/>
                    <a:pt x="298" y="134"/>
                    <a:pt x="298" y="134"/>
                  </a:cubicBezTo>
                  <a:cubicBezTo>
                    <a:pt x="314" y="128"/>
                    <a:pt x="350" y="113"/>
                    <a:pt x="351" y="82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2" y="69"/>
                    <a:pt x="348" y="57"/>
                    <a:pt x="337" y="46"/>
                  </a:cubicBezTo>
                  <a:cubicBezTo>
                    <a:pt x="331" y="49"/>
                    <a:pt x="331" y="49"/>
                    <a:pt x="331" y="49"/>
                  </a:cubicBezTo>
                  <a:cubicBezTo>
                    <a:pt x="325" y="53"/>
                    <a:pt x="319" y="54"/>
                    <a:pt x="313" y="55"/>
                  </a:cubicBezTo>
                  <a:cubicBezTo>
                    <a:pt x="311" y="56"/>
                    <a:pt x="310" y="56"/>
                    <a:pt x="308" y="56"/>
                  </a:cubicBezTo>
                  <a:cubicBezTo>
                    <a:pt x="307" y="58"/>
                    <a:pt x="307" y="58"/>
                    <a:pt x="307" y="58"/>
                  </a:cubicBezTo>
                  <a:cubicBezTo>
                    <a:pt x="304" y="58"/>
                    <a:pt x="304" y="58"/>
                    <a:pt x="304" y="58"/>
                  </a:cubicBezTo>
                  <a:cubicBezTo>
                    <a:pt x="303" y="58"/>
                    <a:pt x="301" y="58"/>
                    <a:pt x="300" y="58"/>
                  </a:cubicBezTo>
                  <a:cubicBezTo>
                    <a:pt x="300" y="58"/>
                    <a:pt x="299" y="58"/>
                    <a:pt x="299" y="58"/>
                  </a:cubicBezTo>
                  <a:cubicBezTo>
                    <a:pt x="298" y="58"/>
                    <a:pt x="298" y="58"/>
                    <a:pt x="298" y="58"/>
                  </a:cubicBezTo>
                  <a:cubicBezTo>
                    <a:pt x="297" y="58"/>
                    <a:pt x="297" y="58"/>
                    <a:pt x="297" y="58"/>
                  </a:cubicBezTo>
                  <a:cubicBezTo>
                    <a:pt x="290" y="60"/>
                    <a:pt x="283" y="61"/>
                    <a:pt x="274" y="61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47" y="63"/>
                    <a:pt x="247" y="63"/>
                    <a:pt x="247" y="63"/>
                  </a:cubicBezTo>
                  <a:cubicBezTo>
                    <a:pt x="238" y="64"/>
                    <a:pt x="231" y="63"/>
                    <a:pt x="224" y="63"/>
                  </a:cubicBezTo>
                  <a:cubicBezTo>
                    <a:pt x="220" y="63"/>
                    <a:pt x="216" y="62"/>
                    <a:pt x="212" y="62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33" y="56"/>
                    <a:pt x="72" y="40"/>
                    <a:pt x="0" y="0"/>
                  </a:cubicBezTo>
                  <a:cubicBezTo>
                    <a:pt x="6" y="12"/>
                    <a:pt x="6" y="12"/>
                    <a:pt x="6" y="12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27"/>
            <p:cNvSpPr>
              <a:spLocks/>
            </p:cNvSpPr>
            <p:nvPr/>
          </p:nvSpPr>
          <p:spPr bwMode="auto">
            <a:xfrm>
              <a:off x="4724400" y="1528763"/>
              <a:ext cx="673100" cy="766763"/>
            </a:xfrm>
            <a:custGeom>
              <a:avLst/>
              <a:gdLst>
                <a:gd name="T0" fmla="*/ 0 w 179"/>
                <a:gd name="T1" fmla="*/ 0 h 204"/>
                <a:gd name="T2" fmla="*/ 53 w 179"/>
                <a:gd name="T3" fmla="*/ 7 h 204"/>
                <a:gd name="T4" fmla="*/ 137 w 179"/>
                <a:gd name="T5" fmla="*/ 65 h 204"/>
                <a:gd name="T6" fmla="*/ 146 w 179"/>
                <a:gd name="T7" fmla="*/ 78 h 204"/>
                <a:gd name="T8" fmla="*/ 152 w 179"/>
                <a:gd name="T9" fmla="*/ 90 h 204"/>
                <a:gd name="T10" fmla="*/ 165 w 179"/>
                <a:gd name="T11" fmla="*/ 116 h 204"/>
                <a:gd name="T12" fmla="*/ 176 w 179"/>
                <a:gd name="T13" fmla="*/ 151 h 204"/>
                <a:gd name="T14" fmla="*/ 179 w 179"/>
                <a:gd name="T15" fmla="*/ 180 h 204"/>
                <a:gd name="T16" fmla="*/ 173 w 179"/>
                <a:gd name="T17" fmla="*/ 204 h 204"/>
                <a:gd name="T18" fmla="*/ 143 w 179"/>
                <a:gd name="T19" fmla="*/ 191 h 204"/>
                <a:gd name="T20" fmla="*/ 121 w 179"/>
                <a:gd name="T21" fmla="*/ 167 h 204"/>
                <a:gd name="T22" fmla="*/ 45 w 179"/>
                <a:gd name="T23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204">
                  <a:moveTo>
                    <a:pt x="0" y="0"/>
                  </a:move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103" y="17"/>
                    <a:pt x="137" y="65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65" y="116"/>
                    <a:pt x="165" y="116"/>
                    <a:pt x="165" y="116"/>
                  </a:cubicBezTo>
                  <a:cubicBezTo>
                    <a:pt x="173" y="136"/>
                    <a:pt x="172" y="132"/>
                    <a:pt x="176" y="151"/>
                  </a:cubicBezTo>
                  <a:cubicBezTo>
                    <a:pt x="179" y="163"/>
                    <a:pt x="179" y="165"/>
                    <a:pt x="179" y="180"/>
                  </a:cubicBezTo>
                  <a:cubicBezTo>
                    <a:pt x="178" y="195"/>
                    <a:pt x="173" y="204"/>
                    <a:pt x="173" y="204"/>
                  </a:cubicBezTo>
                  <a:cubicBezTo>
                    <a:pt x="173" y="204"/>
                    <a:pt x="153" y="198"/>
                    <a:pt x="143" y="191"/>
                  </a:cubicBezTo>
                  <a:cubicBezTo>
                    <a:pt x="132" y="184"/>
                    <a:pt x="129" y="180"/>
                    <a:pt x="121" y="167"/>
                  </a:cubicBezTo>
                  <a:cubicBezTo>
                    <a:pt x="114" y="153"/>
                    <a:pt x="49" y="13"/>
                    <a:pt x="45" y="11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28"/>
            <p:cNvSpPr>
              <a:spLocks noEditPoints="1"/>
            </p:cNvSpPr>
            <p:nvPr/>
          </p:nvSpPr>
          <p:spPr bwMode="auto">
            <a:xfrm>
              <a:off x="4719638" y="1495426"/>
              <a:ext cx="711200" cy="841375"/>
            </a:xfrm>
            <a:custGeom>
              <a:avLst/>
              <a:gdLst>
                <a:gd name="T0" fmla="*/ 171 w 189"/>
                <a:gd name="T1" fmla="*/ 222 h 224"/>
                <a:gd name="T2" fmla="*/ 139 w 189"/>
                <a:gd name="T3" fmla="*/ 207 h 224"/>
                <a:gd name="T4" fmla="*/ 114 w 189"/>
                <a:gd name="T5" fmla="*/ 180 h 224"/>
                <a:gd name="T6" fmla="*/ 40 w 189"/>
                <a:gd name="T7" fmla="*/ 26 h 224"/>
                <a:gd name="T8" fmla="*/ 43 w 189"/>
                <a:gd name="T9" fmla="*/ 24 h 224"/>
                <a:gd name="T10" fmla="*/ 0 w 189"/>
                <a:gd name="T11" fmla="*/ 18 h 224"/>
                <a:gd name="T12" fmla="*/ 3 w 189"/>
                <a:gd name="T13" fmla="*/ 0 h 224"/>
                <a:gd name="T14" fmla="*/ 56 w 189"/>
                <a:gd name="T15" fmla="*/ 7 h 224"/>
                <a:gd name="T16" fmla="*/ 146 w 189"/>
                <a:gd name="T17" fmla="*/ 69 h 224"/>
                <a:gd name="T18" fmla="*/ 155 w 189"/>
                <a:gd name="T19" fmla="*/ 83 h 224"/>
                <a:gd name="T20" fmla="*/ 161 w 189"/>
                <a:gd name="T21" fmla="*/ 95 h 224"/>
                <a:gd name="T22" fmla="*/ 175 w 189"/>
                <a:gd name="T23" fmla="*/ 122 h 224"/>
                <a:gd name="T24" fmla="*/ 186 w 189"/>
                <a:gd name="T25" fmla="*/ 158 h 224"/>
                <a:gd name="T26" fmla="*/ 189 w 189"/>
                <a:gd name="T27" fmla="*/ 181 h 224"/>
                <a:gd name="T28" fmla="*/ 189 w 189"/>
                <a:gd name="T29" fmla="*/ 190 h 224"/>
                <a:gd name="T30" fmla="*/ 181 w 189"/>
                <a:gd name="T31" fmla="*/ 218 h 224"/>
                <a:gd name="T32" fmla="*/ 178 w 189"/>
                <a:gd name="T33" fmla="*/ 224 h 224"/>
                <a:gd name="T34" fmla="*/ 171 w 189"/>
                <a:gd name="T35" fmla="*/ 222 h 224"/>
                <a:gd name="T36" fmla="*/ 67 w 189"/>
                <a:gd name="T37" fmla="*/ 39 h 224"/>
                <a:gd name="T38" fmla="*/ 91 w 189"/>
                <a:gd name="T39" fmla="*/ 90 h 224"/>
                <a:gd name="T40" fmla="*/ 130 w 189"/>
                <a:gd name="T41" fmla="*/ 171 h 224"/>
                <a:gd name="T42" fmla="*/ 149 w 189"/>
                <a:gd name="T43" fmla="*/ 193 h 224"/>
                <a:gd name="T44" fmla="*/ 169 w 189"/>
                <a:gd name="T45" fmla="*/ 202 h 224"/>
                <a:gd name="T46" fmla="*/ 171 w 189"/>
                <a:gd name="T47" fmla="*/ 190 h 224"/>
                <a:gd name="T48" fmla="*/ 171 w 189"/>
                <a:gd name="T49" fmla="*/ 181 h 224"/>
                <a:gd name="T50" fmla="*/ 168 w 189"/>
                <a:gd name="T51" fmla="*/ 162 h 224"/>
                <a:gd name="T52" fmla="*/ 158 w 189"/>
                <a:gd name="T53" fmla="*/ 129 h 224"/>
                <a:gd name="T54" fmla="*/ 145 w 189"/>
                <a:gd name="T55" fmla="*/ 103 h 224"/>
                <a:gd name="T56" fmla="*/ 139 w 189"/>
                <a:gd name="T57" fmla="*/ 92 h 224"/>
                <a:gd name="T58" fmla="*/ 131 w 189"/>
                <a:gd name="T59" fmla="*/ 79 h 224"/>
                <a:gd name="T60" fmla="*/ 61 w 189"/>
                <a:gd name="T61" fmla="*/ 27 h 224"/>
                <a:gd name="T62" fmla="*/ 67 w 189"/>
                <a:gd name="T63" fmla="*/ 39 h 224"/>
                <a:gd name="T64" fmla="*/ 43 w 189"/>
                <a:gd name="T65" fmla="*/ 29 h 224"/>
                <a:gd name="T66" fmla="*/ 45 w 189"/>
                <a:gd name="T67" fmla="*/ 24 h 224"/>
                <a:gd name="T68" fmla="*/ 43 w 189"/>
                <a:gd name="T69" fmla="*/ 29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9" h="224">
                  <a:moveTo>
                    <a:pt x="171" y="222"/>
                  </a:moveTo>
                  <a:cubicBezTo>
                    <a:pt x="170" y="222"/>
                    <a:pt x="151" y="216"/>
                    <a:pt x="139" y="207"/>
                  </a:cubicBezTo>
                  <a:cubicBezTo>
                    <a:pt x="128" y="200"/>
                    <a:pt x="122" y="194"/>
                    <a:pt x="114" y="180"/>
                  </a:cubicBezTo>
                  <a:cubicBezTo>
                    <a:pt x="107" y="167"/>
                    <a:pt x="45" y="33"/>
                    <a:pt x="40" y="26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8"/>
                    <a:pt x="109" y="18"/>
                    <a:pt x="146" y="69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75" y="122"/>
                    <a:pt x="175" y="122"/>
                    <a:pt x="175" y="122"/>
                  </a:cubicBezTo>
                  <a:cubicBezTo>
                    <a:pt x="182" y="141"/>
                    <a:pt x="182" y="139"/>
                    <a:pt x="186" y="158"/>
                  </a:cubicBezTo>
                  <a:cubicBezTo>
                    <a:pt x="188" y="167"/>
                    <a:pt x="189" y="172"/>
                    <a:pt x="189" y="181"/>
                  </a:cubicBezTo>
                  <a:cubicBezTo>
                    <a:pt x="189" y="184"/>
                    <a:pt x="189" y="186"/>
                    <a:pt x="189" y="190"/>
                  </a:cubicBezTo>
                  <a:cubicBezTo>
                    <a:pt x="188" y="206"/>
                    <a:pt x="182" y="217"/>
                    <a:pt x="181" y="218"/>
                  </a:cubicBezTo>
                  <a:cubicBezTo>
                    <a:pt x="178" y="224"/>
                    <a:pt x="178" y="224"/>
                    <a:pt x="178" y="224"/>
                  </a:cubicBezTo>
                  <a:lnTo>
                    <a:pt x="171" y="222"/>
                  </a:lnTo>
                  <a:close/>
                  <a:moveTo>
                    <a:pt x="67" y="39"/>
                  </a:moveTo>
                  <a:cubicBezTo>
                    <a:pt x="73" y="53"/>
                    <a:pt x="82" y="71"/>
                    <a:pt x="91" y="90"/>
                  </a:cubicBezTo>
                  <a:cubicBezTo>
                    <a:pt x="108" y="127"/>
                    <a:pt x="127" y="166"/>
                    <a:pt x="130" y="171"/>
                  </a:cubicBezTo>
                  <a:cubicBezTo>
                    <a:pt x="137" y="185"/>
                    <a:pt x="139" y="185"/>
                    <a:pt x="149" y="193"/>
                  </a:cubicBezTo>
                  <a:cubicBezTo>
                    <a:pt x="154" y="196"/>
                    <a:pt x="162" y="200"/>
                    <a:pt x="169" y="202"/>
                  </a:cubicBezTo>
                  <a:cubicBezTo>
                    <a:pt x="170" y="199"/>
                    <a:pt x="171" y="195"/>
                    <a:pt x="171" y="190"/>
                  </a:cubicBezTo>
                  <a:cubicBezTo>
                    <a:pt x="171" y="186"/>
                    <a:pt x="171" y="183"/>
                    <a:pt x="171" y="181"/>
                  </a:cubicBezTo>
                  <a:cubicBezTo>
                    <a:pt x="171" y="173"/>
                    <a:pt x="170" y="172"/>
                    <a:pt x="168" y="162"/>
                  </a:cubicBezTo>
                  <a:cubicBezTo>
                    <a:pt x="164" y="142"/>
                    <a:pt x="166" y="149"/>
                    <a:pt x="158" y="129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07" y="46"/>
                    <a:pt x="75" y="32"/>
                    <a:pt x="61" y="27"/>
                  </a:cubicBezTo>
                  <a:cubicBezTo>
                    <a:pt x="62" y="30"/>
                    <a:pt x="64" y="34"/>
                    <a:pt x="67" y="39"/>
                  </a:cubicBezTo>
                  <a:close/>
                  <a:moveTo>
                    <a:pt x="43" y="29"/>
                  </a:moveTo>
                  <a:cubicBezTo>
                    <a:pt x="45" y="24"/>
                    <a:pt x="45" y="24"/>
                    <a:pt x="45" y="24"/>
                  </a:cubicBezTo>
                  <a:lnTo>
                    <a:pt x="43" y="29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29"/>
            <p:cNvSpPr>
              <a:spLocks/>
            </p:cNvSpPr>
            <p:nvPr/>
          </p:nvSpPr>
          <p:spPr bwMode="auto">
            <a:xfrm>
              <a:off x="4630738" y="1528763"/>
              <a:ext cx="539750" cy="811213"/>
            </a:xfrm>
            <a:custGeom>
              <a:avLst/>
              <a:gdLst>
                <a:gd name="T0" fmla="*/ 70 w 144"/>
                <a:gd name="T1" fmla="*/ 11 h 216"/>
                <a:gd name="T2" fmla="*/ 143 w 144"/>
                <a:gd name="T3" fmla="*/ 163 h 216"/>
                <a:gd name="T4" fmla="*/ 135 w 144"/>
                <a:gd name="T5" fmla="*/ 216 h 216"/>
                <a:gd name="T6" fmla="*/ 84 w 144"/>
                <a:gd name="T7" fmla="*/ 183 h 216"/>
                <a:gd name="T8" fmla="*/ 69 w 144"/>
                <a:gd name="T9" fmla="*/ 154 h 216"/>
                <a:gd name="T10" fmla="*/ 62 w 144"/>
                <a:gd name="T11" fmla="*/ 133 h 216"/>
                <a:gd name="T12" fmla="*/ 54 w 144"/>
                <a:gd name="T13" fmla="*/ 64 h 216"/>
                <a:gd name="T14" fmla="*/ 10 w 144"/>
                <a:gd name="T15" fmla="*/ 91 h 216"/>
                <a:gd name="T16" fmla="*/ 0 w 144"/>
                <a:gd name="T17" fmla="*/ 61 h 216"/>
                <a:gd name="T18" fmla="*/ 25 w 144"/>
                <a:gd name="T19" fmla="*/ 3 h 216"/>
                <a:gd name="T20" fmla="*/ 25 w 144"/>
                <a:gd name="T21" fmla="*/ 0 h 216"/>
                <a:gd name="T22" fmla="*/ 78 w 144"/>
                <a:gd name="T23" fmla="*/ 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216">
                  <a:moveTo>
                    <a:pt x="70" y="11"/>
                  </a:moveTo>
                  <a:cubicBezTo>
                    <a:pt x="70" y="11"/>
                    <a:pt x="141" y="63"/>
                    <a:pt x="143" y="163"/>
                  </a:cubicBezTo>
                  <a:cubicBezTo>
                    <a:pt x="144" y="196"/>
                    <a:pt x="135" y="216"/>
                    <a:pt x="135" y="216"/>
                  </a:cubicBezTo>
                  <a:cubicBezTo>
                    <a:pt x="135" y="216"/>
                    <a:pt x="105" y="208"/>
                    <a:pt x="84" y="183"/>
                  </a:cubicBezTo>
                  <a:cubicBezTo>
                    <a:pt x="79" y="177"/>
                    <a:pt x="69" y="154"/>
                    <a:pt x="69" y="154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55" y="110"/>
                    <a:pt x="51" y="89"/>
                    <a:pt x="54" y="64"/>
                  </a:cubicBezTo>
                  <a:cubicBezTo>
                    <a:pt x="42" y="78"/>
                    <a:pt x="28" y="89"/>
                    <a:pt x="10" y="91"/>
                  </a:cubicBezTo>
                  <a:cubicBezTo>
                    <a:pt x="4" y="83"/>
                    <a:pt x="2" y="72"/>
                    <a:pt x="0" y="61"/>
                  </a:cubicBezTo>
                  <a:cubicBezTo>
                    <a:pt x="0" y="39"/>
                    <a:pt x="8" y="18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78" y="7"/>
                    <a:pt x="78" y="7"/>
                    <a:pt x="78" y="7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30"/>
            <p:cNvSpPr>
              <a:spLocks noEditPoints="1"/>
            </p:cNvSpPr>
            <p:nvPr/>
          </p:nvSpPr>
          <p:spPr bwMode="auto">
            <a:xfrm>
              <a:off x="4595813" y="1490663"/>
              <a:ext cx="604838" cy="887413"/>
            </a:xfrm>
            <a:custGeom>
              <a:avLst/>
              <a:gdLst>
                <a:gd name="T0" fmla="*/ 142 w 161"/>
                <a:gd name="T1" fmla="*/ 234 h 236"/>
                <a:gd name="T2" fmla="*/ 86 w 161"/>
                <a:gd name="T3" fmla="*/ 198 h 236"/>
                <a:gd name="T4" fmla="*/ 70 w 161"/>
                <a:gd name="T5" fmla="*/ 167 h 236"/>
                <a:gd name="T6" fmla="*/ 62 w 161"/>
                <a:gd name="T7" fmla="*/ 145 h 236"/>
                <a:gd name="T8" fmla="*/ 53 w 161"/>
                <a:gd name="T9" fmla="*/ 96 h 236"/>
                <a:gd name="T10" fmla="*/ 21 w 161"/>
                <a:gd name="T11" fmla="*/ 110 h 236"/>
                <a:gd name="T12" fmla="*/ 15 w 161"/>
                <a:gd name="T13" fmla="*/ 111 h 236"/>
                <a:gd name="T14" fmla="*/ 12 w 161"/>
                <a:gd name="T15" fmla="*/ 107 h 236"/>
                <a:gd name="T16" fmla="*/ 0 w 161"/>
                <a:gd name="T17" fmla="*/ 72 h 236"/>
                <a:gd name="T18" fmla="*/ 0 w 161"/>
                <a:gd name="T19" fmla="*/ 70 h 236"/>
                <a:gd name="T20" fmla="*/ 25 w 161"/>
                <a:gd name="T21" fmla="*/ 9 h 236"/>
                <a:gd name="T22" fmla="*/ 27 w 161"/>
                <a:gd name="T23" fmla="*/ 0 h 236"/>
                <a:gd name="T24" fmla="*/ 36 w 161"/>
                <a:gd name="T25" fmla="*/ 1 h 236"/>
                <a:gd name="T26" fmla="*/ 88 w 161"/>
                <a:gd name="T27" fmla="*/ 8 h 236"/>
                <a:gd name="T28" fmla="*/ 87 w 161"/>
                <a:gd name="T29" fmla="*/ 16 h 236"/>
                <a:gd name="T30" fmla="*/ 161 w 161"/>
                <a:gd name="T31" fmla="*/ 173 h 236"/>
                <a:gd name="T32" fmla="*/ 161 w 161"/>
                <a:gd name="T33" fmla="*/ 177 h 236"/>
                <a:gd name="T34" fmla="*/ 153 w 161"/>
                <a:gd name="T35" fmla="*/ 229 h 236"/>
                <a:gd name="T36" fmla="*/ 150 w 161"/>
                <a:gd name="T37" fmla="*/ 236 h 236"/>
                <a:gd name="T38" fmla="*/ 142 w 161"/>
                <a:gd name="T39" fmla="*/ 234 h 236"/>
                <a:gd name="T40" fmla="*/ 72 w 161"/>
                <a:gd name="T41" fmla="*/ 75 h 236"/>
                <a:gd name="T42" fmla="*/ 71 w 161"/>
                <a:gd name="T43" fmla="*/ 89 h 236"/>
                <a:gd name="T44" fmla="*/ 79 w 161"/>
                <a:gd name="T45" fmla="*/ 140 h 236"/>
                <a:gd name="T46" fmla="*/ 86 w 161"/>
                <a:gd name="T47" fmla="*/ 160 h 236"/>
                <a:gd name="T48" fmla="*/ 100 w 161"/>
                <a:gd name="T49" fmla="*/ 187 h 236"/>
                <a:gd name="T50" fmla="*/ 139 w 161"/>
                <a:gd name="T51" fmla="*/ 214 h 236"/>
                <a:gd name="T52" fmla="*/ 143 w 161"/>
                <a:gd name="T53" fmla="*/ 177 h 236"/>
                <a:gd name="T54" fmla="*/ 143 w 161"/>
                <a:gd name="T55" fmla="*/ 173 h 236"/>
                <a:gd name="T56" fmla="*/ 74 w 161"/>
                <a:gd name="T57" fmla="*/ 28 h 236"/>
                <a:gd name="T58" fmla="*/ 74 w 161"/>
                <a:gd name="T59" fmla="*/ 28 h 236"/>
                <a:gd name="T60" fmla="*/ 77 w 161"/>
                <a:gd name="T61" fmla="*/ 25 h 236"/>
                <a:gd name="T62" fmla="*/ 40 w 161"/>
                <a:gd name="T63" fmla="*/ 20 h 236"/>
                <a:gd name="T64" fmla="*/ 40 w 161"/>
                <a:gd name="T65" fmla="*/ 20 h 236"/>
                <a:gd name="T66" fmla="*/ 18 w 161"/>
                <a:gd name="T67" fmla="*/ 70 h 236"/>
                <a:gd name="T68" fmla="*/ 18 w 161"/>
                <a:gd name="T69" fmla="*/ 70 h 236"/>
                <a:gd name="T70" fmla="*/ 23 w 161"/>
                <a:gd name="T71" fmla="*/ 91 h 236"/>
                <a:gd name="T72" fmla="*/ 56 w 161"/>
                <a:gd name="T73" fmla="*/ 68 h 236"/>
                <a:gd name="T74" fmla="*/ 75 w 161"/>
                <a:gd name="T75" fmla="*/ 46 h 236"/>
                <a:gd name="T76" fmla="*/ 72 w 161"/>
                <a:gd name="T77" fmla="*/ 7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236">
                  <a:moveTo>
                    <a:pt x="142" y="234"/>
                  </a:moveTo>
                  <a:cubicBezTo>
                    <a:pt x="141" y="234"/>
                    <a:pt x="109" y="226"/>
                    <a:pt x="86" y="198"/>
                  </a:cubicBezTo>
                  <a:cubicBezTo>
                    <a:pt x="79" y="190"/>
                    <a:pt x="70" y="168"/>
                    <a:pt x="70" y="167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57" y="129"/>
                    <a:pt x="54" y="113"/>
                    <a:pt x="53" y="96"/>
                  </a:cubicBezTo>
                  <a:cubicBezTo>
                    <a:pt x="44" y="103"/>
                    <a:pt x="33" y="108"/>
                    <a:pt x="21" y="110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4" y="96"/>
                    <a:pt x="2" y="83"/>
                    <a:pt x="0" y="72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47"/>
                    <a:pt x="8" y="25"/>
                    <a:pt x="25" y="9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100" y="27"/>
                    <a:pt x="159" y="80"/>
                    <a:pt x="161" y="173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209"/>
                    <a:pt x="153" y="228"/>
                    <a:pt x="153" y="229"/>
                  </a:cubicBezTo>
                  <a:cubicBezTo>
                    <a:pt x="150" y="236"/>
                    <a:pt x="150" y="236"/>
                    <a:pt x="150" y="236"/>
                  </a:cubicBezTo>
                  <a:lnTo>
                    <a:pt x="142" y="234"/>
                  </a:lnTo>
                  <a:close/>
                  <a:moveTo>
                    <a:pt x="72" y="75"/>
                  </a:moveTo>
                  <a:cubicBezTo>
                    <a:pt x="71" y="80"/>
                    <a:pt x="71" y="84"/>
                    <a:pt x="71" y="89"/>
                  </a:cubicBezTo>
                  <a:cubicBezTo>
                    <a:pt x="71" y="107"/>
                    <a:pt x="74" y="123"/>
                    <a:pt x="79" y="140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60"/>
                    <a:pt x="97" y="184"/>
                    <a:pt x="100" y="187"/>
                  </a:cubicBezTo>
                  <a:cubicBezTo>
                    <a:pt x="112" y="202"/>
                    <a:pt x="129" y="210"/>
                    <a:pt x="139" y="214"/>
                  </a:cubicBezTo>
                  <a:cubicBezTo>
                    <a:pt x="141" y="207"/>
                    <a:pt x="143" y="194"/>
                    <a:pt x="143" y="177"/>
                  </a:cubicBezTo>
                  <a:cubicBezTo>
                    <a:pt x="143" y="173"/>
                    <a:pt x="143" y="173"/>
                    <a:pt x="143" y="173"/>
                  </a:cubicBezTo>
                  <a:cubicBezTo>
                    <a:pt x="141" y="78"/>
                    <a:pt x="74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25" y="33"/>
                    <a:pt x="18" y="51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8"/>
                    <a:pt x="20" y="85"/>
                    <a:pt x="23" y="91"/>
                  </a:cubicBezTo>
                  <a:cubicBezTo>
                    <a:pt x="35" y="88"/>
                    <a:pt x="46" y="79"/>
                    <a:pt x="56" y="68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72" y="75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1"/>
            <p:cNvSpPr>
              <a:spLocks/>
            </p:cNvSpPr>
            <p:nvPr/>
          </p:nvSpPr>
          <p:spPr bwMode="auto">
            <a:xfrm>
              <a:off x="4832350" y="1562101"/>
              <a:ext cx="68263" cy="206375"/>
            </a:xfrm>
            <a:custGeom>
              <a:avLst/>
              <a:gdLst>
                <a:gd name="T0" fmla="*/ 18 w 18"/>
                <a:gd name="T1" fmla="*/ 0 h 55"/>
                <a:gd name="T2" fmla="*/ 0 w 18"/>
                <a:gd name="T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55">
                  <a:moveTo>
                    <a:pt x="18" y="0"/>
                  </a:moveTo>
                  <a:cubicBezTo>
                    <a:pt x="17" y="18"/>
                    <a:pt x="11" y="42"/>
                    <a:pt x="0" y="55"/>
                  </a:cubicBezTo>
                </a:path>
              </a:pathLst>
            </a:custGeom>
            <a:solidFill>
              <a:srgbClr val="00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32"/>
            <p:cNvSpPr>
              <a:spLocks/>
            </p:cNvSpPr>
            <p:nvPr/>
          </p:nvSpPr>
          <p:spPr bwMode="auto">
            <a:xfrm>
              <a:off x="4795838" y="1528763"/>
              <a:ext cx="134938" cy="274638"/>
            </a:xfrm>
            <a:custGeom>
              <a:avLst/>
              <a:gdLst>
                <a:gd name="T0" fmla="*/ 4 w 36"/>
                <a:gd name="T1" fmla="*/ 71 h 73"/>
                <a:gd name="T2" fmla="*/ 3 w 36"/>
                <a:gd name="T3" fmla="*/ 58 h 73"/>
                <a:gd name="T4" fmla="*/ 18 w 36"/>
                <a:gd name="T5" fmla="*/ 9 h 73"/>
                <a:gd name="T6" fmla="*/ 19 w 36"/>
                <a:gd name="T7" fmla="*/ 9 h 73"/>
                <a:gd name="T8" fmla="*/ 28 w 36"/>
                <a:gd name="T9" fmla="*/ 0 h 73"/>
                <a:gd name="T10" fmla="*/ 36 w 36"/>
                <a:gd name="T11" fmla="*/ 9 h 73"/>
                <a:gd name="T12" fmla="*/ 17 w 36"/>
                <a:gd name="T13" fmla="*/ 70 h 73"/>
                <a:gd name="T14" fmla="*/ 10 w 36"/>
                <a:gd name="T15" fmla="*/ 73 h 73"/>
                <a:gd name="T16" fmla="*/ 4 w 36"/>
                <a:gd name="T17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73">
                  <a:moveTo>
                    <a:pt x="4" y="71"/>
                  </a:moveTo>
                  <a:cubicBezTo>
                    <a:pt x="0" y="67"/>
                    <a:pt x="0" y="62"/>
                    <a:pt x="3" y="58"/>
                  </a:cubicBezTo>
                  <a:cubicBezTo>
                    <a:pt x="12" y="48"/>
                    <a:pt x="18" y="25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23" y="0"/>
                    <a:pt x="28" y="0"/>
                  </a:cubicBezTo>
                  <a:cubicBezTo>
                    <a:pt x="32" y="0"/>
                    <a:pt x="36" y="4"/>
                    <a:pt x="36" y="9"/>
                  </a:cubicBezTo>
                  <a:cubicBezTo>
                    <a:pt x="36" y="29"/>
                    <a:pt x="30" y="54"/>
                    <a:pt x="17" y="70"/>
                  </a:cubicBezTo>
                  <a:cubicBezTo>
                    <a:pt x="15" y="72"/>
                    <a:pt x="12" y="73"/>
                    <a:pt x="10" y="73"/>
                  </a:cubicBezTo>
                  <a:cubicBezTo>
                    <a:pt x="8" y="73"/>
                    <a:pt x="6" y="72"/>
                    <a:pt x="4" y="71"/>
                  </a:cubicBez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3"/>
            <p:cNvSpPr>
              <a:spLocks/>
            </p:cNvSpPr>
            <p:nvPr/>
          </p:nvSpPr>
          <p:spPr bwMode="auto">
            <a:xfrm>
              <a:off x="4138613" y="2835276"/>
              <a:ext cx="723900" cy="233363"/>
            </a:xfrm>
            <a:custGeom>
              <a:avLst/>
              <a:gdLst>
                <a:gd name="T0" fmla="*/ 0 w 193"/>
                <a:gd name="T1" fmla="*/ 2 h 62"/>
                <a:gd name="T2" fmla="*/ 23 w 193"/>
                <a:gd name="T3" fmla="*/ 50 h 62"/>
                <a:gd name="T4" fmla="*/ 28 w 193"/>
                <a:gd name="T5" fmla="*/ 57 h 62"/>
                <a:gd name="T6" fmla="*/ 33 w 193"/>
                <a:gd name="T7" fmla="*/ 49 h 62"/>
                <a:gd name="T8" fmla="*/ 87 w 193"/>
                <a:gd name="T9" fmla="*/ 14 h 62"/>
                <a:gd name="T10" fmla="*/ 129 w 193"/>
                <a:gd name="T11" fmla="*/ 15 h 62"/>
                <a:gd name="T12" fmla="*/ 180 w 193"/>
                <a:gd name="T13" fmla="*/ 50 h 62"/>
                <a:gd name="T14" fmla="*/ 191 w 193"/>
                <a:gd name="T15" fmla="*/ 62 h 62"/>
                <a:gd name="T16" fmla="*/ 191 w 193"/>
                <a:gd name="T17" fmla="*/ 49 h 62"/>
                <a:gd name="T18" fmla="*/ 191 w 193"/>
                <a:gd name="T19" fmla="*/ 44 h 62"/>
                <a:gd name="T20" fmla="*/ 192 w 193"/>
                <a:gd name="T21" fmla="*/ 21 h 62"/>
                <a:gd name="T22" fmla="*/ 193 w 193"/>
                <a:gd name="T23" fmla="*/ 2 h 62"/>
                <a:gd name="T24" fmla="*/ 188 w 193"/>
                <a:gd name="T25" fmla="*/ 2 h 62"/>
                <a:gd name="T26" fmla="*/ 185 w 193"/>
                <a:gd name="T27" fmla="*/ 45 h 62"/>
                <a:gd name="T28" fmla="*/ 86 w 193"/>
                <a:gd name="T29" fmla="*/ 7 h 62"/>
                <a:gd name="T30" fmla="*/ 28 w 193"/>
                <a:gd name="T31" fmla="*/ 45 h 62"/>
                <a:gd name="T32" fmla="*/ 25 w 193"/>
                <a:gd name="T33" fmla="*/ 43 h 62"/>
                <a:gd name="T34" fmla="*/ 7 w 193"/>
                <a:gd name="T35" fmla="*/ 2 h 62"/>
                <a:gd name="T36" fmla="*/ 0 w 193"/>
                <a:gd name="T3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3" h="62">
                  <a:moveTo>
                    <a:pt x="0" y="2"/>
                  </a:moveTo>
                  <a:cubicBezTo>
                    <a:pt x="9" y="31"/>
                    <a:pt x="23" y="50"/>
                    <a:pt x="23" y="50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47" y="30"/>
                    <a:pt x="67" y="18"/>
                    <a:pt x="87" y="14"/>
                  </a:cubicBezTo>
                  <a:cubicBezTo>
                    <a:pt x="102" y="11"/>
                    <a:pt x="116" y="12"/>
                    <a:pt x="129" y="15"/>
                  </a:cubicBezTo>
                  <a:cubicBezTo>
                    <a:pt x="148" y="21"/>
                    <a:pt x="165" y="32"/>
                    <a:pt x="180" y="50"/>
                  </a:cubicBezTo>
                  <a:cubicBezTo>
                    <a:pt x="191" y="62"/>
                    <a:pt x="191" y="62"/>
                    <a:pt x="191" y="62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2" y="21"/>
                    <a:pt x="192" y="21"/>
                    <a:pt x="192" y="21"/>
                  </a:cubicBezTo>
                  <a:cubicBezTo>
                    <a:pt x="192" y="17"/>
                    <a:pt x="193" y="5"/>
                    <a:pt x="193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6" y="16"/>
                    <a:pt x="185" y="30"/>
                    <a:pt x="185" y="45"/>
                  </a:cubicBezTo>
                  <a:cubicBezTo>
                    <a:pt x="159" y="15"/>
                    <a:pt x="124" y="0"/>
                    <a:pt x="86" y="7"/>
                  </a:cubicBezTo>
                  <a:cubicBezTo>
                    <a:pt x="63" y="11"/>
                    <a:pt x="43" y="25"/>
                    <a:pt x="28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18" y="30"/>
                    <a:pt x="12" y="16"/>
                    <a:pt x="7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F19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23" name="Group 2122"/>
          <p:cNvGrpSpPr/>
          <p:nvPr/>
        </p:nvGrpSpPr>
        <p:grpSpPr>
          <a:xfrm>
            <a:off x="6140345" y="749065"/>
            <a:ext cx="595381" cy="594929"/>
            <a:chOff x="-1704975" y="-2843213"/>
            <a:chExt cx="12553950" cy="12544426"/>
          </a:xfrm>
        </p:grpSpPr>
        <p:sp>
          <p:nvSpPr>
            <p:cNvPr id="208" name="AutoShape 135"/>
            <p:cNvSpPr>
              <a:spLocks noChangeAspect="1" noChangeArrowheads="1" noTextEdit="1"/>
            </p:cNvSpPr>
            <p:nvPr/>
          </p:nvSpPr>
          <p:spPr bwMode="auto">
            <a:xfrm>
              <a:off x="-1704975" y="-2843213"/>
              <a:ext cx="12553950" cy="1254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9" name="Group 337"/>
            <p:cNvGrpSpPr>
              <a:grpSpLocks/>
            </p:cNvGrpSpPr>
            <p:nvPr/>
          </p:nvGrpSpPr>
          <p:grpSpPr bwMode="auto">
            <a:xfrm>
              <a:off x="-1614488" y="-2757488"/>
              <a:ext cx="12369800" cy="12365038"/>
              <a:chOff x="-1017" y="-1737"/>
              <a:chExt cx="7792" cy="7789"/>
            </a:xfrm>
          </p:grpSpPr>
          <p:sp>
            <p:nvSpPr>
              <p:cNvPr id="1955" name="Oval 137"/>
              <p:cNvSpPr>
                <a:spLocks noChangeArrowheads="1"/>
              </p:cNvSpPr>
              <p:nvPr/>
            </p:nvSpPr>
            <p:spPr bwMode="auto">
              <a:xfrm>
                <a:off x="-1017" y="-1737"/>
                <a:ext cx="7792" cy="7789"/>
              </a:xfrm>
              <a:prstGeom prst="ellipse">
                <a:avLst/>
              </a:prstGeom>
              <a:solidFill>
                <a:srgbClr val="224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6" name="Oval 138"/>
              <p:cNvSpPr>
                <a:spLocks noChangeArrowheads="1"/>
              </p:cNvSpPr>
              <p:nvPr/>
            </p:nvSpPr>
            <p:spPr bwMode="auto">
              <a:xfrm>
                <a:off x="250" y="-580"/>
                <a:ext cx="5255" cy="53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7" name="Freeform 139"/>
              <p:cNvSpPr>
                <a:spLocks/>
              </p:cNvSpPr>
              <p:nvPr/>
            </p:nvSpPr>
            <p:spPr bwMode="auto">
              <a:xfrm>
                <a:off x="713" y="964"/>
                <a:ext cx="4067" cy="3418"/>
              </a:xfrm>
              <a:custGeom>
                <a:avLst/>
                <a:gdLst>
                  <a:gd name="T0" fmla="*/ 562 w 1720"/>
                  <a:gd name="T1" fmla="*/ 574 h 1446"/>
                  <a:gd name="T2" fmla="*/ 197 w 1720"/>
                  <a:gd name="T3" fmla="*/ 116 h 1446"/>
                  <a:gd name="T4" fmla="*/ 373 w 1720"/>
                  <a:gd name="T5" fmla="*/ 352 h 1446"/>
                  <a:gd name="T6" fmla="*/ 351 w 1720"/>
                  <a:gd name="T7" fmla="*/ 453 h 1446"/>
                  <a:gd name="T8" fmla="*/ 300 w 1720"/>
                  <a:gd name="T9" fmla="*/ 533 h 1446"/>
                  <a:gd name="T10" fmla="*/ 389 w 1720"/>
                  <a:gd name="T11" fmla="*/ 650 h 1446"/>
                  <a:gd name="T12" fmla="*/ 457 w 1720"/>
                  <a:gd name="T13" fmla="*/ 800 h 1446"/>
                  <a:gd name="T14" fmla="*/ 666 w 1720"/>
                  <a:gd name="T15" fmla="*/ 844 h 1446"/>
                  <a:gd name="T16" fmla="*/ 622 w 1720"/>
                  <a:gd name="T17" fmla="*/ 964 h 1446"/>
                  <a:gd name="T18" fmla="*/ 542 w 1720"/>
                  <a:gd name="T19" fmla="*/ 1065 h 1446"/>
                  <a:gd name="T20" fmla="*/ 459 w 1720"/>
                  <a:gd name="T21" fmla="*/ 1076 h 1446"/>
                  <a:gd name="T22" fmla="*/ 412 w 1720"/>
                  <a:gd name="T23" fmla="*/ 1010 h 1446"/>
                  <a:gd name="T24" fmla="*/ 347 w 1720"/>
                  <a:gd name="T25" fmla="*/ 1042 h 1446"/>
                  <a:gd name="T26" fmla="*/ 354 w 1720"/>
                  <a:gd name="T27" fmla="*/ 996 h 1446"/>
                  <a:gd name="T28" fmla="*/ 338 w 1720"/>
                  <a:gd name="T29" fmla="*/ 806 h 1446"/>
                  <a:gd name="T30" fmla="*/ 253 w 1720"/>
                  <a:gd name="T31" fmla="*/ 978 h 1446"/>
                  <a:gd name="T32" fmla="*/ 231 w 1720"/>
                  <a:gd name="T33" fmla="*/ 963 h 1446"/>
                  <a:gd name="T34" fmla="*/ 177 w 1720"/>
                  <a:gd name="T35" fmla="*/ 872 h 1446"/>
                  <a:gd name="T36" fmla="*/ 172 w 1720"/>
                  <a:gd name="T37" fmla="*/ 808 h 1446"/>
                  <a:gd name="T38" fmla="*/ 225 w 1720"/>
                  <a:gd name="T39" fmla="*/ 684 h 1446"/>
                  <a:gd name="T40" fmla="*/ 146 w 1720"/>
                  <a:gd name="T41" fmla="*/ 758 h 1446"/>
                  <a:gd name="T42" fmla="*/ 198 w 1720"/>
                  <a:gd name="T43" fmla="*/ 575 h 1446"/>
                  <a:gd name="T44" fmla="*/ 110 w 1720"/>
                  <a:gd name="T45" fmla="*/ 723 h 1446"/>
                  <a:gd name="T46" fmla="*/ 112 w 1720"/>
                  <a:gd name="T47" fmla="*/ 797 h 1446"/>
                  <a:gd name="T48" fmla="*/ 125 w 1720"/>
                  <a:gd name="T49" fmla="*/ 829 h 1446"/>
                  <a:gd name="T50" fmla="*/ 35 w 1720"/>
                  <a:gd name="T51" fmla="*/ 913 h 1446"/>
                  <a:gd name="T52" fmla="*/ 181 w 1720"/>
                  <a:gd name="T53" fmla="*/ 933 h 1446"/>
                  <a:gd name="T54" fmla="*/ 184 w 1720"/>
                  <a:gd name="T55" fmla="*/ 1065 h 1446"/>
                  <a:gd name="T56" fmla="*/ 225 w 1720"/>
                  <a:gd name="T57" fmla="*/ 1110 h 1446"/>
                  <a:gd name="T58" fmla="*/ 234 w 1720"/>
                  <a:gd name="T59" fmla="*/ 1198 h 1446"/>
                  <a:gd name="T60" fmla="*/ 326 w 1720"/>
                  <a:gd name="T61" fmla="*/ 1088 h 1446"/>
                  <a:gd name="T62" fmla="*/ 384 w 1720"/>
                  <a:gd name="T63" fmla="*/ 1152 h 1446"/>
                  <a:gd name="T64" fmla="*/ 483 w 1720"/>
                  <a:gd name="T65" fmla="*/ 1281 h 1446"/>
                  <a:gd name="T66" fmla="*/ 456 w 1720"/>
                  <a:gd name="T67" fmla="*/ 1100 h 1446"/>
                  <a:gd name="T68" fmla="*/ 643 w 1720"/>
                  <a:gd name="T69" fmla="*/ 1114 h 1446"/>
                  <a:gd name="T70" fmla="*/ 820 w 1720"/>
                  <a:gd name="T71" fmla="*/ 1061 h 1446"/>
                  <a:gd name="T72" fmla="*/ 748 w 1720"/>
                  <a:gd name="T73" fmla="*/ 1354 h 1446"/>
                  <a:gd name="T74" fmla="*/ 937 w 1720"/>
                  <a:gd name="T75" fmla="*/ 1446 h 1446"/>
                  <a:gd name="T76" fmla="*/ 1061 w 1720"/>
                  <a:gd name="T77" fmla="*/ 1303 h 1446"/>
                  <a:gd name="T78" fmla="*/ 1132 w 1720"/>
                  <a:gd name="T79" fmla="*/ 1209 h 1446"/>
                  <a:gd name="T80" fmla="*/ 1133 w 1720"/>
                  <a:gd name="T81" fmla="*/ 1091 h 1446"/>
                  <a:gd name="T82" fmla="*/ 1319 w 1720"/>
                  <a:gd name="T83" fmla="*/ 1098 h 1446"/>
                  <a:gd name="T84" fmla="*/ 1442 w 1720"/>
                  <a:gd name="T85" fmla="*/ 1143 h 1446"/>
                  <a:gd name="T86" fmla="*/ 1540 w 1720"/>
                  <a:gd name="T87" fmla="*/ 1095 h 1446"/>
                  <a:gd name="T88" fmla="*/ 1541 w 1720"/>
                  <a:gd name="T89" fmla="*/ 1031 h 1446"/>
                  <a:gd name="T90" fmla="*/ 1517 w 1720"/>
                  <a:gd name="T91" fmla="*/ 1008 h 1446"/>
                  <a:gd name="T92" fmla="*/ 1407 w 1720"/>
                  <a:gd name="T93" fmla="*/ 1037 h 1446"/>
                  <a:gd name="T94" fmla="*/ 1349 w 1720"/>
                  <a:gd name="T95" fmla="*/ 1057 h 1446"/>
                  <a:gd name="T96" fmla="*/ 1265 w 1720"/>
                  <a:gd name="T97" fmla="*/ 980 h 1446"/>
                  <a:gd name="T98" fmla="*/ 1150 w 1720"/>
                  <a:gd name="T99" fmla="*/ 878 h 1446"/>
                  <a:gd name="T100" fmla="*/ 1344 w 1720"/>
                  <a:gd name="T101" fmla="*/ 828 h 1446"/>
                  <a:gd name="T102" fmla="*/ 1438 w 1720"/>
                  <a:gd name="T103" fmla="*/ 651 h 1446"/>
                  <a:gd name="T104" fmla="*/ 1469 w 1720"/>
                  <a:gd name="T105" fmla="*/ 548 h 1446"/>
                  <a:gd name="T106" fmla="*/ 1574 w 1720"/>
                  <a:gd name="T107" fmla="*/ 464 h 1446"/>
                  <a:gd name="T108" fmla="*/ 1577 w 1720"/>
                  <a:gd name="T109" fmla="*/ 346 h 1446"/>
                  <a:gd name="T110" fmla="*/ 1627 w 1720"/>
                  <a:gd name="T111" fmla="*/ 192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0" h="1446">
                    <a:moveTo>
                      <a:pt x="1720" y="9"/>
                    </a:moveTo>
                    <a:cubicBezTo>
                      <a:pt x="1690" y="0"/>
                      <a:pt x="1670" y="6"/>
                      <a:pt x="1670" y="6"/>
                    </a:cubicBezTo>
                    <a:cubicBezTo>
                      <a:pt x="1604" y="26"/>
                      <a:pt x="1563" y="48"/>
                      <a:pt x="1537" y="68"/>
                    </a:cubicBezTo>
                    <a:cubicBezTo>
                      <a:pt x="1409" y="113"/>
                      <a:pt x="1257" y="287"/>
                      <a:pt x="1269" y="367"/>
                    </a:cubicBezTo>
                    <a:cubicBezTo>
                      <a:pt x="1282" y="448"/>
                      <a:pt x="1265" y="570"/>
                      <a:pt x="1216" y="614"/>
                    </a:cubicBezTo>
                    <a:cubicBezTo>
                      <a:pt x="1168" y="657"/>
                      <a:pt x="1021" y="574"/>
                      <a:pt x="913" y="574"/>
                    </a:cubicBezTo>
                    <a:cubicBezTo>
                      <a:pt x="806" y="574"/>
                      <a:pt x="623" y="664"/>
                      <a:pt x="562" y="574"/>
                    </a:cubicBezTo>
                    <a:cubicBezTo>
                      <a:pt x="501" y="483"/>
                      <a:pt x="585" y="382"/>
                      <a:pt x="551" y="305"/>
                    </a:cubicBezTo>
                    <a:cubicBezTo>
                      <a:pt x="525" y="246"/>
                      <a:pt x="412" y="165"/>
                      <a:pt x="359" y="130"/>
                    </a:cubicBezTo>
                    <a:cubicBezTo>
                      <a:pt x="355" y="112"/>
                      <a:pt x="329" y="56"/>
                      <a:pt x="184" y="12"/>
                    </a:cubicBezTo>
                    <a:cubicBezTo>
                      <a:pt x="184" y="12"/>
                      <a:pt x="164" y="6"/>
                      <a:pt x="134" y="15"/>
                    </a:cubicBezTo>
                    <a:cubicBezTo>
                      <a:pt x="134" y="15"/>
                      <a:pt x="156" y="67"/>
                      <a:pt x="248" y="110"/>
                    </a:cubicBezTo>
                    <a:cubicBezTo>
                      <a:pt x="244" y="109"/>
                      <a:pt x="244" y="109"/>
                      <a:pt x="244" y="109"/>
                    </a:cubicBezTo>
                    <a:cubicBezTo>
                      <a:pt x="244" y="109"/>
                      <a:pt x="212" y="118"/>
                      <a:pt x="197" y="116"/>
                    </a:cubicBezTo>
                    <a:cubicBezTo>
                      <a:pt x="197" y="116"/>
                      <a:pt x="237" y="168"/>
                      <a:pt x="306" y="202"/>
                    </a:cubicBezTo>
                    <a:cubicBezTo>
                      <a:pt x="296" y="203"/>
                      <a:pt x="250" y="204"/>
                      <a:pt x="234" y="201"/>
                    </a:cubicBezTo>
                    <a:cubicBezTo>
                      <a:pt x="234" y="201"/>
                      <a:pt x="276" y="261"/>
                      <a:pt x="371" y="293"/>
                    </a:cubicBezTo>
                    <a:cubicBezTo>
                      <a:pt x="374" y="294"/>
                      <a:pt x="377" y="295"/>
                      <a:pt x="380" y="296"/>
                    </a:cubicBezTo>
                    <a:cubicBezTo>
                      <a:pt x="330" y="292"/>
                      <a:pt x="289" y="298"/>
                      <a:pt x="284" y="298"/>
                    </a:cubicBezTo>
                    <a:cubicBezTo>
                      <a:pt x="284" y="298"/>
                      <a:pt x="313" y="317"/>
                      <a:pt x="322" y="325"/>
                    </a:cubicBezTo>
                    <a:cubicBezTo>
                      <a:pt x="327" y="329"/>
                      <a:pt x="347" y="342"/>
                      <a:pt x="373" y="352"/>
                    </a:cubicBezTo>
                    <a:cubicBezTo>
                      <a:pt x="338" y="349"/>
                      <a:pt x="299" y="356"/>
                      <a:pt x="271" y="351"/>
                    </a:cubicBezTo>
                    <a:cubicBezTo>
                      <a:pt x="271" y="351"/>
                      <a:pt x="296" y="368"/>
                      <a:pt x="304" y="375"/>
                    </a:cubicBezTo>
                    <a:cubicBezTo>
                      <a:pt x="309" y="379"/>
                      <a:pt x="331" y="398"/>
                      <a:pt x="364" y="407"/>
                    </a:cubicBezTo>
                    <a:cubicBezTo>
                      <a:pt x="313" y="402"/>
                      <a:pt x="297" y="418"/>
                      <a:pt x="285" y="418"/>
                    </a:cubicBezTo>
                    <a:cubicBezTo>
                      <a:pt x="285" y="418"/>
                      <a:pt x="300" y="424"/>
                      <a:pt x="318" y="438"/>
                    </a:cubicBezTo>
                    <a:cubicBezTo>
                      <a:pt x="325" y="443"/>
                      <a:pt x="338" y="448"/>
                      <a:pt x="354" y="452"/>
                    </a:cubicBezTo>
                    <a:cubicBezTo>
                      <a:pt x="353" y="453"/>
                      <a:pt x="352" y="453"/>
                      <a:pt x="351" y="453"/>
                    </a:cubicBezTo>
                    <a:cubicBezTo>
                      <a:pt x="351" y="453"/>
                      <a:pt x="339" y="453"/>
                      <a:pt x="329" y="456"/>
                    </a:cubicBezTo>
                    <a:cubicBezTo>
                      <a:pt x="318" y="459"/>
                      <a:pt x="292" y="471"/>
                      <a:pt x="285" y="471"/>
                    </a:cubicBezTo>
                    <a:cubicBezTo>
                      <a:pt x="285" y="471"/>
                      <a:pt x="317" y="499"/>
                      <a:pt x="357" y="504"/>
                    </a:cubicBezTo>
                    <a:cubicBezTo>
                      <a:pt x="359" y="504"/>
                      <a:pt x="360" y="504"/>
                      <a:pt x="361" y="504"/>
                    </a:cubicBezTo>
                    <a:cubicBezTo>
                      <a:pt x="357" y="505"/>
                      <a:pt x="354" y="505"/>
                      <a:pt x="354" y="505"/>
                    </a:cubicBezTo>
                    <a:cubicBezTo>
                      <a:pt x="354" y="505"/>
                      <a:pt x="339" y="513"/>
                      <a:pt x="326" y="521"/>
                    </a:cubicBezTo>
                    <a:cubicBezTo>
                      <a:pt x="312" y="528"/>
                      <a:pt x="300" y="533"/>
                      <a:pt x="300" y="533"/>
                    </a:cubicBezTo>
                    <a:cubicBezTo>
                      <a:pt x="300" y="533"/>
                      <a:pt x="324" y="558"/>
                      <a:pt x="375" y="555"/>
                    </a:cubicBezTo>
                    <a:cubicBezTo>
                      <a:pt x="378" y="555"/>
                      <a:pt x="382" y="555"/>
                      <a:pt x="384" y="554"/>
                    </a:cubicBezTo>
                    <a:cubicBezTo>
                      <a:pt x="360" y="563"/>
                      <a:pt x="340" y="584"/>
                      <a:pt x="330" y="588"/>
                    </a:cubicBezTo>
                    <a:cubicBezTo>
                      <a:pt x="330" y="588"/>
                      <a:pt x="353" y="594"/>
                      <a:pt x="363" y="599"/>
                    </a:cubicBezTo>
                    <a:cubicBezTo>
                      <a:pt x="369" y="601"/>
                      <a:pt x="386" y="604"/>
                      <a:pt x="404" y="603"/>
                    </a:cubicBezTo>
                    <a:cubicBezTo>
                      <a:pt x="383" y="614"/>
                      <a:pt x="356" y="637"/>
                      <a:pt x="348" y="643"/>
                    </a:cubicBezTo>
                    <a:cubicBezTo>
                      <a:pt x="348" y="643"/>
                      <a:pt x="377" y="646"/>
                      <a:pt x="389" y="650"/>
                    </a:cubicBezTo>
                    <a:cubicBezTo>
                      <a:pt x="394" y="652"/>
                      <a:pt x="408" y="653"/>
                      <a:pt x="423" y="651"/>
                    </a:cubicBezTo>
                    <a:cubicBezTo>
                      <a:pt x="421" y="653"/>
                      <a:pt x="418" y="655"/>
                      <a:pt x="416" y="658"/>
                    </a:cubicBezTo>
                    <a:cubicBezTo>
                      <a:pt x="416" y="658"/>
                      <a:pt x="393" y="691"/>
                      <a:pt x="381" y="701"/>
                    </a:cubicBezTo>
                    <a:cubicBezTo>
                      <a:pt x="381" y="701"/>
                      <a:pt x="422" y="701"/>
                      <a:pt x="450" y="696"/>
                    </a:cubicBezTo>
                    <a:cubicBezTo>
                      <a:pt x="433" y="714"/>
                      <a:pt x="418" y="740"/>
                      <a:pt x="412" y="747"/>
                    </a:cubicBezTo>
                    <a:cubicBezTo>
                      <a:pt x="412" y="747"/>
                      <a:pt x="451" y="748"/>
                      <a:pt x="481" y="736"/>
                    </a:cubicBezTo>
                    <a:cubicBezTo>
                      <a:pt x="466" y="759"/>
                      <a:pt x="463" y="785"/>
                      <a:pt x="457" y="800"/>
                    </a:cubicBezTo>
                    <a:cubicBezTo>
                      <a:pt x="457" y="800"/>
                      <a:pt x="490" y="793"/>
                      <a:pt x="516" y="774"/>
                    </a:cubicBezTo>
                    <a:cubicBezTo>
                      <a:pt x="514" y="794"/>
                      <a:pt x="515" y="819"/>
                      <a:pt x="510" y="834"/>
                    </a:cubicBezTo>
                    <a:cubicBezTo>
                      <a:pt x="510" y="834"/>
                      <a:pt x="542" y="823"/>
                      <a:pt x="565" y="807"/>
                    </a:cubicBezTo>
                    <a:cubicBezTo>
                      <a:pt x="559" y="833"/>
                      <a:pt x="562" y="858"/>
                      <a:pt x="562" y="858"/>
                    </a:cubicBezTo>
                    <a:cubicBezTo>
                      <a:pt x="562" y="858"/>
                      <a:pt x="593" y="850"/>
                      <a:pt x="617" y="818"/>
                    </a:cubicBezTo>
                    <a:cubicBezTo>
                      <a:pt x="615" y="842"/>
                      <a:pt x="617" y="870"/>
                      <a:pt x="612" y="881"/>
                    </a:cubicBezTo>
                    <a:cubicBezTo>
                      <a:pt x="612" y="881"/>
                      <a:pt x="647" y="869"/>
                      <a:pt x="666" y="844"/>
                    </a:cubicBezTo>
                    <a:cubicBezTo>
                      <a:pt x="666" y="867"/>
                      <a:pt x="675" y="873"/>
                      <a:pt x="682" y="902"/>
                    </a:cubicBezTo>
                    <a:cubicBezTo>
                      <a:pt x="682" y="902"/>
                      <a:pt x="687" y="898"/>
                      <a:pt x="694" y="893"/>
                    </a:cubicBezTo>
                    <a:cubicBezTo>
                      <a:pt x="693" y="908"/>
                      <a:pt x="693" y="908"/>
                      <a:pt x="693" y="908"/>
                    </a:cubicBezTo>
                    <a:cubicBezTo>
                      <a:pt x="693" y="908"/>
                      <a:pt x="693" y="908"/>
                      <a:pt x="692" y="909"/>
                    </a:cubicBezTo>
                    <a:cubicBezTo>
                      <a:pt x="683" y="912"/>
                      <a:pt x="674" y="911"/>
                      <a:pt x="660" y="927"/>
                    </a:cubicBezTo>
                    <a:cubicBezTo>
                      <a:pt x="658" y="930"/>
                      <a:pt x="658" y="930"/>
                      <a:pt x="658" y="930"/>
                    </a:cubicBezTo>
                    <a:cubicBezTo>
                      <a:pt x="658" y="930"/>
                      <a:pt x="631" y="940"/>
                      <a:pt x="622" y="964"/>
                    </a:cubicBezTo>
                    <a:cubicBezTo>
                      <a:pt x="626" y="964"/>
                      <a:pt x="626" y="964"/>
                      <a:pt x="626" y="964"/>
                    </a:cubicBezTo>
                    <a:cubicBezTo>
                      <a:pt x="626" y="964"/>
                      <a:pt x="608" y="968"/>
                      <a:pt x="597" y="988"/>
                    </a:cubicBezTo>
                    <a:cubicBezTo>
                      <a:pt x="603" y="988"/>
                      <a:pt x="603" y="988"/>
                      <a:pt x="603" y="988"/>
                    </a:cubicBezTo>
                    <a:cubicBezTo>
                      <a:pt x="603" y="988"/>
                      <a:pt x="582" y="998"/>
                      <a:pt x="576" y="1016"/>
                    </a:cubicBezTo>
                    <a:cubicBezTo>
                      <a:pt x="576" y="1016"/>
                      <a:pt x="553" y="1030"/>
                      <a:pt x="549" y="1047"/>
                    </a:cubicBezTo>
                    <a:cubicBezTo>
                      <a:pt x="557" y="1046"/>
                      <a:pt x="557" y="1046"/>
                      <a:pt x="557" y="1046"/>
                    </a:cubicBezTo>
                    <a:cubicBezTo>
                      <a:pt x="557" y="1046"/>
                      <a:pt x="544" y="1053"/>
                      <a:pt x="542" y="1065"/>
                    </a:cubicBezTo>
                    <a:cubicBezTo>
                      <a:pt x="542" y="1065"/>
                      <a:pt x="536" y="1062"/>
                      <a:pt x="531" y="1066"/>
                    </a:cubicBezTo>
                    <a:cubicBezTo>
                      <a:pt x="526" y="1071"/>
                      <a:pt x="523" y="1068"/>
                      <a:pt x="517" y="1068"/>
                    </a:cubicBezTo>
                    <a:cubicBezTo>
                      <a:pt x="512" y="1069"/>
                      <a:pt x="505" y="1071"/>
                      <a:pt x="505" y="1071"/>
                    </a:cubicBezTo>
                    <a:cubicBezTo>
                      <a:pt x="505" y="1071"/>
                      <a:pt x="499" y="1066"/>
                      <a:pt x="493" y="1069"/>
                    </a:cubicBezTo>
                    <a:cubicBezTo>
                      <a:pt x="487" y="1072"/>
                      <a:pt x="486" y="1074"/>
                      <a:pt x="486" y="1074"/>
                    </a:cubicBezTo>
                    <a:cubicBezTo>
                      <a:pt x="486" y="1074"/>
                      <a:pt x="480" y="1071"/>
                      <a:pt x="472" y="1072"/>
                    </a:cubicBezTo>
                    <a:cubicBezTo>
                      <a:pt x="464" y="1074"/>
                      <a:pt x="459" y="1076"/>
                      <a:pt x="459" y="1076"/>
                    </a:cubicBezTo>
                    <a:cubicBezTo>
                      <a:pt x="455" y="1074"/>
                      <a:pt x="455" y="1074"/>
                      <a:pt x="455" y="1074"/>
                    </a:cubicBezTo>
                    <a:cubicBezTo>
                      <a:pt x="460" y="1068"/>
                      <a:pt x="461" y="1061"/>
                      <a:pt x="462" y="1057"/>
                    </a:cubicBezTo>
                    <a:cubicBezTo>
                      <a:pt x="463" y="1051"/>
                      <a:pt x="467" y="1050"/>
                      <a:pt x="468" y="1043"/>
                    </a:cubicBezTo>
                    <a:cubicBezTo>
                      <a:pt x="469" y="1038"/>
                      <a:pt x="467" y="1036"/>
                      <a:pt x="465" y="1035"/>
                    </a:cubicBezTo>
                    <a:cubicBezTo>
                      <a:pt x="468" y="1032"/>
                      <a:pt x="466" y="1016"/>
                      <a:pt x="450" y="1008"/>
                    </a:cubicBezTo>
                    <a:cubicBezTo>
                      <a:pt x="435" y="1000"/>
                      <a:pt x="428" y="1004"/>
                      <a:pt x="428" y="1007"/>
                    </a:cubicBezTo>
                    <a:cubicBezTo>
                      <a:pt x="424" y="1005"/>
                      <a:pt x="417" y="1006"/>
                      <a:pt x="412" y="1010"/>
                    </a:cubicBezTo>
                    <a:cubicBezTo>
                      <a:pt x="406" y="1015"/>
                      <a:pt x="399" y="1018"/>
                      <a:pt x="400" y="1029"/>
                    </a:cubicBezTo>
                    <a:cubicBezTo>
                      <a:pt x="400" y="1029"/>
                      <a:pt x="399" y="1030"/>
                      <a:pt x="399" y="1032"/>
                    </a:cubicBezTo>
                    <a:cubicBezTo>
                      <a:pt x="392" y="1019"/>
                      <a:pt x="375" y="1025"/>
                      <a:pt x="365" y="1027"/>
                    </a:cubicBezTo>
                    <a:cubicBezTo>
                      <a:pt x="354" y="1029"/>
                      <a:pt x="353" y="1039"/>
                      <a:pt x="353" y="1039"/>
                    </a:cubicBezTo>
                    <a:cubicBezTo>
                      <a:pt x="355" y="1039"/>
                      <a:pt x="355" y="1039"/>
                      <a:pt x="355" y="1039"/>
                    </a:cubicBezTo>
                    <a:cubicBezTo>
                      <a:pt x="353" y="1039"/>
                      <a:pt x="350" y="1039"/>
                      <a:pt x="349" y="1040"/>
                    </a:cubicBezTo>
                    <a:cubicBezTo>
                      <a:pt x="348" y="1041"/>
                      <a:pt x="347" y="1042"/>
                      <a:pt x="347" y="1042"/>
                    </a:cubicBezTo>
                    <a:cubicBezTo>
                      <a:pt x="337" y="1034"/>
                      <a:pt x="324" y="1024"/>
                      <a:pt x="306" y="1014"/>
                    </a:cubicBezTo>
                    <a:cubicBezTo>
                      <a:pt x="306" y="1014"/>
                      <a:pt x="306" y="1014"/>
                      <a:pt x="306" y="1014"/>
                    </a:cubicBezTo>
                    <a:cubicBezTo>
                      <a:pt x="318" y="995"/>
                      <a:pt x="318" y="995"/>
                      <a:pt x="318" y="995"/>
                    </a:cubicBezTo>
                    <a:cubicBezTo>
                      <a:pt x="320" y="994"/>
                      <a:pt x="320" y="994"/>
                      <a:pt x="320" y="994"/>
                    </a:cubicBezTo>
                    <a:cubicBezTo>
                      <a:pt x="320" y="994"/>
                      <a:pt x="320" y="995"/>
                      <a:pt x="320" y="996"/>
                    </a:cubicBezTo>
                    <a:cubicBezTo>
                      <a:pt x="320" y="1005"/>
                      <a:pt x="328" y="1013"/>
                      <a:pt x="337" y="1013"/>
                    </a:cubicBezTo>
                    <a:cubicBezTo>
                      <a:pt x="346" y="1013"/>
                      <a:pt x="354" y="1005"/>
                      <a:pt x="354" y="996"/>
                    </a:cubicBezTo>
                    <a:cubicBezTo>
                      <a:pt x="354" y="989"/>
                      <a:pt x="350" y="983"/>
                      <a:pt x="344" y="980"/>
                    </a:cubicBezTo>
                    <a:cubicBezTo>
                      <a:pt x="363" y="969"/>
                      <a:pt x="380" y="954"/>
                      <a:pt x="386" y="945"/>
                    </a:cubicBezTo>
                    <a:cubicBezTo>
                      <a:pt x="395" y="933"/>
                      <a:pt x="403" y="900"/>
                      <a:pt x="406" y="885"/>
                    </a:cubicBezTo>
                    <a:cubicBezTo>
                      <a:pt x="409" y="869"/>
                      <a:pt x="422" y="850"/>
                      <a:pt x="422" y="850"/>
                    </a:cubicBezTo>
                    <a:cubicBezTo>
                      <a:pt x="376" y="862"/>
                      <a:pt x="344" y="895"/>
                      <a:pt x="344" y="895"/>
                    </a:cubicBezTo>
                    <a:cubicBezTo>
                      <a:pt x="342" y="900"/>
                      <a:pt x="342" y="900"/>
                      <a:pt x="342" y="900"/>
                    </a:cubicBezTo>
                    <a:cubicBezTo>
                      <a:pt x="342" y="861"/>
                      <a:pt x="338" y="806"/>
                      <a:pt x="338" y="806"/>
                    </a:cubicBezTo>
                    <a:cubicBezTo>
                      <a:pt x="338" y="806"/>
                      <a:pt x="311" y="841"/>
                      <a:pt x="284" y="894"/>
                    </a:cubicBezTo>
                    <a:cubicBezTo>
                      <a:pt x="261" y="937"/>
                      <a:pt x="276" y="969"/>
                      <a:pt x="282" y="979"/>
                    </a:cubicBezTo>
                    <a:cubicBezTo>
                      <a:pt x="277" y="999"/>
                      <a:pt x="277" y="999"/>
                      <a:pt x="277" y="999"/>
                    </a:cubicBezTo>
                    <a:cubicBezTo>
                      <a:pt x="273" y="996"/>
                      <a:pt x="270" y="993"/>
                      <a:pt x="269" y="990"/>
                    </a:cubicBezTo>
                    <a:cubicBezTo>
                      <a:pt x="264" y="983"/>
                      <a:pt x="267" y="970"/>
                      <a:pt x="267" y="970"/>
                    </a:cubicBezTo>
                    <a:cubicBezTo>
                      <a:pt x="255" y="964"/>
                      <a:pt x="255" y="964"/>
                      <a:pt x="255" y="964"/>
                    </a:cubicBezTo>
                    <a:cubicBezTo>
                      <a:pt x="253" y="978"/>
                      <a:pt x="253" y="978"/>
                      <a:pt x="253" y="978"/>
                    </a:cubicBezTo>
                    <a:cubicBezTo>
                      <a:pt x="253" y="978"/>
                      <a:pt x="237" y="979"/>
                      <a:pt x="243" y="955"/>
                    </a:cubicBezTo>
                    <a:cubicBezTo>
                      <a:pt x="249" y="931"/>
                      <a:pt x="250" y="933"/>
                      <a:pt x="261" y="921"/>
                    </a:cubicBezTo>
                    <a:cubicBezTo>
                      <a:pt x="272" y="909"/>
                      <a:pt x="276" y="856"/>
                      <a:pt x="270" y="836"/>
                    </a:cubicBezTo>
                    <a:cubicBezTo>
                      <a:pt x="264" y="817"/>
                      <a:pt x="264" y="797"/>
                      <a:pt x="266" y="790"/>
                    </a:cubicBezTo>
                    <a:cubicBezTo>
                      <a:pt x="266" y="790"/>
                      <a:pt x="208" y="833"/>
                      <a:pt x="217" y="894"/>
                    </a:cubicBezTo>
                    <a:cubicBezTo>
                      <a:pt x="217" y="894"/>
                      <a:pt x="222" y="918"/>
                      <a:pt x="231" y="928"/>
                    </a:cubicBezTo>
                    <a:cubicBezTo>
                      <a:pt x="231" y="928"/>
                      <a:pt x="237" y="948"/>
                      <a:pt x="231" y="963"/>
                    </a:cubicBezTo>
                    <a:cubicBezTo>
                      <a:pt x="219" y="951"/>
                      <a:pt x="219" y="951"/>
                      <a:pt x="219" y="951"/>
                    </a:cubicBezTo>
                    <a:cubicBezTo>
                      <a:pt x="219" y="951"/>
                      <a:pt x="216" y="928"/>
                      <a:pt x="219" y="913"/>
                    </a:cubicBezTo>
                    <a:cubicBezTo>
                      <a:pt x="210" y="912"/>
                      <a:pt x="210" y="912"/>
                      <a:pt x="210" y="912"/>
                    </a:cubicBezTo>
                    <a:cubicBezTo>
                      <a:pt x="204" y="915"/>
                      <a:pt x="204" y="915"/>
                      <a:pt x="204" y="915"/>
                    </a:cubicBezTo>
                    <a:cubicBezTo>
                      <a:pt x="205" y="936"/>
                      <a:pt x="205" y="936"/>
                      <a:pt x="205" y="936"/>
                    </a:cubicBezTo>
                    <a:cubicBezTo>
                      <a:pt x="195" y="930"/>
                      <a:pt x="195" y="930"/>
                      <a:pt x="195" y="930"/>
                    </a:cubicBezTo>
                    <a:cubicBezTo>
                      <a:pt x="195" y="930"/>
                      <a:pt x="171" y="859"/>
                      <a:pt x="177" y="872"/>
                    </a:cubicBezTo>
                    <a:cubicBezTo>
                      <a:pt x="180" y="854"/>
                      <a:pt x="180" y="854"/>
                      <a:pt x="180" y="854"/>
                    </a:cubicBezTo>
                    <a:cubicBezTo>
                      <a:pt x="180" y="854"/>
                      <a:pt x="177" y="842"/>
                      <a:pt x="168" y="847"/>
                    </a:cubicBezTo>
                    <a:cubicBezTo>
                      <a:pt x="165" y="860"/>
                      <a:pt x="165" y="860"/>
                      <a:pt x="165" y="860"/>
                    </a:cubicBezTo>
                    <a:cubicBezTo>
                      <a:pt x="165" y="860"/>
                      <a:pt x="158" y="848"/>
                      <a:pt x="152" y="844"/>
                    </a:cubicBezTo>
                    <a:cubicBezTo>
                      <a:pt x="149" y="841"/>
                      <a:pt x="148" y="837"/>
                      <a:pt x="150" y="831"/>
                    </a:cubicBezTo>
                    <a:cubicBezTo>
                      <a:pt x="151" y="828"/>
                      <a:pt x="153" y="825"/>
                      <a:pt x="155" y="821"/>
                    </a:cubicBezTo>
                    <a:cubicBezTo>
                      <a:pt x="158" y="818"/>
                      <a:pt x="165" y="813"/>
                      <a:pt x="172" y="808"/>
                    </a:cubicBezTo>
                    <a:cubicBezTo>
                      <a:pt x="171" y="811"/>
                      <a:pt x="170" y="814"/>
                      <a:pt x="170" y="818"/>
                    </a:cubicBezTo>
                    <a:cubicBezTo>
                      <a:pt x="170" y="830"/>
                      <a:pt x="180" y="840"/>
                      <a:pt x="192" y="840"/>
                    </a:cubicBezTo>
                    <a:cubicBezTo>
                      <a:pt x="205" y="840"/>
                      <a:pt x="215" y="830"/>
                      <a:pt x="215" y="818"/>
                    </a:cubicBezTo>
                    <a:cubicBezTo>
                      <a:pt x="215" y="805"/>
                      <a:pt x="205" y="795"/>
                      <a:pt x="192" y="795"/>
                    </a:cubicBezTo>
                    <a:cubicBezTo>
                      <a:pt x="192" y="795"/>
                      <a:pt x="191" y="795"/>
                      <a:pt x="191" y="795"/>
                    </a:cubicBezTo>
                    <a:cubicBezTo>
                      <a:pt x="200" y="789"/>
                      <a:pt x="208" y="783"/>
                      <a:pt x="211" y="777"/>
                    </a:cubicBezTo>
                    <a:cubicBezTo>
                      <a:pt x="219" y="764"/>
                      <a:pt x="229" y="732"/>
                      <a:pt x="225" y="684"/>
                    </a:cubicBezTo>
                    <a:cubicBezTo>
                      <a:pt x="225" y="684"/>
                      <a:pt x="218" y="704"/>
                      <a:pt x="204" y="707"/>
                    </a:cubicBezTo>
                    <a:cubicBezTo>
                      <a:pt x="194" y="708"/>
                      <a:pt x="186" y="711"/>
                      <a:pt x="180" y="714"/>
                    </a:cubicBezTo>
                    <a:cubicBezTo>
                      <a:pt x="176" y="711"/>
                      <a:pt x="172" y="710"/>
                      <a:pt x="167" y="710"/>
                    </a:cubicBezTo>
                    <a:cubicBezTo>
                      <a:pt x="154" y="710"/>
                      <a:pt x="144" y="720"/>
                      <a:pt x="144" y="732"/>
                    </a:cubicBezTo>
                    <a:cubicBezTo>
                      <a:pt x="144" y="739"/>
                      <a:pt x="148" y="745"/>
                      <a:pt x="153" y="749"/>
                    </a:cubicBezTo>
                    <a:cubicBezTo>
                      <a:pt x="152" y="754"/>
                      <a:pt x="151" y="759"/>
                      <a:pt x="150" y="764"/>
                    </a:cubicBezTo>
                    <a:cubicBezTo>
                      <a:pt x="149" y="762"/>
                      <a:pt x="148" y="759"/>
                      <a:pt x="146" y="758"/>
                    </a:cubicBezTo>
                    <a:cubicBezTo>
                      <a:pt x="141" y="755"/>
                      <a:pt x="139" y="756"/>
                      <a:pt x="139" y="756"/>
                    </a:cubicBezTo>
                    <a:cubicBezTo>
                      <a:pt x="137" y="771"/>
                      <a:pt x="137" y="771"/>
                      <a:pt x="137" y="771"/>
                    </a:cubicBezTo>
                    <a:cubicBezTo>
                      <a:pt x="130" y="772"/>
                      <a:pt x="130" y="772"/>
                      <a:pt x="130" y="772"/>
                    </a:cubicBezTo>
                    <a:cubicBezTo>
                      <a:pt x="129" y="760"/>
                      <a:pt x="129" y="746"/>
                      <a:pt x="133" y="737"/>
                    </a:cubicBezTo>
                    <a:cubicBezTo>
                      <a:pt x="142" y="716"/>
                      <a:pt x="163" y="701"/>
                      <a:pt x="177" y="685"/>
                    </a:cubicBezTo>
                    <a:cubicBezTo>
                      <a:pt x="190" y="670"/>
                      <a:pt x="187" y="648"/>
                      <a:pt x="187" y="630"/>
                    </a:cubicBezTo>
                    <a:cubicBezTo>
                      <a:pt x="187" y="612"/>
                      <a:pt x="192" y="583"/>
                      <a:pt x="198" y="575"/>
                    </a:cubicBezTo>
                    <a:cubicBezTo>
                      <a:pt x="198" y="575"/>
                      <a:pt x="152" y="594"/>
                      <a:pt x="136" y="646"/>
                    </a:cubicBezTo>
                    <a:cubicBezTo>
                      <a:pt x="136" y="646"/>
                      <a:pt x="135" y="614"/>
                      <a:pt x="116" y="597"/>
                    </a:cubicBezTo>
                    <a:cubicBezTo>
                      <a:pt x="102" y="582"/>
                      <a:pt x="100" y="563"/>
                      <a:pt x="97" y="556"/>
                    </a:cubicBezTo>
                    <a:cubicBezTo>
                      <a:pt x="94" y="548"/>
                      <a:pt x="85" y="539"/>
                      <a:pt x="85" y="539"/>
                    </a:cubicBezTo>
                    <a:cubicBezTo>
                      <a:pt x="85" y="539"/>
                      <a:pt x="85" y="583"/>
                      <a:pt x="80" y="597"/>
                    </a:cubicBezTo>
                    <a:cubicBezTo>
                      <a:pt x="75" y="610"/>
                      <a:pt x="60" y="654"/>
                      <a:pt x="82" y="693"/>
                    </a:cubicBezTo>
                    <a:cubicBezTo>
                      <a:pt x="82" y="693"/>
                      <a:pt x="97" y="714"/>
                      <a:pt x="110" y="723"/>
                    </a:cubicBezTo>
                    <a:cubicBezTo>
                      <a:pt x="124" y="732"/>
                      <a:pt x="121" y="738"/>
                      <a:pt x="121" y="746"/>
                    </a:cubicBezTo>
                    <a:cubicBezTo>
                      <a:pt x="121" y="748"/>
                      <a:pt x="120" y="754"/>
                      <a:pt x="120" y="761"/>
                    </a:cubicBezTo>
                    <a:cubicBezTo>
                      <a:pt x="117" y="755"/>
                      <a:pt x="100" y="727"/>
                      <a:pt x="69" y="714"/>
                    </a:cubicBezTo>
                    <a:cubicBezTo>
                      <a:pt x="35" y="699"/>
                      <a:pt x="9" y="695"/>
                      <a:pt x="0" y="673"/>
                    </a:cubicBezTo>
                    <a:cubicBezTo>
                      <a:pt x="0" y="673"/>
                      <a:pt x="3" y="741"/>
                      <a:pt x="36" y="767"/>
                    </a:cubicBezTo>
                    <a:cubicBezTo>
                      <a:pt x="69" y="793"/>
                      <a:pt x="104" y="791"/>
                      <a:pt x="110" y="796"/>
                    </a:cubicBezTo>
                    <a:cubicBezTo>
                      <a:pt x="111" y="796"/>
                      <a:pt x="112" y="797"/>
                      <a:pt x="112" y="797"/>
                    </a:cubicBezTo>
                    <a:cubicBezTo>
                      <a:pt x="108" y="801"/>
                      <a:pt x="104" y="807"/>
                      <a:pt x="104" y="813"/>
                    </a:cubicBezTo>
                    <a:cubicBezTo>
                      <a:pt x="104" y="816"/>
                      <a:pt x="109" y="818"/>
                      <a:pt x="111" y="819"/>
                    </a:cubicBezTo>
                    <a:cubicBezTo>
                      <a:pt x="117" y="821"/>
                      <a:pt x="120" y="824"/>
                      <a:pt x="125" y="826"/>
                    </a:cubicBezTo>
                    <a:cubicBezTo>
                      <a:pt x="127" y="827"/>
                      <a:pt x="132" y="831"/>
                      <a:pt x="135" y="830"/>
                    </a:cubicBezTo>
                    <a:cubicBezTo>
                      <a:pt x="135" y="830"/>
                      <a:pt x="135" y="830"/>
                      <a:pt x="135" y="830"/>
                    </a:cubicBezTo>
                    <a:cubicBezTo>
                      <a:pt x="135" y="831"/>
                      <a:pt x="136" y="833"/>
                      <a:pt x="137" y="835"/>
                    </a:cubicBezTo>
                    <a:cubicBezTo>
                      <a:pt x="137" y="835"/>
                      <a:pt x="131" y="830"/>
                      <a:pt x="125" y="829"/>
                    </a:cubicBezTo>
                    <a:cubicBezTo>
                      <a:pt x="120" y="827"/>
                      <a:pt x="118" y="835"/>
                      <a:pt x="121" y="840"/>
                    </a:cubicBezTo>
                    <a:cubicBezTo>
                      <a:pt x="120" y="840"/>
                      <a:pt x="120" y="840"/>
                      <a:pt x="120" y="840"/>
                    </a:cubicBezTo>
                    <a:cubicBezTo>
                      <a:pt x="110" y="835"/>
                      <a:pt x="103" y="832"/>
                      <a:pt x="103" y="832"/>
                    </a:cubicBezTo>
                    <a:cubicBezTo>
                      <a:pt x="79" y="823"/>
                      <a:pt x="26" y="830"/>
                      <a:pt x="26" y="830"/>
                    </a:cubicBezTo>
                    <a:cubicBezTo>
                      <a:pt x="33" y="833"/>
                      <a:pt x="39" y="841"/>
                      <a:pt x="45" y="851"/>
                    </a:cubicBezTo>
                    <a:cubicBezTo>
                      <a:pt x="51" y="861"/>
                      <a:pt x="55" y="880"/>
                      <a:pt x="65" y="883"/>
                    </a:cubicBezTo>
                    <a:cubicBezTo>
                      <a:pt x="49" y="886"/>
                      <a:pt x="37" y="895"/>
                      <a:pt x="35" y="913"/>
                    </a:cubicBezTo>
                    <a:cubicBezTo>
                      <a:pt x="35" y="913"/>
                      <a:pt x="50" y="907"/>
                      <a:pt x="62" y="913"/>
                    </a:cubicBezTo>
                    <a:cubicBezTo>
                      <a:pt x="74" y="919"/>
                      <a:pt x="90" y="939"/>
                      <a:pt x="106" y="944"/>
                    </a:cubicBezTo>
                    <a:cubicBezTo>
                      <a:pt x="106" y="945"/>
                      <a:pt x="106" y="946"/>
                      <a:pt x="106" y="947"/>
                    </a:cubicBezTo>
                    <a:cubicBezTo>
                      <a:pt x="106" y="958"/>
                      <a:pt x="115" y="967"/>
                      <a:pt x="126" y="967"/>
                    </a:cubicBezTo>
                    <a:cubicBezTo>
                      <a:pt x="137" y="967"/>
                      <a:pt x="146" y="958"/>
                      <a:pt x="146" y="947"/>
                    </a:cubicBezTo>
                    <a:cubicBezTo>
                      <a:pt x="146" y="945"/>
                      <a:pt x="146" y="943"/>
                      <a:pt x="145" y="941"/>
                    </a:cubicBezTo>
                    <a:cubicBezTo>
                      <a:pt x="159" y="935"/>
                      <a:pt x="171" y="929"/>
                      <a:pt x="181" y="933"/>
                    </a:cubicBezTo>
                    <a:cubicBezTo>
                      <a:pt x="199" y="940"/>
                      <a:pt x="234" y="981"/>
                      <a:pt x="234" y="981"/>
                    </a:cubicBezTo>
                    <a:cubicBezTo>
                      <a:pt x="234" y="981"/>
                      <a:pt x="190" y="955"/>
                      <a:pt x="165" y="957"/>
                    </a:cubicBezTo>
                    <a:cubicBezTo>
                      <a:pt x="139" y="958"/>
                      <a:pt x="82" y="998"/>
                      <a:pt x="63" y="998"/>
                    </a:cubicBezTo>
                    <a:cubicBezTo>
                      <a:pt x="63" y="998"/>
                      <a:pt x="86" y="999"/>
                      <a:pt x="100" y="1010"/>
                    </a:cubicBezTo>
                    <a:cubicBezTo>
                      <a:pt x="113" y="1020"/>
                      <a:pt x="145" y="1020"/>
                      <a:pt x="145" y="1020"/>
                    </a:cubicBezTo>
                    <a:cubicBezTo>
                      <a:pt x="145" y="1020"/>
                      <a:pt x="116" y="1059"/>
                      <a:pt x="100" y="1065"/>
                    </a:cubicBezTo>
                    <a:cubicBezTo>
                      <a:pt x="100" y="1065"/>
                      <a:pt x="141" y="1086"/>
                      <a:pt x="184" y="1065"/>
                    </a:cubicBezTo>
                    <a:cubicBezTo>
                      <a:pt x="216" y="1050"/>
                      <a:pt x="219" y="1041"/>
                      <a:pt x="219" y="1041"/>
                    </a:cubicBezTo>
                    <a:cubicBezTo>
                      <a:pt x="219" y="1041"/>
                      <a:pt x="240" y="1005"/>
                      <a:pt x="250" y="1005"/>
                    </a:cubicBezTo>
                    <a:cubicBezTo>
                      <a:pt x="258" y="1005"/>
                      <a:pt x="263" y="1005"/>
                      <a:pt x="267" y="1006"/>
                    </a:cubicBezTo>
                    <a:cubicBezTo>
                      <a:pt x="247" y="1038"/>
                      <a:pt x="247" y="1038"/>
                      <a:pt x="247" y="1038"/>
                    </a:cubicBezTo>
                    <a:cubicBezTo>
                      <a:pt x="236" y="1038"/>
                      <a:pt x="236" y="1038"/>
                      <a:pt x="236" y="1038"/>
                    </a:cubicBezTo>
                    <a:cubicBezTo>
                      <a:pt x="236" y="1038"/>
                      <a:pt x="166" y="1069"/>
                      <a:pt x="153" y="1154"/>
                    </a:cubicBezTo>
                    <a:cubicBezTo>
                      <a:pt x="153" y="1154"/>
                      <a:pt x="199" y="1145"/>
                      <a:pt x="225" y="1110"/>
                    </a:cubicBezTo>
                    <a:cubicBezTo>
                      <a:pt x="244" y="1085"/>
                      <a:pt x="250" y="1058"/>
                      <a:pt x="251" y="1045"/>
                    </a:cubicBezTo>
                    <a:cubicBezTo>
                      <a:pt x="258" y="1035"/>
                      <a:pt x="270" y="1028"/>
                      <a:pt x="280" y="1024"/>
                    </a:cubicBezTo>
                    <a:cubicBezTo>
                      <a:pt x="281" y="1025"/>
                      <a:pt x="281" y="1025"/>
                      <a:pt x="281" y="1025"/>
                    </a:cubicBezTo>
                    <a:cubicBezTo>
                      <a:pt x="281" y="1025"/>
                      <a:pt x="294" y="1025"/>
                      <a:pt x="306" y="1029"/>
                    </a:cubicBezTo>
                    <a:cubicBezTo>
                      <a:pt x="306" y="1029"/>
                      <a:pt x="276" y="1031"/>
                      <a:pt x="270" y="1044"/>
                    </a:cubicBezTo>
                    <a:cubicBezTo>
                      <a:pt x="264" y="1058"/>
                      <a:pt x="264" y="1099"/>
                      <a:pt x="225" y="1127"/>
                    </a:cubicBezTo>
                    <a:cubicBezTo>
                      <a:pt x="225" y="1127"/>
                      <a:pt x="214" y="1171"/>
                      <a:pt x="234" y="1198"/>
                    </a:cubicBezTo>
                    <a:cubicBezTo>
                      <a:pt x="234" y="1198"/>
                      <a:pt x="275" y="1166"/>
                      <a:pt x="279" y="1123"/>
                    </a:cubicBezTo>
                    <a:cubicBezTo>
                      <a:pt x="284" y="1079"/>
                      <a:pt x="270" y="1068"/>
                      <a:pt x="279" y="1055"/>
                    </a:cubicBezTo>
                    <a:cubicBezTo>
                      <a:pt x="288" y="1041"/>
                      <a:pt x="308" y="1034"/>
                      <a:pt x="323" y="1046"/>
                    </a:cubicBezTo>
                    <a:cubicBezTo>
                      <a:pt x="323" y="1046"/>
                      <a:pt x="328" y="1050"/>
                      <a:pt x="335" y="1058"/>
                    </a:cubicBezTo>
                    <a:cubicBezTo>
                      <a:pt x="332" y="1062"/>
                      <a:pt x="333" y="1063"/>
                      <a:pt x="334" y="1063"/>
                    </a:cubicBezTo>
                    <a:cubicBezTo>
                      <a:pt x="331" y="1064"/>
                      <a:pt x="329" y="1067"/>
                      <a:pt x="328" y="1070"/>
                    </a:cubicBezTo>
                    <a:cubicBezTo>
                      <a:pt x="327" y="1075"/>
                      <a:pt x="323" y="1079"/>
                      <a:pt x="326" y="1088"/>
                    </a:cubicBezTo>
                    <a:cubicBezTo>
                      <a:pt x="330" y="1096"/>
                      <a:pt x="328" y="1102"/>
                      <a:pt x="347" y="1113"/>
                    </a:cubicBezTo>
                    <a:cubicBezTo>
                      <a:pt x="347" y="1113"/>
                      <a:pt x="348" y="1113"/>
                      <a:pt x="348" y="1113"/>
                    </a:cubicBezTo>
                    <a:cubicBezTo>
                      <a:pt x="348" y="1114"/>
                      <a:pt x="347" y="1115"/>
                      <a:pt x="347" y="1115"/>
                    </a:cubicBezTo>
                    <a:cubicBezTo>
                      <a:pt x="349" y="1114"/>
                      <a:pt x="349" y="1114"/>
                      <a:pt x="349" y="1114"/>
                    </a:cubicBezTo>
                    <a:cubicBezTo>
                      <a:pt x="348" y="1115"/>
                      <a:pt x="348" y="1115"/>
                      <a:pt x="347" y="1116"/>
                    </a:cubicBezTo>
                    <a:cubicBezTo>
                      <a:pt x="340" y="1122"/>
                      <a:pt x="345" y="1134"/>
                      <a:pt x="355" y="1141"/>
                    </a:cubicBezTo>
                    <a:cubicBezTo>
                      <a:pt x="368" y="1153"/>
                      <a:pt x="377" y="1155"/>
                      <a:pt x="384" y="1152"/>
                    </a:cubicBezTo>
                    <a:cubicBezTo>
                      <a:pt x="384" y="1152"/>
                      <a:pt x="384" y="1152"/>
                      <a:pt x="384" y="1152"/>
                    </a:cubicBezTo>
                    <a:cubicBezTo>
                      <a:pt x="384" y="1152"/>
                      <a:pt x="384" y="1153"/>
                      <a:pt x="384" y="1153"/>
                    </a:cubicBezTo>
                    <a:cubicBezTo>
                      <a:pt x="384" y="1159"/>
                      <a:pt x="387" y="1167"/>
                      <a:pt x="401" y="1170"/>
                    </a:cubicBezTo>
                    <a:cubicBezTo>
                      <a:pt x="415" y="1174"/>
                      <a:pt x="433" y="1166"/>
                      <a:pt x="433" y="1166"/>
                    </a:cubicBezTo>
                    <a:cubicBezTo>
                      <a:pt x="436" y="1164"/>
                      <a:pt x="438" y="1163"/>
                      <a:pt x="441" y="1161"/>
                    </a:cubicBezTo>
                    <a:cubicBezTo>
                      <a:pt x="454" y="1176"/>
                      <a:pt x="475" y="1215"/>
                      <a:pt x="471" y="1252"/>
                    </a:cubicBezTo>
                    <a:cubicBezTo>
                      <a:pt x="471" y="1252"/>
                      <a:pt x="465" y="1266"/>
                      <a:pt x="483" y="1281"/>
                    </a:cubicBezTo>
                    <a:cubicBezTo>
                      <a:pt x="501" y="1296"/>
                      <a:pt x="505" y="1292"/>
                      <a:pt x="508" y="1284"/>
                    </a:cubicBezTo>
                    <a:cubicBezTo>
                      <a:pt x="511" y="1277"/>
                      <a:pt x="495" y="1212"/>
                      <a:pt x="474" y="1179"/>
                    </a:cubicBezTo>
                    <a:cubicBezTo>
                      <a:pt x="469" y="1171"/>
                      <a:pt x="462" y="1162"/>
                      <a:pt x="453" y="1152"/>
                    </a:cubicBezTo>
                    <a:cubicBezTo>
                      <a:pt x="475" y="1131"/>
                      <a:pt x="460" y="1114"/>
                      <a:pt x="460" y="1114"/>
                    </a:cubicBezTo>
                    <a:cubicBezTo>
                      <a:pt x="449" y="1107"/>
                      <a:pt x="449" y="1107"/>
                      <a:pt x="449" y="1107"/>
                    </a:cubicBezTo>
                    <a:cubicBezTo>
                      <a:pt x="450" y="1106"/>
                      <a:pt x="450" y="1104"/>
                      <a:pt x="450" y="1102"/>
                    </a:cubicBezTo>
                    <a:cubicBezTo>
                      <a:pt x="456" y="1100"/>
                      <a:pt x="456" y="1100"/>
                      <a:pt x="456" y="1100"/>
                    </a:cubicBezTo>
                    <a:cubicBezTo>
                      <a:pt x="456" y="1100"/>
                      <a:pt x="471" y="1108"/>
                      <a:pt x="477" y="1102"/>
                    </a:cubicBezTo>
                    <a:cubicBezTo>
                      <a:pt x="477" y="1102"/>
                      <a:pt x="486" y="1107"/>
                      <a:pt x="501" y="1102"/>
                    </a:cubicBezTo>
                    <a:cubicBezTo>
                      <a:pt x="501" y="1102"/>
                      <a:pt x="516" y="1109"/>
                      <a:pt x="526" y="1104"/>
                    </a:cubicBezTo>
                    <a:cubicBezTo>
                      <a:pt x="526" y="1104"/>
                      <a:pt x="539" y="1108"/>
                      <a:pt x="549" y="1108"/>
                    </a:cubicBezTo>
                    <a:cubicBezTo>
                      <a:pt x="549" y="1108"/>
                      <a:pt x="566" y="1118"/>
                      <a:pt x="581" y="1116"/>
                    </a:cubicBezTo>
                    <a:cubicBezTo>
                      <a:pt x="581" y="1116"/>
                      <a:pt x="594" y="1124"/>
                      <a:pt x="614" y="1120"/>
                    </a:cubicBezTo>
                    <a:cubicBezTo>
                      <a:pt x="634" y="1117"/>
                      <a:pt x="643" y="1114"/>
                      <a:pt x="643" y="1114"/>
                    </a:cubicBezTo>
                    <a:cubicBezTo>
                      <a:pt x="639" y="1117"/>
                      <a:pt x="639" y="1117"/>
                      <a:pt x="639" y="1117"/>
                    </a:cubicBezTo>
                    <a:cubicBezTo>
                      <a:pt x="639" y="1117"/>
                      <a:pt x="672" y="1120"/>
                      <a:pt x="689" y="1108"/>
                    </a:cubicBezTo>
                    <a:cubicBezTo>
                      <a:pt x="692" y="1103"/>
                      <a:pt x="692" y="1103"/>
                      <a:pt x="692" y="1103"/>
                    </a:cubicBezTo>
                    <a:cubicBezTo>
                      <a:pt x="692" y="1103"/>
                      <a:pt x="725" y="1099"/>
                      <a:pt x="734" y="1092"/>
                    </a:cubicBezTo>
                    <a:cubicBezTo>
                      <a:pt x="743" y="1085"/>
                      <a:pt x="758" y="1074"/>
                      <a:pt x="760" y="1068"/>
                    </a:cubicBezTo>
                    <a:cubicBezTo>
                      <a:pt x="760" y="1068"/>
                      <a:pt x="760" y="1066"/>
                      <a:pt x="760" y="1061"/>
                    </a:cubicBezTo>
                    <a:cubicBezTo>
                      <a:pt x="820" y="1061"/>
                      <a:pt x="820" y="1061"/>
                      <a:pt x="820" y="1061"/>
                    </a:cubicBezTo>
                    <a:cubicBezTo>
                      <a:pt x="820" y="1073"/>
                      <a:pt x="822" y="1091"/>
                      <a:pt x="829" y="1102"/>
                    </a:cubicBezTo>
                    <a:cubicBezTo>
                      <a:pt x="835" y="1109"/>
                      <a:pt x="842" y="1116"/>
                      <a:pt x="849" y="1123"/>
                    </a:cubicBezTo>
                    <a:cubicBezTo>
                      <a:pt x="837" y="1123"/>
                      <a:pt x="837" y="1123"/>
                      <a:pt x="837" y="1123"/>
                    </a:cubicBezTo>
                    <a:cubicBezTo>
                      <a:pt x="837" y="1123"/>
                      <a:pt x="792" y="1148"/>
                      <a:pt x="763" y="1183"/>
                    </a:cubicBezTo>
                    <a:cubicBezTo>
                      <a:pt x="735" y="1218"/>
                      <a:pt x="724" y="1241"/>
                      <a:pt x="707" y="1289"/>
                    </a:cubicBezTo>
                    <a:cubicBezTo>
                      <a:pt x="707" y="1289"/>
                      <a:pt x="748" y="1288"/>
                      <a:pt x="768" y="1269"/>
                    </a:cubicBezTo>
                    <a:cubicBezTo>
                      <a:pt x="739" y="1331"/>
                      <a:pt x="748" y="1354"/>
                      <a:pt x="748" y="1354"/>
                    </a:cubicBezTo>
                    <a:cubicBezTo>
                      <a:pt x="748" y="1354"/>
                      <a:pt x="783" y="1349"/>
                      <a:pt x="798" y="1322"/>
                    </a:cubicBezTo>
                    <a:cubicBezTo>
                      <a:pt x="798" y="1322"/>
                      <a:pt x="791" y="1369"/>
                      <a:pt x="798" y="1399"/>
                    </a:cubicBezTo>
                    <a:cubicBezTo>
                      <a:pt x="798" y="1399"/>
                      <a:pt x="836" y="1393"/>
                      <a:pt x="846" y="1371"/>
                    </a:cubicBezTo>
                    <a:cubicBezTo>
                      <a:pt x="846" y="1371"/>
                      <a:pt x="847" y="1365"/>
                      <a:pt x="849" y="1357"/>
                    </a:cubicBezTo>
                    <a:cubicBezTo>
                      <a:pt x="846" y="1383"/>
                      <a:pt x="848" y="1409"/>
                      <a:pt x="858" y="1430"/>
                    </a:cubicBezTo>
                    <a:cubicBezTo>
                      <a:pt x="858" y="1430"/>
                      <a:pt x="891" y="1431"/>
                      <a:pt x="905" y="1402"/>
                    </a:cubicBezTo>
                    <a:cubicBezTo>
                      <a:pt x="907" y="1407"/>
                      <a:pt x="916" y="1433"/>
                      <a:pt x="937" y="1446"/>
                    </a:cubicBezTo>
                    <a:cubicBezTo>
                      <a:pt x="937" y="1446"/>
                      <a:pt x="955" y="1427"/>
                      <a:pt x="961" y="1394"/>
                    </a:cubicBezTo>
                    <a:cubicBezTo>
                      <a:pt x="961" y="1394"/>
                      <a:pt x="961" y="1393"/>
                      <a:pt x="961" y="1393"/>
                    </a:cubicBezTo>
                    <a:cubicBezTo>
                      <a:pt x="961" y="1394"/>
                      <a:pt x="961" y="1394"/>
                      <a:pt x="961" y="1395"/>
                    </a:cubicBezTo>
                    <a:cubicBezTo>
                      <a:pt x="961" y="1395"/>
                      <a:pt x="966" y="1417"/>
                      <a:pt x="1002" y="1436"/>
                    </a:cubicBezTo>
                    <a:cubicBezTo>
                      <a:pt x="1002" y="1436"/>
                      <a:pt x="1020" y="1420"/>
                      <a:pt x="1019" y="1367"/>
                    </a:cubicBezTo>
                    <a:cubicBezTo>
                      <a:pt x="1021" y="1372"/>
                      <a:pt x="1029" y="1392"/>
                      <a:pt x="1066" y="1408"/>
                    </a:cubicBezTo>
                    <a:cubicBezTo>
                      <a:pt x="1066" y="1408"/>
                      <a:pt x="1082" y="1370"/>
                      <a:pt x="1061" y="1303"/>
                    </a:cubicBezTo>
                    <a:cubicBezTo>
                      <a:pt x="1050" y="1266"/>
                      <a:pt x="1042" y="1245"/>
                      <a:pt x="1035" y="1230"/>
                    </a:cubicBezTo>
                    <a:cubicBezTo>
                      <a:pt x="1038" y="1236"/>
                      <a:pt x="1041" y="1242"/>
                      <a:pt x="1043" y="1248"/>
                    </a:cubicBezTo>
                    <a:cubicBezTo>
                      <a:pt x="1064" y="1298"/>
                      <a:pt x="1066" y="1317"/>
                      <a:pt x="1066" y="1317"/>
                    </a:cubicBezTo>
                    <a:cubicBezTo>
                      <a:pt x="1066" y="1317"/>
                      <a:pt x="1080" y="1343"/>
                      <a:pt x="1122" y="1359"/>
                    </a:cubicBezTo>
                    <a:cubicBezTo>
                      <a:pt x="1121" y="1337"/>
                      <a:pt x="1120" y="1307"/>
                      <a:pt x="1107" y="1273"/>
                    </a:cubicBezTo>
                    <a:cubicBezTo>
                      <a:pt x="1112" y="1279"/>
                      <a:pt x="1130" y="1294"/>
                      <a:pt x="1163" y="1295"/>
                    </a:cubicBezTo>
                    <a:cubicBezTo>
                      <a:pt x="1164" y="1277"/>
                      <a:pt x="1165" y="1250"/>
                      <a:pt x="1132" y="1209"/>
                    </a:cubicBezTo>
                    <a:cubicBezTo>
                      <a:pt x="1100" y="1169"/>
                      <a:pt x="1066" y="1137"/>
                      <a:pt x="1040" y="1120"/>
                    </a:cubicBezTo>
                    <a:cubicBezTo>
                      <a:pt x="1040" y="1120"/>
                      <a:pt x="1040" y="1120"/>
                      <a:pt x="1040" y="1120"/>
                    </a:cubicBezTo>
                    <a:cubicBezTo>
                      <a:pt x="1054" y="1098"/>
                      <a:pt x="1049" y="1069"/>
                      <a:pt x="1049" y="1069"/>
                    </a:cubicBezTo>
                    <a:cubicBezTo>
                      <a:pt x="1047" y="1061"/>
                      <a:pt x="1047" y="1061"/>
                      <a:pt x="1047" y="1061"/>
                    </a:cubicBezTo>
                    <a:cubicBezTo>
                      <a:pt x="1105" y="1061"/>
                      <a:pt x="1105" y="1061"/>
                      <a:pt x="1105" y="1061"/>
                    </a:cubicBezTo>
                    <a:cubicBezTo>
                      <a:pt x="1106" y="1066"/>
                      <a:pt x="1106" y="1069"/>
                      <a:pt x="1106" y="1069"/>
                    </a:cubicBezTo>
                    <a:cubicBezTo>
                      <a:pt x="1108" y="1074"/>
                      <a:pt x="1124" y="1085"/>
                      <a:pt x="1133" y="1091"/>
                    </a:cubicBezTo>
                    <a:cubicBezTo>
                      <a:pt x="1143" y="1097"/>
                      <a:pt x="1175" y="1100"/>
                      <a:pt x="1175" y="1100"/>
                    </a:cubicBezTo>
                    <a:cubicBezTo>
                      <a:pt x="1179" y="1105"/>
                      <a:pt x="1179" y="1105"/>
                      <a:pt x="1179" y="1105"/>
                    </a:cubicBezTo>
                    <a:cubicBezTo>
                      <a:pt x="1197" y="1116"/>
                      <a:pt x="1230" y="1112"/>
                      <a:pt x="1230" y="1112"/>
                    </a:cubicBezTo>
                    <a:cubicBezTo>
                      <a:pt x="1225" y="1108"/>
                      <a:pt x="1225" y="1108"/>
                      <a:pt x="1225" y="1108"/>
                    </a:cubicBezTo>
                    <a:cubicBezTo>
                      <a:pt x="1225" y="1108"/>
                      <a:pt x="1234" y="1111"/>
                      <a:pt x="1255" y="1114"/>
                    </a:cubicBezTo>
                    <a:cubicBezTo>
                      <a:pt x="1275" y="1116"/>
                      <a:pt x="1288" y="1107"/>
                      <a:pt x="1288" y="1107"/>
                    </a:cubicBezTo>
                    <a:cubicBezTo>
                      <a:pt x="1302" y="1109"/>
                      <a:pt x="1319" y="1098"/>
                      <a:pt x="1319" y="1098"/>
                    </a:cubicBezTo>
                    <a:cubicBezTo>
                      <a:pt x="1329" y="1098"/>
                      <a:pt x="1341" y="1093"/>
                      <a:pt x="1341" y="1093"/>
                    </a:cubicBezTo>
                    <a:cubicBezTo>
                      <a:pt x="1352" y="1097"/>
                      <a:pt x="1367" y="1089"/>
                      <a:pt x="1367" y="1089"/>
                    </a:cubicBezTo>
                    <a:cubicBezTo>
                      <a:pt x="1382" y="1094"/>
                      <a:pt x="1390" y="1088"/>
                      <a:pt x="1390" y="1088"/>
                    </a:cubicBezTo>
                    <a:cubicBezTo>
                      <a:pt x="1397" y="1094"/>
                      <a:pt x="1411" y="1085"/>
                      <a:pt x="1411" y="1085"/>
                    </a:cubicBezTo>
                    <a:cubicBezTo>
                      <a:pt x="1417" y="1087"/>
                      <a:pt x="1417" y="1087"/>
                      <a:pt x="1417" y="1087"/>
                    </a:cubicBezTo>
                    <a:cubicBezTo>
                      <a:pt x="1419" y="1098"/>
                      <a:pt x="1422" y="1106"/>
                      <a:pt x="1426" y="1112"/>
                    </a:cubicBezTo>
                    <a:cubicBezTo>
                      <a:pt x="1426" y="1122"/>
                      <a:pt x="1429" y="1135"/>
                      <a:pt x="1442" y="1143"/>
                    </a:cubicBezTo>
                    <a:cubicBezTo>
                      <a:pt x="1446" y="1147"/>
                      <a:pt x="1452" y="1150"/>
                      <a:pt x="1459" y="1151"/>
                    </a:cubicBezTo>
                    <a:cubicBezTo>
                      <a:pt x="1459" y="1151"/>
                      <a:pt x="1477" y="1159"/>
                      <a:pt x="1491" y="1154"/>
                    </a:cubicBezTo>
                    <a:cubicBezTo>
                      <a:pt x="1505" y="1150"/>
                      <a:pt x="1508" y="1142"/>
                      <a:pt x="1508" y="1136"/>
                    </a:cubicBezTo>
                    <a:cubicBezTo>
                      <a:pt x="1508" y="1136"/>
                      <a:pt x="1508" y="1135"/>
                      <a:pt x="1508" y="1135"/>
                    </a:cubicBezTo>
                    <a:cubicBezTo>
                      <a:pt x="1512" y="1135"/>
                      <a:pt x="1538" y="1132"/>
                      <a:pt x="1541" y="1120"/>
                    </a:cubicBezTo>
                    <a:cubicBezTo>
                      <a:pt x="1544" y="1107"/>
                      <a:pt x="1550" y="1103"/>
                      <a:pt x="1543" y="1097"/>
                    </a:cubicBezTo>
                    <a:cubicBezTo>
                      <a:pt x="1542" y="1096"/>
                      <a:pt x="1541" y="1096"/>
                      <a:pt x="1540" y="1095"/>
                    </a:cubicBezTo>
                    <a:cubicBezTo>
                      <a:pt x="1541" y="1095"/>
                      <a:pt x="1542" y="1094"/>
                      <a:pt x="1543" y="1094"/>
                    </a:cubicBezTo>
                    <a:cubicBezTo>
                      <a:pt x="1561" y="1082"/>
                      <a:pt x="1559" y="1085"/>
                      <a:pt x="1561" y="1076"/>
                    </a:cubicBezTo>
                    <a:cubicBezTo>
                      <a:pt x="1562" y="1067"/>
                      <a:pt x="1561" y="1055"/>
                      <a:pt x="1559" y="1050"/>
                    </a:cubicBezTo>
                    <a:cubicBezTo>
                      <a:pt x="1558" y="1047"/>
                      <a:pt x="1555" y="1044"/>
                      <a:pt x="1552" y="1043"/>
                    </a:cubicBezTo>
                    <a:cubicBezTo>
                      <a:pt x="1551" y="1043"/>
                      <a:pt x="1551" y="1042"/>
                      <a:pt x="1550" y="1042"/>
                    </a:cubicBezTo>
                    <a:cubicBezTo>
                      <a:pt x="1552" y="1041"/>
                      <a:pt x="1554" y="1040"/>
                      <a:pt x="1550" y="1036"/>
                    </a:cubicBezTo>
                    <a:cubicBezTo>
                      <a:pt x="1546" y="1033"/>
                      <a:pt x="1543" y="1032"/>
                      <a:pt x="1541" y="1031"/>
                    </a:cubicBezTo>
                    <a:cubicBezTo>
                      <a:pt x="1540" y="1031"/>
                      <a:pt x="1540" y="1030"/>
                      <a:pt x="1540" y="1030"/>
                    </a:cubicBezTo>
                    <a:cubicBezTo>
                      <a:pt x="1540" y="1029"/>
                      <a:pt x="1541" y="1023"/>
                      <a:pt x="1536" y="1021"/>
                    </a:cubicBezTo>
                    <a:cubicBezTo>
                      <a:pt x="1536" y="1021"/>
                      <a:pt x="1536" y="1021"/>
                      <a:pt x="1535" y="1021"/>
                    </a:cubicBezTo>
                    <a:cubicBezTo>
                      <a:pt x="1535" y="1020"/>
                      <a:pt x="1534" y="1020"/>
                      <a:pt x="1534" y="1020"/>
                    </a:cubicBezTo>
                    <a:cubicBezTo>
                      <a:pt x="1533" y="1020"/>
                      <a:pt x="1532" y="1020"/>
                      <a:pt x="1532" y="1019"/>
                    </a:cubicBezTo>
                    <a:cubicBezTo>
                      <a:pt x="1532" y="1018"/>
                      <a:pt x="1530" y="1012"/>
                      <a:pt x="1523" y="1010"/>
                    </a:cubicBezTo>
                    <a:cubicBezTo>
                      <a:pt x="1521" y="1009"/>
                      <a:pt x="1520" y="1008"/>
                      <a:pt x="1517" y="1008"/>
                    </a:cubicBezTo>
                    <a:cubicBezTo>
                      <a:pt x="1508" y="1006"/>
                      <a:pt x="1492" y="1002"/>
                      <a:pt x="1485" y="1011"/>
                    </a:cubicBezTo>
                    <a:cubicBezTo>
                      <a:pt x="1484" y="1001"/>
                      <a:pt x="1477" y="998"/>
                      <a:pt x="1471" y="994"/>
                    </a:cubicBezTo>
                    <a:cubicBezTo>
                      <a:pt x="1465" y="989"/>
                      <a:pt x="1453" y="994"/>
                      <a:pt x="1453" y="994"/>
                    </a:cubicBezTo>
                    <a:cubicBezTo>
                      <a:pt x="1453" y="994"/>
                      <a:pt x="1452" y="983"/>
                      <a:pt x="1434" y="994"/>
                    </a:cubicBezTo>
                    <a:cubicBezTo>
                      <a:pt x="1415" y="1005"/>
                      <a:pt x="1423" y="1023"/>
                      <a:pt x="1423" y="1023"/>
                    </a:cubicBezTo>
                    <a:cubicBezTo>
                      <a:pt x="1423" y="1023"/>
                      <a:pt x="1420" y="1024"/>
                      <a:pt x="1418" y="1029"/>
                    </a:cubicBezTo>
                    <a:cubicBezTo>
                      <a:pt x="1411" y="1033"/>
                      <a:pt x="1407" y="1037"/>
                      <a:pt x="1407" y="1037"/>
                    </a:cubicBezTo>
                    <a:cubicBezTo>
                      <a:pt x="1414" y="1043"/>
                      <a:pt x="1417" y="1057"/>
                      <a:pt x="1417" y="1057"/>
                    </a:cubicBezTo>
                    <a:cubicBezTo>
                      <a:pt x="1407" y="1061"/>
                      <a:pt x="1407" y="1061"/>
                      <a:pt x="1407" y="1061"/>
                    </a:cubicBezTo>
                    <a:cubicBezTo>
                      <a:pt x="1407" y="1061"/>
                      <a:pt x="1402" y="1059"/>
                      <a:pt x="1394" y="1058"/>
                    </a:cubicBezTo>
                    <a:cubicBezTo>
                      <a:pt x="1386" y="1057"/>
                      <a:pt x="1380" y="1061"/>
                      <a:pt x="1380" y="1061"/>
                    </a:cubicBezTo>
                    <a:cubicBezTo>
                      <a:pt x="1380" y="1061"/>
                      <a:pt x="1379" y="1059"/>
                      <a:pt x="1373" y="1056"/>
                    </a:cubicBezTo>
                    <a:cubicBezTo>
                      <a:pt x="1366" y="1054"/>
                      <a:pt x="1361" y="1059"/>
                      <a:pt x="1361" y="1059"/>
                    </a:cubicBezTo>
                    <a:cubicBezTo>
                      <a:pt x="1361" y="1059"/>
                      <a:pt x="1354" y="1057"/>
                      <a:pt x="1349" y="1057"/>
                    </a:cubicBezTo>
                    <a:cubicBezTo>
                      <a:pt x="1343" y="1056"/>
                      <a:pt x="1340" y="1060"/>
                      <a:pt x="1335" y="1055"/>
                    </a:cubicBezTo>
                    <a:cubicBezTo>
                      <a:pt x="1330" y="1051"/>
                      <a:pt x="1324" y="1055"/>
                      <a:pt x="1324" y="1055"/>
                    </a:cubicBezTo>
                    <a:cubicBezTo>
                      <a:pt x="1321" y="1042"/>
                      <a:pt x="1308" y="1036"/>
                      <a:pt x="1308" y="1036"/>
                    </a:cubicBezTo>
                    <a:cubicBezTo>
                      <a:pt x="1316" y="1037"/>
                      <a:pt x="1316" y="1037"/>
                      <a:pt x="1316" y="1037"/>
                    </a:cubicBezTo>
                    <a:cubicBezTo>
                      <a:pt x="1311" y="1020"/>
                      <a:pt x="1287" y="1007"/>
                      <a:pt x="1287" y="1007"/>
                    </a:cubicBezTo>
                    <a:cubicBezTo>
                      <a:pt x="1281" y="989"/>
                      <a:pt x="1259" y="981"/>
                      <a:pt x="1259" y="981"/>
                    </a:cubicBezTo>
                    <a:cubicBezTo>
                      <a:pt x="1265" y="980"/>
                      <a:pt x="1265" y="980"/>
                      <a:pt x="1265" y="980"/>
                    </a:cubicBezTo>
                    <a:cubicBezTo>
                      <a:pt x="1253" y="961"/>
                      <a:pt x="1235" y="958"/>
                      <a:pt x="1235" y="958"/>
                    </a:cubicBezTo>
                    <a:cubicBezTo>
                      <a:pt x="1239" y="958"/>
                      <a:pt x="1239" y="958"/>
                      <a:pt x="1239" y="958"/>
                    </a:cubicBezTo>
                    <a:cubicBezTo>
                      <a:pt x="1229" y="934"/>
                      <a:pt x="1202" y="926"/>
                      <a:pt x="1202" y="926"/>
                    </a:cubicBezTo>
                    <a:cubicBezTo>
                      <a:pt x="1199" y="923"/>
                      <a:pt x="1199" y="923"/>
                      <a:pt x="1199" y="923"/>
                    </a:cubicBezTo>
                    <a:cubicBezTo>
                      <a:pt x="1185" y="907"/>
                      <a:pt x="1175" y="908"/>
                      <a:pt x="1166" y="906"/>
                    </a:cubicBezTo>
                    <a:cubicBezTo>
                      <a:pt x="1163" y="905"/>
                      <a:pt x="1160" y="905"/>
                      <a:pt x="1157" y="905"/>
                    </a:cubicBezTo>
                    <a:cubicBezTo>
                      <a:pt x="1150" y="878"/>
                      <a:pt x="1150" y="878"/>
                      <a:pt x="1150" y="878"/>
                    </a:cubicBezTo>
                    <a:cubicBezTo>
                      <a:pt x="1160" y="888"/>
                      <a:pt x="1172" y="896"/>
                      <a:pt x="1172" y="896"/>
                    </a:cubicBezTo>
                    <a:cubicBezTo>
                      <a:pt x="1178" y="866"/>
                      <a:pt x="1188" y="861"/>
                      <a:pt x="1187" y="838"/>
                    </a:cubicBezTo>
                    <a:cubicBezTo>
                      <a:pt x="1207" y="863"/>
                      <a:pt x="1242" y="875"/>
                      <a:pt x="1242" y="875"/>
                    </a:cubicBezTo>
                    <a:cubicBezTo>
                      <a:pt x="1237" y="864"/>
                      <a:pt x="1239" y="836"/>
                      <a:pt x="1237" y="812"/>
                    </a:cubicBezTo>
                    <a:cubicBezTo>
                      <a:pt x="1261" y="844"/>
                      <a:pt x="1291" y="852"/>
                      <a:pt x="1291" y="852"/>
                    </a:cubicBezTo>
                    <a:cubicBezTo>
                      <a:pt x="1291" y="852"/>
                      <a:pt x="1294" y="827"/>
                      <a:pt x="1289" y="800"/>
                    </a:cubicBezTo>
                    <a:cubicBezTo>
                      <a:pt x="1312" y="817"/>
                      <a:pt x="1344" y="828"/>
                      <a:pt x="1344" y="828"/>
                    </a:cubicBezTo>
                    <a:cubicBezTo>
                      <a:pt x="1339" y="813"/>
                      <a:pt x="1340" y="788"/>
                      <a:pt x="1338" y="768"/>
                    </a:cubicBezTo>
                    <a:cubicBezTo>
                      <a:pt x="1364" y="786"/>
                      <a:pt x="1397" y="793"/>
                      <a:pt x="1397" y="793"/>
                    </a:cubicBezTo>
                    <a:cubicBezTo>
                      <a:pt x="1391" y="779"/>
                      <a:pt x="1388" y="752"/>
                      <a:pt x="1373" y="729"/>
                    </a:cubicBezTo>
                    <a:cubicBezTo>
                      <a:pt x="1403" y="741"/>
                      <a:pt x="1442" y="740"/>
                      <a:pt x="1442" y="740"/>
                    </a:cubicBezTo>
                    <a:cubicBezTo>
                      <a:pt x="1436" y="734"/>
                      <a:pt x="1421" y="708"/>
                      <a:pt x="1404" y="689"/>
                    </a:cubicBezTo>
                    <a:cubicBezTo>
                      <a:pt x="1431" y="695"/>
                      <a:pt x="1472" y="695"/>
                      <a:pt x="1472" y="695"/>
                    </a:cubicBezTo>
                    <a:cubicBezTo>
                      <a:pt x="1460" y="685"/>
                      <a:pt x="1438" y="651"/>
                      <a:pt x="1438" y="651"/>
                    </a:cubicBezTo>
                    <a:cubicBezTo>
                      <a:pt x="1435" y="649"/>
                      <a:pt x="1433" y="647"/>
                      <a:pt x="1431" y="645"/>
                    </a:cubicBezTo>
                    <a:cubicBezTo>
                      <a:pt x="1446" y="647"/>
                      <a:pt x="1460" y="646"/>
                      <a:pt x="1465" y="644"/>
                    </a:cubicBezTo>
                    <a:cubicBezTo>
                      <a:pt x="1477" y="639"/>
                      <a:pt x="1506" y="636"/>
                      <a:pt x="1506" y="636"/>
                    </a:cubicBezTo>
                    <a:cubicBezTo>
                      <a:pt x="1497" y="631"/>
                      <a:pt x="1471" y="608"/>
                      <a:pt x="1450" y="596"/>
                    </a:cubicBezTo>
                    <a:cubicBezTo>
                      <a:pt x="1468" y="597"/>
                      <a:pt x="1485" y="595"/>
                      <a:pt x="1491" y="593"/>
                    </a:cubicBezTo>
                    <a:cubicBezTo>
                      <a:pt x="1501" y="588"/>
                      <a:pt x="1524" y="582"/>
                      <a:pt x="1524" y="582"/>
                    </a:cubicBezTo>
                    <a:cubicBezTo>
                      <a:pt x="1514" y="578"/>
                      <a:pt x="1493" y="557"/>
                      <a:pt x="1469" y="548"/>
                    </a:cubicBezTo>
                    <a:cubicBezTo>
                      <a:pt x="1472" y="548"/>
                      <a:pt x="1475" y="549"/>
                      <a:pt x="1479" y="549"/>
                    </a:cubicBezTo>
                    <a:cubicBezTo>
                      <a:pt x="1530" y="552"/>
                      <a:pt x="1554" y="526"/>
                      <a:pt x="1554" y="526"/>
                    </a:cubicBezTo>
                    <a:cubicBezTo>
                      <a:pt x="1554" y="526"/>
                      <a:pt x="1542" y="522"/>
                      <a:pt x="1528" y="514"/>
                    </a:cubicBezTo>
                    <a:cubicBezTo>
                      <a:pt x="1515" y="507"/>
                      <a:pt x="1500" y="499"/>
                      <a:pt x="1500" y="499"/>
                    </a:cubicBezTo>
                    <a:cubicBezTo>
                      <a:pt x="1500" y="499"/>
                      <a:pt x="1499" y="499"/>
                      <a:pt x="1498" y="499"/>
                    </a:cubicBezTo>
                    <a:cubicBezTo>
                      <a:pt x="1498" y="499"/>
                      <a:pt x="1498" y="499"/>
                      <a:pt x="1498" y="499"/>
                    </a:cubicBezTo>
                    <a:cubicBezTo>
                      <a:pt x="1541" y="494"/>
                      <a:pt x="1574" y="464"/>
                      <a:pt x="1574" y="464"/>
                    </a:cubicBezTo>
                    <a:cubicBezTo>
                      <a:pt x="1566" y="464"/>
                      <a:pt x="1539" y="451"/>
                      <a:pt x="1528" y="448"/>
                    </a:cubicBezTo>
                    <a:cubicBezTo>
                      <a:pt x="1520" y="446"/>
                      <a:pt x="1510" y="445"/>
                      <a:pt x="1506" y="445"/>
                    </a:cubicBezTo>
                    <a:cubicBezTo>
                      <a:pt x="1523" y="441"/>
                      <a:pt x="1536" y="435"/>
                      <a:pt x="1543" y="430"/>
                    </a:cubicBezTo>
                    <a:cubicBezTo>
                      <a:pt x="1563" y="415"/>
                      <a:pt x="1579" y="408"/>
                      <a:pt x="1579" y="408"/>
                    </a:cubicBezTo>
                    <a:cubicBezTo>
                      <a:pt x="1567" y="408"/>
                      <a:pt x="1549" y="392"/>
                      <a:pt x="1498" y="395"/>
                    </a:cubicBezTo>
                    <a:cubicBezTo>
                      <a:pt x="1524" y="386"/>
                      <a:pt x="1541" y="371"/>
                      <a:pt x="1545" y="368"/>
                    </a:cubicBezTo>
                    <a:cubicBezTo>
                      <a:pt x="1553" y="361"/>
                      <a:pt x="1577" y="346"/>
                      <a:pt x="1577" y="346"/>
                    </a:cubicBezTo>
                    <a:cubicBezTo>
                      <a:pt x="1550" y="350"/>
                      <a:pt x="1513" y="343"/>
                      <a:pt x="1480" y="347"/>
                    </a:cubicBezTo>
                    <a:cubicBezTo>
                      <a:pt x="1504" y="336"/>
                      <a:pt x="1524" y="324"/>
                      <a:pt x="1528" y="320"/>
                    </a:cubicBezTo>
                    <a:cubicBezTo>
                      <a:pt x="1537" y="312"/>
                      <a:pt x="1564" y="294"/>
                      <a:pt x="1564" y="294"/>
                    </a:cubicBezTo>
                    <a:cubicBezTo>
                      <a:pt x="1560" y="294"/>
                      <a:pt x="1521" y="288"/>
                      <a:pt x="1474" y="292"/>
                    </a:cubicBezTo>
                    <a:cubicBezTo>
                      <a:pt x="1474" y="292"/>
                      <a:pt x="1474" y="291"/>
                      <a:pt x="1474" y="291"/>
                    </a:cubicBezTo>
                    <a:cubicBezTo>
                      <a:pt x="1477" y="290"/>
                      <a:pt x="1480" y="289"/>
                      <a:pt x="1483" y="288"/>
                    </a:cubicBezTo>
                    <a:cubicBezTo>
                      <a:pt x="1583" y="255"/>
                      <a:pt x="1627" y="192"/>
                      <a:pt x="1627" y="192"/>
                    </a:cubicBezTo>
                    <a:cubicBezTo>
                      <a:pt x="1611" y="194"/>
                      <a:pt x="1568" y="194"/>
                      <a:pt x="1554" y="193"/>
                    </a:cubicBezTo>
                    <a:cubicBezTo>
                      <a:pt x="1619" y="159"/>
                      <a:pt x="1656" y="110"/>
                      <a:pt x="1656" y="110"/>
                    </a:cubicBezTo>
                    <a:cubicBezTo>
                      <a:pt x="1641" y="112"/>
                      <a:pt x="1610" y="103"/>
                      <a:pt x="1610" y="103"/>
                    </a:cubicBezTo>
                    <a:cubicBezTo>
                      <a:pt x="1606" y="104"/>
                      <a:pt x="1606" y="104"/>
                      <a:pt x="1606" y="104"/>
                    </a:cubicBezTo>
                    <a:cubicBezTo>
                      <a:pt x="1698" y="61"/>
                      <a:pt x="1720" y="9"/>
                      <a:pt x="1720" y="9"/>
                    </a:cubicBez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8" name="Freeform 140"/>
              <p:cNvSpPr>
                <a:spLocks noEditPoints="1"/>
              </p:cNvSpPr>
              <p:nvPr/>
            </p:nvSpPr>
            <p:spPr bwMode="auto">
              <a:xfrm>
                <a:off x="685" y="945"/>
                <a:ext cx="4123" cy="3466"/>
              </a:xfrm>
              <a:custGeom>
                <a:avLst/>
                <a:gdLst>
                  <a:gd name="T0" fmla="*/ 837 w 1744"/>
                  <a:gd name="T1" fmla="*/ 1124 h 1466"/>
                  <a:gd name="T2" fmla="*/ 490 w 1744"/>
                  <a:gd name="T3" fmla="*/ 1123 h 1466"/>
                  <a:gd name="T4" fmla="*/ 328 w 1744"/>
                  <a:gd name="T5" fmla="*/ 1075 h 1466"/>
                  <a:gd name="T6" fmla="*/ 108 w 1744"/>
                  <a:gd name="T7" fmla="*/ 1062 h 1466"/>
                  <a:gd name="T8" fmla="*/ 33 w 1744"/>
                  <a:gd name="T9" fmla="*/ 849 h 1466"/>
                  <a:gd name="T10" fmla="*/ 92 w 1744"/>
                  <a:gd name="T11" fmla="*/ 536 h 1466"/>
                  <a:gd name="T12" fmla="*/ 234 w 1744"/>
                  <a:gd name="T13" fmla="*/ 791 h 1466"/>
                  <a:gd name="T14" fmla="*/ 378 w 1744"/>
                  <a:gd name="T15" fmla="*/ 1004 h 1466"/>
                  <a:gd name="T16" fmla="*/ 500 w 1744"/>
                  <a:gd name="T17" fmla="*/ 1066 h 1466"/>
                  <a:gd name="T18" fmla="*/ 670 w 1744"/>
                  <a:gd name="T19" fmla="*/ 877 h 1466"/>
                  <a:gd name="T20" fmla="*/ 470 w 1744"/>
                  <a:gd name="T21" fmla="*/ 762 h 1466"/>
                  <a:gd name="T22" fmla="*/ 339 w 1744"/>
                  <a:gd name="T23" fmla="*/ 608 h 1466"/>
                  <a:gd name="T24" fmla="*/ 297 w 1744"/>
                  <a:gd name="T25" fmla="*/ 414 h 1466"/>
                  <a:gd name="T26" fmla="*/ 235 w 1744"/>
                  <a:gd name="T27" fmla="*/ 203 h 1466"/>
                  <a:gd name="T28" fmla="*/ 925 w 1744"/>
                  <a:gd name="T29" fmla="*/ 570 h 1466"/>
                  <a:gd name="T30" fmla="*/ 1649 w 1744"/>
                  <a:gd name="T31" fmla="*/ 206 h 1466"/>
                  <a:gd name="T32" fmla="*/ 1603 w 1744"/>
                  <a:gd name="T33" fmla="*/ 414 h 1466"/>
                  <a:gd name="T34" fmla="*/ 1507 w 1744"/>
                  <a:gd name="T35" fmla="*/ 612 h 1466"/>
                  <a:gd name="T36" fmla="*/ 1415 w 1744"/>
                  <a:gd name="T37" fmla="*/ 781 h 1466"/>
                  <a:gd name="T38" fmla="*/ 1204 w 1744"/>
                  <a:gd name="T39" fmla="*/ 880 h 1466"/>
                  <a:gd name="T40" fmla="*/ 1407 w 1744"/>
                  <a:gd name="T41" fmla="*/ 1054 h 1466"/>
                  <a:gd name="T42" fmla="*/ 1553 w 1744"/>
                  <a:gd name="T43" fmla="*/ 1018 h 1466"/>
                  <a:gd name="T44" fmla="*/ 1402 w 1744"/>
                  <a:gd name="T45" fmla="*/ 1109 h 1466"/>
                  <a:gd name="T46" fmla="*/ 1107 w 1744"/>
                  <a:gd name="T47" fmla="*/ 1081 h 1466"/>
                  <a:gd name="T48" fmla="*/ 977 w 1744"/>
                  <a:gd name="T49" fmla="*/ 1431 h 1466"/>
                  <a:gd name="T50" fmla="*/ 1042 w 1744"/>
                  <a:gd name="T51" fmla="*/ 1228 h 1466"/>
                  <a:gd name="T52" fmla="*/ 1129 w 1744"/>
                  <a:gd name="T53" fmla="*/ 1069 h 1466"/>
                  <a:gd name="T54" fmla="*/ 1361 w 1744"/>
                  <a:gd name="T55" fmla="*/ 1090 h 1466"/>
                  <a:gd name="T56" fmla="*/ 1508 w 1744"/>
                  <a:gd name="T57" fmla="*/ 1144 h 1466"/>
                  <a:gd name="T58" fmla="*/ 1547 w 1744"/>
                  <a:gd name="T59" fmla="*/ 1049 h 1466"/>
                  <a:gd name="T60" fmla="*/ 1452 w 1744"/>
                  <a:gd name="T61" fmla="*/ 1012 h 1466"/>
                  <a:gd name="T62" fmla="*/ 1359 w 1744"/>
                  <a:gd name="T63" fmla="*/ 1077 h 1466"/>
                  <a:gd name="T64" fmla="*/ 1204 w 1744"/>
                  <a:gd name="T65" fmla="*/ 942 h 1466"/>
                  <a:gd name="T66" fmla="*/ 1237 w 1744"/>
                  <a:gd name="T67" fmla="*/ 821 h 1466"/>
                  <a:gd name="T68" fmla="*/ 1406 w 1744"/>
                  <a:gd name="T69" fmla="*/ 691 h 1466"/>
                  <a:gd name="T70" fmla="*/ 1483 w 1744"/>
                  <a:gd name="T71" fmla="*/ 544 h 1466"/>
                  <a:gd name="T72" fmla="*/ 1511 w 1744"/>
                  <a:gd name="T73" fmla="*/ 415 h 1466"/>
                  <a:gd name="T74" fmla="*/ 1491 w 1744"/>
                  <a:gd name="T75" fmla="*/ 285 h 1466"/>
                  <a:gd name="T76" fmla="*/ 1187 w 1744"/>
                  <a:gd name="T77" fmla="*/ 646 h 1466"/>
                  <a:gd name="T78" fmla="*/ 323 w 1744"/>
                  <a:gd name="T79" fmla="*/ 200 h 1466"/>
                  <a:gd name="T80" fmla="*/ 325 w 1744"/>
                  <a:gd name="T81" fmla="*/ 375 h 1466"/>
                  <a:gd name="T82" fmla="*/ 375 w 1744"/>
                  <a:gd name="T83" fmla="*/ 501 h 1466"/>
                  <a:gd name="T84" fmla="*/ 418 w 1744"/>
                  <a:gd name="T85" fmla="*/ 648 h 1466"/>
                  <a:gd name="T86" fmla="*/ 537 w 1744"/>
                  <a:gd name="T87" fmla="*/ 823 h 1466"/>
                  <a:gd name="T88" fmla="*/ 708 w 1744"/>
                  <a:gd name="T89" fmla="*/ 928 h 1466"/>
                  <a:gd name="T90" fmla="*/ 565 w 1744"/>
                  <a:gd name="T91" fmla="*/ 1075 h 1466"/>
                  <a:gd name="T92" fmla="*/ 467 w 1744"/>
                  <a:gd name="T93" fmla="*/ 1051 h 1466"/>
                  <a:gd name="T94" fmla="*/ 379 w 1744"/>
                  <a:gd name="T95" fmla="*/ 1047 h 1466"/>
                  <a:gd name="T96" fmla="*/ 390 w 1744"/>
                  <a:gd name="T97" fmla="*/ 1149 h 1466"/>
                  <a:gd name="T98" fmla="*/ 482 w 1744"/>
                  <a:gd name="T99" fmla="*/ 1100 h 1466"/>
                  <a:gd name="T100" fmla="*/ 664 w 1744"/>
                  <a:gd name="T101" fmla="*/ 1113 h 1466"/>
                  <a:gd name="T102" fmla="*/ 787 w 1744"/>
                  <a:gd name="T103" fmla="*/ 1268 h 1466"/>
                  <a:gd name="T104" fmla="*/ 495 w 1744"/>
                  <a:gd name="T105" fmla="*/ 1262 h 1466"/>
                  <a:gd name="T106" fmla="*/ 269 w 1744"/>
                  <a:gd name="T107" fmla="*/ 1001 h 1466"/>
                  <a:gd name="T108" fmla="*/ 296 w 1744"/>
                  <a:gd name="T109" fmla="*/ 1021 h 1466"/>
                  <a:gd name="T110" fmla="*/ 366 w 1744"/>
                  <a:gd name="T111" fmla="*/ 910 h 1466"/>
                  <a:gd name="T112" fmla="*/ 130 w 1744"/>
                  <a:gd name="T113" fmla="*/ 955 h 1466"/>
                  <a:gd name="T114" fmla="*/ 64 w 1744"/>
                  <a:gd name="T115" fmla="*/ 848 h 1466"/>
                  <a:gd name="T116" fmla="*/ 252 w 1744"/>
                  <a:gd name="T117" fmla="*/ 928 h 1466"/>
                  <a:gd name="T118" fmla="*/ 173 w 1744"/>
                  <a:gd name="T119" fmla="*/ 843 h 1466"/>
                  <a:gd name="T120" fmla="*/ 191 w 1744"/>
                  <a:gd name="T121" fmla="*/ 806 h 1466"/>
                  <a:gd name="T122" fmla="*/ 130 w 1744"/>
                  <a:gd name="T123" fmla="*/ 781 h 1466"/>
                  <a:gd name="T124" fmla="*/ 104 w 1744"/>
                  <a:gd name="T125" fmla="*/ 695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44" h="1466">
                    <a:moveTo>
                      <a:pt x="949" y="1466"/>
                    </a:moveTo>
                    <a:cubicBezTo>
                      <a:pt x="947" y="1466"/>
                      <a:pt x="945" y="1465"/>
                      <a:pt x="943" y="1464"/>
                    </a:cubicBezTo>
                    <a:cubicBezTo>
                      <a:pt x="929" y="1456"/>
                      <a:pt x="920" y="1444"/>
                      <a:pt x="914" y="1434"/>
                    </a:cubicBezTo>
                    <a:cubicBezTo>
                      <a:pt x="897" y="1450"/>
                      <a:pt x="874" y="1450"/>
                      <a:pt x="871" y="1450"/>
                    </a:cubicBezTo>
                    <a:cubicBezTo>
                      <a:pt x="870" y="1450"/>
                      <a:pt x="870" y="1450"/>
                      <a:pt x="870" y="1450"/>
                    </a:cubicBezTo>
                    <a:cubicBezTo>
                      <a:pt x="866" y="1450"/>
                      <a:pt x="862" y="1448"/>
                      <a:pt x="860" y="1444"/>
                    </a:cubicBezTo>
                    <a:cubicBezTo>
                      <a:pt x="854" y="1433"/>
                      <a:pt x="851" y="1420"/>
                      <a:pt x="849" y="1405"/>
                    </a:cubicBezTo>
                    <a:cubicBezTo>
                      <a:pt x="833" y="1415"/>
                      <a:pt x="815" y="1419"/>
                      <a:pt x="812" y="1419"/>
                    </a:cubicBezTo>
                    <a:cubicBezTo>
                      <a:pt x="806" y="1420"/>
                      <a:pt x="800" y="1416"/>
                      <a:pt x="798" y="1410"/>
                    </a:cubicBezTo>
                    <a:cubicBezTo>
                      <a:pt x="795" y="1395"/>
                      <a:pt x="795" y="1377"/>
                      <a:pt x="795" y="1361"/>
                    </a:cubicBezTo>
                    <a:cubicBezTo>
                      <a:pt x="779" y="1371"/>
                      <a:pt x="762" y="1374"/>
                      <a:pt x="761" y="1374"/>
                    </a:cubicBezTo>
                    <a:cubicBezTo>
                      <a:pt x="756" y="1375"/>
                      <a:pt x="750" y="1372"/>
                      <a:pt x="748" y="1366"/>
                    </a:cubicBezTo>
                    <a:cubicBezTo>
                      <a:pt x="747" y="1362"/>
                      <a:pt x="742" y="1344"/>
                      <a:pt x="756" y="1303"/>
                    </a:cubicBezTo>
                    <a:cubicBezTo>
                      <a:pt x="739" y="1308"/>
                      <a:pt x="722" y="1309"/>
                      <a:pt x="719" y="1309"/>
                    </a:cubicBezTo>
                    <a:cubicBezTo>
                      <a:pt x="715" y="1309"/>
                      <a:pt x="711" y="1308"/>
                      <a:pt x="709" y="1304"/>
                    </a:cubicBezTo>
                    <a:cubicBezTo>
                      <a:pt x="707" y="1301"/>
                      <a:pt x="706" y="1297"/>
                      <a:pt x="708" y="1293"/>
                    </a:cubicBezTo>
                    <a:cubicBezTo>
                      <a:pt x="726" y="1243"/>
                      <a:pt x="737" y="1220"/>
                      <a:pt x="766" y="1183"/>
                    </a:cubicBezTo>
                    <a:cubicBezTo>
                      <a:pt x="790" y="1154"/>
                      <a:pt x="824" y="1132"/>
                      <a:pt x="837" y="1124"/>
                    </a:cubicBezTo>
                    <a:cubicBezTo>
                      <a:pt x="835" y="1121"/>
                      <a:pt x="833" y="1119"/>
                      <a:pt x="832" y="1117"/>
                    </a:cubicBezTo>
                    <a:cubicBezTo>
                      <a:pt x="825" y="1107"/>
                      <a:pt x="822" y="1094"/>
                      <a:pt x="820" y="1081"/>
                    </a:cubicBezTo>
                    <a:cubicBezTo>
                      <a:pt x="783" y="1081"/>
                      <a:pt x="783" y="1081"/>
                      <a:pt x="783" y="1081"/>
                    </a:cubicBezTo>
                    <a:cubicBezTo>
                      <a:pt x="780" y="1088"/>
                      <a:pt x="771" y="1096"/>
                      <a:pt x="753" y="1109"/>
                    </a:cubicBezTo>
                    <a:cubicBezTo>
                      <a:pt x="744" y="1116"/>
                      <a:pt x="722" y="1120"/>
                      <a:pt x="711" y="1122"/>
                    </a:cubicBezTo>
                    <a:cubicBezTo>
                      <a:pt x="710" y="1123"/>
                      <a:pt x="710" y="1123"/>
                      <a:pt x="710" y="1123"/>
                    </a:cubicBezTo>
                    <a:cubicBezTo>
                      <a:pt x="709" y="1124"/>
                      <a:pt x="708" y="1125"/>
                      <a:pt x="708" y="1125"/>
                    </a:cubicBezTo>
                    <a:cubicBezTo>
                      <a:pt x="694" y="1135"/>
                      <a:pt x="673" y="1138"/>
                      <a:pt x="657" y="1138"/>
                    </a:cubicBezTo>
                    <a:cubicBezTo>
                      <a:pt x="654" y="1138"/>
                      <a:pt x="651" y="1137"/>
                      <a:pt x="651" y="1137"/>
                    </a:cubicBezTo>
                    <a:cubicBezTo>
                      <a:pt x="649" y="1137"/>
                      <a:pt x="647" y="1137"/>
                      <a:pt x="646" y="1136"/>
                    </a:cubicBezTo>
                    <a:cubicBezTo>
                      <a:pt x="641" y="1138"/>
                      <a:pt x="635" y="1139"/>
                      <a:pt x="628" y="1140"/>
                    </a:cubicBezTo>
                    <a:cubicBezTo>
                      <a:pt x="624" y="1141"/>
                      <a:pt x="620" y="1141"/>
                      <a:pt x="615" y="1141"/>
                    </a:cubicBezTo>
                    <a:cubicBezTo>
                      <a:pt x="604" y="1141"/>
                      <a:pt x="595" y="1138"/>
                      <a:pt x="590" y="1136"/>
                    </a:cubicBezTo>
                    <a:cubicBezTo>
                      <a:pt x="578" y="1137"/>
                      <a:pt x="564" y="1131"/>
                      <a:pt x="558" y="1128"/>
                    </a:cubicBezTo>
                    <a:cubicBezTo>
                      <a:pt x="551" y="1128"/>
                      <a:pt x="543" y="1126"/>
                      <a:pt x="539" y="1124"/>
                    </a:cubicBezTo>
                    <a:cubicBezTo>
                      <a:pt x="536" y="1125"/>
                      <a:pt x="533" y="1126"/>
                      <a:pt x="530" y="1126"/>
                    </a:cubicBezTo>
                    <a:cubicBezTo>
                      <a:pt x="523" y="1126"/>
                      <a:pt x="516" y="1124"/>
                      <a:pt x="512" y="1122"/>
                    </a:cubicBezTo>
                    <a:cubicBezTo>
                      <a:pt x="504" y="1124"/>
                      <a:pt x="495" y="1124"/>
                      <a:pt x="490" y="1123"/>
                    </a:cubicBezTo>
                    <a:cubicBezTo>
                      <a:pt x="489" y="1123"/>
                      <a:pt x="488" y="1123"/>
                      <a:pt x="486" y="1124"/>
                    </a:cubicBezTo>
                    <a:cubicBezTo>
                      <a:pt x="490" y="1133"/>
                      <a:pt x="491" y="1146"/>
                      <a:pt x="481" y="1160"/>
                    </a:cubicBezTo>
                    <a:cubicBezTo>
                      <a:pt x="487" y="1168"/>
                      <a:pt x="492" y="1175"/>
                      <a:pt x="496" y="1180"/>
                    </a:cubicBezTo>
                    <a:cubicBezTo>
                      <a:pt x="516" y="1211"/>
                      <a:pt x="537" y="1282"/>
                      <a:pt x="532" y="1296"/>
                    </a:cubicBezTo>
                    <a:cubicBezTo>
                      <a:pt x="527" y="1308"/>
                      <a:pt x="519" y="1311"/>
                      <a:pt x="513" y="1311"/>
                    </a:cubicBezTo>
                    <a:cubicBezTo>
                      <a:pt x="506" y="1311"/>
                      <a:pt x="498" y="1307"/>
                      <a:pt x="487" y="1298"/>
                    </a:cubicBezTo>
                    <a:cubicBezTo>
                      <a:pt x="469" y="1283"/>
                      <a:pt x="468" y="1267"/>
                      <a:pt x="471" y="1258"/>
                    </a:cubicBezTo>
                    <a:cubicBezTo>
                      <a:pt x="473" y="1231"/>
                      <a:pt x="461" y="1202"/>
                      <a:pt x="449" y="1185"/>
                    </a:cubicBezTo>
                    <a:cubicBezTo>
                      <a:pt x="446" y="1186"/>
                      <a:pt x="434" y="1191"/>
                      <a:pt x="421" y="1191"/>
                    </a:cubicBezTo>
                    <a:cubicBezTo>
                      <a:pt x="417" y="1191"/>
                      <a:pt x="413" y="1191"/>
                      <a:pt x="410" y="1190"/>
                    </a:cubicBezTo>
                    <a:cubicBezTo>
                      <a:pt x="396" y="1186"/>
                      <a:pt x="390" y="1179"/>
                      <a:pt x="386" y="1173"/>
                    </a:cubicBezTo>
                    <a:cubicBezTo>
                      <a:pt x="378" y="1172"/>
                      <a:pt x="369" y="1167"/>
                      <a:pt x="359" y="1159"/>
                    </a:cubicBezTo>
                    <a:cubicBezTo>
                      <a:pt x="349" y="1151"/>
                      <a:pt x="344" y="1141"/>
                      <a:pt x="344" y="1132"/>
                    </a:cubicBezTo>
                    <a:cubicBezTo>
                      <a:pt x="344" y="1130"/>
                      <a:pt x="344" y="1128"/>
                      <a:pt x="344" y="1126"/>
                    </a:cubicBezTo>
                    <a:cubicBezTo>
                      <a:pt x="334" y="1118"/>
                      <a:pt x="331" y="1111"/>
                      <a:pt x="328" y="1104"/>
                    </a:cubicBezTo>
                    <a:cubicBezTo>
                      <a:pt x="328" y="1103"/>
                      <a:pt x="328" y="1101"/>
                      <a:pt x="327" y="1100"/>
                    </a:cubicBezTo>
                    <a:cubicBezTo>
                      <a:pt x="322" y="1089"/>
                      <a:pt x="326" y="1081"/>
                      <a:pt x="328" y="1077"/>
                    </a:cubicBezTo>
                    <a:cubicBezTo>
                      <a:pt x="328" y="1076"/>
                      <a:pt x="328" y="1076"/>
                      <a:pt x="328" y="1075"/>
                    </a:cubicBezTo>
                    <a:cubicBezTo>
                      <a:pt x="329" y="1072"/>
                      <a:pt x="330" y="1070"/>
                      <a:pt x="332" y="1068"/>
                    </a:cubicBezTo>
                    <a:cubicBezTo>
                      <a:pt x="327" y="1063"/>
                      <a:pt x="327" y="1063"/>
                      <a:pt x="327" y="1063"/>
                    </a:cubicBezTo>
                    <a:cubicBezTo>
                      <a:pt x="324" y="1061"/>
                      <a:pt x="321" y="1060"/>
                      <a:pt x="318" y="1060"/>
                    </a:cubicBezTo>
                    <a:cubicBezTo>
                      <a:pt x="312" y="1060"/>
                      <a:pt x="305" y="1064"/>
                      <a:pt x="301" y="1070"/>
                    </a:cubicBezTo>
                    <a:cubicBezTo>
                      <a:pt x="300" y="1072"/>
                      <a:pt x="300" y="1074"/>
                      <a:pt x="301" y="1083"/>
                    </a:cubicBezTo>
                    <a:cubicBezTo>
                      <a:pt x="303" y="1093"/>
                      <a:pt x="306" y="1108"/>
                      <a:pt x="303" y="1132"/>
                    </a:cubicBezTo>
                    <a:cubicBezTo>
                      <a:pt x="298" y="1180"/>
                      <a:pt x="255" y="1214"/>
                      <a:pt x="253" y="1216"/>
                    </a:cubicBezTo>
                    <a:cubicBezTo>
                      <a:pt x="251" y="1218"/>
                      <a:pt x="247" y="1218"/>
                      <a:pt x="244" y="1218"/>
                    </a:cubicBezTo>
                    <a:cubicBezTo>
                      <a:pt x="241" y="1217"/>
                      <a:pt x="238" y="1216"/>
                      <a:pt x="236" y="1213"/>
                    </a:cubicBezTo>
                    <a:cubicBezTo>
                      <a:pt x="221" y="1193"/>
                      <a:pt x="221" y="1166"/>
                      <a:pt x="223" y="1148"/>
                    </a:cubicBezTo>
                    <a:cubicBezTo>
                      <a:pt x="197" y="1167"/>
                      <a:pt x="168" y="1173"/>
                      <a:pt x="167" y="1173"/>
                    </a:cubicBezTo>
                    <a:cubicBezTo>
                      <a:pt x="163" y="1174"/>
                      <a:pt x="159" y="1173"/>
                      <a:pt x="156" y="1170"/>
                    </a:cubicBezTo>
                    <a:cubicBezTo>
                      <a:pt x="153" y="1168"/>
                      <a:pt x="152" y="1164"/>
                      <a:pt x="153" y="1160"/>
                    </a:cubicBezTo>
                    <a:cubicBezTo>
                      <a:pt x="157" y="1132"/>
                      <a:pt x="167" y="1110"/>
                      <a:pt x="179" y="1092"/>
                    </a:cubicBezTo>
                    <a:cubicBezTo>
                      <a:pt x="171" y="1094"/>
                      <a:pt x="163" y="1094"/>
                      <a:pt x="155" y="1094"/>
                    </a:cubicBezTo>
                    <a:cubicBezTo>
                      <a:pt x="128" y="1094"/>
                      <a:pt x="107" y="1085"/>
                      <a:pt x="106" y="1084"/>
                    </a:cubicBezTo>
                    <a:cubicBezTo>
                      <a:pt x="102" y="1082"/>
                      <a:pt x="99" y="1078"/>
                      <a:pt x="100" y="1073"/>
                    </a:cubicBezTo>
                    <a:cubicBezTo>
                      <a:pt x="100" y="1068"/>
                      <a:pt x="103" y="1064"/>
                      <a:pt x="108" y="1062"/>
                    </a:cubicBezTo>
                    <a:cubicBezTo>
                      <a:pt x="113" y="1060"/>
                      <a:pt x="124" y="1050"/>
                      <a:pt x="134" y="1038"/>
                    </a:cubicBezTo>
                    <a:cubicBezTo>
                      <a:pt x="124" y="1036"/>
                      <a:pt x="112" y="1033"/>
                      <a:pt x="104" y="1027"/>
                    </a:cubicBezTo>
                    <a:cubicBezTo>
                      <a:pt x="96" y="1020"/>
                      <a:pt x="80" y="1018"/>
                      <a:pt x="75" y="1018"/>
                    </a:cubicBezTo>
                    <a:cubicBezTo>
                      <a:pt x="68" y="1017"/>
                      <a:pt x="63" y="1012"/>
                      <a:pt x="63" y="1005"/>
                    </a:cubicBezTo>
                    <a:cubicBezTo>
                      <a:pt x="64" y="999"/>
                      <a:pt x="69" y="994"/>
                      <a:pt x="75" y="994"/>
                    </a:cubicBezTo>
                    <a:cubicBezTo>
                      <a:pt x="81" y="994"/>
                      <a:pt x="100" y="984"/>
                      <a:pt x="114" y="977"/>
                    </a:cubicBezTo>
                    <a:cubicBezTo>
                      <a:pt x="114" y="977"/>
                      <a:pt x="114" y="977"/>
                      <a:pt x="115" y="977"/>
                    </a:cubicBezTo>
                    <a:cubicBezTo>
                      <a:pt x="110" y="972"/>
                      <a:pt x="107" y="967"/>
                      <a:pt x="106" y="960"/>
                    </a:cubicBezTo>
                    <a:cubicBezTo>
                      <a:pt x="98" y="956"/>
                      <a:pt x="90" y="949"/>
                      <a:pt x="83" y="943"/>
                    </a:cubicBezTo>
                    <a:cubicBezTo>
                      <a:pt x="78" y="938"/>
                      <a:pt x="72" y="934"/>
                      <a:pt x="69" y="932"/>
                    </a:cubicBezTo>
                    <a:cubicBezTo>
                      <a:pt x="67" y="931"/>
                      <a:pt x="64" y="930"/>
                      <a:pt x="62" y="930"/>
                    </a:cubicBezTo>
                    <a:cubicBezTo>
                      <a:pt x="56" y="930"/>
                      <a:pt x="51" y="932"/>
                      <a:pt x="51" y="932"/>
                    </a:cubicBezTo>
                    <a:cubicBezTo>
                      <a:pt x="47" y="934"/>
                      <a:pt x="43" y="933"/>
                      <a:pt x="39" y="931"/>
                    </a:cubicBezTo>
                    <a:cubicBezTo>
                      <a:pt x="36" y="928"/>
                      <a:pt x="34" y="924"/>
                      <a:pt x="35" y="920"/>
                    </a:cubicBezTo>
                    <a:cubicBezTo>
                      <a:pt x="36" y="909"/>
                      <a:pt x="41" y="895"/>
                      <a:pt x="56" y="886"/>
                    </a:cubicBezTo>
                    <a:cubicBezTo>
                      <a:pt x="54" y="882"/>
                      <a:pt x="52" y="878"/>
                      <a:pt x="51" y="874"/>
                    </a:cubicBezTo>
                    <a:cubicBezTo>
                      <a:pt x="49" y="870"/>
                      <a:pt x="48" y="867"/>
                      <a:pt x="47" y="865"/>
                    </a:cubicBezTo>
                    <a:cubicBezTo>
                      <a:pt x="42" y="856"/>
                      <a:pt x="37" y="851"/>
                      <a:pt x="33" y="849"/>
                    </a:cubicBezTo>
                    <a:cubicBezTo>
                      <a:pt x="28" y="847"/>
                      <a:pt x="25" y="842"/>
                      <a:pt x="26" y="837"/>
                    </a:cubicBezTo>
                    <a:cubicBezTo>
                      <a:pt x="26" y="831"/>
                      <a:pt x="31" y="827"/>
                      <a:pt x="36" y="826"/>
                    </a:cubicBezTo>
                    <a:cubicBezTo>
                      <a:pt x="37" y="826"/>
                      <a:pt x="58" y="823"/>
                      <a:pt x="80" y="823"/>
                    </a:cubicBezTo>
                    <a:cubicBezTo>
                      <a:pt x="89" y="823"/>
                      <a:pt x="98" y="824"/>
                      <a:pt x="105" y="825"/>
                    </a:cubicBezTo>
                    <a:cubicBezTo>
                      <a:pt x="105" y="824"/>
                      <a:pt x="104" y="822"/>
                      <a:pt x="104" y="821"/>
                    </a:cubicBezTo>
                    <a:cubicBezTo>
                      <a:pt x="104" y="818"/>
                      <a:pt x="105" y="815"/>
                      <a:pt x="106" y="811"/>
                    </a:cubicBezTo>
                    <a:cubicBezTo>
                      <a:pt x="90" y="808"/>
                      <a:pt x="65" y="803"/>
                      <a:pt x="41" y="784"/>
                    </a:cubicBezTo>
                    <a:cubicBezTo>
                      <a:pt x="4" y="756"/>
                      <a:pt x="0" y="685"/>
                      <a:pt x="0" y="682"/>
                    </a:cubicBezTo>
                    <a:cubicBezTo>
                      <a:pt x="0" y="676"/>
                      <a:pt x="4" y="671"/>
                      <a:pt x="9" y="670"/>
                    </a:cubicBezTo>
                    <a:cubicBezTo>
                      <a:pt x="15" y="668"/>
                      <a:pt x="21" y="671"/>
                      <a:pt x="23" y="677"/>
                    </a:cubicBezTo>
                    <a:cubicBezTo>
                      <a:pt x="28" y="688"/>
                      <a:pt x="40" y="693"/>
                      <a:pt x="63" y="702"/>
                    </a:cubicBezTo>
                    <a:cubicBezTo>
                      <a:pt x="70" y="704"/>
                      <a:pt x="78" y="707"/>
                      <a:pt x="86" y="711"/>
                    </a:cubicBezTo>
                    <a:cubicBezTo>
                      <a:pt x="85" y="710"/>
                      <a:pt x="84" y="708"/>
                      <a:pt x="84" y="708"/>
                    </a:cubicBezTo>
                    <a:cubicBezTo>
                      <a:pt x="83" y="708"/>
                      <a:pt x="83" y="707"/>
                      <a:pt x="83" y="707"/>
                    </a:cubicBezTo>
                    <a:cubicBezTo>
                      <a:pt x="60" y="663"/>
                      <a:pt x="75" y="617"/>
                      <a:pt x="80" y="601"/>
                    </a:cubicBezTo>
                    <a:cubicBezTo>
                      <a:pt x="81" y="601"/>
                      <a:pt x="81" y="601"/>
                      <a:pt x="81" y="601"/>
                    </a:cubicBezTo>
                    <a:cubicBezTo>
                      <a:pt x="83" y="593"/>
                      <a:pt x="85" y="565"/>
                      <a:pt x="85" y="547"/>
                    </a:cubicBezTo>
                    <a:cubicBezTo>
                      <a:pt x="85" y="542"/>
                      <a:pt x="88" y="538"/>
                      <a:pt x="92" y="536"/>
                    </a:cubicBezTo>
                    <a:cubicBezTo>
                      <a:pt x="96" y="534"/>
                      <a:pt x="102" y="535"/>
                      <a:pt x="105" y="539"/>
                    </a:cubicBezTo>
                    <a:cubicBezTo>
                      <a:pt x="107" y="541"/>
                      <a:pt x="116" y="550"/>
                      <a:pt x="120" y="559"/>
                    </a:cubicBezTo>
                    <a:cubicBezTo>
                      <a:pt x="121" y="562"/>
                      <a:pt x="121" y="564"/>
                      <a:pt x="122" y="567"/>
                    </a:cubicBezTo>
                    <a:cubicBezTo>
                      <a:pt x="125" y="576"/>
                      <a:pt x="128" y="587"/>
                      <a:pt x="137" y="596"/>
                    </a:cubicBezTo>
                    <a:cubicBezTo>
                      <a:pt x="143" y="603"/>
                      <a:pt x="148" y="611"/>
                      <a:pt x="152" y="619"/>
                    </a:cubicBezTo>
                    <a:cubicBezTo>
                      <a:pt x="173" y="585"/>
                      <a:pt x="204" y="573"/>
                      <a:pt x="205" y="572"/>
                    </a:cubicBezTo>
                    <a:cubicBezTo>
                      <a:pt x="210" y="570"/>
                      <a:pt x="216" y="572"/>
                      <a:pt x="219" y="576"/>
                    </a:cubicBezTo>
                    <a:cubicBezTo>
                      <a:pt x="223" y="581"/>
                      <a:pt x="222" y="587"/>
                      <a:pt x="219" y="591"/>
                    </a:cubicBezTo>
                    <a:cubicBezTo>
                      <a:pt x="216" y="595"/>
                      <a:pt x="211" y="618"/>
                      <a:pt x="211" y="638"/>
                    </a:cubicBezTo>
                    <a:cubicBezTo>
                      <a:pt x="211" y="640"/>
                      <a:pt x="211" y="643"/>
                      <a:pt x="211" y="646"/>
                    </a:cubicBezTo>
                    <a:cubicBezTo>
                      <a:pt x="212" y="663"/>
                      <a:pt x="212" y="685"/>
                      <a:pt x="197" y="701"/>
                    </a:cubicBezTo>
                    <a:cubicBezTo>
                      <a:pt x="195" y="704"/>
                      <a:pt x="193" y="706"/>
                      <a:pt x="191" y="708"/>
                    </a:cubicBezTo>
                    <a:cubicBezTo>
                      <a:pt x="192" y="708"/>
                      <a:pt x="192" y="708"/>
                      <a:pt x="193" y="709"/>
                    </a:cubicBezTo>
                    <a:cubicBezTo>
                      <a:pt x="199" y="706"/>
                      <a:pt x="206" y="704"/>
                      <a:pt x="213" y="703"/>
                    </a:cubicBezTo>
                    <a:cubicBezTo>
                      <a:pt x="219" y="702"/>
                      <a:pt x="224" y="692"/>
                      <a:pt x="225" y="688"/>
                    </a:cubicBezTo>
                    <a:cubicBezTo>
                      <a:pt x="227" y="683"/>
                      <a:pt x="233" y="679"/>
                      <a:pt x="238" y="680"/>
                    </a:cubicBezTo>
                    <a:cubicBezTo>
                      <a:pt x="244" y="681"/>
                      <a:pt x="248" y="685"/>
                      <a:pt x="249" y="691"/>
                    </a:cubicBezTo>
                    <a:cubicBezTo>
                      <a:pt x="254" y="749"/>
                      <a:pt x="239" y="782"/>
                      <a:pt x="234" y="791"/>
                    </a:cubicBezTo>
                    <a:cubicBezTo>
                      <a:pt x="232" y="794"/>
                      <a:pt x="230" y="797"/>
                      <a:pt x="227" y="800"/>
                    </a:cubicBezTo>
                    <a:cubicBezTo>
                      <a:pt x="233" y="806"/>
                      <a:pt x="238" y="814"/>
                      <a:pt x="238" y="823"/>
                    </a:cubicBezTo>
                    <a:cubicBezTo>
                      <a:pt x="253" y="802"/>
                      <a:pt x="269" y="789"/>
                      <a:pt x="270" y="788"/>
                    </a:cubicBezTo>
                    <a:cubicBezTo>
                      <a:pt x="274" y="785"/>
                      <a:pt x="280" y="785"/>
                      <a:pt x="284" y="787"/>
                    </a:cubicBezTo>
                    <a:cubicBezTo>
                      <a:pt x="288" y="790"/>
                      <a:pt x="290" y="795"/>
                      <a:pt x="289" y="800"/>
                    </a:cubicBezTo>
                    <a:cubicBezTo>
                      <a:pt x="288" y="805"/>
                      <a:pt x="288" y="822"/>
                      <a:pt x="294" y="841"/>
                    </a:cubicBezTo>
                    <a:cubicBezTo>
                      <a:pt x="296" y="848"/>
                      <a:pt x="297" y="861"/>
                      <a:pt x="297" y="874"/>
                    </a:cubicBezTo>
                    <a:cubicBezTo>
                      <a:pt x="320" y="834"/>
                      <a:pt x="340" y="808"/>
                      <a:pt x="341" y="807"/>
                    </a:cubicBezTo>
                    <a:cubicBezTo>
                      <a:pt x="344" y="803"/>
                      <a:pt x="349" y="801"/>
                      <a:pt x="353" y="803"/>
                    </a:cubicBezTo>
                    <a:cubicBezTo>
                      <a:pt x="358" y="804"/>
                      <a:pt x="362" y="808"/>
                      <a:pt x="362" y="813"/>
                    </a:cubicBezTo>
                    <a:cubicBezTo>
                      <a:pt x="362" y="815"/>
                      <a:pt x="364" y="847"/>
                      <a:pt x="365" y="879"/>
                    </a:cubicBezTo>
                    <a:cubicBezTo>
                      <a:pt x="380" y="868"/>
                      <a:pt x="403" y="854"/>
                      <a:pt x="431" y="846"/>
                    </a:cubicBezTo>
                    <a:cubicBezTo>
                      <a:pt x="436" y="845"/>
                      <a:pt x="441" y="847"/>
                      <a:pt x="444" y="851"/>
                    </a:cubicBezTo>
                    <a:cubicBezTo>
                      <a:pt x="447" y="855"/>
                      <a:pt x="447" y="861"/>
                      <a:pt x="444" y="865"/>
                    </a:cubicBezTo>
                    <a:cubicBezTo>
                      <a:pt x="441" y="870"/>
                      <a:pt x="432" y="885"/>
                      <a:pt x="430" y="895"/>
                    </a:cubicBezTo>
                    <a:cubicBezTo>
                      <a:pt x="426" y="913"/>
                      <a:pt x="418" y="946"/>
                      <a:pt x="408" y="960"/>
                    </a:cubicBezTo>
                    <a:cubicBezTo>
                      <a:pt x="402" y="968"/>
                      <a:pt x="389" y="980"/>
                      <a:pt x="375" y="991"/>
                    </a:cubicBezTo>
                    <a:cubicBezTo>
                      <a:pt x="377" y="995"/>
                      <a:pt x="378" y="999"/>
                      <a:pt x="378" y="1004"/>
                    </a:cubicBezTo>
                    <a:cubicBezTo>
                      <a:pt x="378" y="1013"/>
                      <a:pt x="374" y="1021"/>
                      <a:pt x="368" y="1026"/>
                    </a:cubicBezTo>
                    <a:cubicBezTo>
                      <a:pt x="370" y="1025"/>
                      <a:pt x="372" y="1024"/>
                      <a:pt x="374" y="1024"/>
                    </a:cubicBezTo>
                    <a:cubicBezTo>
                      <a:pt x="376" y="1023"/>
                      <a:pt x="377" y="1023"/>
                      <a:pt x="379" y="1023"/>
                    </a:cubicBezTo>
                    <a:cubicBezTo>
                      <a:pt x="384" y="1021"/>
                      <a:pt x="390" y="1020"/>
                      <a:pt x="396" y="1020"/>
                    </a:cubicBezTo>
                    <a:cubicBezTo>
                      <a:pt x="399" y="1020"/>
                      <a:pt x="401" y="1020"/>
                      <a:pt x="404" y="1021"/>
                    </a:cubicBezTo>
                    <a:cubicBezTo>
                      <a:pt x="407" y="1016"/>
                      <a:pt x="411" y="1013"/>
                      <a:pt x="414" y="1011"/>
                    </a:cubicBezTo>
                    <a:cubicBezTo>
                      <a:pt x="415" y="1010"/>
                      <a:pt x="416" y="1009"/>
                      <a:pt x="416" y="1009"/>
                    </a:cubicBezTo>
                    <a:cubicBezTo>
                      <a:pt x="421" y="1005"/>
                      <a:pt x="428" y="1002"/>
                      <a:pt x="436" y="1002"/>
                    </a:cubicBezTo>
                    <a:cubicBezTo>
                      <a:pt x="443" y="998"/>
                      <a:pt x="455" y="999"/>
                      <a:pt x="467" y="1005"/>
                    </a:cubicBezTo>
                    <a:cubicBezTo>
                      <a:pt x="482" y="1013"/>
                      <a:pt x="488" y="1026"/>
                      <a:pt x="490" y="1035"/>
                    </a:cubicBezTo>
                    <a:cubicBezTo>
                      <a:pt x="490" y="1037"/>
                      <a:pt x="490" y="1038"/>
                      <a:pt x="490" y="1040"/>
                    </a:cubicBezTo>
                    <a:cubicBezTo>
                      <a:pt x="492" y="1043"/>
                      <a:pt x="493" y="1048"/>
                      <a:pt x="492" y="1053"/>
                    </a:cubicBezTo>
                    <a:cubicBezTo>
                      <a:pt x="491" y="1059"/>
                      <a:pt x="488" y="1063"/>
                      <a:pt x="486" y="1065"/>
                    </a:cubicBezTo>
                    <a:cubicBezTo>
                      <a:pt x="485" y="1067"/>
                      <a:pt x="485" y="1067"/>
                      <a:pt x="485" y="1067"/>
                    </a:cubicBezTo>
                    <a:cubicBezTo>
                      <a:pt x="485" y="1068"/>
                      <a:pt x="485" y="1068"/>
                      <a:pt x="485" y="1068"/>
                    </a:cubicBezTo>
                    <a:cubicBezTo>
                      <a:pt x="485" y="1068"/>
                      <a:pt x="485" y="1068"/>
                      <a:pt x="485" y="1068"/>
                    </a:cubicBezTo>
                    <a:cubicBezTo>
                      <a:pt x="489" y="1068"/>
                      <a:pt x="493" y="1068"/>
                      <a:pt x="496" y="1069"/>
                    </a:cubicBezTo>
                    <a:cubicBezTo>
                      <a:pt x="497" y="1068"/>
                      <a:pt x="498" y="1067"/>
                      <a:pt x="500" y="1066"/>
                    </a:cubicBezTo>
                    <a:cubicBezTo>
                      <a:pt x="503" y="1065"/>
                      <a:pt x="506" y="1064"/>
                      <a:pt x="509" y="1064"/>
                    </a:cubicBezTo>
                    <a:cubicBezTo>
                      <a:pt x="513" y="1064"/>
                      <a:pt x="516" y="1065"/>
                      <a:pt x="519" y="1066"/>
                    </a:cubicBezTo>
                    <a:cubicBezTo>
                      <a:pt x="522" y="1066"/>
                      <a:pt x="525" y="1065"/>
                      <a:pt x="528" y="1065"/>
                    </a:cubicBezTo>
                    <a:cubicBezTo>
                      <a:pt x="531" y="1064"/>
                      <a:pt x="533" y="1064"/>
                      <a:pt x="536" y="1065"/>
                    </a:cubicBezTo>
                    <a:cubicBezTo>
                      <a:pt x="536" y="1065"/>
                      <a:pt x="536" y="1065"/>
                      <a:pt x="536" y="1065"/>
                    </a:cubicBezTo>
                    <a:cubicBezTo>
                      <a:pt x="539" y="1062"/>
                      <a:pt x="542" y="1061"/>
                      <a:pt x="546" y="1060"/>
                    </a:cubicBezTo>
                    <a:cubicBezTo>
                      <a:pt x="547" y="1058"/>
                      <a:pt x="548" y="1057"/>
                      <a:pt x="549" y="1055"/>
                    </a:cubicBezTo>
                    <a:cubicBezTo>
                      <a:pt x="549" y="1054"/>
                      <a:pt x="549" y="1053"/>
                      <a:pt x="549" y="1052"/>
                    </a:cubicBezTo>
                    <a:cubicBezTo>
                      <a:pt x="553" y="1035"/>
                      <a:pt x="571" y="1021"/>
                      <a:pt x="578" y="1016"/>
                    </a:cubicBezTo>
                    <a:cubicBezTo>
                      <a:pt x="583" y="1006"/>
                      <a:pt x="590" y="998"/>
                      <a:pt x="597" y="993"/>
                    </a:cubicBezTo>
                    <a:cubicBezTo>
                      <a:pt x="597" y="992"/>
                      <a:pt x="598" y="991"/>
                      <a:pt x="598" y="990"/>
                    </a:cubicBezTo>
                    <a:cubicBezTo>
                      <a:pt x="606" y="977"/>
                      <a:pt x="616" y="969"/>
                      <a:pt x="623" y="965"/>
                    </a:cubicBezTo>
                    <a:cubicBezTo>
                      <a:pt x="633" y="944"/>
                      <a:pt x="654" y="932"/>
                      <a:pt x="662" y="929"/>
                    </a:cubicBezTo>
                    <a:cubicBezTo>
                      <a:pt x="662" y="928"/>
                      <a:pt x="662" y="928"/>
                      <a:pt x="662" y="928"/>
                    </a:cubicBezTo>
                    <a:cubicBezTo>
                      <a:pt x="663" y="928"/>
                      <a:pt x="663" y="928"/>
                      <a:pt x="663" y="928"/>
                    </a:cubicBezTo>
                    <a:cubicBezTo>
                      <a:pt x="670" y="919"/>
                      <a:pt x="676" y="915"/>
                      <a:pt x="682" y="912"/>
                    </a:cubicBezTo>
                    <a:cubicBezTo>
                      <a:pt x="679" y="900"/>
                      <a:pt x="676" y="893"/>
                      <a:pt x="674" y="886"/>
                    </a:cubicBezTo>
                    <a:cubicBezTo>
                      <a:pt x="673" y="883"/>
                      <a:pt x="671" y="880"/>
                      <a:pt x="670" y="877"/>
                    </a:cubicBezTo>
                    <a:cubicBezTo>
                      <a:pt x="651" y="893"/>
                      <a:pt x="629" y="900"/>
                      <a:pt x="628" y="900"/>
                    </a:cubicBezTo>
                    <a:cubicBezTo>
                      <a:pt x="624" y="902"/>
                      <a:pt x="619" y="900"/>
                      <a:pt x="616" y="897"/>
                    </a:cubicBezTo>
                    <a:cubicBezTo>
                      <a:pt x="612" y="894"/>
                      <a:pt x="611" y="889"/>
                      <a:pt x="613" y="884"/>
                    </a:cubicBezTo>
                    <a:cubicBezTo>
                      <a:pt x="615" y="880"/>
                      <a:pt x="615" y="868"/>
                      <a:pt x="616" y="857"/>
                    </a:cubicBezTo>
                    <a:cubicBezTo>
                      <a:pt x="596" y="873"/>
                      <a:pt x="579" y="878"/>
                      <a:pt x="578" y="878"/>
                    </a:cubicBezTo>
                    <a:cubicBezTo>
                      <a:pt x="574" y="879"/>
                      <a:pt x="571" y="878"/>
                      <a:pt x="568" y="876"/>
                    </a:cubicBezTo>
                    <a:cubicBezTo>
                      <a:pt x="565" y="874"/>
                      <a:pt x="563" y="871"/>
                      <a:pt x="563" y="868"/>
                    </a:cubicBezTo>
                    <a:cubicBezTo>
                      <a:pt x="562" y="867"/>
                      <a:pt x="561" y="854"/>
                      <a:pt x="562" y="838"/>
                    </a:cubicBezTo>
                    <a:cubicBezTo>
                      <a:pt x="544" y="847"/>
                      <a:pt x="527" y="853"/>
                      <a:pt x="526" y="853"/>
                    </a:cubicBezTo>
                    <a:cubicBezTo>
                      <a:pt x="521" y="855"/>
                      <a:pt x="516" y="854"/>
                      <a:pt x="513" y="851"/>
                    </a:cubicBezTo>
                    <a:cubicBezTo>
                      <a:pt x="510" y="847"/>
                      <a:pt x="509" y="843"/>
                      <a:pt x="510" y="838"/>
                    </a:cubicBezTo>
                    <a:cubicBezTo>
                      <a:pt x="513" y="831"/>
                      <a:pt x="514" y="818"/>
                      <a:pt x="514" y="806"/>
                    </a:cubicBezTo>
                    <a:cubicBezTo>
                      <a:pt x="514" y="805"/>
                      <a:pt x="514" y="805"/>
                      <a:pt x="514" y="804"/>
                    </a:cubicBezTo>
                    <a:cubicBezTo>
                      <a:pt x="493" y="815"/>
                      <a:pt x="472" y="819"/>
                      <a:pt x="471" y="819"/>
                    </a:cubicBezTo>
                    <a:cubicBezTo>
                      <a:pt x="467" y="820"/>
                      <a:pt x="462" y="819"/>
                      <a:pt x="460" y="815"/>
                    </a:cubicBezTo>
                    <a:cubicBezTo>
                      <a:pt x="457" y="812"/>
                      <a:pt x="456" y="807"/>
                      <a:pt x="458" y="803"/>
                    </a:cubicBezTo>
                    <a:cubicBezTo>
                      <a:pt x="459" y="799"/>
                      <a:pt x="461" y="793"/>
                      <a:pt x="463" y="787"/>
                    </a:cubicBezTo>
                    <a:cubicBezTo>
                      <a:pt x="465" y="780"/>
                      <a:pt x="467" y="771"/>
                      <a:pt x="470" y="762"/>
                    </a:cubicBezTo>
                    <a:cubicBezTo>
                      <a:pt x="451" y="766"/>
                      <a:pt x="432" y="767"/>
                      <a:pt x="426" y="767"/>
                    </a:cubicBezTo>
                    <a:cubicBezTo>
                      <a:pt x="424" y="767"/>
                      <a:pt x="423" y="767"/>
                      <a:pt x="423" y="767"/>
                    </a:cubicBezTo>
                    <a:cubicBezTo>
                      <a:pt x="419" y="767"/>
                      <a:pt x="414" y="764"/>
                      <a:pt x="413" y="759"/>
                    </a:cubicBezTo>
                    <a:cubicBezTo>
                      <a:pt x="411" y="755"/>
                      <a:pt x="412" y="750"/>
                      <a:pt x="415" y="746"/>
                    </a:cubicBezTo>
                    <a:cubicBezTo>
                      <a:pt x="417" y="744"/>
                      <a:pt x="422" y="738"/>
                      <a:pt x="426" y="731"/>
                    </a:cubicBezTo>
                    <a:cubicBezTo>
                      <a:pt x="429" y="727"/>
                      <a:pt x="431" y="724"/>
                      <a:pt x="434" y="720"/>
                    </a:cubicBezTo>
                    <a:cubicBezTo>
                      <a:pt x="413" y="721"/>
                      <a:pt x="395" y="721"/>
                      <a:pt x="393" y="721"/>
                    </a:cubicBezTo>
                    <a:cubicBezTo>
                      <a:pt x="388" y="721"/>
                      <a:pt x="384" y="718"/>
                      <a:pt x="382" y="714"/>
                    </a:cubicBezTo>
                    <a:cubicBezTo>
                      <a:pt x="380" y="709"/>
                      <a:pt x="382" y="704"/>
                      <a:pt x="386" y="700"/>
                    </a:cubicBezTo>
                    <a:cubicBezTo>
                      <a:pt x="392" y="695"/>
                      <a:pt x="401" y="682"/>
                      <a:pt x="409" y="672"/>
                    </a:cubicBezTo>
                    <a:cubicBezTo>
                      <a:pt x="405" y="671"/>
                      <a:pt x="400" y="671"/>
                      <a:pt x="397" y="669"/>
                    </a:cubicBezTo>
                    <a:cubicBezTo>
                      <a:pt x="388" y="666"/>
                      <a:pt x="367" y="663"/>
                      <a:pt x="359" y="663"/>
                    </a:cubicBezTo>
                    <a:cubicBezTo>
                      <a:pt x="354" y="662"/>
                      <a:pt x="350" y="659"/>
                      <a:pt x="349" y="654"/>
                    </a:cubicBezTo>
                    <a:cubicBezTo>
                      <a:pt x="347" y="649"/>
                      <a:pt x="349" y="644"/>
                      <a:pt x="353" y="641"/>
                    </a:cubicBezTo>
                    <a:cubicBezTo>
                      <a:pt x="355" y="640"/>
                      <a:pt x="359" y="637"/>
                      <a:pt x="363" y="634"/>
                    </a:cubicBezTo>
                    <a:cubicBezTo>
                      <a:pt x="368" y="630"/>
                      <a:pt x="374" y="625"/>
                      <a:pt x="380" y="621"/>
                    </a:cubicBezTo>
                    <a:cubicBezTo>
                      <a:pt x="376" y="620"/>
                      <a:pt x="373" y="619"/>
                      <a:pt x="371" y="618"/>
                    </a:cubicBezTo>
                    <a:cubicBezTo>
                      <a:pt x="363" y="615"/>
                      <a:pt x="345" y="610"/>
                      <a:pt x="339" y="608"/>
                    </a:cubicBezTo>
                    <a:cubicBezTo>
                      <a:pt x="334" y="607"/>
                      <a:pt x="331" y="602"/>
                      <a:pt x="330" y="597"/>
                    </a:cubicBezTo>
                    <a:cubicBezTo>
                      <a:pt x="330" y="592"/>
                      <a:pt x="333" y="587"/>
                      <a:pt x="337" y="585"/>
                    </a:cubicBezTo>
                    <a:cubicBezTo>
                      <a:pt x="340" y="585"/>
                      <a:pt x="345" y="581"/>
                      <a:pt x="349" y="577"/>
                    </a:cubicBezTo>
                    <a:cubicBezTo>
                      <a:pt x="351" y="576"/>
                      <a:pt x="353" y="575"/>
                      <a:pt x="354" y="573"/>
                    </a:cubicBezTo>
                    <a:cubicBezTo>
                      <a:pt x="321" y="567"/>
                      <a:pt x="304" y="550"/>
                      <a:pt x="303" y="549"/>
                    </a:cubicBezTo>
                    <a:cubicBezTo>
                      <a:pt x="301" y="546"/>
                      <a:pt x="299" y="542"/>
                      <a:pt x="300" y="538"/>
                    </a:cubicBezTo>
                    <a:cubicBezTo>
                      <a:pt x="301" y="534"/>
                      <a:pt x="304" y="531"/>
                      <a:pt x="308" y="529"/>
                    </a:cubicBezTo>
                    <a:cubicBezTo>
                      <a:pt x="308" y="529"/>
                      <a:pt x="319" y="525"/>
                      <a:pt x="332" y="518"/>
                    </a:cubicBezTo>
                    <a:cubicBezTo>
                      <a:pt x="333" y="517"/>
                      <a:pt x="335" y="517"/>
                      <a:pt x="336" y="516"/>
                    </a:cubicBezTo>
                    <a:cubicBezTo>
                      <a:pt x="309" y="505"/>
                      <a:pt x="290" y="489"/>
                      <a:pt x="289" y="488"/>
                    </a:cubicBezTo>
                    <a:cubicBezTo>
                      <a:pt x="285" y="484"/>
                      <a:pt x="284" y="479"/>
                      <a:pt x="286" y="475"/>
                    </a:cubicBezTo>
                    <a:cubicBezTo>
                      <a:pt x="287" y="470"/>
                      <a:pt x="292" y="467"/>
                      <a:pt x="297" y="467"/>
                    </a:cubicBezTo>
                    <a:cubicBezTo>
                      <a:pt x="300" y="467"/>
                      <a:pt x="312" y="462"/>
                      <a:pt x="319" y="459"/>
                    </a:cubicBezTo>
                    <a:cubicBezTo>
                      <a:pt x="321" y="458"/>
                      <a:pt x="323" y="457"/>
                      <a:pt x="325" y="457"/>
                    </a:cubicBezTo>
                    <a:cubicBezTo>
                      <a:pt x="324" y="456"/>
                      <a:pt x="324" y="456"/>
                      <a:pt x="323" y="455"/>
                    </a:cubicBezTo>
                    <a:cubicBezTo>
                      <a:pt x="306" y="443"/>
                      <a:pt x="293" y="437"/>
                      <a:pt x="292" y="437"/>
                    </a:cubicBezTo>
                    <a:cubicBezTo>
                      <a:pt x="287" y="435"/>
                      <a:pt x="284" y="429"/>
                      <a:pt x="285" y="424"/>
                    </a:cubicBezTo>
                    <a:cubicBezTo>
                      <a:pt x="286" y="418"/>
                      <a:pt x="291" y="414"/>
                      <a:pt x="297" y="414"/>
                    </a:cubicBezTo>
                    <a:cubicBezTo>
                      <a:pt x="298" y="414"/>
                      <a:pt x="302" y="413"/>
                      <a:pt x="305" y="411"/>
                    </a:cubicBezTo>
                    <a:cubicBezTo>
                      <a:pt x="311" y="410"/>
                      <a:pt x="318" y="407"/>
                      <a:pt x="326" y="405"/>
                    </a:cubicBezTo>
                    <a:cubicBezTo>
                      <a:pt x="319" y="400"/>
                      <a:pt x="313" y="396"/>
                      <a:pt x="310" y="393"/>
                    </a:cubicBezTo>
                    <a:cubicBezTo>
                      <a:pt x="309" y="392"/>
                      <a:pt x="309" y="392"/>
                      <a:pt x="309" y="392"/>
                    </a:cubicBezTo>
                    <a:cubicBezTo>
                      <a:pt x="302" y="387"/>
                      <a:pt x="283" y="374"/>
                      <a:pt x="276" y="369"/>
                    </a:cubicBezTo>
                    <a:cubicBezTo>
                      <a:pt x="272" y="366"/>
                      <a:pt x="270" y="360"/>
                      <a:pt x="272" y="355"/>
                    </a:cubicBezTo>
                    <a:cubicBezTo>
                      <a:pt x="274" y="350"/>
                      <a:pt x="279" y="347"/>
                      <a:pt x="285" y="348"/>
                    </a:cubicBezTo>
                    <a:cubicBezTo>
                      <a:pt x="291" y="348"/>
                      <a:pt x="297" y="349"/>
                      <a:pt x="306" y="349"/>
                    </a:cubicBezTo>
                    <a:cubicBezTo>
                      <a:pt x="314" y="349"/>
                      <a:pt x="322" y="349"/>
                      <a:pt x="331" y="348"/>
                    </a:cubicBezTo>
                    <a:cubicBezTo>
                      <a:pt x="333" y="348"/>
                      <a:pt x="334" y="348"/>
                      <a:pt x="336" y="348"/>
                    </a:cubicBezTo>
                    <a:cubicBezTo>
                      <a:pt x="331" y="345"/>
                      <a:pt x="328" y="343"/>
                      <a:pt x="327" y="342"/>
                    </a:cubicBezTo>
                    <a:cubicBezTo>
                      <a:pt x="319" y="336"/>
                      <a:pt x="298" y="321"/>
                      <a:pt x="290" y="316"/>
                    </a:cubicBezTo>
                    <a:cubicBezTo>
                      <a:pt x="285" y="313"/>
                      <a:pt x="283" y="307"/>
                      <a:pt x="285" y="302"/>
                    </a:cubicBezTo>
                    <a:cubicBezTo>
                      <a:pt x="287" y="297"/>
                      <a:pt x="291" y="294"/>
                      <a:pt x="296" y="294"/>
                    </a:cubicBezTo>
                    <a:cubicBezTo>
                      <a:pt x="297" y="294"/>
                      <a:pt x="299" y="293"/>
                      <a:pt x="301" y="293"/>
                    </a:cubicBezTo>
                    <a:cubicBezTo>
                      <a:pt x="307" y="293"/>
                      <a:pt x="317" y="292"/>
                      <a:pt x="329" y="291"/>
                    </a:cubicBezTo>
                    <a:cubicBezTo>
                      <a:pt x="266" y="258"/>
                      <a:pt x="237" y="218"/>
                      <a:pt x="236" y="216"/>
                    </a:cubicBezTo>
                    <a:cubicBezTo>
                      <a:pt x="233" y="212"/>
                      <a:pt x="233" y="207"/>
                      <a:pt x="235" y="203"/>
                    </a:cubicBezTo>
                    <a:cubicBezTo>
                      <a:pt x="238" y="198"/>
                      <a:pt x="243" y="196"/>
                      <a:pt x="248" y="197"/>
                    </a:cubicBezTo>
                    <a:cubicBezTo>
                      <a:pt x="251" y="198"/>
                      <a:pt x="258" y="198"/>
                      <a:pt x="274" y="199"/>
                    </a:cubicBezTo>
                    <a:cubicBezTo>
                      <a:pt x="228" y="167"/>
                      <a:pt x="201" y="134"/>
                      <a:pt x="200" y="132"/>
                    </a:cubicBezTo>
                    <a:cubicBezTo>
                      <a:pt x="197" y="128"/>
                      <a:pt x="197" y="123"/>
                      <a:pt x="199" y="119"/>
                    </a:cubicBezTo>
                    <a:cubicBezTo>
                      <a:pt x="201" y="114"/>
                      <a:pt x="206" y="112"/>
                      <a:pt x="211" y="113"/>
                    </a:cubicBezTo>
                    <a:cubicBezTo>
                      <a:pt x="214" y="113"/>
                      <a:pt x="218" y="113"/>
                      <a:pt x="222" y="112"/>
                    </a:cubicBezTo>
                    <a:cubicBezTo>
                      <a:pt x="154" y="72"/>
                      <a:pt x="136" y="30"/>
                      <a:pt x="135" y="28"/>
                    </a:cubicBezTo>
                    <a:cubicBezTo>
                      <a:pt x="134" y="25"/>
                      <a:pt x="134" y="21"/>
                      <a:pt x="135" y="18"/>
                    </a:cubicBezTo>
                    <a:cubicBezTo>
                      <a:pt x="137" y="15"/>
                      <a:pt x="139" y="13"/>
                      <a:pt x="143" y="12"/>
                    </a:cubicBezTo>
                    <a:cubicBezTo>
                      <a:pt x="155" y="8"/>
                      <a:pt x="167" y="7"/>
                      <a:pt x="178" y="7"/>
                    </a:cubicBezTo>
                    <a:cubicBezTo>
                      <a:pt x="191" y="7"/>
                      <a:pt x="198" y="9"/>
                      <a:pt x="199" y="9"/>
                    </a:cubicBezTo>
                    <a:cubicBezTo>
                      <a:pt x="339" y="51"/>
                      <a:pt x="373" y="105"/>
                      <a:pt x="382" y="130"/>
                    </a:cubicBezTo>
                    <a:cubicBezTo>
                      <a:pt x="444" y="172"/>
                      <a:pt x="548" y="249"/>
                      <a:pt x="574" y="308"/>
                    </a:cubicBezTo>
                    <a:cubicBezTo>
                      <a:pt x="591" y="346"/>
                      <a:pt x="582" y="388"/>
                      <a:pt x="574" y="429"/>
                    </a:cubicBezTo>
                    <a:cubicBezTo>
                      <a:pt x="563" y="478"/>
                      <a:pt x="553" y="529"/>
                      <a:pt x="584" y="575"/>
                    </a:cubicBezTo>
                    <a:cubicBezTo>
                      <a:pt x="600" y="599"/>
                      <a:pt x="627" y="610"/>
                      <a:pt x="668" y="610"/>
                    </a:cubicBezTo>
                    <a:cubicBezTo>
                      <a:pt x="708" y="610"/>
                      <a:pt x="756" y="599"/>
                      <a:pt x="801" y="589"/>
                    </a:cubicBezTo>
                    <a:cubicBezTo>
                      <a:pt x="847" y="579"/>
                      <a:pt x="889" y="570"/>
                      <a:pt x="925" y="570"/>
                    </a:cubicBezTo>
                    <a:cubicBezTo>
                      <a:pt x="972" y="570"/>
                      <a:pt x="1025" y="585"/>
                      <a:pt x="1076" y="599"/>
                    </a:cubicBezTo>
                    <a:cubicBezTo>
                      <a:pt x="1118" y="611"/>
                      <a:pt x="1158" y="623"/>
                      <a:pt x="1187" y="623"/>
                    </a:cubicBezTo>
                    <a:cubicBezTo>
                      <a:pt x="1203" y="623"/>
                      <a:pt x="1213" y="619"/>
                      <a:pt x="1220" y="613"/>
                    </a:cubicBezTo>
                    <a:cubicBezTo>
                      <a:pt x="1263" y="574"/>
                      <a:pt x="1282" y="456"/>
                      <a:pt x="1270" y="377"/>
                    </a:cubicBezTo>
                    <a:cubicBezTo>
                      <a:pt x="1256" y="289"/>
                      <a:pt x="1412" y="113"/>
                      <a:pt x="1543" y="65"/>
                    </a:cubicBezTo>
                    <a:cubicBezTo>
                      <a:pt x="1575" y="41"/>
                      <a:pt x="1621" y="20"/>
                      <a:pt x="1679" y="3"/>
                    </a:cubicBezTo>
                    <a:cubicBezTo>
                      <a:pt x="1679" y="2"/>
                      <a:pt x="1687" y="0"/>
                      <a:pt x="1700" y="0"/>
                    </a:cubicBezTo>
                    <a:cubicBezTo>
                      <a:pt x="1711" y="0"/>
                      <a:pt x="1723" y="2"/>
                      <a:pt x="1735" y="6"/>
                    </a:cubicBezTo>
                    <a:cubicBezTo>
                      <a:pt x="1738" y="7"/>
                      <a:pt x="1741" y="9"/>
                      <a:pt x="1743" y="12"/>
                    </a:cubicBezTo>
                    <a:cubicBezTo>
                      <a:pt x="1744" y="15"/>
                      <a:pt x="1744" y="19"/>
                      <a:pt x="1743" y="22"/>
                    </a:cubicBezTo>
                    <a:cubicBezTo>
                      <a:pt x="1742" y="24"/>
                      <a:pt x="1724" y="66"/>
                      <a:pt x="1655" y="106"/>
                    </a:cubicBezTo>
                    <a:cubicBezTo>
                      <a:pt x="1660" y="106"/>
                      <a:pt x="1664" y="107"/>
                      <a:pt x="1667" y="106"/>
                    </a:cubicBezTo>
                    <a:cubicBezTo>
                      <a:pt x="1672" y="106"/>
                      <a:pt x="1677" y="108"/>
                      <a:pt x="1679" y="112"/>
                    </a:cubicBezTo>
                    <a:cubicBezTo>
                      <a:pt x="1681" y="117"/>
                      <a:pt x="1681" y="122"/>
                      <a:pt x="1678" y="126"/>
                    </a:cubicBezTo>
                    <a:cubicBezTo>
                      <a:pt x="1677" y="127"/>
                      <a:pt x="1652" y="159"/>
                      <a:pt x="1608" y="189"/>
                    </a:cubicBezTo>
                    <a:cubicBezTo>
                      <a:pt x="1622" y="189"/>
                      <a:pt x="1632" y="189"/>
                      <a:pt x="1637" y="188"/>
                    </a:cubicBezTo>
                    <a:cubicBezTo>
                      <a:pt x="1642" y="187"/>
                      <a:pt x="1646" y="189"/>
                      <a:pt x="1649" y="193"/>
                    </a:cubicBezTo>
                    <a:cubicBezTo>
                      <a:pt x="1652" y="197"/>
                      <a:pt x="1651" y="202"/>
                      <a:pt x="1649" y="206"/>
                    </a:cubicBezTo>
                    <a:cubicBezTo>
                      <a:pt x="1647" y="209"/>
                      <a:pt x="1615" y="253"/>
                      <a:pt x="1546" y="288"/>
                    </a:cubicBezTo>
                    <a:cubicBezTo>
                      <a:pt x="1558" y="288"/>
                      <a:pt x="1567" y="289"/>
                      <a:pt x="1572" y="290"/>
                    </a:cubicBezTo>
                    <a:cubicBezTo>
                      <a:pt x="1574" y="290"/>
                      <a:pt x="1576" y="290"/>
                      <a:pt x="1577" y="290"/>
                    </a:cubicBezTo>
                    <a:cubicBezTo>
                      <a:pt x="1582" y="290"/>
                      <a:pt x="1586" y="294"/>
                      <a:pt x="1588" y="299"/>
                    </a:cubicBezTo>
                    <a:cubicBezTo>
                      <a:pt x="1590" y="304"/>
                      <a:pt x="1588" y="309"/>
                      <a:pt x="1583" y="312"/>
                    </a:cubicBezTo>
                    <a:cubicBezTo>
                      <a:pt x="1576" y="317"/>
                      <a:pt x="1555" y="331"/>
                      <a:pt x="1548" y="337"/>
                    </a:cubicBezTo>
                    <a:cubicBezTo>
                      <a:pt x="1546" y="338"/>
                      <a:pt x="1544" y="340"/>
                      <a:pt x="1541" y="342"/>
                    </a:cubicBezTo>
                    <a:cubicBezTo>
                      <a:pt x="1541" y="342"/>
                      <a:pt x="1542" y="342"/>
                      <a:pt x="1543" y="342"/>
                    </a:cubicBezTo>
                    <a:cubicBezTo>
                      <a:pt x="1551" y="343"/>
                      <a:pt x="1559" y="343"/>
                      <a:pt x="1567" y="343"/>
                    </a:cubicBezTo>
                    <a:cubicBezTo>
                      <a:pt x="1575" y="343"/>
                      <a:pt x="1581" y="343"/>
                      <a:pt x="1587" y="342"/>
                    </a:cubicBezTo>
                    <a:cubicBezTo>
                      <a:pt x="1592" y="341"/>
                      <a:pt x="1598" y="344"/>
                      <a:pt x="1600" y="349"/>
                    </a:cubicBezTo>
                    <a:cubicBezTo>
                      <a:pt x="1602" y="354"/>
                      <a:pt x="1600" y="360"/>
                      <a:pt x="1595" y="364"/>
                    </a:cubicBezTo>
                    <a:cubicBezTo>
                      <a:pt x="1589" y="368"/>
                      <a:pt x="1571" y="380"/>
                      <a:pt x="1565" y="385"/>
                    </a:cubicBezTo>
                    <a:cubicBezTo>
                      <a:pt x="1564" y="386"/>
                      <a:pt x="1564" y="386"/>
                      <a:pt x="1564" y="386"/>
                    </a:cubicBezTo>
                    <a:cubicBezTo>
                      <a:pt x="1562" y="388"/>
                      <a:pt x="1558" y="390"/>
                      <a:pt x="1554" y="393"/>
                    </a:cubicBezTo>
                    <a:cubicBezTo>
                      <a:pt x="1566" y="396"/>
                      <a:pt x="1575" y="399"/>
                      <a:pt x="1581" y="401"/>
                    </a:cubicBezTo>
                    <a:cubicBezTo>
                      <a:pt x="1586" y="403"/>
                      <a:pt x="1590" y="404"/>
                      <a:pt x="1591" y="404"/>
                    </a:cubicBezTo>
                    <a:cubicBezTo>
                      <a:pt x="1597" y="404"/>
                      <a:pt x="1602" y="408"/>
                      <a:pt x="1603" y="414"/>
                    </a:cubicBezTo>
                    <a:cubicBezTo>
                      <a:pt x="1604" y="419"/>
                      <a:pt x="1601" y="425"/>
                      <a:pt x="1596" y="427"/>
                    </a:cubicBezTo>
                    <a:cubicBezTo>
                      <a:pt x="1596" y="427"/>
                      <a:pt x="1580" y="434"/>
                      <a:pt x="1562" y="447"/>
                    </a:cubicBezTo>
                    <a:cubicBezTo>
                      <a:pt x="1561" y="448"/>
                      <a:pt x="1559" y="449"/>
                      <a:pt x="1558" y="450"/>
                    </a:cubicBezTo>
                    <a:cubicBezTo>
                      <a:pt x="1560" y="451"/>
                      <a:pt x="1561" y="451"/>
                      <a:pt x="1562" y="452"/>
                    </a:cubicBezTo>
                    <a:cubicBezTo>
                      <a:pt x="1570" y="455"/>
                      <a:pt x="1583" y="460"/>
                      <a:pt x="1586" y="460"/>
                    </a:cubicBezTo>
                    <a:cubicBezTo>
                      <a:pt x="1591" y="460"/>
                      <a:pt x="1596" y="463"/>
                      <a:pt x="1597" y="468"/>
                    </a:cubicBezTo>
                    <a:cubicBezTo>
                      <a:pt x="1599" y="472"/>
                      <a:pt x="1598" y="478"/>
                      <a:pt x="1594" y="481"/>
                    </a:cubicBezTo>
                    <a:cubicBezTo>
                      <a:pt x="1593" y="482"/>
                      <a:pt x="1573" y="500"/>
                      <a:pt x="1544" y="511"/>
                    </a:cubicBezTo>
                    <a:cubicBezTo>
                      <a:pt x="1545" y="511"/>
                      <a:pt x="1545" y="511"/>
                      <a:pt x="1546" y="512"/>
                    </a:cubicBezTo>
                    <a:cubicBezTo>
                      <a:pt x="1559" y="519"/>
                      <a:pt x="1570" y="523"/>
                      <a:pt x="1570" y="523"/>
                    </a:cubicBezTo>
                    <a:cubicBezTo>
                      <a:pt x="1574" y="525"/>
                      <a:pt x="1577" y="528"/>
                      <a:pt x="1578" y="532"/>
                    </a:cubicBezTo>
                    <a:cubicBezTo>
                      <a:pt x="1578" y="536"/>
                      <a:pt x="1577" y="540"/>
                      <a:pt x="1575" y="543"/>
                    </a:cubicBezTo>
                    <a:cubicBezTo>
                      <a:pt x="1574" y="543"/>
                      <a:pt x="1557" y="561"/>
                      <a:pt x="1524" y="567"/>
                    </a:cubicBezTo>
                    <a:cubicBezTo>
                      <a:pt x="1525" y="568"/>
                      <a:pt x="1527" y="570"/>
                      <a:pt x="1529" y="571"/>
                    </a:cubicBezTo>
                    <a:cubicBezTo>
                      <a:pt x="1533" y="574"/>
                      <a:pt x="1538" y="578"/>
                      <a:pt x="1540" y="579"/>
                    </a:cubicBezTo>
                    <a:cubicBezTo>
                      <a:pt x="1545" y="581"/>
                      <a:pt x="1548" y="586"/>
                      <a:pt x="1548" y="591"/>
                    </a:cubicBezTo>
                    <a:cubicBezTo>
                      <a:pt x="1547" y="596"/>
                      <a:pt x="1544" y="600"/>
                      <a:pt x="1539" y="602"/>
                    </a:cubicBezTo>
                    <a:cubicBezTo>
                      <a:pt x="1533" y="603"/>
                      <a:pt x="1515" y="608"/>
                      <a:pt x="1507" y="612"/>
                    </a:cubicBezTo>
                    <a:cubicBezTo>
                      <a:pt x="1505" y="613"/>
                      <a:pt x="1502" y="614"/>
                      <a:pt x="1498" y="614"/>
                    </a:cubicBezTo>
                    <a:cubicBezTo>
                      <a:pt x="1504" y="619"/>
                      <a:pt x="1510" y="624"/>
                      <a:pt x="1515" y="628"/>
                    </a:cubicBezTo>
                    <a:cubicBezTo>
                      <a:pt x="1519" y="631"/>
                      <a:pt x="1523" y="633"/>
                      <a:pt x="1525" y="635"/>
                    </a:cubicBezTo>
                    <a:cubicBezTo>
                      <a:pt x="1529" y="638"/>
                      <a:pt x="1530" y="643"/>
                      <a:pt x="1529" y="647"/>
                    </a:cubicBezTo>
                    <a:cubicBezTo>
                      <a:pt x="1528" y="652"/>
                      <a:pt x="1524" y="656"/>
                      <a:pt x="1519" y="656"/>
                    </a:cubicBezTo>
                    <a:cubicBezTo>
                      <a:pt x="1511" y="657"/>
                      <a:pt x="1490" y="660"/>
                      <a:pt x="1481" y="663"/>
                    </a:cubicBezTo>
                    <a:cubicBezTo>
                      <a:pt x="1478" y="664"/>
                      <a:pt x="1473" y="665"/>
                      <a:pt x="1469" y="666"/>
                    </a:cubicBezTo>
                    <a:cubicBezTo>
                      <a:pt x="1476" y="676"/>
                      <a:pt x="1486" y="689"/>
                      <a:pt x="1492" y="694"/>
                    </a:cubicBezTo>
                    <a:cubicBezTo>
                      <a:pt x="1496" y="697"/>
                      <a:pt x="1497" y="703"/>
                      <a:pt x="1496" y="707"/>
                    </a:cubicBezTo>
                    <a:cubicBezTo>
                      <a:pt x="1494" y="712"/>
                      <a:pt x="1489" y="715"/>
                      <a:pt x="1484" y="715"/>
                    </a:cubicBezTo>
                    <a:cubicBezTo>
                      <a:pt x="1483" y="715"/>
                      <a:pt x="1464" y="715"/>
                      <a:pt x="1444" y="713"/>
                    </a:cubicBezTo>
                    <a:cubicBezTo>
                      <a:pt x="1447" y="717"/>
                      <a:pt x="1449" y="721"/>
                      <a:pt x="1452" y="725"/>
                    </a:cubicBezTo>
                    <a:cubicBezTo>
                      <a:pt x="1456" y="731"/>
                      <a:pt x="1461" y="738"/>
                      <a:pt x="1463" y="740"/>
                    </a:cubicBezTo>
                    <a:cubicBezTo>
                      <a:pt x="1466" y="743"/>
                      <a:pt x="1467" y="748"/>
                      <a:pt x="1465" y="753"/>
                    </a:cubicBezTo>
                    <a:cubicBezTo>
                      <a:pt x="1464" y="757"/>
                      <a:pt x="1459" y="760"/>
                      <a:pt x="1455" y="760"/>
                    </a:cubicBezTo>
                    <a:cubicBezTo>
                      <a:pt x="1455" y="760"/>
                      <a:pt x="1454" y="760"/>
                      <a:pt x="1452" y="760"/>
                    </a:cubicBezTo>
                    <a:cubicBezTo>
                      <a:pt x="1445" y="760"/>
                      <a:pt x="1427" y="760"/>
                      <a:pt x="1407" y="756"/>
                    </a:cubicBezTo>
                    <a:cubicBezTo>
                      <a:pt x="1411" y="765"/>
                      <a:pt x="1413" y="773"/>
                      <a:pt x="1415" y="781"/>
                    </a:cubicBezTo>
                    <a:cubicBezTo>
                      <a:pt x="1417" y="787"/>
                      <a:pt x="1418" y="793"/>
                      <a:pt x="1420" y="797"/>
                    </a:cubicBezTo>
                    <a:cubicBezTo>
                      <a:pt x="1422" y="801"/>
                      <a:pt x="1421" y="805"/>
                      <a:pt x="1418" y="809"/>
                    </a:cubicBezTo>
                    <a:cubicBezTo>
                      <a:pt x="1415" y="812"/>
                      <a:pt x="1411" y="814"/>
                      <a:pt x="1407" y="813"/>
                    </a:cubicBezTo>
                    <a:cubicBezTo>
                      <a:pt x="1406" y="813"/>
                      <a:pt x="1385" y="808"/>
                      <a:pt x="1363" y="798"/>
                    </a:cubicBezTo>
                    <a:cubicBezTo>
                      <a:pt x="1363" y="798"/>
                      <a:pt x="1364" y="799"/>
                      <a:pt x="1364" y="800"/>
                    </a:cubicBezTo>
                    <a:cubicBezTo>
                      <a:pt x="1364" y="812"/>
                      <a:pt x="1365" y="824"/>
                      <a:pt x="1368" y="832"/>
                    </a:cubicBezTo>
                    <a:cubicBezTo>
                      <a:pt x="1369" y="836"/>
                      <a:pt x="1368" y="841"/>
                      <a:pt x="1365" y="844"/>
                    </a:cubicBezTo>
                    <a:cubicBezTo>
                      <a:pt x="1361" y="848"/>
                      <a:pt x="1357" y="849"/>
                      <a:pt x="1352" y="847"/>
                    </a:cubicBezTo>
                    <a:cubicBezTo>
                      <a:pt x="1351" y="847"/>
                      <a:pt x="1334" y="841"/>
                      <a:pt x="1316" y="831"/>
                    </a:cubicBezTo>
                    <a:cubicBezTo>
                      <a:pt x="1317" y="848"/>
                      <a:pt x="1315" y="861"/>
                      <a:pt x="1315" y="861"/>
                    </a:cubicBezTo>
                    <a:cubicBezTo>
                      <a:pt x="1315" y="865"/>
                      <a:pt x="1313" y="868"/>
                      <a:pt x="1310" y="870"/>
                    </a:cubicBezTo>
                    <a:cubicBezTo>
                      <a:pt x="1307" y="872"/>
                      <a:pt x="1304" y="872"/>
                      <a:pt x="1300" y="872"/>
                    </a:cubicBezTo>
                    <a:cubicBezTo>
                      <a:pt x="1299" y="871"/>
                      <a:pt x="1282" y="866"/>
                      <a:pt x="1262" y="851"/>
                    </a:cubicBezTo>
                    <a:cubicBezTo>
                      <a:pt x="1263" y="862"/>
                      <a:pt x="1263" y="874"/>
                      <a:pt x="1265" y="878"/>
                    </a:cubicBezTo>
                    <a:cubicBezTo>
                      <a:pt x="1266" y="883"/>
                      <a:pt x="1266" y="887"/>
                      <a:pt x="1262" y="891"/>
                    </a:cubicBezTo>
                    <a:cubicBezTo>
                      <a:pt x="1259" y="894"/>
                      <a:pt x="1254" y="895"/>
                      <a:pt x="1250" y="894"/>
                    </a:cubicBezTo>
                    <a:cubicBezTo>
                      <a:pt x="1249" y="894"/>
                      <a:pt x="1227" y="886"/>
                      <a:pt x="1208" y="871"/>
                    </a:cubicBezTo>
                    <a:cubicBezTo>
                      <a:pt x="1206" y="874"/>
                      <a:pt x="1205" y="877"/>
                      <a:pt x="1204" y="880"/>
                    </a:cubicBezTo>
                    <a:cubicBezTo>
                      <a:pt x="1201" y="887"/>
                      <a:pt x="1198" y="894"/>
                      <a:pt x="1196" y="906"/>
                    </a:cubicBezTo>
                    <a:cubicBezTo>
                      <a:pt x="1203" y="908"/>
                      <a:pt x="1211" y="913"/>
                      <a:pt x="1220" y="923"/>
                    </a:cubicBezTo>
                    <a:cubicBezTo>
                      <a:pt x="1220" y="923"/>
                      <a:pt x="1220" y="923"/>
                      <a:pt x="1220" y="923"/>
                    </a:cubicBezTo>
                    <a:cubicBezTo>
                      <a:pt x="1221" y="924"/>
                      <a:pt x="1221" y="924"/>
                      <a:pt x="1221" y="924"/>
                    </a:cubicBezTo>
                    <a:cubicBezTo>
                      <a:pt x="1229" y="927"/>
                      <a:pt x="1251" y="937"/>
                      <a:pt x="1261" y="959"/>
                    </a:cubicBezTo>
                    <a:cubicBezTo>
                      <a:pt x="1269" y="962"/>
                      <a:pt x="1279" y="969"/>
                      <a:pt x="1287" y="982"/>
                    </a:cubicBezTo>
                    <a:cubicBezTo>
                      <a:pt x="1288" y="983"/>
                      <a:pt x="1289" y="984"/>
                      <a:pt x="1289" y="985"/>
                    </a:cubicBezTo>
                    <a:cubicBezTo>
                      <a:pt x="1296" y="990"/>
                      <a:pt x="1304" y="997"/>
                      <a:pt x="1309" y="1007"/>
                    </a:cubicBezTo>
                    <a:cubicBezTo>
                      <a:pt x="1317" y="1012"/>
                      <a:pt x="1335" y="1025"/>
                      <a:pt x="1339" y="1041"/>
                    </a:cubicBezTo>
                    <a:cubicBezTo>
                      <a:pt x="1340" y="1042"/>
                      <a:pt x="1340" y="1043"/>
                      <a:pt x="1340" y="1044"/>
                    </a:cubicBezTo>
                    <a:cubicBezTo>
                      <a:pt x="1341" y="1046"/>
                      <a:pt x="1342" y="1048"/>
                      <a:pt x="1343" y="1049"/>
                    </a:cubicBezTo>
                    <a:cubicBezTo>
                      <a:pt x="1347" y="1050"/>
                      <a:pt x="1351" y="1051"/>
                      <a:pt x="1354" y="1053"/>
                    </a:cubicBezTo>
                    <a:cubicBezTo>
                      <a:pt x="1356" y="1053"/>
                      <a:pt x="1358" y="1053"/>
                      <a:pt x="1362" y="1053"/>
                    </a:cubicBezTo>
                    <a:cubicBezTo>
                      <a:pt x="1365" y="1053"/>
                      <a:pt x="1368" y="1054"/>
                      <a:pt x="1370" y="1054"/>
                    </a:cubicBezTo>
                    <a:cubicBezTo>
                      <a:pt x="1373" y="1053"/>
                      <a:pt x="1377" y="1052"/>
                      <a:pt x="1381" y="1052"/>
                    </a:cubicBezTo>
                    <a:cubicBezTo>
                      <a:pt x="1384" y="1052"/>
                      <a:pt x="1387" y="1052"/>
                      <a:pt x="1389" y="1053"/>
                    </a:cubicBezTo>
                    <a:cubicBezTo>
                      <a:pt x="1391" y="1054"/>
                      <a:pt x="1393" y="1055"/>
                      <a:pt x="1394" y="1056"/>
                    </a:cubicBezTo>
                    <a:cubicBezTo>
                      <a:pt x="1397" y="1054"/>
                      <a:pt x="1402" y="1054"/>
                      <a:pt x="1407" y="1054"/>
                    </a:cubicBezTo>
                    <a:cubicBezTo>
                      <a:pt x="1409" y="1055"/>
                      <a:pt x="1411" y="1055"/>
                      <a:pt x="1413" y="1055"/>
                    </a:cubicBezTo>
                    <a:cubicBezTo>
                      <a:pt x="1412" y="1055"/>
                      <a:pt x="1412" y="1054"/>
                      <a:pt x="1411" y="1053"/>
                    </a:cubicBezTo>
                    <a:cubicBezTo>
                      <a:pt x="1409" y="1051"/>
                      <a:pt x="1407" y="1048"/>
                      <a:pt x="1407" y="1045"/>
                    </a:cubicBezTo>
                    <a:cubicBezTo>
                      <a:pt x="1407" y="1041"/>
                      <a:pt x="1408" y="1038"/>
                      <a:pt x="1411" y="1036"/>
                    </a:cubicBezTo>
                    <a:cubicBezTo>
                      <a:pt x="1411" y="1036"/>
                      <a:pt x="1415" y="1032"/>
                      <a:pt x="1421" y="1028"/>
                    </a:cubicBezTo>
                    <a:cubicBezTo>
                      <a:pt x="1421" y="1028"/>
                      <a:pt x="1421" y="1027"/>
                      <a:pt x="1422" y="1027"/>
                    </a:cubicBezTo>
                    <a:cubicBezTo>
                      <a:pt x="1420" y="1016"/>
                      <a:pt x="1423" y="1001"/>
                      <a:pt x="1440" y="992"/>
                    </a:cubicBezTo>
                    <a:cubicBezTo>
                      <a:pt x="1447" y="987"/>
                      <a:pt x="1453" y="985"/>
                      <a:pt x="1459" y="985"/>
                    </a:cubicBezTo>
                    <a:cubicBezTo>
                      <a:pt x="1463" y="985"/>
                      <a:pt x="1467" y="987"/>
                      <a:pt x="1470" y="989"/>
                    </a:cubicBezTo>
                    <a:cubicBezTo>
                      <a:pt x="1472" y="988"/>
                      <a:pt x="1474" y="988"/>
                      <a:pt x="1476" y="988"/>
                    </a:cubicBezTo>
                    <a:cubicBezTo>
                      <a:pt x="1482" y="988"/>
                      <a:pt x="1487" y="989"/>
                      <a:pt x="1491" y="992"/>
                    </a:cubicBezTo>
                    <a:cubicBezTo>
                      <a:pt x="1491" y="993"/>
                      <a:pt x="1492" y="994"/>
                      <a:pt x="1493" y="994"/>
                    </a:cubicBezTo>
                    <a:cubicBezTo>
                      <a:pt x="1496" y="996"/>
                      <a:pt x="1499" y="999"/>
                      <a:pt x="1503" y="1002"/>
                    </a:cubicBezTo>
                    <a:cubicBezTo>
                      <a:pt x="1505" y="1002"/>
                      <a:pt x="1508" y="1001"/>
                      <a:pt x="1511" y="1001"/>
                    </a:cubicBezTo>
                    <a:cubicBezTo>
                      <a:pt x="1516" y="1001"/>
                      <a:pt x="1522" y="1002"/>
                      <a:pt x="1526" y="1003"/>
                    </a:cubicBezTo>
                    <a:cubicBezTo>
                      <a:pt x="1528" y="1003"/>
                      <a:pt x="1529" y="1004"/>
                      <a:pt x="1531" y="1004"/>
                    </a:cubicBezTo>
                    <a:cubicBezTo>
                      <a:pt x="1534" y="1004"/>
                      <a:pt x="1537" y="1006"/>
                      <a:pt x="1540" y="1007"/>
                    </a:cubicBezTo>
                    <a:cubicBezTo>
                      <a:pt x="1547" y="1010"/>
                      <a:pt x="1551" y="1014"/>
                      <a:pt x="1553" y="1018"/>
                    </a:cubicBezTo>
                    <a:cubicBezTo>
                      <a:pt x="1558" y="1020"/>
                      <a:pt x="1562" y="1025"/>
                      <a:pt x="1563" y="1031"/>
                    </a:cubicBezTo>
                    <a:cubicBezTo>
                      <a:pt x="1565" y="1032"/>
                      <a:pt x="1567" y="1033"/>
                      <a:pt x="1569" y="1035"/>
                    </a:cubicBezTo>
                    <a:cubicBezTo>
                      <a:pt x="1574" y="1038"/>
                      <a:pt x="1575" y="1041"/>
                      <a:pt x="1576" y="1044"/>
                    </a:cubicBezTo>
                    <a:cubicBezTo>
                      <a:pt x="1579" y="1047"/>
                      <a:pt x="1581" y="1050"/>
                      <a:pt x="1583" y="1054"/>
                    </a:cubicBezTo>
                    <a:cubicBezTo>
                      <a:pt x="1584" y="1060"/>
                      <a:pt x="1586" y="1074"/>
                      <a:pt x="1584" y="1086"/>
                    </a:cubicBezTo>
                    <a:cubicBezTo>
                      <a:pt x="1584" y="1087"/>
                      <a:pt x="1584" y="1087"/>
                      <a:pt x="1584" y="1087"/>
                    </a:cubicBezTo>
                    <a:cubicBezTo>
                      <a:pt x="1583" y="1098"/>
                      <a:pt x="1579" y="1100"/>
                      <a:pt x="1570" y="1106"/>
                    </a:cubicBezTo>
                    <a:cubicBezTo>
                      <a:pt x="1570" y="1106"/>
                      <a:pt x="1570" y="1106"/>
                      <a:pt x="1570" y="1106"/>
                    </a:cubicBezTo>
                    <a:cubicBezTo>
                      <a:pt x="1571" y="1113"/>
                      <a:pt x="1569" y="1119"/>
                      <a:pt x="1567" y="1123"/>
                    </a:cubicBezTo>
                    <a:cubicBezTo>
                      <a:pt x="1566" y="1125"/>
                      <a:pt x="1565" y="1128"/>
                      <a:pt x="1565" y="1130"/>
                    </a:cubicBezTo>
                    <a:cubicBezTo>
                      <a:pt x="1561" y="1146"/>
                      <a:pt x="1542" y="1152"/>
                      <a:pt x="1530" y="1154"/>
                    </a:cubicBezTo>
                    <a:cubicBezTo>
                      <a:pt x="1528" y="1161"/>
                      <a:pt x="1521" y="1169"/>
                      <a:pt x="1507" y="1174"/>
                    </a:cubicBezTo>
                    <a:cubicBezTo>
                      <a:pt x="1503" y="1175"/>
                      <a:pt x="1498" y="1176"/>
                      <a:pt x="1493" y="1176"/>
                    </a:cubicBezTo>
                    <a:cubicBezTo>
                      <a:pt x="1482" y="1176"/>
                      <a:pt x="1471" y="1172"/>
                      <a:pt x="1468" y="1171"/>
                    </a:cubicBezTo>
                    <a:cubicBezTo>
                      <a:pt x="1459" y="1169"/>
                      <a:pt x="1452" y="1165"/>
                      <a:pt x="1446" y="1161"/>
                    </a:cubicBezTo>
                    <a:cubicBezTo>
                      <a:pt x="1435" y="1152"/>
                      <a:pt x="1427" y="1139"/>
                      <a:pt x="1426" y="1124"/>
                    </a:cubicBezTo>
                    <a:cubicBezTo>
                      <a:pt x="1424" y="1119"/>
                      <a:pt x="1422" y="1114"/>
                      <a:pt x="1420" y="1108"/>
                    </a:cubicBezTo>
                    <a:cubicBezTo>
                      <a:pt x="1415" y="1110"/>
                      <a:pt x="1408" y="1111"/>
                      <a:pt x="1402" y="1109"/>
                    </a:cubicBezTo>
                    <a:cubicBezTo>
                      <a:pt x="1399" y="1110"/>
                      <a:pt x="1395" y="1111"/>
                      <a:pt x="1390" y="1111"/>
                    </a:cubicBezTo>
                    <a:cubicBezTo>
                      <a:pt x="1387" y="1111"/>
                      <a:pt x="1383" y="1110"/>
                      <a:pt x="1380" y="1110"/>
                    </a:cubicBezTo>
                    <a:cubicBezTo>
                      <a:pt x="1376" y="1112"/>
                      <a:pt x="1368" y="1114"/>
                      <a:pt x="1361" y="1114"/>
                    </a:cubicBezTo>
                    <a:cubicBezTo>
                      <a:pt x="1358" y="1114"/>
                      <a:pt x="1356" y="1114"/>
                      <a:pt x="1354" y="1113"/>
                    </a:cubicBezTo>
                    <a:cubicBezTo>
                      <a:pt x="1349" y="1115"/>
                      <a:pt x="1342" y="1117"/>
                      <a:pt x="1334" y="1117"/>
                    </a:cubicBezTo>
                    <a:cubicBezTo>
                      <a:pt x="1328" y="1121"/>
                      <a:pt x="1316" y="1127"/>
                      <a:pt x="1303" y="1128"/>
                    </a:cubicBezTo>
                    <a:cubicBezTo>
                      <a:pt x="1297" y="1130"/>
                      <a:pt x="1288" y="1134"/>
                      <a:pt x="1274" y="1134"/>
                    </a:cubicBezTo>
                    <a:cubicBezTo>
                      <a:pt x="1271" y="1134"/>
                      <a:pt x="1268" y="1134"/>
                      <a:pt x="1265" y="1133"/>
                    </a:cubicBezTo>
                    <a:cubicBezTo>
                      <a:pt x="1258" y="1132"/>
                      <a:pt x="1252" y="1131"/>
                      <a:pt x="1247" y="1131"/>
                    </a:cubicBezTo>
                    <a:cubicBezTo>
                      <a:pt x="1246" y="1131"/>
                      <a:pt x="1244" y="1132"/>
                      <a:pt x="1243" y="1132"/>
                    </a:cubicBezTo>
                    <a:cubicBezTo>
                      <a:pt x="1243" y="1132"/>
                      <a:pt x="1237" y="1132"/>
                      <a:pt x="1228" y="1132"/>
                    </a:cubicBezTo>
                    <a:cubicBezTo>
                      <a:pt x="1210" y="1132"/>
                      <a:pt x="1195" y="1129"/>
                      <a:pt x="1185" y="1123"/>
                    </a:cubicBezTo>
                    <a:cubicBezTo>
                      <a:pt x="1184" y="1122"/>
                      <a:pt x="1183" y="1121"/>
                      <a:pt x="1183" y="1121"/>
                    </a:cubicBezTo>
                    <a:cubicBezTo>
                      <a:pt x="1182" y="1120"/>
                      <a:pt x="1182" y="1120"/>
                      <a:pt x="1182" y="1120"/>
                    </a:cubicBezTo>
                    <a:cubicBezTo>
                      <a:pt x="1170" y="1118"/>
                      <a:pt x="1148" y="1115"/>
                      <a:pt x="1139" y="1109"/>
                    </a:cubicBezTo>
                    <a:cubicBezTo>
                      <a:pt x="1139" y="1109"/>
                      <a:pt x="1138" y="1109"/>
                      <a:pt x="1138" y="1109"/>
                    </a:cubicBezTo>
                    <a:cubicBezTo>
                      <a:pt x="1120" y="1096"/>
                      <a:pt x="1110" y="1089"/>
                      <a:pt x="1107" y="1082"/>
                    </a:cubicBezTo>
                    <a:cubicBezTo>
                      <a:pt x="1107" y="1082"/>
                      <a:pt x="1107" y="1082"/>
                      <a:pt x="1107" y="1081"/>
                    </a:cubicBezTo>
                    <a:cubicBezTo>
                      <a:pt x="1073" y="1081"/>
                      <a:pt x="1073" y="1081"/>
                      <a:pt x="1073" y="1081"/>
                    </a:cubicBezTo>
                    <a:cubicBezTo>
                      <a:pt x="1074" y="1091"/>
                      <a:pt x="1074" y="1108"/>
                      <a:pt x="1068" y="1124"/>
                    </a:cubicBezTo>
                    <a:cubicBezTo>
                      <a:pt x="1094" y="1144"/>
                      <a:pt x="1125" y="1174"/>
                      <a:pt x="1154" y="1210"/>
                    </a:cubicBezTo>
                    <a:cubicBezTo>
                      <a:pt x="1189" y="1255"/>
                      <a:pt x="1188" y="1286"/>
                      <a:pt x="1187" y="1303"/>
                    </a:cubicBezTo>
                    <a:cubicBezTo>
                      <a:pt x="1187" y="1310"/>
                      <a:pt x="1181" y="1314"/>
                      <a:pt x="1175" y="1315"/>
                    </a:cubicBezTo>
                    <a:cubicBezTo>
                      <a:pt x="1161" y="1314"/>
                      <a:pt x="1149" y="1312"/>
                      <a:pt x="1139" y="1308"/>
                    </a:cubicBezTo>
                    <a:cubicBezTo>
                      <a:pt x="1144" y="1328"/>
                      <a:pt x="1145" y="1346"/>
                      <a:pt x="1146" y="1360"/>
                    </a:cubicBezTo>
                    <a:cubicBezTo>
                      <a:pt x="1146" y="1367"/>
                      <a:pt x="1146" y="1367"/>
                      <a:pt x="1146" y="1367"/>
                    </a:cubicBezTo>
                    <a:cubicBezTo>
                      <a:pt x="1147" y="1371"/>
                      <a:pt x="1145" y="1375"/>
                      <a:pt x="1141" y="1377"/>
                    </a:cubicBezTo>
                    <a:cubicBezTo>
                      <a:pt x="1138" y="1379"/>
                      <a:pt x="1134" y="1380"/>
                      <a:pt x="1130" y="1379"/>
                    </a:cubicBezTo>
                    <a:cubicBezTo>
                      <a:pt x="1116" y="1373"/>
                      <a:pt x="1104" y="1366"/>
                      <a:pt x="1095" y="1359"/>
                    </a:cubicBezTo>
                    <a:cubicBezTo>
                      <a:pt x="1098" y="1398"/>
                      <a:pt x="1089" y="1419"/>
                      <a:pt x="1089" y="1420"/>
                    </a:cubicBezTo>
                    <a:cubicBezTo>
                      <a:pt x="1088" y="1423"/>
                      <a:pt x="1085" y="1426"/>
                      <a:pt x="1082" y="1427"/>
                    </a:cubicBezTo>
                    <a:cubicBezTo>
                      <a:pt x="1079" y="1428"/>
                      <a:pt x="1076" y="1428"/>
                      <a:pt x="1073" y="1427"/>
                    </a:cubicBezTo>
                    <a:cubicBezTo>
                      <a:pt x="1059" y="1420"/>
                      <a:pt x="1049" y="1414"/>
                      <a:pt x="1041" y="1407"/>
                    </a:cubicBezTo>
                    <a:cubicBezTo>
                      <a:pt x="1036" y="1440"/>
                      <a:pt x="1024" y="1452"/>
                      <a:pt x="1023" y="1453"/>
                    </a:cubicBezTo>
                    <a:cubicBezTo>
                      <a:pt x="1019" y="1457"/>
                      <a:pt x="1013" y="1457"/>
                      <a:pt x="1009" y="1455"/>
                    </a:cubicBezTo>
                    <a:cubicBezTo>
                      <a:pt x="994" y="1447"/>
                      <a:pt x="984" y="1439"/>
                      <a:pt x="977" y="1431"/>
                    </a:cubicBezTo>
                    <a:cubicBezTo>
                      <a:pt x="968" y="1450"/>
                      <a:pt x="958" y="1462"/>
                      <a:pt x="958" y="1462"/>
                    </a:cubicBezTo>
                    <a:cubicBezTo>
                      <a:pt x="955" y="1465"/>
                      <a:pt x="952" y="1466"/>
                      <a:pt x="949" y="1466"/>
                    </a:cubicBezTo>
                    <a:close/>
                    <a:moveTo>
                      <a:pt x="917" y="1399"/>
                    </a:moveTo>
                    <a:cubicBezTo>
                      <a:pt x="918" y="1399"/>
                      <a:pt x="918" y="1399"/>
                      <a:pt x="918" y="1399"/>
                    </a:cubicBezTo>
                    <a:cubicBezTo>
                      <a:pt x="923" y="1399"/>
                      <a:pt x="927" y="1402"/>
                      <a:pt x="929" y="1407"/>
                    </a:cubicBezTo>
                    <a:cubicBezTo>
                      <a:pt x="930" y="1409"/>
                      <a:pt x="935" y="1425"/>
                      <a:pt x="947" y="1437"/>
                    </a:cubicBezTo>
                    <a:cubicBezTo>
                      <a:pt x="952" y="1429"/>
                      <a:pt x="958" y="1416"/>
                      <a:pt x="961" y="1400"/>
                    </a:cubicBezTo>
                    <a:cubicBezTo>
                      <a:pt x="961" y="1400"/>
                      <a:pt x="961" y="1399"/>
                      <a:pt x="961" y="1399"/>
                    </a:cubicBezTo>
                    <a:cubicBezTo>
                      <a:pt x="963" y="1393"/>
                      <a:pt x="969" y="1388"/>
                      <a:pt x="975" y="1389"/>
                    </a:cubicBezTo>
                    <a:cubicBezTo>
                      <a:pt x="981" y="1390"/>
                      <a:pt x="985" y="1396"/>
                      <a:pt x="985" y="1401"/>
                    </a:cubicBezTo>
                    <a:cubicBezTo>
                      <a:pt x="987" y="1405"/>
                      <a:pt x="993" y="1417"/>
                      <a:pt x="1011" y="1428"/>
                    </a:cubicBezTo>
                    <a:cubicBezTo>
                      <a:pt x="1014" y="1420"/>
                      <a:pt x="1020" y="1403"/>
                      <a:pt x="1019" y="1375"/>
                    </a:cubicBezTo>
                    <a:cubicBezTo>
                      <a:pt x="1019" y="1369"/>
                      <a:pt x="1024" y="1364"/>
                      <a:pt x="1030" y="1363"/>
                    </a:cubicBezTo>
                    <a:cubicBezTo>
                      <a:pt x="1036" y="1362"/>
                      <a:pt x="1041" y="1366"/>
                      <a:pt x="1043" y="1372"/>
                    </a:cubicBezTo>
                    <a:cubicBezTo>
                      <a:pt x="1043" y="1373"/>
                      <a:pt x="1048" y="1386"/>
                      <a:pt x="1070" y="1398"/>
                    </a:cubicBezTo>
                    <a:cubicBezTo>
                      <a:pt x="1072" y="1383"/>
                      <a:pt x="1074" y="1354"/>
                      <a:pt x="1062" y="1314"/>
                    </a:cubicBezTo>
                    <a:cubicBezTo>
                      <a:pt x="1052" y="1281"/>
                      <a:pt x="1044" y="1259"/>
                      <a:pt x="1036" y="1244"/>
                    </a:cubicBezTo>
                    <a:cubicBezTo>
                      <a:pt x="1034" y="1238"/>
                      <a:pt x="1036" y="1231"/>
                      <a:pt x="1042" y="1228"/>
                    </a:cubicBezTo>
                    <a:cubicBezTo>
                      <a:pt x="1048" y="1225"/>
                      <a:pt x="1055" y="1227"/>
                      <a:pt x="1058" y="1233"/>
                    </a:cubicBezTo>
                    <a:cubicBezTo>
                      <a:pt x="1061" y="1239"/>
                      <a:pt x="1064" y="1245"/>
                      <a:pt x="1066" y="1251"/>
                    </a:cubicBezTo>
                    <a:cubicBezTo>
                      <a:pt x="1083" y="1293"/>
                      <a:pt x="1088" y="1313"/>
                      <a:pt x="1089" y="1321"/>
                    </a:cubicBezTo>
                    <a:cubicBezTo>
                      <a:pt x="1092" y="1325"/>
                      <a:pt x="1102" y="1337"/>
                      <a:pt x="1121" y="1348"/>
                    </a:cubicBezTo>
                    <a:cubicBezTo>
                      <a:pt x="1120" y="1330"/>
                      <a:pt x="1117" y="1308"/>
                      <a:pt x="1108" y="1286"/>
                    </a:cubicBezTo>
                    <a:cubicBezTo>
                      <a:pt x="1106" y="1280"/>
                      <a:pt x="1108" y="1274"/>
                      <a:pt x="1112" y="1271"/>
                    </a:cubicBezTo>
                    <a:cubicBezTo>
                      <a:pt x="1117" y="1268"/>
                      <a:pt x="1124" y="1269"/>
                      <a:pt x="1128" y="1273"/>
                    </a:cubicBezTo>
                    <a:cubicBezTo>
                      <a:pt x="1131" y="1276"/>
                      <a:pt x="1142" y="1286"/>
                      <a:pt x="1163" y="1290"/>
                    </a:cubicBezTo>
                    <a:cubicBezTo>
                      <a:pt x="1163" y="1274"/>
                      <a:pt x="1158" y="1254"/>
                      <a:pt x="1135" y="1225"/>
                    </a:cubicBezTo>
                    <a:cubicBezTo>
                      <a:pt x="1105" y="1188"/>
                      <a:pt x="1072" y="1156"/>
                      <a:pt x="1046" y="1139"/>
                    </a:cubicBezTo>
                    <a:cubicBezTo>
                      <a:pt x="1044" y="1138"/>
                      <a:pt x="1043" y="1136"/>
                      <a:pt x="1042" y="1134"/>
                    </a:cubicBezTo>
                    <a:cubicBezTo>
                      <a:pt x="1040" y="1130"/>
                      <a:pt x="1040" y="1126"/>
                      <a:pt x="1042" y="1122"/>
                    </a:cubicBezTo>
                    <a:cubicBezTo>
                      <a:pt x="1053" y="1104"/>
                      <a:pt x="1049" y="1080"/>
                      <a:pt x="1049" y="1079"/>
                    </a:cubicBezTo>
                    <a:cubicBezTo>
                      <a:pt x="1048" y="1072"/>
                      <a:pt x="1048" y="1072"/>
                      <a:pt x="1048" y="1072"/>
                    </a:cubicBezTo>
                    <a:cubicBezTo>
                      <a:pt x="1047" y="1068"/>
                      <a:pt x="1048" y="1065"/>
                      <a:pt x="1050" y="1062"/>
                    </a:cubicBezTo>
                    <a:cubicBezTo>
                      <a:pt x="1052" y="1059"/>
                      <a:pt x="1056" y="1058"/>
                      <a:pt x="1059" y="1058"/>
                    </a:cubicBezTo>
                    <a:cubicBezTo>
                      <a:pt x="1117" y="1058"/>
                      <a:pt x="1117" y="1058"/>
                      <a:pt x="1117" y="1058"/>
                    </a:cubicBezTo>
                    <a:cubicBezTo>
                      <a:pt x="1124" y="1058"/>
                      <a:pt x="1129" y="1063"/>
                      <a:pt x="1129" y="1069"/>
                    </a:cubicBezTo>
                    <a:cubicBezTo>
                      <a:pt x="1129" y="1070"/>
                      <a:pt x="1130" y="1072"/>
                      <a:pt x="1130" y="1073"/>
                    </a:cubicBezTo>
                    <a:cubicBezTo>
                      <a:pt x="1134" y="1077"/>
                      <a:pt x="1147" y="1085"/>
                      <a:pt x="1152" y="1089"/>
                    </a:cubicBezTo>
                    <a:cubicBezTo>
                      <a:pt x="1156" y="1092"/>
                      <a:pt x="1173" y="1095"/>
                      <a:pt x="1188" y="1096"/>
                    </a:cubicBezTo>
                    <a:cubicBezTo>
                      <a:pt x="1191" y="1097"/>
                      <a:pt x="1194" y="1098"/>
                      <a:pt x="1196" y="1100"/>
                    </a:cubicBezTo>
                    <a:cubicBezTo>
                      <a:pt x="1199" y="1103"/>
                      <a:pt x="1199" y="1103"/>
                      <a:pt x="1199" y="1103"/>
                    </a:cubicBezTo>
                    <a:cubicBezTo>
                      <a:pt x="1205" y="1107"/>
                      <a:pt x="1215" y="1108"/>
                      <a:pt x="1228" y="1109"/>
                    </a:cubicBezTo>
                    <a:cubicBezTo>
                      <a:pt x="1231" y="1105"/>
                      <a:pt x="1236" y="1103"/>
                      <a:pt x="1240" y="1105"/>
                    </a:cubicBezTo>
                    <a:cubicBezTo>
                      <a:pt x="1240" y="1105"/>
                      <a:pt x="1249" y="1107"/>
                      <a:pt x="1268" y="1110"/>
                    </a:cubicBezTo>
                    <a:cubicBezTo>
                      <a:pt x="1270" y="1110"/>
                      <a:pt x="1272" y="1110"/>
                      <a:pt x="1274" y="1110"/>
                    </a:cubicBezTo>
                    <a:cubicBezTo>
                      <a:pt x="1286" y="1110"/>
                      <a:pt x="1292" y="1106"/>
                      <a:pt x="1293" y="1106"/>
                    </a:cubicBezTo>
                    <a:cubicBezTo>
                      <a:pt x="1295" y="1104"/>
                      <a:pt x="1298" y="1103"/>
                      <a:pt x="1301" y="1104"/>
                    </a:cubicBezTo>
                    <a:cubicBezTo>
                      <a:pt x="1301" y="1104"/>
                      <a:pt x="1302" y="1104"/>
                      <a:pt x="1302" y="1104"/>
                    </a:cubicBezTo>
                    <a:cubicBezTo>
                      <a:pt x="1310" y="1104"/>
                      <a:pt x="1321" y="1098"/>
                      <a:pt x="1324" y="1096"/>
                    </a:cubicBezTo>
                    <a:cubicBezTo>
                      <a:pt x="1326" y="1094"/>
                      <a:pt x="1328" y="1094"/>
                      <a:pt x="1331" y="1094"/>
                    </a:cubicBezTo>
                    <a:cubicBezTo>
                      <a:pt x="1331" y="1094"/>
                      <a:pt x="1331" y="1094"/>
                      <a:pt x="1331" y="1094"/>
                    </a:cubicBezTo>
                    <a:cubicBezTo>
                      <a:pt x="1338" y="1094"/>
                      <a:pt x="1346" y="1091"/>
                      <a:pt x="1348" y="1090"/>
                    </a:cubicBezTo>
                    <a:cubicBezTo>
                      <a:pt x="1352" y="1088"/>
                      <a:pt x="1355" y="1088"/>
                      <a:pt x="1358" y="1090"/>
                    </a:cubicBezTo>
                    <a:cubicBezTo>
                      <a:pt x="1359" y="1090"/>
                      <a:pt x="1360" y="1090"/>
                      <a:pt x="1361" y="1090"/>
                    </a:cubicBezTo>
                    <a:cubicBezTo>
                      <a:pt x="1366" y="1090"/>
                      <a:pt x="1371" y="1088"/>
                      <a:pt x="1373" y="1087"/>
                    </a:cubicBezTo>
                    <a:cubicBezTo>
                      <a:pt x="1376" y="1085"/>
                      <a:pt x="1379" y="1085"/>
                      <a:pt x="1382" y="1086"/>
                    </a:cubicBezTo>
                    <a:cubicBezTo>
                      <a:pt x="1385" y="1086"/>
                      <a:pt x="1388" y="1087"/>
                      <a:pt x="1390" y="1087"/>
                    </a:cubicBezTo>
                    <a:cubicBezTo>
                      <a:pt x="1393" y="1087"/>
                      <a:pt x="1395" y="1086"/>
                      <a:pt x="1395" y="1086"/>
                    </a:cubicBezTo>
                    <a:cubicBezTo>
                      <a:pt x="1399" y="1083"/>
                      <a:pt x="1404" y="1083"/>
                      <a:pt x="1409" y="1086"/>
                    </a:cubicBezTo>
                    <a:cubicBezTo>
                      <a:pt x="1411" y="1086"/>
                      <a:pt x="1415" y="1084"/>
                      <a:pt x="1417" y="1083"/>
                    </a:cubicBezTo>
                    <a:cubicBezTo>
                      <a:pt x="1420" y="1081"/>
                      <a:pt x="1423" y="1081"/>
                      <a:pt x="1427" y="1082"/>
                    </a:cubicBezTo>
                    <a:cubicBezTo>
                      <a:pt x="1433" y="1084"/>
                      <a:pt x="1433" y="1084"/>
                      <a:pt x="1433" y="1084"/>
                    </a:cubicBezTo>
                    <a:cubicBezTo>
                      <a:pt x="1437" y="1085"/>
                      <a:pt x="1440" y="1089"/>
                      <a:pt x="1441" y="1093"/>
                    </a:cubicBezTo>
                    <a:cubicBezTo>
                      <a:pt x="1443" y="1101"/>
                      <a:pt x="1445" y="1109"/>
                      <a:pt x="1448" y="1115"/>
                    </a:cubicBezTo>
                    <a:cubicBezTo>
                      <a:pt x="1449" y="1116"/>
                      <a:pt x="1450" y="1118"/>
                      <a:pt x="1450" y="1120"/>
                    </a:cubicBezTo>
                    <a:cubicBezTo>
                      <a:pt x="1450" y="1130"/>
                      <a:pt x="1454" y="1137"/>
                      <a:pt x="1460" y="1141"/>
                    </a:cubicBezTo>
                    <a:cubicBezTo>
                      <a:pt x="1461" y="1141"/>
                      <a:pt x="1461" y="1142"/>
                      <a:pt x="1461" y="1142"/>
                    </a:cubicBezTo>
                    <a:cubicBezTo>
                      <a:pt x="1464" y="1144"/>
                      <a:pt x="1469" y="1146"/>
                      <a:pt x="1474" y="1148"/>
                    </a:cubicBezTo>
                    <a:cubicBezTo>
                      <a:pt x="1475" y="1148"/>
                      <a:pt x="1475" y="1148"/>
                      <a:pt x="1476" y="1148"/>
                    </a:cubicBezTo>
                    <a:cubicBezTo>
                      <a:pt x="1476" y="1148"/>
                      <a:pt x="1485" y="1152"/>
                      <a:pt x="1493" y="1152"/>
                    </a:cubicBezTo>
                    <a:cubicBezTo>
                      <a:pt x="1496" y="1152"/>
                      <a:pt x="1498" y="1152"/>
                      <a:pt x="1499" y="1151"/>
                    </a:cubicBezTo>
                    <a:cubicBezTo>
                      <a:pt x="1508" y="1148"/>
                      <a:pt x="1508" y="1145"/>
                      <a:pt x="1508" y="1144"/>
                    </a:cubicBezTo>
                    <a:cubicBezTo>
                      <a:pt x="1508" y="1143"/>
                      <a:pt x="1508" y="1143"/>
                      <a:pt x="1508" y="1142"/>
                    </a:cubicBezTo>
                    <a:cubicBezTo>
                      <a:pt x="1508" y="1136"/>
                      <a:pt x="1513" y="1131"/>
                      <a:pt x="1520" y="1131"/>
                    </a:cubicBezTo>
                    <a:cubicBezTo>
                      <a:pt x="1526" y="1131"/>
                      <a:pt x="1539" y="1127"/>
                      <a:pt x="1542" y="1124"/>
                    </a:cubicBezTo>
                    <a:cubicBezTo>
                      <a:pt x="1543" y="1120"/>
                      <a:pt x="1544" y="1117"/>
                      <a:pt x="1545" y="1114"/>
                    </a:cubicBezTo>
                    <a:cubicBezTo>
                      <a:pt x="1545" y="1114"/>
                      <a:pt x="1545" y="1113"/>
                      <a:pt x="1545" y="1113"/>
                    </a:cubicBezTo>
                    <a:cubicBezTo>
                      <a:pt x="1542" y="1111"/>
                      <a:pt x="1540" y="1106"/>
                      <a:pt x="1540" y="1102"/>
                    </a:cubicBezTo>
                    <a:cubicBezTo>
                      <a:pt x="1541" y="1097"/>
                      <a:pt x="1543" y="1094"/>
                      <a:pt x="1548" y="1092"/>
                    </a:cubicBezTo>
                    <a:cubicBezTo>
                      <a:pt x="1548" y="1092"/>
                      <a:pt x="1548" y="1092"/>
                      <a:pt x="1548" y="1092"/>
                    </a:cubicBezTo>
                    <a:cubicBezTo>
                      <a:pt x="1552" y="1089"/>
                      <a:pt x="1555" y="1088"/>
                      <a:pt x="1557" y="1086"/>
                    </a:cubicBezTo>
                    <a:cubicBezTo>
                      <a:pt x="1558" y="1085"/>
                      <a:pt x="1560" y="1084"/>
                      <a:pt x="1561" y="1084"/>
                    </a:cubicBezTo>
                    <a:cubicBezTo>
                      <a:pt x="1561" y="1084"/>
                      <a:pt x="1561" y="1083"/>
                      <a:pt x="1561" y="1083"/>
                    </a:cubicBezTo>
                    <a:cubicBezTo>
                      <a:pt x="1561" y="1082"/>
                      <a:pt x="1561" y="1082"/>
                      <a:pt x="1561" y="1082"/>
                    </a:cubicBezTo>
                    <a:cubicBezTo>
                      <a:pt x="1562" y="1075"/>
                      <a:pt x="1561" y="1065"/>
                      <a:pt x="1560" y="1062"/>
                    </a:cubicBezTo>
                    <a:cubicBezTo>
                      <a:pt x="1559" y="1062"/>
                      <a:pt x="1558" y="1062"/>
                      <a:pt x="1558" y="1061"/>
                    </a:cubicBezTo>
                    <a:cubicBezTo>
                      <a:pt x="1557" y="1061"/>
                      <a:pt x="1557" y="1061"/>
                      <a:pt x="1557" y="1061"/>
                    </a:cubicBezTo>
                    <a:cubicBezTo>
                      <a:pt x="1553" y="1059"/>
                      <a:pt x="1550" y="1055"/>
                      <a:pt x="1550" y="1051"/>
                    </a:cubicBezTo>
                    <a:cubicBezTo>
                      <a:pt x="1549" y="1050"/>
                      <a:pt x="1548" y="1050"/>
                      <a:pt x="1548" y="1050"/>
                    </a:cubicBezTo>
                    <a:cubicBezTo>
                      <a:pt x="1548" y="1050"/>
                      <a:pt x="1547" y="1049"/>
                      <a:pt x="1547" y="1049"/>
                    </a:cubicBezTo>
                    <a:cubicBezTo>
                      <a:pt x="1547" y="1049"/>
                      <a:pt x="1547" y="1049"/>
                      <a:pt x="1547" y="1049"/>
                    </a:cubicBezTo>
                    <a:cubicBezTo>
                      <a:pt x="1542" y="1047"/>
                      <a:pt x="1540" y="1043"/>
                      <a:pt x="1540" y="1039"/>
                    </a:cubicBezTo>
                    <a:cubicBezTo>
                      <a:pt x="1536" y="1037"/>
                      <a:pt x="1533" y="1034"/>
                      <a:pt x="1532" y="1030"/>
                    </a:cubicBezTo>
                    <a:cubicBezTo>
                      <a:pt x="1532" y="1030"/>
                      <a:pt x="1531" y="1029"/>
                      <a:pt x="1531" y="1029"/>
                    </a:cubicBezTo>
                    <a:cubicBezTo>
                      <a:pt x="1530" y="1029"/>
                      <a:pt x="1529" y="1029"/>
                      <a:pt x="1529" y="1028"/>
                    </a:cubicBezTo>
                    <a:cubicBezTo>
                      <a:pt x="1528" y="1028"/>
                      <a:pt x="1528" y="1028"/>
                      <a:pt x="1527" y="1028"/>
                    </a:cubicBezTo>
                    <a:cubicBezTo>
                      <a:pt x="1526" y="1027"/>
                      <a:pt x="1524" y="1027"/>
                      <a:pt x="1522" y="1027"/>
                    </a:cubicBezTo>
                    <a:cubicBezTo>
                      <a:pt x="1518" y="1026"/>
                      <a:pt x="1514" y="1025"/>
                      <a:pt x="1511" y="1025"/>
                    </a:cubicBezTo>
                    <a:cubicBezTo>
                      <a:pt x="1509" y="1025"/>
                      <a:pt x="1507" y="1025"/>
                      <a:pt x="1506" y="1026"/>
                    </a:cubicBezTo>
                    <a:cubicBezTo>
                      <a:pt x="1503" y="1030"/>
                      <a:pt x="1498" y="1032"/>
                      <a:pt x="1493" y="1030"/>
                    </a:cubicBezTo>
                    <a:cubicBezTo>
                      <a:pt x="1489" y="1029"/>
                      <a:pt x="1485" y="1025"/>
                      <a:pt x="1485" y="1020"/>
                    </a:cubicBezTo>
                    <a:cubicBezTo>
                      <a:pt x="1485" y="1018"/>
                      <a:pt x="1485" y="1017"/>
                      <a:pt x="1480" y="1014"/>
                    </a:cubicBezTo>
                    <a:cubicBezTo>
                      <a:pt x="1479" y="1013"/>
                      <a:pt x="1478" y="1013"/>
                      <a:pt x="1477" y="1012"/>
                    </a:cubicBezTo>
                    <a:cubicBezTo>
                      <a:pt x="1477" y="1012"/>
                      <a:pt x="1476" y="1012"/>
                      <a:pt x="1476" y="1012"/>
                    </a:cubicBezTo>
                    <a:cubicBezTo>
                      <a:pt x="1473" y="1012"/>
                      <a:pt x="1470" y="1013"/>
                      <a:pt x="1469" y="1013"/>
                    </a:cubicBezTo>
                    <a:cubicBezTo>
                      <a:pt x="1466" y="1014"/>
                      <a:pt x="1462" y="1014"/>
                      <a:pt x="1459" y="1012"/>
                    </a:cubicBezTo>
                    <a:cubicBezTo>
                      <a:pt x="1458" y="1012"/>
                      <a:pt x="1457" y="1011"/>
                      <a:pt x="1456" y="1010"/>
                    </a:cubicBezTo>
                    <a:cubicBezTo>
                      <a:pt x="1455" y="1010"/>
                      <a:pt x="1454" y="1011"/>
                      <a:pt x="1452" y="1012"/>
                    </a:cubicBezTo>
                    <a:cubicBezTo>
                      <a:pt x="1444" y="1017"/>
                      <a:pt x="1445" y="1023"/>
                      <a:pt x="1446" y="1026"/>
                    </a:cubicBezTo>
                    <a:cubicBezTo>
                      <a:pt x="1448" y="1032"/>
                      <a:pt x="1446" y="1038"/>
                      <a:pt x="1441" y="1041"/>
                    </a:cubicBezTo>
                    <a:cubicBezTo>
                      <a:pt x="1441" y="1041"/>
                      <a:pt x="1441" y="1042"/>
                      <a:pt x="1440" y="1043"/>
                    </a:cubicBezTo>
                    <a:cubicBezTo>
                      <a:pt x="1439" y="1045"/>
                      <a:pt x="1438" y="1046"/>
                      <a:pt x="1436" y="1047"/>
                    </a:cubicBezTo>
                    <a:cubicBezTo>
                      <a:pt x="1436" y="1047"/>
                      <a:pt x="1436" y="1047"/>
                      <a:pt x="1435" y="1047"/>
                    </a:cubicBezTo>
                    <a:cubicBezTo>
                      <a:pt x="1439" y="1054"/>
                      <a:pt x="1440" y="1061"/>
                      <a:pt x="1440" y="1063"/>
                    </a:cubicBezTo>
                    <a:cubicBezTo>
                      <a:pt x="1441" y="1069"/>
                      <a:pt x="1438" y="1074"/>
                      <a:pt x="1433" y="1076"/>
                    </a:cubicBezTo>
                    <a:cubicBezTo>
                      <a:pt x="1424" y="1080"/>
                      <a:pt x="1424" y="1080"/>
                      <a:pt x="1424" y="1080"/>
                    </a:cubicBezTo>
                    <a:cubicBezTo>
                      <a:pt x="1421" y="1082"/>
                      <a:pt x="1417" y="1082"/>
                      <a:pt x="1414" y="1080"/>
                    </a:cubicBezTo>
                    <a:cubicBezTo>
                      <a:pt x="1414" y="1080"/>
                      <a:pt x="1414" y="1080"/>
                      <a:pt x="1414" y="1080"/>
                    </a:cubicBezTo>
                    <a:cubicBezTo>
                      <a:pt x="1414" y="1080"/>
                      <a:pt x="1411" y="1079"/>
                      <a:pt x="1404" y="1078"/>
                    </a:cubicBezTo>
                    <a:cubicBezTo>
                      <a:pt x="1402" y="1078"/>
                      <a:pt x="1400" y="1079"/>
                      <a:pt x="1400" y="1079"/>
                    </a:cubicBezTo>
                    <a:cubicBezTo>
                      <a:pt x="1397" y="1081"/>
                      <a:pt x="1394" y="1082"/>
                      <a:pt x="1391" y="1082"/>
                    </a:cubicBezTo>
                    <a:cubicBezTo>
                      <a:pt x="1388" y="1081"/>
                      <a:pt x="1386" y="1080"/>
                      <a:pt x="1384" y="1077"/>
                    </a:cubicBezTo>
                    <a:cubicBezTo>
                      <a:pt x="1383" y="1077"/>
                      <a:pt x="1382" y="1077"/>
                      <a:pt x="1381" y="1076"/>
                    </a:cubicBezTo>
                    <a:cubicBezTo>
                      <a:pt x="1381" y="1076"/>
                      <a:pt x="1381" y="1076"/>
                      <a:pt x="1381" y="1076"/>
                    </a:cubicBezTo>
                    <a:cubicBezTo>
                      <a:pt x="1378" y="1079"/>
                      <a:pt x="1374" y="1080"/>
                      <a:pt x="1370" y="1079"/>
                    </a:cubicBezTo>
                    <a:cubicBezTo>
                      <a:pt x="1368" y="1078"/>
                      <a:pt x="1363" y="1077"/>
                      <a:pt x="1359" y="1077"/>
                    </a:cubicBezTo>
                    <a:cubicBezTo>
                      <a:pt x="1359" y="1077"/>
                      <a:pt x="1358" y="1077"/>
                      <a:pt x="1357" y="1077"/>
                    </a:cubicBezTo>
                    <a:cubicBezTo>
                      <a:pt x="1356" y="1077"/>
                      <a:pt x="1354" y="1077"/>
                      <a:pt x="1352" y="1077"/>
                    </a:cubicBezTo>
                    <a:cubicBezTo>
                      <a:pt x="1348" y="1077"/>
                      <a:pt x="1345" y="1076"/>
                      <a:pt x="1341" y="1074"/>
                    </a:cubicBezTo>
                    <a:cubicBezTo>
                      <a:pt x="1339" y="1076"/>
                      <a:pt x="1336" y="1076"/>
                      <a:pt x="1332" y="1075"/>
                    </a:cubicBezTo>
                    <a:cubicBezTo>
                      <a:pt x="1328" y="1074"/>
                      <a:pt x="1326" y="1070"/>
                      <a:pt x="1325" y="1066"/>
                    </a:cubicBezTo>
                    <a:cubicBezTo>
                      <a:pt x="1323" y="1059"/>
                      <a:pt x="1315" y="1055"/>
                      <a:pt x="1315" y="1055"/>
                    </a:cubicBezTo>
                    <a:cubicBezTo>
                      <a:pt x="1310" y="1053"/>
                      <a:pt x="1307" y="1047"/>
                      <a:pt x="1309" y="1041"/>
                    </a:cubicBezTo>
                    <a:cubicBezTo>
                      <a:pt x="1309" y="1040"/>
                      <a:pt x="1309" y="1039"/>
                      <a:pt x="1310" y="1038"/>
                    </a:cubicBezTo>
                    <a:cubicBezTo>
                      <a:pt x="1305" y="1033"/>
                      <a:pt x="1297" y="1028"/>
                      <a:pt x="1293" y="1026"/>
                    </a:cubicBezTo>
                    <a:cubicBezTo>
                      <a:pt x="1291" y="1024"/>
                      <a:pt x="1289" y="1022"/>
                      <a:pt x="1288" y="1019"/>
                    </a:cubicBezTo>
                    <a:cubicBezTo>
                      <a:pt x="1284" y="1009"/>
                      <a:pt x="1271" y="1002"/>
                      <a:pt x="1266" y="1000"/>
                    </a:cubicBezTo>
                    <a:cubicBezTo>
                      <a:pt x="1261" y="998"/>
                      <a:pt x="1258" y="992"/>
                      <a:pt x="1259" y="987"/>
                    </a:cubicBezTo>
                    <a:cubicBezTo>
                      <a:pt x="1259" y="986"/>
                      <a:pt x="1259" y="986"/>
                      <a:pt x="1259" y="985"/>
                    </a:cubicBezTo>
                    <a:cubicBezTo>
                      <a:pt x="1252" y="979"/>
                      <a:pt x="1245" y="978"/>
                      <a:pt x="1245" y="978"/>
                    </a:cubicBezTo>
                    <a:cubicBezTo>
                      <a:pt x="1239" y="977"/>
                      <a:pt x="1235" y="972"/>
                      <a:pt x="1235" y="966"/>
                    </a:cubicBezTo>
                    <a:cubicBezTo>
                      <a:pt x="1235" y="965"/>
                      <a:pt x="1235" y="964"/>
                      <a:pt x="1235" y="963"/>
                    </a:cubicBezTo>
                    <a:cubicBezTo>
                      <a:pt x="1226" y="951"/>
                      <a:pt x="1210" y="946"/>
                      <a:pt x="1210" y="945"/>
                    </a:cubicBezTo>
                    <a:cubicBezTo>
                      <a:pt x="1208" y="945"/>
                      <a:pt x="1206" y="943"/>
                      <a:pt x="1204" y="942"/>
                    </a:cubicBezTo>
                    <a:cubicBezTo>
                      <a:pt x="1202" y="939"/>
                      <a:pt x="1202" y="939"/>
                      <a:pt x="1202" y="939"/>
                    </a:cubicBezTo>
                    <a:cubicBezTo>
                      <a:pt x="1193" y="929"/>
                      <a:pt x="1188" y="928"/>
                      <a:pt x="1181" y="927"/>
                    </a:cubicBezTo>
                    <a:cubicBezTo>
                      <a:pt x="1179" y="926"/>
                      <a:pt x="1177" y="926"/>
                      <a:pt x="1175" y="925"/>
                    </a:cubicBezTo>
                    <a:cubicBezTo>
                      <a:pt x="1174" y="925"/>
                      <a:pt x="1173" y="925"/>
                      <a:pt x="1170" y="925"/>
                    </a:cubicBezTo>
                    <a:cubicBezTo>
                      <a:pt x="1169" y="925"/>
                      <a:pt x="1169" y="925"/>
                      <a:pt x="1169" y="925"/>
                    </a:cubicBezTo>
                    <a:cubicBezTo>
                      <a:pt x="1169" y="925"/>
                      <a:pt x="1169" y="925"/>
                      <a:pt x="1169" y="925"/>
                    </a:cubicBezTo>
                    <a:cubicBezTo>
                      <a:pt x="1163" y="925"/>
                      <a:pt x="1159" y="921"/>
                      <a:pt x="1157" y="916"/>
                    </a:cubicBezTo>
                    <a:cubicBezTo>
                      <a:pt x="1150" y="889"/>
                      <a:pt x="1150" y="889"/>
                      <a:pt x="1150" y="889"/>
                    </a:cubicBezTo>
                    <a:cubicBezTo>
                      <a:pt x="1149" y="884"/>
                      <a:pt x="1151" y="878"/>
                      <a:pt x="1156" y="876"/>
                    </a:cubicBezTo>
                    <a:cubicBezTo>
                      <a:pt x="1160" y="873"/>
                      <a:pt x="1166" y="874"/>
                      <a:pt x="1170" y="877"/>
                    </a:cubicBezTo>
                    <a:cubicBezTo>
                      <a:pt x="1172" y="880"/>
                      <a:pt x="1175" y="882"/>
                      <a:pt x="1177" y="884"/>
                    </a:cubicBezTo>
                    <a:cubicBezTo>
                      <a:pt x="1179" y="879"/>
                      <a:pt x="1180" y="875"/>
                      <a:pt x="1182" y="871"/>
                    </a:cubicBezTo>
                    <a:cubicBezTo>
                      <a:pt x="1185" y="862"/>
                      <a:pt x="1188" y="857"/>
                      <a:pt x="1188" y="846"/>
                    </a:cubicBezTo>
                    <a:cubicBezTo>
                      <a:pt x="1187" y="841"/>
                      <a:pt x="1191" y="836"/>
                      <a:pt x="1196" y="834"/>
                    </a:cubicBezTo>
                    <a:cubicBezTo>
                      <a:pt x="1200" y="833"/>
                      <a:pt x="1206" y="834"/>
                      <a:pt x="1209" y="839"/>
                    </a:cubicBezTo>
                    <a:cubicBezTo>
                      <a:pt x="1217" y="849"/>
                      <a:pt x="1229" y="857"/>
                      <a:pt x="1239" y="863"/>
                    </a:cubicBezTo>
                    <a:cubicBezTo>
                      <a:pt x="1239" y="858"/>
                      <a:pt x="1239" y="853"/>
                      <a:pt x="1238" y="848"/>
                    </a:cubicBezTo>
                    <a:cubicBezTo>
                      <a:pt x="1238" y="839"/>
                      <a:pt x="1238" y="830"/>
                      <a:pt x="1237" y="821"/>
                    </a:cubicBezTo>
                    <a:cubicBezTo>
                      <a:pt x="1237" y="816"/>
                      <a:pt x="1240" y="811"/>
                      <a:pt x="1245" y="809"/>
                    </a:cubicBezTo>
                    <a:cubicBezTo>
                      <a:pt x="1250" y="807"/>
                      <a:pt x="1256" y="808"/>
                      <a:pt x="1259" y="813"/>
                    </a:cubicBezTo>
                    <a:cubicBezTo>
                      <a:pt x="1270" y="828"/>
                      <a:pt x="1283" y="837"/>
                      <a:pt x="1292" y="842"/>
                    </a:cubicBezTo>
                    <a:cubicBezTo>
                      <a:pt x="1292" y="833"/>
                      <a:pt x="1292" y="822"/>
                      <a:pt x="1290" y="811"/>
                    </a:cubicBezTo>
                    <a:cubicBezTo>
                      <a:pt x="1289" y="806"/>
                      <a:pt x="1291" y="801"/>
                      <a:pt x="1295" y="798"/>
                    </a:cubicBezTo>
                    <a:cubicBezTo>
                      <a:pt x="1299" y="796"/>
                      <a:pt x="1304" y="796"/>
                      <a:pt x="1308" y="799"/>
                    </a:cubicBezTo>
                    <a:cubicBezTo>
                      <a:pt x="1318" y="806"/>
                      <a:pt x="1331" y="812"/>
                      <a:pt x="1341" y="817"/>
                    </a:cubicBezTo>
                    <a:cubicBezTo>
                      <a:pt x="1340" y="812"/>
                      <a:pt x="1340" y="806"/>
                      <a:pt x="1340" y="801"/>
                    </a:cubicBezTo>
                    <a:cubicBezTo>
                      <a:pt x="1339" y="793"/>
                      <a:pt x="1339" y="785"/>
                      <a:pt x="1338" y="777"/>
                    </a:cubicBezTo>
                    <a:cubicBezTo>
                      <a:pt x="1337" y="772"/>
                      <a:pt x="1339" y="768"/>
                      <a:pt x="1343" y="765"/>
                    </a:cubicBezTo>
                    <a:cubicBezTo>
                      <a:pt x="1348" y="763"/>
                      <a:pt x="1353" y="763"/>
                      <a:pt x="1357" y="766"/>
                    </a:cubicBezTo>
                    <a:cubicBezTo>
                      <a:pt x="1368" y="774"/>
                      <a:pt x="1381" y="780"/>
                      <a:pt x="1391" y="783"/>
                    </a:cubicBezTo>
                    <a:cubicBezTo>
                      <a:pt x="1388" y="771"/>
                      <a:pt x="1383" y="757"/>
                      <a:pt x="1375" y="744"/>
                    </a:cubicBezTo>
                    <a:cubicBezTo>
                      <a:pt x="1372" y="740"/>
                      <a:pt x="1372" y="734"/>
                      <a:pt x="1376" y="730"/>
                    </a:cubicBezTo>
                    <a:cubicBezTo>
                      <a:pt x="1379" y="726"/>
                      <a:pt x="1384" y="724"/>
                      <a:pt x="1389" y="726"/>
                    </a:cubicBezTo>
                    <a:cubicBezTo>
                      <a:pt x="1402" y="731"/>
                      <a:pt x="1417" y="734"/>
                      <a:pt x="1430" y="735"/>
                    </a:cubicBezTo>
                    <a:cubicBezTo>
                      <a:pt x="1423" y="726"/>
                      <a:pt x="1415" y="714"/>
                      <a:pt x="1407" y="705"/>
                    </a:cubicBezTo>
                    <a:cubicBezTo>
                      <a:pt x="1404" y="701"/>
                      <a:pt x="1403" y="696"/>
                      <a:pt x="1406" y="691"/>
                    </a:cubicBezTo>
                    <a:cubicBezTo>
                      <a:pt x="1409" y="687"/>
                      <a:pt x="1414" y="685"/>
                      <a:pt x="1419" y="686"/>
                    </a:cubicBezTo>
                    <a:cubicBezTo>
                      <a:pt x="1430" y="688"/>
                      <a:pt x="1445" y="690"/>
                      <a:pt x="1457" y="690"/>
                    </a:cubicBezTo>
                    <a:cubicBezTo>
                      <a:pt x="1450" y="680"/>
                      <a:pt x="1443" y="671"/>
                      <a:pt x="1441" y="667"/>
                    </a:cubicBezTo>
                    <a:cubicBezTo>
                      <a:pt x="1439" y="665"/>
                      <a:pt x="1437" y="663"/>
                      <a:pt x="1435" y="662"/>
                    </a:cubicBezTo>
                    <a:cubicBezTo>
                      <a:pt x="1431" y="658"/>
                      <a:pt x="1430" y="653"/>
                      <a:pt x="1432" y="648"/>
                    </a:cubicBezTo>
                    <a:cubicBezTo>
                      <a:pt x="1434" y="643"/>
                      <a:pt x="1439" y="640"/>
                      <a:pt x="1444" y="641"/>
                    </a:cubicBezTo>
                    <a:cubicBezTo>
                      <a:pt x="1449" y="642"/>
                      <a:pt x="1455" y="642"/>
                      <a:pt x="1460" y="642"/>
                    </a:cubicBezTo>
                    <a:cubicBezTo>
                      <a:pt x="1468" y="642"/>
                      <a:pt x="1472" y="641"/>
                      <a:pt x="1473" y="641"/>
                    </a:cubicBezTo>
                    <a:cubicBezTo>
                      <a:pt x="1477" y="639"/>
                      <a:pt x="1482" y="638"/>
                      <a:pt x="1488" y="637"/>
                    </a:cubicBezTo>
                    <a:cubicBezTo>
                      <a:pt x="1478" y="629"/>
                      <a:pt x="1466" y="621"/>
                      <a:pt x="1456" y="615"/>
                    </a:cubicBezTo>
                    <a:cubicBezTo>
                      <a:pt x="1451" y="612"/>
                      <a:pt x="1449" y="606"/>
                      <a:pt x="1451" y="601"/>
                    </a:cubicBezTo>
                    <a:cubicBezTo>
                      <a:pt x="1452" y="596"/>
                      <a:pt x="1457" y="592"/>
                      <a:pt x="1463" y="593"/>
                    </a:cubicBezTo>
                    <a:cubicBezTo>
                      <a:pt x="1466" y="593"/>
                      <a:pt x="1468" y="593"/>
                      <a:pt x="1471" y="593"/>
                    </a:cubicBezTo>
                    <a:cubicBezTo>
                      <a:pt x="1485" y="593"/>
                      <a:pt x="1495" y="591"/>
                      <a:pt x="1498" y="590"/>
                    </a:cubicBezTo>
                    <a:cubicBezTo>
                      <a:pt x="1501" y="588"/>
                      <a:pt x="1505" y="587"/>
                      <a:pt x="1509" y="586"/>
                    </a:cubicBezTo>
                    <a:cubicBezTo>
                      <a:pt x="1499" y="579"/>
                      <a:pt x="1489" y="571"/>
                      <a:pt x="1477" y="567"/>
                    </a:cubicBezTo>
                    <a:cubicBezTo>
                      <a:pt x="1472" y="565"/>
                      <a:pt x="1468" y="559"/>
                      <a:pt x="1470" y="554"/>
                    </a:cubicBezTo>
                    <a:cubicBezTo>
                      <a:pt x="1471" y="548"/>
                      <a:pt x="1477" y="544"/>
                      <a:pt x="1483" y="544"/>
                    </a:cubicBezTo>
                    <a:cubicBezTo>
                      <a:pt x="1486" y="545"/>
                      <a:pt x="1488" y="545"/>
                      <a:pt x="1491" y="545"/>
                    </a:cubicBezTo>
                    <a:cubicBezTo>
                      <a:pt x="1514" y="546"/>
                      <a:pt x="1531" y="542"/>
                      <a:pt x="1541" y="536"/>
                    </a:cubicBezTo>
                    <a:cubicBezTo>
                      <a:pt x="1539" y="535"/>
                      <a:pt x="1537" y="534"/>
                      <a:pt x="1535" y="533"/>
                    </a:cubicBezTo>
                    <a:cubicBezTo>
                      <a:pt x="1524" y="527"/>
                      <a:pt x="1512" y="521"/>
                      <a:pt x="1508" y="519"/>
                    </a:cubicBezTo>
                    <a:cubicBezTo>
                      <a:pt x="1502" y="518"/>
                      <a:pt x="1498" y="513"/>
                      <a:pt x="1498" y="507"/>
                    </a:cubicBezTo>
                    <a:cubicBezTo>
                      <a:pt x="1498" y="501"/>
                      <a:pt x="1502" y="496"/>
                      <a:pt x="1508" y="495"/>
                    </a:cubicBezTo>
                    <a:cubicBezTo>
                      <a:pt x="1508" y="495"/>
                      <a:pt x="1508" y="495"/>
                      <a:pt x="1508" y="495"/>
                    </a:cubicBezTo>
                    <a:cubicBezTo>
                      <a:pt x="1508" y="495"/>
                      <a:pt x="1508" y="495"/>
                      <a:pt x="1509" y="495"/>
                    </a:cubicBezTo>
                    <a:cubicBezTo>
                      <a:pt x="1529" y="493"/>
                      <a:pt x="1547" y="484"/>
                      <a:pt x="1560" y="476"/>
                    </a:cubicBezTo>
                    <a:cubicBezTo>
                      <a:pt x="1558" y="476"/>
                      <a:pt x="1556" y="475"/>
                      <a:pt x="1554" y="474"/>
                    </a:cubicBezTo>
                    <a:cubicBezTo>
                      <a:pt x="1547" y="471"/>
                      <a:pt x="1541" y="469"/>
                      <a:pt x="1537" y="468"/>
                    </a:cubicBezTo>
                    <a:cubicBezTo>
                      <a:pt x="1529" y="466"/>
                      <a:pt x="1521" y="465"/>
                      <a:pt x="1518" y="465"/>
                    </a:cubicBezTo>
                    <a:cubicBezTo>
                      <a:pt x="1512" y="465"/>
                      <a:pt x="1507" y="460"/>
                      <a:pt x="1507" y="454"/>
                    </a:cubicBezTo>
                    <a:cubicBezTo>
                      <a:pt x="1506" y="449"/>
                      <a:pt x="1510" y="443"/>
                      <a:pt x="1515" y="442"/>
                    </a:cubicBezTo>
                    <a:cubicBezTo>
                      <a:pt x="1532" y="437"/>
                      <a:pt x="1543" y="432"/>
                      <a:pt x="1548" y="428"/>
                    </a:cubicBezTo>
                    <a:cubicBezTo>
                      <a:pt x="1552" y="425"/>
                      <a:pt x="1556" y="422"/>
                      <a:pt x="1560" y="419"/>
                    </a:cubicBezTo>
                    <a:cubicBezTo>
                      <a:pt x="1551" y="417"/>
                      <a:pt x="1540" y="415"/>
                      <a:pt x="1524" y="415"/>
                    </a:cubicBezTo>
                    <a:cubicBezTo>
                      <a:pt x="1520" y="415"/>
                      <a:pt x="1515" y="415"/>
                      <a:pt x="1511" y="415"/>
                    </a:cubicBezTo>
                    <a:cubicBezTo>
                      <a:pt x="1505" y="416"/>
                      <a:pt x="1499" y="412"/>
                      <a:pt x="1498" y="406"/>
                    </a:cubicBezTo>
                    <a:cubicBezTo>
                      <a:pt x="1497" y="400"/>
                      <a:pt x="1500" y="394"/>
                      <a:pt x="1506" y="392"/>
                    </a:cubicBezTo>
                    <a:cubicBezTo>
                      <a:pt x="1528" y="384"/>
                      <a:pt x="1543" y="372"/>
                      <a:pt x="1548" y="367"/>
                    </a:cubicBezTo>
                    <a:cubicBezTo>
                      <a:pt x="1549" y="367"/>
                      <a:pt x="1549" y="367"/>
                      <a:pt x="1549" y="367"/>
                    </a:cubicBezTo>
                    <a:cubicBezTo>
                      <a:pt x="1547" y="366"/>
                      <a:pt x="1544" y="366"/>
                      <a:pt x="1542" y="366"/>
                    </a:cubicBezTo>
                    <a:cubicBezTo>
                      <a:pt x="1533" y="366"/>
                      <a:pt x="1524" y="365"/>
                      <a:pt x="1515" y="365"/>
                    </a:cubicBezTo>
                    <a:cubicBezTo>
                      <a:pt x="1506" y="365"/>
                      <a:pt x="1499" y="366"/>
                      <a:pt x="1493" y="366"/>
                    </a:cubicBezTo>
                    <a:cubicBezTo>
                      <a:pt x="1487" y="367"/>
                      <a:pt x="1482" y="363"/>
                      <a:pt x="1480" y="357"/>
                    </a:cubicBezTo>
                    <a:cubicBezTo>
                      <a:pt x="1479" y="352"/>
                      <a:pt x="1482" y="346"/>
                      <a:pt x="1487" y="343"/>
                    </a:cubicBezTo>
                    <a:cubicBezTo>
                      <a:pt x="1511" y="334"/>
                      <a:pt x="1529" y="322"/>
                      <a:pt x="1533" y="319"/>
                    </a:cubicBezTo>
                    <a:cubicBezTo>
                      <a:pt x="1535" y="317"/>
                      <a:pt x="1538" y="314"/>
                      <a:pt x="1542" y="311"/>
                    </a:cubicBezTo>
                    <a:cubicBezTo>
                      <a:pt x="1535" y="311"/>
                      <a:pt x="1528" y="311"/>
                      <a:pt x="1520" y="311"/>
                    </a:cubicBezTo>
                    <a:cubicBezTo>
                      <a:pt x="1508" y="311"/>
                      <a:pt x="1497" y="311"/>
                      <a:pt x="1486" y="312"/>
                    </a:cubicBezTo>
                    <a:cubicBezTo>
                      <a:pt x="1483" y="313"/>
                      <a:pt x="1479" y="311"/>
                      <a:pt x="1477" y="308"/>
                    </a:cubicBezTo>
                    <a:cubicBezTo>
                      <a:pt x="1474" y="305"/>
                      <a:pt x="1473" y="302"/>
                      <a:pt x="1474" y="298"/>
                    </a:cubicBezTo>
                    <a:cubicBezTo>
                      <a:pt x="1474" y="297"/>
                      <a:pt x="1474" y="297"/>
                      <a:pt x="1474" y="297"/>
                    </a:cubicBezTo>
                    <a:cubicBezTo>
                      <a:pt x="1475" y="292"/>
                      <a:pt x="1478" y="289"/>
                      <a:pt x="1482" y="287"/>
                    </a:cubicBezTo>
                    <a:cubicBezTo>
                      <a:pt x="1485" y="287"/>
                      <a:pt x="1488" y="286"/>
                      <a:pt x="1491" y="285"/>
                    </a:cubicBezTo>
                    <a:cubicBezTo>
                      <a:pt x="1551" y="265"/>
                      <a:pt x="1590" y="234"/>
                      <a:pt x="1611" y="213"/>
                    </a:cubicBezTo>
                    <a:cubicBezTo>
                      <a:pt x="1605" y="213"/>
                      <a:pt x="1599" y="213"/>
                      <a:pt x="1593" y="213"/>
                    </a:cubicBezTo>
                    <a:cubicBezTo>
                      <a:pt x="1581" y="213"/>
                      <a:pt x="1571" y="213"/>
                      <a:pt x="1566" y="213"/>
                    </a:cubicBezTo>
                    <a:cubicBezTo>
                      <a:pt x="1560" y="213"/>
                      <a:pt x="1556" y="209"/>
                      <a:pt x="1554" y="204"/>
                    </a:cubicBezTo>
                    <a:cubicBezTo>
                      <a:pt x="1553" y="199"/>
                      <a:pt x="1556" y="193"/>
                      <a:pt x="1560" y="191"/>
                    </a:cubicBezTo>
                    <a:cubicBezTo>
                      <a:pt x="1599" y="170"/>
                      <a:pt x="1627" y="145"/>
                      <a:pt x="1644" y="128"/>
                    </a:cubicBezTo>
                    <a:cubicBezTo>
                      <a:pt x="1635" y="126"/>
                      <a:pt x="1626" y="124"/>
                      <a:pt x="1622" y="123"/>
                    </a:cubicBezTo>
                    <a:cubicBezTo>
                      <a:pt x="1622" y="123"/>
                      <a:pt x="1622" y="123"/>
                      <a:pt x="1622" y="123"/>
                    </a:cubicBezTo>
                    <a:cubicBezTo>
                      <a:pt x="1616" y="125"/>
                      <a:pt x="1609" y="122"/>
                      <a:pt x="1607" y="116"/>
                    </a:cubicBezTo>
                    <a:cubicBezTo>
                      <a:pt x="1605" y="110"/>
                      <a:pt x="1607" y="104"/>
                      <a:pt x="1613" y="101"/>
                    </a:cubicBezTo>
                    <a:cubicBezTo>
                      <a:pt x="1672" y="73"/>
                      <a:pt x="1701" y="42"/>
                      <a:pt x="1713" y="25"/>
                    </a:cubicBezTo>
                    <a:cubicBezTo>
                      <a:pt x="1708" y="24"/>
                      <a:pt x="1704" y="24"/>
                      <a:pt x="1700" y="24"/>
                    </a:cubicBezTo>
                    <a:cubicBezTo>
                      <a:pt x="1691" y="24"/>
                      <a:pt x="1685" y="26"/>
                      <a:pt x="1685" y="26"/>
                    </a:cubicBezTo>
                    <a:cubicBezTo>
                      <a:pt x="1630" y="42"/>
                      <a:pt x="1586" y="62"/>
                      <a:pt x="1556" y="85"/>
                    </a:cubicBezTo>
                    <a:cubicBezTo>
                      <a:pt x="1555" y="86"/>
                      <a:pt x="1554" y="87"/>
                      <a:pt x="1553" y="87"/>
                    </a:cubicBezTo>
                    <a:cubicBezTo>
                      <a:pt x="1426" y="132"/>
                      <a:pt x="1282" y="303"/>
                      <a:pt x="1293" y="373"/>
                    </a:cubicBezTo>
                    <a:cubicBezTo>
                      <a:pt x="1307" y="461"/>
                      <a:pt x="1287" y="585"/>
                      <a:pt x="1236" y="631"/>
                    </a:cubicBezTo>
                    <a:cubicBezTo>
                      <a:pt x="1225" y="641"/>
                      <a:pt x="1209" y="646"/>
                      <a:pt x="1187" y="646"/>
                    </a:cubicBezTo>
                    <a:cubicBezTo>
                      <a:pt x="1155" y="646"/>
                      <a:pt x="1113" y="635"/>
                      <a:pt x="1069" y="622"/>
                    </a:cubicBezTo>
                    <a:cubicBezTo>
                      <a:pt x="1020" y="608"/>
                      <a:pt x="969" y="594"/>
                      <a:pt x="925" y="594"/>
                    </a:cubicBezTo>
                    <a:cubicBezTo>
                      <a:pt x="892" y="594"/>
                      <a:pt x="850" y="603"/>
                      <a:pt x="807" y="612"/>
                    </a:cubicBezTo>
                    <a:cubicBezTo>
                      <a:pt x="759" y="623"/>
                      <a:pt x="711" y="634"/>
                      <a:pt x="668" y="634"/>
                    </a:cubicBezTo>
                    <a:cubicBezTo>
                      <a:pt x="619" y="634"/>
                      <a:pt x="585" y="619"/>
                      <a:pt x="564" y="588"/>
                    </a:cubicBezTo>
                    <a:cubicBezTo>
                      <a:pt x="528" y="534"/>
                      <a:pt x="540" y="476"/>
                      <a:pt x="550" y="424"/>
                    </a:cubicBezTo>
                    <a:cubicBezTo>
                      <a:pt x="558" y="385"/>
                      <a:pt x="566" y="349"/>
                      <a:pt x="552" y="318"/>
                    </a:cubicBezTo>
                    <a:cubicBezTo>
                      <a:pt x="527" y="261"/>
                      <a:pt x="413" y="180"/>
                      <a:pt x="365" y="148"/>
                    </a:cubicBezTo>
                    <a:cubicBezTo>
                      <a:pt x="362" y="146"/>
                      <a:pt x="360" y="144"/>
                      <a:pt x="360" y="141"/>
                    </a:cubicBezTo>
                    <a:cubicBezTo>
                      <a:pt x="356" y="126"/>
                      <a:pt x="333" y="74"/>
                      <a:pt x="192" y="32"/>
                    </a:cubicBezTo>
                    <a:cubicBezTo>
                      <a:pt x="192" y="32"/>
                      <a:pt x="187" y="30"/>
                      <a:pt x="178" y="30"/>
                    </a:cubicBezTo>
                    <a:cubicBezTo>
                      <a:pt x="174" y="30"/>
                      <a:pt x="169" y="31"/>
                      <a:pt x="165" y="31"/>
                    </a:cubicBezTo>
                    <a:cubicBezTo>
                      <a:pt x="177" y="48"/>
                      <a:pt x="206" y="80"/>
                      <a:pt x="265" y="107"/>
                    </a:cubicBezTo>
                    <a:cubicBezTo>
                      <a:pt x="271" y="110"/>
                      <a:pt x="273" y="117"/>
                      <a:pt x="271" y="122"/>
                    </a:cubicBezTo>
                    <a:cubicBezTo>
                      <a:pt x="269" y="128"/>
                      <a:pt x="262" y="131"/>
                      <a:pt x="256" y="129"/>
                    </a:cubicBezTo>
                    <a:cubicBezTo>
                      <a:pt x="256" y="129"/>
                      <a:pt x="256" y="129"/>
                      <a:pt x="256" y="129"/>
                    </a:cubicBezTo>
                    <a:cubicBezTo>
                      <a:pt x="251" y="131"/>
                      <a:pt x="243" y="133"/>
                      <a:pt x="234" y="134"/>
                    </a:cubicBezTo>
                    <a:cubicBezTo>
                      <a:pt x="251" y="152"/>
                      <a:pt x="282" y="179"/>
                      <a:pt x="323" y="200"/>
                    </a:cubicBezTo>
                    <a:cubicBezTo>
                      <a:pt x="328" y="202"/>
                      <a:pt x="331" y="208"/>
                      <a:pt x="329" y="213"/>
                    </a:cubicBezTo>
                    <a:cubicBezTo>
                      <a:pt x="328" y="218"/>
                      <a:pt x="323" y="222"/>
                      <a:pt x="318" y="222"/>
                    </a:cubicBezTo>
                    <a:cubicBezTo>
                      <a:pt x="301" y="223"/>
                      <a:pt x="286" y="223"/>
                      <a:pt x="274" y="223"/>
                    </a:cubicBezTo>
                    <a:cubicBezTo>
                      <a:pt x="294" y="242"/>
                      <a:pt x="331" y="271"/>
                      <a:pt x="387" y="290"/>
                    </a:cubicBezTo>
                    <a:cubicBezTo>
                      <a:pt x="390" y="291"/>
                      <a:pt x="392" y="291"/>
                      <a:pt x="395" y="292"/>
                    </a:cubicBezTo>
                    <a:cubicBezTo>
                      <a:pt x="401" y="294"/>
                      <a:pt x="405" y="300"/>
                      <a:pt x="404" y="306"/>
                    </a:cubicBezTo>
                    <a:cubicBezTo>
                      <a:pt x="403" y="312"/>
                      <a:pt x="397" y="316"/>
                      <a:pt x="391" y="316"/>
                    </a:cubicBezTo>
                    <a:cubicBezTo>
                      <a:pt x="380" y="315"/>
                      <a:pt x="368" y="314"/>
                      <a:pt x="356" y="314"/>
                    </a:cubicBezTo>
                    <a:cubicBezTo>
                      <a:pt x="347" y="314"/>
                      <a:pt x="338" y="315"/>
                      <a:pt x="331" y="315"/>
                    </a:cubicBezTo>
                    <a:cubicBezTo>
                      <a:pt x="335" y="318"/>
                      <a:pt x="339" y="321"/>
                      <a:pt x="342" y="323"/>
                    </a:cubicBezTo>
                    <a:cubicBezTo>
                      <a:pt x="346" y="327"/>
                      <a:pt x="365" y="339"/>
                      <a:pt x="389" y="349"/>
                    </a:cubicBezTo>
                    <a:cubicBezTo>
                      <a:pt x="395" y="352"/>
                      <a:pt x="398" y="358"/>
                      <a:pt x="396" y="363"/>
                    </a:cubicBezTo>
                    <a:cubicBezTo>
                      <a:pt x="395" y="369"/>
                      <a:pt x="389" y="373"/>
                      <a:pt x="384" y="372"/>
                    </a:cubicBezTo>
                    <a:cubicBezTo>
                      <a:pt x="377" y="372"/>
                      <a:pt x="369" y="371"/>
                      <a:pt x="361" y="371"/>
                    </a:cubicBezTo>
                    <a:cubicBezTo>
                      <a:pt x="351" y="371"/>
                      <a:pt x="342" y="372"/>
                      <a:pt x="332" y="372"/>
                    </a:cubicBezTo>
                    <a:cubicBezTo>
                      <a:pt x="329" y="372"/>
                      <a:pt x="326" y="372"/>
                      <a:pt x="323" y="372"/>
                    </a:cubicBezTo>
                    <a:cubicBezTo>
                      <a:pt x="323" y="373"/>
                      <a:pt x="323" y="373"/>
                      <a:pt x="324" y="373"/>
                    </a:cubicBezTo>
                    <a:cubicBezTo>
                      <a:pt x="325" y="375"/>
                      <a:pt x="325" y="375"/>
                      <a:pt x="325" y="375"/>
                    </a:cubicBezTo>
                    <a:cubicBezTo>
                      <a:pt x="332" y="380"/>
                      <a:pt x="351" y="396"/>
                      <a:pt x="379" y="403"/>
                    </a:cubicBezTo>
                    <a:cubicBezTo>
                      <a:pt x="385" y="405"/>
                      <a:pt x="389" y="411"/>
                      <a:pt x="388" y="417"/>
                    </a:cubicBezTo>
                    <a:cubicBezTo>
                      <a:pt x="387" y="423"/>
                      <a:pt x="381" y="427"/>
                      <a:pt x="375" y="427"/>
                    </a:cubicBezTo>
                    <a:cubicBezTo>
                      <a:pt x="369" y="426"/>
                      <a:pt x="363" y="426"/>
                      <a:pt x="358" y="426"/>
                    </a:cubicBezTo>
                    <a:cubicBezTo>
                      <a:pt x="345" y="426"/>
                      <a:pt x="335" y="427"/>
                      <a:pt x="328" y="429"/>
                    </a:cubicBezTo>
                    <a:cubicBezTo>
                      <a:pt x="331" y="431"/>
                      <a:pt x="334" y="434"/>
                      <a:pt x="337" y="436"/>
                    </a:cubicBezTo>
                    <a:cubicBezTo>
                      <a:pt x="342" y="439"/>
                      <a:pt x="353" y="445"/>
                      <a:pt x="369" y="449"/>
                    </a:cubicBezTo>
                    <a:cubicBezTo>
                      <a:pt x="375" y="450"/>
                      <a:pt x="379" y="456"/>
                      <a:pt x="378" y="461"/>
                    </a:cubicBezTo>
                    <a:cubicBezTo>
                      <a:pt x="378" y="467"/>
                      <a:pt x="373" y="472"/>
                      <a:pt x="367" y="472"/>
                    </a:cubicBezTo>
                    <a:cubicBezTo>
                      <a:pt x="367" y="472"/>
                      <a:pt x="367" y="472"/>
                      <a:pt x="367" y="472"/>
                    </a:cubicBezTo>
                    <a:cubicBezTo>
                      <a:pt x="366" y="472"/>
                      <a:pt x="365" y="473"/>
                      <a:pt x="365" y="473"/>
                    </a:cubicBezTo>
                    <a:cubicBezTo>
                      <a:pt x="364" y="473"/>
                      <a:pt x="364" y="473"/>
                      <a:pt x="363" y="473"/>
                    </a:cubicBezTo>
                    <a:cubicBezTo>
                      <a:pt x="363" y="473"/>
                      <a:pt x="353" y="473"/>
                      <a:pt x="344" y="475"/>
                    </a:cubicBezTo>
                    <a:cubicBezTo>
                      <a:pt x="340" y="476"/>
                      <a:pt x="334" y="479"/>
                      <a:pt x="328" y="481"/>
                    </a:cubicBezTo>
                    <a:cubicBezTo>
                      <a:pt x="326" y="482"/>
                      <a:pt x="325" y="482"/>
                      <a:pt x="323" y="483"/>
                    </a:cubicBezTo>
                    <a:cubicBezTo>
                      <a:pt x="335" y="490"/>
                      <a:pt x="352" y="498"/>
                      <a:pt x="371" y="500"/>
                    </a:cubicBezTo>
                    <a:cubicBezTo>
                      <a:pt x="372" y="500"/>
                      <a:pt x="373" y="500"/>
                      <a:pt x="374" y="500"/>
                    </a:cubicBezTo>
                    <a:cubicBezTo>
                      <a:pt x="375" y="501"/>
                      <a:pt x="375" y="501"/>
                      <a:pt x="375" y="501"/>
                    </a:cubicBezTo>
                    <a:cubicBezTo>
                      <a:pt x="381" y="501"/>
                      <a:pt x="385" y="506"/>
                      <a:pt x="385" y="512"/>
                    </a:cubicBezTo>
                    <a:cubicBezTo>
                      <a:pt x="386" y="518"/>
                      <a:pt x="381" y="523"/>
                      <a:pt x="375" y="524"/>
                    </a:cubicBezTo>
                    <a:cubicBezTo>
                      <a:pt x="373" y="525"/>
                      <a:pt x="371" y="525"/>
                      <a:pt x="370" y="525"/>
                    </a:cubicBezTo>
                    <a:cubicBezTo>
                      <a:pt x="366" y="527"/>
                      <a:pt x="354" y="533"/>
                      <a:pt x="343" y="539"/>
                    </a:cubicBezTo>
                    <a:cubicBezTo>
                      <a:pt x="341" y="540"/>
                      <a:pt x="339" y="542"/>
                      <a:pt x="336" y="543"/>
                    </a:cubicBezTo>
                    <a:cubicBezTo>
                      <a:pt x="347" y="548"/>
                      <a:pt x="364" y="553"/>
                      <a:pt x="387" y="551"/>
                    </a:cubicBezTo>
                    <a:cubicBezTo>
                      <a:pt x="389" y="551"/>
                      <a:pt x="392" y="551"/>
                      <a:pt x="395" y="551"/>
                    </a:cubicBezTo>
                    <a:cubicBezTo>
                      <a:pt x="401" y="550"/>
                      <a:pt x="407" y="554"/>
                      <a:pt x="408" y="560"/>
                    </a:cubicBezTo>
                    <a:cubicBezTo>
                      <a:pt x="409" y="566"/>
                      <a:pt x="406" y="572"/>
                      <a:pt x="400" y="574"/>
                    </a:cubicBezTo>
                    <a:cubicBezTo>
                      <a:pt x="389" y="578"/>
                      <a:pt x="378" y="585"/>
                      <a:pt x="369" y="592"/>
                    </a:cubicBezTo>
                    <a:cubicBezTo>
                      <a:pt x="373" y="593"/>
                      <a:pt x="377" y="595"/>
                      <a:pt x="380" y="596"/>
                    </a:cubicBezTo>
                    <a:cubicBezTo>
                      <a:pt x="382" y="597"/>
                      <a:pt x="393" y="599"/>
                      <a:pt x="407" y="599"/>
                    </a:cubicBezTo>
                    <a:cubicBezTo>
                      <a:pt x="410" y="599"/>
                      <a:pt x="412" y="599"/>
                      <a:pt x="415" y="599"/>
                    </a:cubicBezTo>
                    <a:cubicBezTo>
                      <a:pt x="421" y="598"/>
                      <a:pt x="426" y="602"/>
                      <a:pt x="427" y="607"/>
                    </a:cubicBezTo>
                    <a:cubicBezTo>
                      <a:pt x="429" y="613"/>
                      <a:pt x="426" y="618"/>
                      <a:pt x="422" y="621"/>
                    </a:cubicBezTo>
                    <a:cubicBezTo>
                      <a:pt x="412" y="627"/>
                      <a:pt x="400" y="635"/>
                      <a:pt x="390" y="643"/>
                    </a:cubicBezTo>
                    <a:cubicBezTo>
                      <a:pt x="396" y="644"/>
                      <a:pt x="401" y="646"/>
                      <a:pt x="405" y="647"/>
                    </a:cubicBezTo>
                    <a:cubicBezTo>
                      <a:pt x="406" y="647"/>
                      <a:pt x="410" y="648"/>
                      <a:pt x="418" y="648"/>
                    </a:cubicBezTo>
                    <a:cubicBezTo>
                      <a:pt x="423" y="648"/>
                      <a:pt x="428" y="648"/>
                      <a:pt x="434" y="647"/>
                    </a:cubicBezTo>
                    <a:cubicBezTo>
                      <a:pt x="439" y="646"/>
                      <a:pt x="444" y="649"/>
                      <a:pt x="446" y="654"/>
                    </a:cubicBezTo>
                    <a:cubicBezTo>
                      <a:pt x="448" y="659"/>
                      <a:pt x="447" y="665"/>
                      <a:pt x="443" y="668"/>
                    </a:cubicBezTo>
                    <a:cubicBezTo>
                      <a:pt x="441" y="670"/>
                      <a:pt x="439" y="672"/>
                      <a:pt x="437" y="673"/>
                    </a:cubicBezTo>
                    <a:cubicBezTo>
                      <a:pt x="435" y="677"/>
                      <a:pt x="428" y="687"/>
                      <a:pt x="421" y="697"/>
                    </a:cubicBezTo>
                    <a:cubicBezTo>
                      <a:pt x="433" y="696"/>
                      <a:pt x="447" y="694"/>
                      <a:pt x="459" y="692"/>
                    </a:cubicBezTo>
                    <a:cubicBezTo>
                      <a:pt x="464" y="691"/>
                      <a:pt x="469" y="693"/>
                      <a:pt x="472" y="698"/>
                    </a:cubicBezTo>
                    <a:cubicBezTo>
                      <a:pt x="474" y="702"/>
                      <a:pt x="474" y="708"/>
                      <a:pt x="471" y="712"/>
                    </a:cubicBezTo>
                    <a:cubicBezTo>
                      <a:pt x="462" y="721"/>
                      <a:pt x="455" y="732"/>
                      <a:pt x="448" y="742"/>
                    </a:cubicBezTo>
                    <a:cubicBezTo>
                      <a:pt x="460" y="740"/>
                      <a:pt x="476" y="738"/>
                      <a:pt x="489" y="733"/>
                    </a:cubicBezTo>
                    <a:cubicBezTo>
                      <a:pt x="493" y="731"/>
                      <a:pt x="499" y="732"/>
                      <a:pt x="502" y="736"/>
                    </a:cubicBezTo>
                    <a:cubicBezTo>
                      <a:pt x="506" y="740"/>
                      <a:pt x="506" y="746"/>
                      <a:pt x="503" y="750"/>
                    </a:cubicBezTo>
                    <a:cubicBezTo>
                      <a:pt x="495" y="763"/>
                      <a:pt x="490" y="777"/>
                      <a:pt x="487" y="790"/>
                    </a:cubicBezTo>
                    <a:cubicBezTo>
                      <a:pt x="497" y="786"/>
                      <a:pt x="510" y="780"/>
                      <a:pt x="521" y="772"/>
                    </a:cubicBezTo>
                    <a:cubicBezTo>
                      <a:pt x="525" y="769"/>
                      <a:pt x="530" y="769"/>
                      <a:pt x="535" y="772"/>
                    </a:cubicBezTo>
                    <a:cubicBezTo>
                      <a:pt x="539" y="774"/>
                      <a:pt x="541" y="779"/>
                      <a:pt x="540" y="783"/>
                    </a:cubicBezTo>
                    <a:cubicBezTo>
                      <a:pt x="539" y="791"/>
                      <a:pt x="539" y="799"/>
                      <a:pt x="538" y="807"/>
                    </a:cubicBezTo>
                    <a:cubicBezTo>
                      <a:pt x="538" y="813"/>
                      <a:pt x="538" y="818"/>
                      <a:pt x="537" y="823"/>
                    </a:cubicBezTo>
                    <a:cubicBezTo>
                      <a:pt x="547" y="819"/>
                      <a:pt x="560" y="812"/>
                      <a:pt x="570" y="805"/>
                    </a:cubicBezTo>
                    <a:cubicBezTo>
                      <a:pt x="574" y="802"/>
                      <a:pt x="579" y="802"/>
                      <a:pt x="583" y="805"/>
                    </a:cubicBezTo>
                    <a:cubicBezTo>
                      <a:pt x="587" y="807"/>
                      <a:pt x="589" y="812"/>
                      <a:pt x="588" y="817"/>
                    </a:cubicBezTo>
                    <a:cubicBezTo>
                      <a:pt x="586" y="828"/>
                      <a:pt x="586" y="840"/>
                      <a:pt x="586" y="848"/>
                    </a:cubicBezTo>
                    <a:cubicBezTo>
                      <a:pt x="595" y="843"/>
                      <a:pt x="608" y="834"/>
                      <a:pt x="619" y="819"/>
                    </a:cubicBezTo>
                    <a:cubicBezTo>
                      <a:pt x="622" y="815"/>
                      <a:pt x="628" y="813"/>
                      <a:pt x="633" y="815"/>
                    </a:cubicBezTo>
                    <a:cubicBezTo>
                      <a:pt x="638" y="817"/>
                      <a:pt x="641" y="822"/>
                      <a:pt x="641" y="827"/>
                    </a:cubicBezTo>
                    <a:cubicBezTo>
                      <a:pt x="640" y="836"/>
                      <a:pt x="640" y="845"/>
                      <a:pt x="639" y="854"/>
                    </a:cubicBezTo>
                    <a:cubicBezTo>
                      <a:pt x="639" y="860"/>
                      <a:pt x="639" y="865"/>
                      <a:pt x="639" y="869"/>
                    </a:cubicBezTo>
                    <a:cubicBezTo>
                      <a:pt x="649" y="864"/>
                      <a:pt x="661" y="856"/>
                      <a:pt x="669" y="845"/>
                    </a:cubicBezTo>
                    <a:cubicBezTo>
                      <a:pt x="672" y="841"/>
                      <a:pt x="677" y="839"/>
                      <a:pt x="682" y="841"/>
                    </a:cubicBezTo>
                    <a:cubicBezTo>
                      <a:pt x="687" y="842"/>
                      <a:pt x="690" y="847"/>
                      <a:pt x="690" y="852"/>
                    </a:cubicBezTo>
                    <a:cubicBezTo>
                      <a:pt x="690" y="863"/>
                      <a:pt x="693" y="869"/>
                      <a:pt x="696" y="877"/>
                    </a:cubicBezTo>
                    <a:cubicBezTo>
                      <a:pt x="697" y="881"/>
                      <a:pt x="699" y="885"/>
                      <a:pt x="701" y="890"/>
                    </a:cubicBezTo>
                    <a:cubicBezTo>
                      <a:pt x="704" y="889"/>
                      <a:pt x="708" y="889"/>
                      <a:pt x="711" y="890"/>
                    </a:cubicBezTo>
                    <a:cubicBezTo>
                      <a:pt x="715" y="892"/>
                      <a:pt x="718" y="897"/>
                      <a:pt x="718" y="901"/>
                    </a:cubicBezTo>
                    <a:cubicBezTo>
                      <a:pt x="717" y="916"/>
                      <a:pt x="717" y="916"/>
                      <a:pt x="717" y="916"/>
                    </a:cubicBezTo>
                    <a:cubicBezTo>
                      <a:pt x="717" y="922"/>
                      <a:pt x="714" y="927"/>
                      <a:pt x="708" y="928"/>
                    </a:cubicBezTo>
                    <a:cubicBezTo>
                      <a:pt x="708" y="928"/>
                      <a:pt x="708" y="928"/>
                      <a:pt x="708" y="928"/>
                    </a:cubicBezTo>
                    <a:cubicBezTo>
                      <a:pt x="706" y="929"/>
                      <a:pt x="704" y="929"/>
                      <a:pt x="702" y="930"/>
                    </a:cubicBezTo>
                    <a:cubicBezTo>
                      <a:pt x="695" y="931"/>
                      <a:pt x="690" y="933"/>
                      <a:pt x="681" y="943"/>
                    </a:cubicBezTo>
                    <a:cubicBezTo>
                      <a:pt x="679" y="946"/>
                      <a:pt x="679" y="946"/>
                      <a:pt x="679" y="946"/>
                    </a:cubicBezTo>
                    <a:cubicBezTo>
                      <a:pt x="678" y="947"/>
                      <a:pt x="676" y="949"/>
                      <a:pt x="674" y="950"/>
                    </a:cubicBezTo>
                    <a:cubicBezTo>
                      <a:pt x="674" y="950"/>
                      <a:pt x="658" y="956"/>
                      <a:pt x="649" y="968"/>
                    </a:cubicBezTo>
                    <a:cubicBezTo>
                      <a:pt x="650" y="969"/>
                      <a:pt x="650" y="970"/>
                      <a:pt x="650" y="971"/>
                    </a:cubicBezTo>
                    <a:cubicBezTo>
                      <a:pt x="651" y="977"/>
                      <a:pt x="646" y="983"/>
                      <a:pt x="640" y="984"/>
                    </a:cubicBezTo>
                    <a:cubicBezTo>
                      <a:pt x="640" y="984"/>
                      <a:pt x="634" y="986"/>
                      <a:pt x="627" y="992"/>
                    </a:cubicBezTo>
                    <a:cubicBezTo>
                      <a:pt x="627" y="992"/>
                      <a:pt x="627" y="993"/>
                      <a:pt x="627" y="993"/>
                    </a:cubicBezTo>
                    <a:cubicBezTo>
                      <a:pt x="628" y="999"/>
                      <a:pt x="625" y="1004"/>
                      <a:pt x="620" y="1007"/>
                    </a:cubicBezTo>
                    <a:cubicBezTo>
                      <a:pt x="616" y="1009"/>
                      <a:pt x="603" y="1017"/>
                      <a:pt x="600" y="1027"/>
                    </a:cubicBezTo>
                    <a:cubicBezTo>
                      <a:pt x="599" y="1030"/>
                      <a:pt x="597" y="1032"/>
                      <a:pt x="595" y="1034"/>
                    </a:cubicBezTo>
                    <a:cubicBezTo>
                      <a:pt x="591" y="1036"/>
                      <a:pt x="584" y="1041"/>
                      <a:pt x="579" y="1047"/>
                    </a:cubicBezTo>
                    <a:cubicBezTo>
                      <a:pt x="579" y="1048"/>
                      <a:pt x="579" y="1048"/>
                      <a:pt x="579" y="1048"/>
                    </a:cubicBezTo>
                    <a:cubicBezTo>
                      <a:pt x="582" y="1053"/>
                      <a:pt x="581" y="1058"/>
                      <a:pt x="578" y="1062"/>
                    </a:cubicBezTo>
                    <a:cubicBezTo>
                      <a:pt x="577" y="1063"/>
                      <a:pt x="576" y="1064"/>
                      <a:pt x="574" y="1064"/>
                    </a:cubicBezTo>
                    <a:cubicBezTo>
                      <a:pt x="572" y="1066"/>
                      <a:pt x="566" y="1070"/>
                      <a:pt x="565" y="1075"/>
                    </a:cubicBezTo>
                    <a:cubicBezTo>
                      <a:pt x="565" y="1080"/>
                      <a:pt x="562" y="1084"/>
                      <a:pt x="558" y="1085"/>
                    </a:cubicBezTo>
                    <a:cubicBezTo>
                      <a:pt x="555" y="1086"/>
                      <a:pt x="552" y="1086"/>
                      <a:pt x="549" y="1085"/>
                    </a:cubicBezTo>
                    <a:cubicBezTo>
                      <a:pt x="544" y="1088"/>
                      <a:pt x="539" y="1089"/>
                      <a:pt x="533" y="1088"/>
                    </a:cubicBezTo>
                    <a:cubicBezTo>
                      <a:pt x="533" y="1088"/>
                      <a:pt x="532" y="1088"/>
                      <a:pt x="531" y="1088"/>
                    </a:cubicBezTo>
                    <a:cubicBezTo>
                      <a:pt x="528" y="1089"/>
                      <a:pt x="523" y="1090"/>
                      <a:pt x="521" y="1091"/>
                    </a:cubicBezTo>
                    <a:cubicBezTo>
                      <a:pt x="517" y="1092"/>
                      <a:pt x="513" y="1092"/>
                      <a:pt x="510" y="1088"/>
                    </a:cubicBezTo>
                    <a:cubicBezTo>
                      <a:pt x="508" y="1089"/>
                      <a:pt x="507" y="1090"/>
                      <a:pt x="507" y="1090"/>
                    </a:cubicBezTo>
                    <a:cubicBezTo>
                      <a:pt x="505" y="1092"/>
                      <a:pt x="503" y="1094"/>
                      <a:pt x="500" y="1095"/>
                    </a:cubicBezTo>
                    <a:cubicBezTo>
                      <a:pt x="496" y="1095"/>
                      <a:pt x="494" y="1094"/>
                      <a:pt x="491" y="1092"/>
                    </a:cubicBezTo>
                    <a:cubicBezTo>
                      <a:pt x="490" y="1092"/>
                      <a:pt x="488" y="1092"/>
                      <a:pt x="486" y="1092"/>
                    </a:cubicBezTo>
                    <a:cubicBezTo>
                      <a:pt x="480" y="1093"/>
                      <a:pt x="477" y="1095"/>
                      <a:pt x="477" y="1095"/>
                    </a:cubicBezTo>
                    <a:cubicBezTo>
                      <a:pt x="474" y="1096"/>
                      <a:pt x="470" y="1096"/>
                      <a:pt x="467" y="1095"/>
                    </a:cubicBezTo>
                    <a:cubicBezTo>
                      <a:pt x="462" y="1093"/>
                      <a:pt x="462" y="1093"/>
                      <a:pt x="462" y="1093"/>
                    </a:cubicBezTo>
                    <a:cubicBezTo>
                      <a:pt x="459" y="1092"/>
                      <a:pt x="456" y="1089"/>
                      <a:pt x="455" y="1085"/>
                    </a:cubicBezTo>
                    <a:cubicBezTo>
                      <a:pt x="454" y="1082"/>
                      <a:pt x="455" y="1078"/>
                      <a:pt x="457" y="1075"/>
                    </a:cubicBezTo>
                    <a:cubicBezTo>
                      <a:pt x="460" y="1071"/>
                      <a:pt x="461" y="1066"/>
                      <a:pt x="462" y="1063"/>
                    </a:cubicBezTo>
                    <a:cubicBezTo>
                      <a:pt x="462" y="1063"/>
                      <a:pt x="462" y="1063"/>
                      <a:pt x="462" y="1063"/>
                    </a:cubicBezTo>
                    <a:cubicBezTo>
                      <a:pt x="463" y="1057"/>
                      <a:pt x="465" y="1054"/>
                      <a:pt x="467" y="1051"/>
                    </a:cubicBezTo>
                    <a:cubicBezTo>
                      <a:pt x="467" y="1051"/>
                      <a:pt x="467" y="1051"/>
                      <a:pt x="467" y="1051"/>
                    </a:cubicBezTo>
                    <a:cubicBezTo>
                      <a:pt x="466" y="1050"/>
                      <a:pt x="465" y="1048"/>
                      <a:pt x="465" y="1047"/>
                    </a:cubicBezTo>
                    <a:cubicBezTo>
                      <a:pt x="464" y="1044"/>
                      <a:pt x="465" y="1041"/>
                      <a:pt x="466" y="1038"/>
                    </a:cubicBezTo>
                    <a:cubicBezTo>
                      <a:pt x="466" y="1036"/>
                      <a:pt x="463" y="1030"/>
                      <a:pt x="456" y="1026"/>
                    </a:cubicBezTo>
                    <a:cubicBezTo>
                      <a:pt x="453" y="1025"/>
                      <a:pt x="450" y="1024"/>
                      <a:pt x="449" y="1023"/>
                    </a:cubicBezTo>
                    <a:cubicBezTo>
                      <a:pt x="448" y="1024"/>
                      <a:pt x="448" y="1024"/>
                      <a:pt x="448" y="1024"/>
                    </a:cubicBezTo>
                    <a:cubicBezTo>
                      <a:pt x="444" y="1027"/>
                      <a:pt x="440" y="1028"/>
                      <a:pt x="436" y="1026"/>
                    </a:cubicBezTo>
                    <a:cubicBezTo>
                      <a:pt x="434" y="1026"/>
                      <a:pt x="432" y="1027"/>
                      <a:pt x="432" y="1027"/>
                    </a:cubicBezTo>
                    <a:cubicBezTo>
                      <a:pt x="431" y="1028"/>
                      <a:pt x="430" y="1029"/>
                      <a:pt x="428" y="1030"/>
                    </a:cubicBezTo>
                    <a:cubicBezTo>
                      <a:pt x="423" y="1033"/>
                      <a:pt x="423" y="1034"/>
                      <a:pt x="424" y="1036"/>
                    </a:cubicBezTo>
                    <a:cubicBezTo>
                      <a:pt x="424" y="1037"/>
                      <a:pt x="424" y="1037"/>
                      <a:pt x="423" y="1038"/>
                    </a:cubicBezTo>
                    <a:cubicBezTo>
                      <a:pt x="423" y="1038"/>
                      <a:pt x="423" y="1038"/>
                      <a:pt x="423" y="1038"/>
                    </a:cubicBezTo>
                    <a:cubicBezTo>
                      <a:pt x="423" y="1038"/>
                      <a:pt x="423" y="1039"/>
                      <a:pt x="423" y="1040"/>
                    </a:cubicBezTo>
                    <a:cubicBezTo>
                      <a:pt x="424" y="1046"/>
                      <a:pt x="420" y="1051"/>
                      <a:pt x="414" y="1052"/>
                    </a:cubicBezTo>
                    <a:cubicBezTo>
                      <a:pt x="409" y="1053"/>
                      <a:pt x="403" y="1051"/>
                      <a:pt x="401" y="1046"/>
                    </a:cubicBezTo>
                    <a:cubicBezTo>
                      <a:pt x="400" y="1045"/>
                      <a:pt x="400" y="1044"/>
                      <a:pt x="396" y="1044"/>
                    </a:cubicBezTo>
                    <a:cubicBezTo>
                      <a:pt x="393" y="1044"/>
                      <a:pt x="388" y="1045"/>
                      <a:pt x="384" y="1046"/>
                    </a:cubicBezTo>
                    <a:cubicBezTo>
                      <a:pt x="383" y="1046"/>
                      <a:pt x="381" y="1047"/>
                      <a:pt x="379" y="1047"/>
                    </a:cubicBezTo>
                    <a:cubicBezTo>
                      <a:pt x="379" y="1047"/>
                      <a:pt x="379" y="1047"/>
                      <a:pt x="379" y="1047"/>
                    </a:cubicBezTo>
                    <a:cubicBezTo>
                      <a:pt x="379" y="1048"/>
                      <a:pt x="379" y="1048"/>
                      <a:pt x="379" y="1048"/>
                    </a:cubicBezTo>
                    <a:cubicBezTo>
                      <a:pt x="378" y="1054"/>
                      <a:pt x="373" y="1059"/>
                      <a:pt x="367" y="1059"/>
                    </a:cubicBezTo>
                    <a:cubicBezTo>
                      <a:pt x="367" y="1059"/>
                      <a:pt x="367" y="1059"/>
                      <a:pt x="367" y="1059"/>
                    </a:cubicBezTo>
                    <a:cubicBezTo>
                      <a:pt x="364" y="1061"/>
                      <a:pt x="362" y="1062"/>
                      <a:pt x="359" y="1062"/>
                    </a:cubicBezTo>
                    <a:cubicBezTo>
                      <a:pt x="359" y="1065"/>
                      <a:pt x="359" y="1067"/>
                      <a:pt x="358" y="1069"/>
                    </a:cubicBezTo>
                    <a:cubicBezTo>
                      <a:pt x="359" y="1075"/>
                      <a:pt x="356" y="1080"/>
                      <a:pt x="351" y="1082"/>
                    </a:cubicBezTo>
                    <a:cubicBezTo>
                      <a:pt x="351" y="1083"/>
                      <a:pt x="350" y="1085"/>
                      <a:pt x="350" y="1086"/>
                    </a:cubicBezTo>
                    <a:cubicBezTo>
                      <a:pt x="348" y="1089"/>
                      <a:pt x="348" y="1089"/>
                      <a:pt x="349" y="1091"/>
                    </a:cubicBezTo>
                    <a:cubicBezTo>
                      <a:pt x="350" y="1093"/>
                      <a:pt x="351" y="1095"/>
                      <a:pt x="351" y="1096"/>
                    </a:cubicBezTo>
                    <a:cubicBezTo>
                      <a:pt x="353" y="1101"/>
                      <a:pt x="354" y="1104"/>
                      <a:pt x="364" y="1110"/>
                    </a:cubicBezTo>
                    <a:cubicBezTo>
                      <a:pt x="364" y="1110"/>
                      <a:pt x="365" y="1110"/>
                      <a:pt x="365" y="1111"/>
                    </a:cubicBezTo>
                    <a:cubicBezTo>
                      <a:pt x="367" y="1111"/>
                      <a:pt x="368" y="1113"/>
                      <a:pt x="369" y="1114"/>
                    </a:cubicBezTo>
                    <a:cubicBezTo>
                      <a:pt x="370" y="1115"/>
                      <a:pt x="371" y="1115"/>
                      <a:pt x="371" y="1116"/>
                    </a:cubicBezTo>
                    <a:cubicBezTo>
                      <a:pt x="374" y="1122"/>
                      <a:pt x="373" y="1128"/>
                      <a:pt x="368" y="1132"/>
                    </a:cubicBezTo>
                    <a:cubicBezTo>
                      <a:pt x="368" y="1132"/>
                      <a:pt x="368" y="1132"/>
                      <a:pt x="368" y="1132"/>
                    </a:cubicBezTo>
                    <a:cubicBezTo>
                      <a:pt x="368" y="1134"/>
                      <a:pt x="370" y="1137"/>
                      <a:pt x="374" y="1140"/>
                    </a:cubicBezTo>
                    <a:cubicBezTo>
                      <a:pt x="385" y="1149"/>
                      <a:pt x="389" y="1149"/>
                      <a:pt x="390" y="1149"/>
                    </a:cubicBezTo>
                    <a:cubicBezTo>
                      <a:pt x="394" y="1147"/>
                      <a:pt x="398" y="1147"/>
                      <a:pt x="402" y="1150"/>
                    </a:cubicBezTo>
                    <a:cubicBezTo>
                      <a:pt x="405" y="1152"/>
                      <a:pt x="408" y="1156"/>
                      <a:pt x="408" y="1160"/>
                    </a:cubicBezTo>
                    <a:cubicBezTo>
                      <a:pt x="408" y="1160"/>
                      <a:pt x="408" y="1160"/>
                      <a:pt x="408" y="1161"/>
                    </a:cubicBezTo>
                    <a:cubicBezTo>
                      <a:pt x="408" y="1163"/>
                      <a:pt x="411" y="1165"/>
                      <a:pt x="416" y="1167"/>
                    </a:cubicBezTo>
                    <a:cubicBezTo>
                      <a:pt x="418" y="1167"/>
                      <a:pt x="419" y="1167"/>
                      <a:pt x="421" y="1167"/>
                    </a:cubicBezTo>
                    <a:cubicBezTo>
                      <a:pt x="428" y="1167"/>
                      <a:pt x="437" y="1164"/>
                      <a:pt x="439" y="1163"/>
                    </a:cubicBezTo>
                    <a:cubicBezTo>
                      <a:pt x="441" y="1162"/>
                      <a:pt x="444" y="1161"/>
                      <a:pt x="446" y="1159"/>
                    </a:cubicBezTo>
                    <a:cubicBezTo>
                      <a:pt x="449" y="1158"/>
                      <a:pt x="451" y="1157"/>
                      <a:pt x="453" y="1157"/>
                    </a:cubicBezTo>
                    <a:cubicBezTo>
                      <a:pt x="454" y="1155"/>
                      <a:pt x="455" y="1153"/>
                      <a:pt x="457" y="1151"/>
                    </a:cubicBezTo>
                    <a:cubicBezTo>
                      <a:pt x="468" y="1141"/>
                      <a:pt x="466" y="1134"/>
                      <a:pt x="464" y="1131"/>
                    </a:cubicBezTo>
                    <a:cubicBezTo>
                      <a:pt x="455" y="1125"/>
                      <a:pt x="455" y="1125"/>
                      <a:pt x="455" y="1125"/>
                    </a:cubicBezTo>
                    <a:cubicBezTo>
                      <a:pt x="451" y="1122"/>
                      <a:pt x="449" y="1117"/>
                      <a:pt x="450" y="1113"/>
                    </a:cubicBezTo>
                    <a:cubicBezTo>
                      <a:pt x="450" y="1112"/>
                      <a:pt x="450" y="1112"/>
                      <a:pt x="450" y="1112"/>
                    </a:cubicBezTo>
                    <a:cubicBezTo>
                      <a:pt x="450" y="1111"/>
                      <a:pt x="450" y="1110"/>
                      <a:pt x="450" y="1109"/>
                    </a:cubicBezTo>
                    <a:cubicBezTo>
                      <a:pt x="451" y="1104"/>
                      <a:pt x="454" y="1101"/>
                      <a:pt x="458" y="1099"/>
                    </a:cubicBezTo>
                    <a:cubicBezTo>
                      <a:pt x="464" y="1097"/>
                      <a:pt x="464" y="1097"/>
                      <a:pt x="464" y="1097"/>
                    </a:cubicBezTo>
                    <a:cubicBezTo>
                      <a:pt x="467" y="1096"/>
                      <a:pt x="471" y="1096"/>
                      <a:pt x="474" y="1097"/>
                    </a:cubicBezTo>
                    <a:cubicBezTo>
                      <a:pt x="476" y="1098"/>
                      <a:pt x="480" y="1100"/>
                      <a:pt x="482" y="1100"/>
                    </a:cubicBezTo>
                    <a:cubicBezTo>
                      <a:pt x="482" y="1100"/>
                      <a:pt x="482" y="1100"/>
                      <a:pt x="482" y="1100"/>
                    </a:cubicBezTo>
                    <a:cubicBezTo>
                      <a:pt x="486" y="1097"/>
                      <a:pt x="491" y="1096"/>
                      <a:pt x="496" y="1099"/>
                    </a:cubicBezTo>
                    <a:cubicBezTo>
                      <a:pt x="496" y="1100"/>
                      <a:pt x="498" y="1100"/>
                      <a:pt x="500" y="1100"/>
                    </a:cubicBezTo>
                    <a:cubicBezTo>
                      <a:pt x="503" y="1100"/>
                      <a:pt x="506" y="1099"/>
                      <a:pt x="509" y="1098"/>
                    </a:cubicBezTo>
                    <a:cubicBezTo>
                      <a:pt x="512" y="1097"/>
                      <a:pt x="515" y="1097"/>
                      <a:pt x="518" y="1099"/>
                    </a:cubicBezTo>
                    <a:cubicBezTo>
                      <a:pt x="520" y="1100"/>
                      <a:pt x="525" y="1102"/>
                      <a:pt x="530" y="1102"/>
                    </a:cubicBezTo>
                    <a:cubicBezTo>
                      <a:pt x="531" y="1102"/>
                      <a:pt x="532" y="1102"/>
                      <a:pt x="533" y="1101"/>
                    </a:cubicBezTo>
                    <a:cubicBezTo>
                      <a:pt x="536" y="1100"/>
                      <a:pt x="540" y="1099"/>
                      <a:pt x="543" y="1101"/>
                    </a:cubicBezTo>
                    <a:cubicBezTo>
                      <a:pt x="545" y="1102"/>
                      <a:pt x="554" y="1104"/>
                      <a:pt x="560" y="1104"/>
                    </a:cubicBezTo>
                    <a:cubicBezTo>
                      <a:pt x="563" y="1103"/>
                      <a:pt x="565" y="1104"/>
                      <a:pt x="567" y="1105"/>
                    </a:cubicBezTo>
                    <a:cubicBezTo>
                      <a:pt x="570" y="1107"/>
                      <a:pt x="581" y="1112"/>
                      <a:pt x="589" y="1112"/>
                    </a:cubicBezTo>
                    <a:cubicBezTo>
                      <a:pt x="589" y="1112"/>
                      <a:pt x="590" y="1112"/>
                      <a:pt x="591" y="1112"/>
                    </a:cubicBezTo>
                    <a:cubicBezTo>
                      <a:pt x="592" y="1112"/>
                      <a:pt x="592" y="1112"/>
                      <a:pt x="593" y="1112"/>
                    </a:cubicBezTo>
                    <a:cubicBezTo>
                      <a:pt x="595" y="1112"/>
                      <a:pt x="597" y="1113"/>
                      <a:pt x="599" y="1114"/>
                    </a:cubicBezTo>
                    <a:cubicBezTo>
                      <a:pt x="600" y="1114"/>
                      <a:pt x="606" y="1117"/>
                      <a:pt x="615" y="1117"/>
                    </a:cubicBezTo>
                    <a:cubicBezTo>
                      <a:pt x="618" y="1117"/>
                      <a:pt x="621" y="1117"/>
                      <a:pt x="624" y="1117"/>
                    </a:cubicBezTo>
                    <a:cubicBezTo>
                      <a:pt x="643" y="1113"/>
                      <a:pt x="652" y="1110"/>
                      <a:pt x="652" y="1110"/>
                    </a:cubicBezTo>
                    <a:cubicBezTo>
                      <a:pt x="656" y="1109"/>
                      <a:pt x="661" y="1110"/>
                      <a:pt x="664" y="1113"/>
                    </a:cubicBezTo>
                    <a:cubicBezTo>
                      <a:pt x="676" y="1113"/>
                      <a:pt x="687" y="1110"/>
                      <a:pt x="693" y="1107"/>
                    </a:cubicBezTo>
                    <a:cubicBezTo>
                      <a:pt x="695" y="1103"/>
                      <a:pt x="695" y="1103"/>
                      <a:pt x="695" y="1103"/>
                    </a:cubicBezTo>
                    <a:cubicBezTo>
                      <a:pt x="697" y="1101"/>
                      <a:pt x="700" y="1100"/>
                      <a:pt x="703" y="1099"/>
                    </a:cubicBezTo>
                    <a:cubicBezTo>
                      <a:pt x="718" y="1097"/>
                      <a:pt x="735" y="1093"/>
                      <a:pt x="739" y="1090"/>
                    </a:cubicBezTo>
                    <a:cubicBezTo>
                      <a:pt x="743" y="1087"/>
                      <a:pt x="756" y="1077"/>
                      <a:pt x="760" y="1073"/>
                    </a:cubicBezTo>
                    <a:cubicBezTo>
                      <a:pt x="760" y="1072"/>
                      <a:pt x="760" y="1071"/>
                      <a:pt x="760" y="1069"/>
                    </a:cubicBezTo>
                    <a:cubicBezTo>
                      <a:pt x="760" y="1063"/>
                      <a:pt x="766" y="1058"/>
                      <a:pt x="772" y="1058"/>
                    </a:cubicBezTo>
                    <a:cubicBezTo>
                      <a:pt x="832" y="1058"/>
                      <a:pt x="832" y="1058"/>
                      <a:pt x="832" y="1058"/>
                    </a:cubicBezTo>
                    <a:cubicBezTo>
                      <a:pt x="838" y="1058"/>
                      <a:pt x="844" y="1063"/>
                      <a:pt x="844" y="1069"/>
                    </a:cubicBezTo>
                    <a:cubicBezTo>
                      <a:pt x="844" y="1084"/>
                      <a:pt x="847" y="1097"/>
                      <a:pt x="851" y="1103"/>
                    </a:cubicBezTo>
                    <a:cubicBezTo>
                      <a:pt x="855" y="1108"/>
                      <a:pt x="861" y="1115"/>
                      <a:pt x="869" y="1122"/>
                    </a:cubicBezTo>
                    <a:cubicBezTo>
                      <a:pt x="873" y="1125"/>
                      <a:pt x="874" y="1130"/>
                      <a:pt x="873" y="1135"/>
                    </a:cubicBezTo>
                    <a:cubicBezTo>
                      <a:pt x="871" y="1139"/>
                      <a:pt x="866" y="1142"/>
                      <a:pt x="861" y="1142"/>
                    </a:cubicBezTo>
                    <a:cubicBezTo>
                      <a:pt x="852" y="1143"/>
                      <a:pt x="852" y="1143"/>
                      <a:pt x="852" y="1143"/>
                    </a:cubicBezTo>
                    <a:cubicBezTo>
                      <a:pt x="842" y="1148"/>
                      <a:pt x="808" y="1170"/>
                      <a:pt x="785" y="1199"/>
                    </a:cubicBezTo>
                    <a:cubicBezTo>
                      <a:pt x="761" y="1228"/>
                      <a:pt x="750" y="1248"/>
                      <a:pt x="737" y="1283"/>
                    </a:cubicBezTo>
                    <a:cubicBezTo>
                      <a:pt x="749" y="1281"/>
                      <a:pt x="764" y="1276"/>
                      <a:pt x="772" y="1269"/>
                    </a:cubicBezTo>
                    <a:cubicBezTo>
                      <a:pt x="776" y="1265"/>
                      <a:pt x="783" y="1264"/>
                      <a:pt x="787" y="1268"/>
                    </a:cubicBezTo>
                    <a:cubicBezTo>
                      <a:pt x="792" y="1271"/>
                      <a:pt x="793" y="1277"/>
                      <a:pt x="791" y="1282"/>
                    </a:cubicBezTo>
                    <a:cubicBezTo>
                      <a:pt x="776" y="1314"/>
                      <a:pt x="771" y="1335"/>
                      <a:pt x="770" y="1347"/>
                    </a:cubicBezTo>
                    <a:cubicBezTo>
                      <a:pt x="780" y="1343"/>
                      <a:pt x="793" y="1336"/>
                      <a:pt x="800" y="1324"/>
                    </a:cubicBezTo>
                    <a:cubicBezTo>
                      <a:pt x="802" y="1319"/>
                      <a:pt x="808" y="1317"/>
                      <a:pt x="814" y="1318"/>
                    </a:cubicBezTo>
                    <a:cubicBezTo>
                      <a:pt x="819" y="1320"/>
                      <a:pt x="823" y="1326"/>
                      <a:pt x="822" y="1331"/>
                    </a:cubicBezTo>
                    <a:cubicBezTo>
                      <a:pt x="822" y="1332"/>
                      <a:pt x="817" y="1365"/>
                      <a:pt x="820" y="1392"/>
                    </a:cubicBezTo>
                    <a:cubicBezTo>
                      <a:pt x="830" y="1389"/>
                      <a:pt x="842" y="1383"/>
                      <a:pt x="847" y="1375"/>
                    </a:cubicBezTo>
                    <a:cubicBezTo>
                      <a:pt x="847" y="1373"/>
                      <a:pt x="848" y="1368"/>
                      <a:pt x="849" y="1363"/>
                    </a:cubicBezTo>
                    <a:cubicBezTo>
                      <a:pt x="850" y="1357"/>
                      <a:pt x="856" y="1352"/>
                      <a:pt x="862" y="1353"/>
                    </a:cubicBezTo>
                    <a:cubicBezTo>
                      <a:pt x="869" y="1354"/>
                      <a:pt x="873" y="1360"/>
                      <a:pt x="873" y="1366"/>
                    </a:cubicBezTo>
                    <a:cubicBezTo>
                      <a:pt x="870" y="1390"/>
                      <a:pt x="872" y="1410"/>
                      <a:pt x="878" y="1425"/>
                    </a:cubicBezTo>
                    <a:cubicBezTo>
                      <a:pt x="886" y="1424"/>
                      <a:pt x="900" y="1419"/>
                      <a:pt x="907" y="1405"/>
                    </a:cubicBezTo>
                    <a:cubicBezTo>
                      <a:pt x="909" y="1401"/>
                      <a:pt x="913" y="1399"/>
                      <a:pt x="917" y="1399"/>
                    </a:cubicBezTo>
                    <a:close/>
                    <a:moveTo>
                      <a:pt x="494" y="1265"/>
                    </a:moveTo>
                    <a:cubicBezTo>
                      <a:pt x="494" y="1266"/>
                      <a:pt x="493" y="1272"/>
                      <a:pt x="502" y="1280"/>
                    </a:cubicBezTo>
                    <a:cubicBezTo>
                      <a:pt x="505" y="1282"/>
                      <a:pt x="507" y="1283"/>
                      <a:pt x="508" y="1284"/>
                    </a:cubicBezTo>
                    <a:cubicBezTo>
                      <a:pt x="507" y="1274"/>
                      <a:pt x="501" y="1252"/>
                      <a:pt x="494" y="1231"/>
                    </a:cubicBezTo>
                    <a:cubicBezTo>
                      <a:pt x="495" y="1241"/>
                      <a:pt x="496" y="1251"/>
                      <a:pt x="495" y="1262"/>
                    </a:cubicBezTo>
                    <a:cubicBezTo>
                      <a:pt x="494" y="1263"/>
                      <a:pt x="495" y="1264"/>
                      <a:pt x="494" y="1265"/>
                    </a:cubicBezTo>
                    <a:close/>
                    <a:moveTo>
                      <a:pt x="248" y="1142"/>
                    </a:moveTo>
                    <a:cubicBezTo>
                      <a:pt x="246" y="1150"/>
                      <a:pt x="244" y="1170"/>
                      <a:pt x="249" y="1187"/>
                    </a:cubicBezTo>
                    <a:cubicBezTo>
                      <a:pt x="261" y="1175"/>
                      <a:pt x="277" y="1154"/>
                      <a:pt x="279" y="1129"/>
                    </a:cubicBezTo>
                    <a:cubicBezTo>
                      <a:pt x="280" y="1118"/>
                      <a:pt x="280" y="1108"/>
                      <a:pt x="280" y="1101"/>
                    </a:cubicBezTo>
                    <a:cubicBezTo>
                      <a:pt x="273" y="1115"/>
                      <a:pt x="264" y="1129"/>
                      <a:pt x="248" y="1142"/>
                    </a:cubicBezTo>
                    <a:close/>
                    <a:moveTo>
                      <a:pt x="250" y="1058"/>
                    </a:moveTo>
                    <a:cubicBezTo>
                      <a:pt x="240" y="1063"/>
                      <a:pt x="197" y="1088"/>
                      <a:pt x="181" y="1144"/>
                    </a:cubicBezTo>
                    <a:cubicBezTo>
                      <a:pt x="195" y="1139"/>
                      <a:pt x="215" y="1128"/>
                      <a:pt x="227" y="1111"/>
                    </a:cubicBezTo>
                    <a:cubicBezTo>
                      <a:pt x="242" y="1091"/>
                      <a:pt x="248" y="1071"/>
                      <a:pt x="251" y="1058"/>
                    </a:cubicBezTo>
                    <a:lnTo>
                      <a:pt x="250" y="1058"/>
                    </a:lnTo>
                    <a:close/>
                    <a:moveTo>
                      <a:pt x="138" y="1069"/>
                    </a:moveTo>
                    <a:cubicBezTo>
                      <a:pt x="143" y="1070"/>
                      <a:pt x="149" y="1071"/>
                      <a:pt x="155" y="1071"/>
                    </a:cubicBezTo>
                    <a:cubicBezTo>
                      <a:pt x="168" y="1071"/>
                      <a:pt x="180" y="1068"/>
                      <a:pt x="191" y="1063"/>
                    </a:cubicBezTo>
                    <a:cubicBezTo>
                      <a:pt x="213" y="1052"/>
                      <a:pt x="219" y="1045"/>
                      <a:pt x="220" y="1044"/>
                    </a:cubicBezTo>
                    <a:cubicBezTo>
                      <a:pt x="220" y="1044"/>
                      <a:pt x="220" y="1044"/>
                      <a:pt x="220" y="1043"/>
                    </a:cubicBezTo>
                    <a:cubicBezTo>
                      <a:pt x="245" y="1001"/>
                      <a:pt x="258" y="1001"/>
                      <a:pt x="262" y="1001"/>
                    </a:cubicBezTo>
                    <a:cubicBezTo>
                      <a:pt x="265" y="1001"/>
                      <a:pt x="267" y="1001"/>
                      <a:pt x="269" y="1001"/>
                    </a:cubicBezTo>
                    <a:cubicBezTo>
                      <a:pt x="268" y="1000"/>
                      <a:pt x="268" y="999"/>
                      <a:pt x="268" y="998"/>
                    </a:cubicBezTo>
                    <a:cubicBezTo>
                      <a:pt x="267" y="998"/>
                      <a:pt x="267" y="998"/>
                      <a:pt x="267" y="998"/>
                    </a:cubicBezTo>
                    <a:cubicBezTo>
                      <a:pt x="267" y="998"/>
                      <a:pt x="261" y="999"/>
                      <a:pt x="256" y="996"/>
                    </a:cubicBezTo>
                    <a:cubicBezTo>
                      <a:pt x="255" y="996"/>
                      <a:pt x="255" y="996"/>
                      <a:pt x="255" y="997"/>
                    </a:cubicBezTo>
                    <a:cubicBezTo>
                      <a:pt x="251" y="1001"/>
                      <a:pt x="245" y="1002"/>
                      <a:pt x="240" y="999"/>
                    </a:cubicBezTo>
                    <a:cubicBezTo>
                      <a:pt x="229" y="993"/>
                      <a:pt x="195" y="976"/>
                      <a:pt x="177" y="977"/>
                    </a:cubicBezTo>
                    <a:cubicBezTo>
                      <a:pt x="166" y="977"/>
                      <a:pt x="143" y="989"/>
                      <a:pt x="125" y="998"/>
                    </a:cubicBezTo>
                    <a:cubicBezTo>
                      <a:pt x="121" y="1000"/>
                      <a:pt x="117" y="1002"/>
                      <a:pt x="113" y="1004"/>
                    </a:cubicBezTo>
                    <a:cubicBezTo>
                      <a:pt x="115" y="1005"/>
                      <a:pt x="117" y="1007"/>
                      <a:pt x="119" y="1008"/>
                    </a:cubicBezTo>
                    <a:cubicBezTo>
                      <a:pt x="126" y="1014"/>
                      <a:pt x="145" y="1016"/>
                      <a:pt x="157" y="1016"/>
                    </a:cubicBezTo>
                    <a:cubicBezTo>
                      <a:pt x="161" y="1016"/>
                      <a:pt x="166" y="1019"/>
                      <a:pt x="168" y="1023"/>
                    </a:cubicBezTo>
                    <a:cubicBezTo>
                      <a:pt x="170" y="1027"/>
                      <a:pt x="169" y="1032"/>
                      <a:pt x="167" y="1035"/>
                    </a:cubicBezTo>
                    <a:cubicBezTo>
                      <a:pt x="163" y="1040"/>
                      <a:pt x="151" y="1056"/>
                      <a:pt x="138" y="1069"/>
                    </a:cubicBezTo>
                    <a:close/>
                    <a:moveTo>
                      <a:pt x="355" y="1032"/>
                    </a:moveTo>
                    <a:cubicBezTo>
                      <a:pt x="356" y="1033"/>
                      <a:pt x="357" y="1033"/>
                      <a:pt x="358" y="1034"/>
                    </a:cubicBezTo>
                    <a:cubicBezTo>
                      <a:pt x="359" y="1033"/>
                      <a:pt x="360" y="1031"/>
                      <a:pt x="362" y="1030"/>
                    </a:cubicBezTo>
                    <a:cubicBezTo>
                      <a:pt x="360" y="1031"/>
                      <a:pt x="358" y="1032"/>
                      <a:pt x="355" y="1032"/>
                    </a:cubicBezTo>
                    <a:close/>
                    <a:moveTo>
                      <a:pt x="296" y="1021"/>
                    </a:moveTo>
                    <a:cubicBezTo>
                      <a:pt x="298" y="1021"/>
                      <a:pt x="302" y="1021"/>
                      <a:pt x="306" y="1022"/>
                    </a:cubicBezTo>
                    <a:cubicBezTo>
                      <a:pt x="306" y="1020"/>
                      <a:pt x="307" y="1017"/>
                      <a:pt x="308" y="1015"/>
                    </a:cubicBezTo>
                    <a:cubicBezTo>
                      <a:pt x="320" y="996"/>
                      <a:pt x="320" y="996"/>
                      <a:pt x="320" y="996"/>
                    </a:cubicBezTo>
                    <a:cubicBezTo>
                      <a:pt x="321" y="995"/>
                      <a:pt x="322" y="994"/>
                      <a:pt x="323" y="994"/>
                    </a:cubicBezTo>
                    <a:cubicBezTo>
                      <a:pt x="325" y="992"/>
                      <a:pt x="325" y="992"/>
                      <a:pt x="325" y="992"/>
                    </a:cubicBezTo>
                    <a:cubicBezTo>
                      <a:pt x="328" y="989"/>
                      <a:pt x="334" y="989"/>
                      <a:pt x="338" y="991"/>
                    </a:cubicBezTo>
                    <a:cubicBezTo>
                      <a:pt x="342" y="993"/>
                      <a:pt x="345" y="998"/>
                      <a:pt x="344" y="1003"/>
                    </a:cubicBezTo>
                    <a:cubicBezTo>
                      <a:pt x="344" y="1003"/>
                      <a:pt x="344" y="1003"/>
                      <a:pt x="344" y="1003"/>
                    </a:cubicBezTo>
                    <a:cubicBezTo>
                      <a:pt x="344" y="1004"/>
                      <a:pt x="344" y="1004"/>
                      <a:pt x="344" y="1004"/>
                    </a:cubicBezTo>
                    <a:cubicBezTo>
                      <a:pt x="344" y="1007"/>
                      <a:pt x="346" y="1009"/>
                      <a:pt x="349" y="1009"/>
                    </a:cubicBezTo>
                    <a:cubicBezTo>
                      <a:pt x="352" y="1009"/>
                      <a:pt x="354" y="1007"/>
                      <a:pt x="354" y="1004"/>
                    </a:cubicBezTo>
                    <a:cubicBezTo>
                      <a:pt x="354" y="1001"/>
                      <a:pt x="352" y="1000"/>
                      <a:pt x="351" y="999"/>
                    </a:cubicBezTo>
                    <a:cubicBezTo>
                      <a:pt x="347" y="997"/>
                      <a:pt x="344" y="993"/>
                      <a:pt x="344" y="989"/>
                    </a:cubicBezTo>
                    <a:cubicBezTo>
                      <a:pt x="344" y="985"/>
                      <a:pt x="346" y="980"/>
                      <a:pt x="350" y="978"/>
                    </a:cubicBezTo>
                    <a:cubicBezTo>
                      <a:pt x="369" y="967"/>
                      <a:pt x="384" y="952"/>
                      <a:pt x="389" y="946"/>
                    </a:cubicBezTo>
                    <a:cubicBezTo>
                      <a:pt x="394" y="939"/>
                      <a:pt x="401" y="917"/>
                      <a:pt x="406" y="890"/>
                    </a:cubicBezTo>
                    <a:cubicBezTo>
                      <a:pt x="407" y="887"/>
                      <a:pt x="408" y="883"/>
                      <a:pt x="409" y="880"/>
                    </a:cubicBezTo>
                    <a:cubicBezTo>
                      <a:pt x="386" y="891"/>
                      <a:pt x="371" y="905"/>
                      <a:pt x="366" y="910"/>
                    </a:cubicBezTo>
                    <a:cubicBezTo>
                      <a:pt x="365" y="913"/>
                      <a:pt x="365" y="913"/>
                      <a:pt x="365" y="913"/>
                    </a:cubicBezTo>
                    <a:cubicBezTo>
                      <a:pt x="363" y="918"/>
                      <a:pt x="357" y="921"/>
                      <a:pt x="351" y="920"/>
                    </a:cubicBezTo>
                    <a:cubicBezTo>
                      <a:pt x="346" y="919"/>
                      <a:pt x="342" y="914"/>
                      <a:pt x="342" y="908"/>
                    </a:cubicBezTo>
                    <a:cubicBezTo>
                      <a:pt x="342" y="889"/>
                      <a:pt x="341" y="867"/>
                      <a:pt x="340" y="849"/>
                    </a:cubicBezTo>
                    <a:cubicBezTo>
                      <a:pt x="331" y="864"/>
                      <a:pt x="318" y="884"/>
                      <a:pt x="306" y="907"/>
                    </a:cubicBezTo>
                    <a:cubicBezTo>
                      <a:pt x="286" y="946"/>
                      <a:pt x="299" y="974"/>
                      <a:pt x="304" y="981"/>
                    </a:cubicBezTo>
                    <a:cubicBezTo>
                      <a:pt x="305" y="984"/>
                      <a:pt x="306" y="987"/>
                      <a:pt x="305" y="990"/>
                    </a:cubicBezTo>
                    <a:cubicBezTo>
                      <a:pt x="301" y="1009"/>
                      <a:pt x="301" y="1009"/>
                      <a:pt x="301" y="1009"/>
                    </a:cubicBezTo>
                    <a:cubicBezTo>
                      <a:pt x="300" y="1014"/>
                      <a:pt x="297" y="1017"/>
                      <a:pt x="293" y="1018"/>
                    </a:cubicBezTo>
                    <a:cubicBezTo>
                      <a:pt x="292" y="1019"/>
                      <a:pt x="291" y="1019"/>
                      <a:pt x="290" y="1019"/>
                    </a:cubicBezTo>
                    <a:cubicBezTo>
                      <a:pt x="290" y="1019"/>
                      <a:pt x="290" y="1020"/>
                      <a:pt x="290" y="1021"/>
                    </a:cubicBezTo>
                    <a:cubicBezTo>
                      <a:pt x="292" y="1020"/>
                      <a:pt x="294" y="1020"/>
                      <a:pt x="296" y="1021"/>
                    </a:cubicBezTo>
                    <a:close/>
                    <a:moveTo>
                      <a:pt x="68" y="907"/>
                    </a:moveTo>
                    <a:cubicBezTo>
                      <a:pt x="72" y="908"/>
                      <a:pt x="76" y="909"/>
                      <a:pt x="79" y="910"/>
                    </a:cubicBezTo>
                    <a:cubicBezTo>
                      <a:pt x="86" y="914"/>
                      <a:pt x="92" y="919"/>
                      <a:pt x="99" y="925"/>
                    </a:cubicBezTo>
                    <a:cubicBezTo>
                      <a:pt x="106" y="931"/>
                      <a:pt x="115" y="939"/>
                      <a:pt x="122" y="941"/>
                    </a:cubicBezTo>
                    <a:cubicBezTo>
                      <a:pt x="127" y="943"/>
                      <a:pt x="131" y="948"/>
                      <a:pt x="130" y="954"/>
                    </a:cubicBezTo>
                    <a:cubicBezTo>
                      <a:pt x="130" y="955"/>
                      <a:pt x="130" y="955"/>
                      <a:pt x="130" y="955"/>
                    </a:cubicBezTo>
                    <a:cubicBezTo>
                      <a:pt x="130" y="959"/>
                      <a:pt x="134" y="963"/>
                      <a:pt x="138" y="963"/>
                    </a:cubicBezTo>
                    <a:cubicBezTo>
                      <a:pt x="143" y="963"/>
                      <a:pt x="146" y="959"/>
                      <a:pt x="146" y="955"/>
                    </a:cubicBezTo>
                    <a:cubicBezTo>
                      <a:pt x="146" y="954"/>
                      <a:pt x="146" y="953"/>
                      <a:pt x="146" y="952"/>
                    </a:cubicBezTo>
                    <a:cubicBezTo>
                      <a:pt x="144" y="946"/>
                      <a:pt x="147" y="940"/>
                      <a:pt x="153" y="938"/>
                    </a:cubicBezTo>
                    <a:cubicBezTo>
                      <a:pt x="155" y="937"/>
                      <a:pt x="157" y="936"/>
                      <a:pt x="159" y="935"/>
                    </a:cubicBezTo>
                    <a:cubicBezTo>
                      <a:pt x="169" y="931"/>
                      <a:pt x="177" y="928"/>
                      <a:pt x="186" y="928"/>
                    </a:cubicBezTo>
                    <a:cubicBezTo>
                      <a:pt x="188" y="928"/>
                      <a:pt x="189" y="928"/>
                      <a:pt x="191" y="928"/>
                    </a:cubicBezTo>
                    <a:cubicBezTo>
                      <a:pt x="181" y="899"/>
                      <a:pt x="177" y="887"/>
                      <a:pt x="176" y="880"/>
                    </a:cubicBezTo>
                    <a:cubicBezTo>
                      <a:pt x="172" y="880"/>
                      <a:pt x="168" y="878"/>
                      <a:pt x="166" y="874"/>
                    </a:cubicBezTo>
                    <a:cubicBezTo>
                      <a:pt x="164" y="869"/>
                      <a:pt x="159" y="863"/>
                      <a:pt x="157" y="861"/>
                    </a:cubicBezTo>
                    <a:cubicBezTo>
                      <a:pt x="155" y="859"/>
                      <a:pt x="153" y="857"/>
                      <a:pt x="151" y="855"/>
                    </a:cubicBezTo>
                    <a:cubicBezTo>
                      <a:pt x="149" y="855"/>
                      <a:pt x="146" y="855"/>
                      <a:pt x="143" y="853"/>
                    </a:cubicBezTo>
                    <a:cubicBezTo>
                      <a:pt x="142" y="855"/>
                      <a:pt x="141" y="857"/>
                      <a:pt x="139" y="858"/>
                    </a:cubicBezTo>
                    <a:cubicBezTo>
                      <a:pt x="138" y="859"/>
                      <a:pt x="138" y="859"/>
                      <a:pt x="138" y="859"/>
                    </a:cubicBezTo>
                    <a:cubicBezTo>
                      <a:pt x="134" y="861"/>
                      <a:pt x="130" y="861"/>
                      <a:pt x="126" y="859"/>
                    </a:cubicBezTo>
                    <a:cubicBezTo>
                      <a:pt x="118" y="855"/>
                      <a:pt x="112" y="852"/>
                      <a:pt x="110" y="851"/>
                    </a:cubicBezTo>
                    <a:cubicBezTo>
                      <a:pt x="105" y="849"/>
                      <a:pt x="96" y="847"/>
                      <a:pt x="80" y="847"/>
                    </a:cubicBezTo>
                    <a:cubicBezTo>
                      <a:pt x="74" y="847"/>
                      <a:pt x="69" y="847"/>
                      <a:pt x="64" y="848"/>
                    </a:cubicBezTo>
                    <a:cubicBezTo>
                      <a:pt x="65" y="850"/>
                      <a:pt x="67" y="851"/>
                      <a:pt x="68" y="853"/>
                    </a:cubicBezTo>
                    <a:cubicBezTo>
                      <a:pt x="70" y="857"/>
                      <a:pt x="71" y="861"/>
                      <a:pt x="73" y="865"/>
                    </a:cubicBezTo>
                    <a:cubicBezTo>
                      <a:pt x="75" y="869"/>
                      <a:pt x="78" y="878"/>
                      <a:pt x="81" y="879"/>
                    </a:cubicBezTo>
                    <a:cubicBezTo>
                      <a:pt x="86" y="881"/>
                      <a:pt x="89" y="886"/>
                      <a:pt x="89" y="891"/>
                    </a:cubicBezTo>
                    <a:cubicBezTo>
                      <a:pt x="89" y="897"/>
                      <a:pt x="85" y="901"/>
                      <a:pt x="80" y="903"/>
                    </a:cubicBezTo>
                    <a:cubicBezTo>
                      <a:pt x="75" y="904"/>
                      <a:pt x="71" y="905"/>
                      <a:pt x="68" y="907"/>
                    </a:cubicBezTo>
                    <a:close/>
                    <a:moveTo>
                      <a:pt x="268" y="960"/>
                    </a:moveTo>
                    <a:cubicBezTo>
                      <a:pt x="270" y="961"/>
                      <a:pt x="271" y="961"/>
                      <a:pt x="272" y="962"/>
                    </a:cubicBezTo>
                    <a:cubicBezTo>
                      <a:pt x="273" y="962"/>
                      <a:pt x="273" y="962"/>
                      <a:pt x="273" y="962"/>
                    </a:cubicBezTo>
                    <a:cubicBezTo>
                      <a:pt x="272" y="958"/>
                      <a:pt x="272" y="954"/>
                      <a:pt x="272" y="949"/>
                    </a:cubicBezTo>
                    <a:cubicBezTo>
                      <a:pt x="271" y="952"/>
                      <a:pt x="269" y="955"/>
                      <a:pt x="268" y="960"/>
                    </a:cubicBezTo>
                    <a:close/>
                    <a:moveTo>
                      <a:pt x="179" y="953"/>
                    </a:moveTo>
                    <a:cubicBezTo>
                      <a:pt x="184" y="953"/>
                      <a:pt x="189" y="954"/>
                      <a:pt x="193" y="955"/>
                    </a:cubicBezTo>
                    <a:cubicBezTo>
                      <a:pt x="192" y="953"/>
                      <a:pt x="190" y="952"/>
                      <a:pt x="189" y="952"/>
                    </a:cubicBezTo>
                    <a:cubicBezTo>
                      <a:pt x="188" y="952"/>
                      <a:pt x="188" y="951"/>
                      <a:pt x="186" y="951"/>
                    </a:cubicBezTo>
                    <a:cubicBezTo>
                      <a:pt x="184" y="951"/>
                      <a:pt x="182" y="952"/>
                      <a:pt x="179" y="953"/>
                    </a:cubicBezTo>
                    <a:close/>
                    <a:moveTo>
                      <a:pt x="241" y="900"/>
                    </a:moveTo>
                    <a:cubicBezTo>
                      <a:pt x="243" y="908"/>
                      <a:pt x="247" y="923"/>
                      <a:pt x="252" y="928"/>
                    </a:cubicBezTo>
                    <a:cubicBezTo>
                      <a:pt x="253" y="930"/>
                      <a:pt x="254" y="931"/>
                      <a:pt x="254" y="932"/>
                    </a:cubicBezTo>
                    <a:cubicBezTo>
                      <a:pt x="256" y="930"/>
                      <a:pt x="258" y="928"/>
                      <a:pt x="260" y="925"/>
                    </a:cubicBezTo>
                    <a:cubicBezTo>
                      <a:pt x="261" y="924"/>
                      <a:pt x="263" y="923"/>
                      <a:pt x="264" y="921"/>
                    </a:cubicBezTo>
                    <a:cubicBezTo>
                      <a:pt x="271" y="913"/>
                      <a:pt x="276" y="865"/>
                      <a:pt x="271" y="848"/>
                    </a:cubicBezTo>
                    <a:cubicBezTo>
                      <a:pt x="268" y="840"/>
                      <a:pt x="267" y="833"/>
                      <a:pt x="266" y="826"/>
                    </a:cubicBezTo>
                    <a:cubicBezTo>
                      <a:pt x="252" y="843"/>
                      <a:pt x="237" y="869"/>
                      <a:pt x="241" y="900"/>
                    </a:cubicBezTo>
                    <a:close/>
                    <a:moveTo>
                      <a:pt x="201" y="881"/>
                    </a:moveTo>
                    <a:cubicBezTo>
                      <a:pt x="202" y="887"/>
                      <a:pt x="206" y="899"/>
                      <a:pt x="211" y="912"/>
                    </a:cubicBezTo>
                    <a:cubicBezTo>
                      <a:pt x="211" y="912"/>
                      <a:pt x="211" y="912"/>
                      <a:pt x="211" y="912"/>
                    </a:cubicBezTo>
                    <a:cubicBezTo>
                      <a:pt x="217" y="909"/>
                      <a:pt x="217" y="909"/>
                      <a:pt x="217" y="909"/>
                    </a:cubicBezTo>
                    <a:cubicBezTo>
                      <a:pt x="218" y="909"/>
                      <a:pt x="218" y="909"/>
                      <a:pt x="219" y="909"/>
                    </a:cubicBezTo>
                    <a:cubicBezTo>
                      <a:pt x="218" y="906"/>
                      <a:pt x="218" y="904"/>
                      <a:pt x="218" y="904"/>
                    </a:cubicBezTo>
                    <a:cubicBezTo>
                      <a:pt x="218" y="904"/>
                      <a:pt x="217" y="903"/>
                      <a:pt x="217" y="903"/>
                    </a:cubicBezTo>
                    <a:cubicBezTo>
                      <a:pt x="215" y="886"/>
                      <a:pt x="217" y="869"/>
                      <a:pt x="222" y="855"/>
                    </a:cubicBezTo>
                    <a:cubicBezTo>
                      <a:pt x="217" y="858"/>
                      <a:pt x="210" y="860"/>
                      <a:pt x="203" y="860"/>
                    </a:cubicBezTo>
                    <a:cubicBezTo>
                      <a:pt x="204" y="861"/>
                      <a:pt x="204" y="863"/>
                      <a:pt x="203" y="864"/>
                    </a:cubicBezTo>
                    <a:lnTo>
                      <a:pt x="201" y="881"/>
                    </a:lnTo>
                    <a:close/>
                    <a:moveTo>
                      <a:pt x="173" y="843"/>
                    </a:moveTo>
                    <a:cubicBezTo>
                      <a:pt x="173" y="844"/>
                      <a:pt x="174" y="844"/>
                      <a:pt x="174" y="844"/>
                    </a:cubicBezTo>
                    <a:cubicBezTo>
                      <a:pt x="174" y="844"/>
                      <a:pt x="174" y="844"/>
                      <a:pt x="174" y="844"/>
                    </a:cubicBezTo>
                    <a:cubicBezTo>
                      <a:pt x="174" y="844"/>
                      <a:pt x="175" y="844"/>
                      <a:pt x="175" y="844"/>
                    </a:cubicBezTo>
                    <a:cubicBezTo>
                      <a:pt x="175" y="843"/>
                      <a:pt x="174" y="842"/>
                      <a:pt x="174" y="841"/>
                    </a:cubicBezTo>
                    <a:cubicBezTo>
                      <a:pt x="173" y="842"/>
                      <a:pt x="173" y="843"/>
                      <a:pt x="173" y="843"/>
                    </a:cubicBezTo>
                    <a:close/>
                    <a:moveTo>
                      <a:pt x="196" y="813"/>
                    </a:moveTo>
                    <a:cubicBezTo>
                      <a:pt x="197" y="816"/>
                      <a:pt x="196" y="819"/>
                      <a:pt x="195" y="821"/>
                    </a:cubicBezTo>
                    <a:cubicBezTo>
                      <a:pt x="194" y="823"/>
                      <a:pt x="194" y="824"/>
                      <a:pt x="194" y="826"/>
                    </a:cubicBezTo>
                    <a:cubicBezTo>
                      <a:pt x="194" y="831"/>
                      <a:pt x="199" y="836"/>
                      <a:pt x="204" y="836"/>
                    </a:cubicBezTo>
                    <a:cubicBezTo>
                      <a:pt x="210" y="836"/>
                      <a:pt x="215" y="831"/>
                      <a:pt x="215" y="826"/>
                    </a:cubicBezTo>
                    <a:cubicBezTo>
                      <a:pt x="215" y="820"/>
                      <a:pt x="210" y="816"/>
                      <a:pt x="205" y="815"/>
                    </a:cubicBezTo>
                    <a:cubicBezTo>
                      <a:pt x="204" y="815"/>
                      <a:pt x="204" y="815"/>
                      <a:pt x="203" y="815"/>
                    </a:cubicBezTo>
                    <a:cubicBezTo>
                      <a:pt x="201" y="815"/>
                      <a:pt x="198" y="815"/>
                      <a:pt x="196" y="813"/>
                    </a:cubicBezTo>
                    <a:close/>
                    <a:moveTo>
                      <a:pt x="147" y="826"/>
                    </a:moveTo>
                    <a:cubicBezTo>
                      <a:pt x="149" y="826"/>
                      <a:pt x="152" y="827"/>
                      <a:pt x="154" y="828"/>
                    </a:cubicBezTo>
                    <a:cubicBezTo>
                      <a:pt x="155" y="826"/>
                      <a:pt x="156" y="824"/>
                      <a:pt x="158" y="822"/>
                    </a:cubicBezTo>
                    <a:cubicBezTo>
                      <a:pt x="161" y="817"/>
                      <a:pt x="168" y="812"/>
                      <a:pt x="178" y="806"/>
                    </a:cubicBezTo>
                    <a:cubicBezTo>
                      <a:pt x="182" y="803"/>
                      <a:pt x="187" y="803"/>
                      <a:pt x="191" y="806"/>
                    </a:cubicBezTo>
                    <a:cubicBezTo>
                      <a:pt x="190" y="801"/>
                      <a:pt x="192" y="796"/>
                      <a:pt x="196" y="794"/>
                    </a:cubicBezTo>
                    <a:cubicBezTo>
                      <a:pt x="209" y="785"/>
                      <a:pt x="212" y="781"/>
                      <a:pt x="213" y="780"/>
                    </a:cubicBezTo>
                    <a:cubicBezTo>
                      <a:pt x="215" y="776"/>
                      <a:pt x="224" y="757"/>
                      <a:pt x="226" y="724"/>
                    </a:cubicBezTo>
                    <a:cubicBezTo>
                      <a:pt x="223" y="725"/>
                      <a:pt x="221" y="726"/>
                      <a:pt x="218" y="726"/>
                    </a:cubicBezTo>
                    <a:cubicBezTo>
                      <a:pt x="210" y="728"/>
                      <a:pt x="202" y="730"/>
                      <a:pt x="196" y="733"/>
                    </a:cubicBezTo>
                    <a:cubicBezTo>
                      <a:pt x="193" y="734"/>
                      <a:pt x="188" y="734"/>
                      <a:pt x="185" y="732"/>
                    </a:cubicBezTo>
                    <a:cubicBezTo>
                      <a:pt x="183" y="731"/>
                      <a:pt x="181" y="730"/>
                      <a:pt x="179" y="730"/>
                    </a:cubicBezTo>
                    <a:cubicBezTo>
                      <a:pt x="173" y="730"/>
                      <a:pt x="168" y="734"/>
                      <a:pt x="168" y="740"/>
                    </a:cubicBezTo>
                    <a:cubicBezTo>
                      <a:pt x="168" y="744"/>
                      <a:pt x="171" y="747"/>
                      <a:pt x="172" y="748"/>
                    </a:cubicBezTo>
                    <a:cubicBezTo>
                      <a:pt x="176" y="751"/>
                      <a:pt x="177" y="755"/>
                      <a:pt x="176" y="760"/>
                    </a:cubicBezTo>
                    <a:cubicBezTo>
                      <a:pt x="175" y="764"/>
                      <a:pt x="175" y="768"/>
                      <a:pt x="174" y="774"/>
                    </a:cubicBezTo>
                    <a:cubicBezTo>
                      <a:pt x="173" y="780"/>
                      <a:pt x="168" y="784"/>
                      <a:pt x="163" y="784"/>
                    </a:cubicBezTo>
                    <a:cubicBezTo>
                      <a:pt x="162" y="784"/>
                      <a:pt x="161" y="784"/>
                      <a:pt x="160" y="784"/>
                    </a:cubicBezTo>
                    <a:cubicBezTo>
                      <a:pt x="159" y="788"/>
                      <a:pt x="155" y="791"/>
                      <a:pt x="151" y="791"/>
                    </a:cubicBezTo>
                    <a:cubicBezTo>
                      <a:pt x="143" y="792"/>
                      <a:pt x="143" y="792"/>
                      <a:pt x="143" y="792"/>
                    </a:cubicBezTo>
                    <a:cubicBezTo>
                      <a:pt x="140" y="792"/>
                      <a:pt x="137" y="791"/>
                      <a:pt x="134" y="789"/>
                    </a:cubicBezTo>
                    <a:cubicBezTo>
                      <a:pt x="132" y="787"/>
                      <a:pt x="130" y="784"/>
                      <a:pt x="130" y="781"/>
                    </a:cubicBezTo>
                    <a:cubicBezTo>
                      <a:pt x="130" y="781"/>
                      <a:pt x="130" y="781"/>
                      <a:pt x="130" y="781"/>
                    </a:cubicBezTo>
                    <a:cubicBezTo>
                      <a:pt x="126" y="780"/>
                      <a:pt x="123" y="778"/>
                      <a:pt x="122" y="775"/>
                    </a:cubicBezTo>
                    <a:cubicBezTo>
                      <a:pt x="119" y="770"/>
                      <a:pt x="104" y="745"/>
                      <a:pt x="77" y="733"/>
                    </a:cubicBezTo>
                    <a:cubicBezTo>
                      <a:pt x="69" y="730"/>
                      <a:pt x="61" y="727"/>
                      <a:pt x="54" y="724"/>
                    </a:cubicBezTo>
                    <a:cubicBezTo>
                      <a:pt x="45" y="720"/>
                      <a:pt x="36" y="717"/>
                      <a:pt x="29" y="713"/>
                    </a:cubicBezTo>
                    <a:cubicBezTo>
                      <a:pt x="33" y="733"/>
                      <a:pt x="42" y="755"/>
                      <a:pt x="56" y="765"/>
                    </a:cubicBezTo>
                    <a:cubicBezTo>
                      <a:pt x="76" y="781"/>
                      <a:pt x="98" y="785"/>
                      <a:pt x="112" y="788"/>
                    </a:cubicBezTo>
                    <a:cubicBezTo>
                      <a:pt x="120" y="790"/>
                      <a:pt x="126" y="791"/>
                      <a:pt x="130" y="794"/>
                    </a:cubicBezTo>
                    <a:cubicBezTo>
                      <a:pt x="130" y="795"/>
                      <a:pt x="131" y="795"/>
                      <a:pt x="131" y="795"/>
                    </a:cubicBezTo>
                    <a:cubicBezTo>
                      <a:pt x="132" y="796"/>
                      <a:pt x="132" y="796"/>
                      <a:pt x="132" y="796"/>
                    </a:cubicBezTo>
                    <a:cubicBezTo>
                      <a:pt x="135" y="798"/>
                      <a:pt x="136" y="802"/>
                      <a:pt x="136" y="805"/>
                    </a:cubicBezTo>
                    <a:cubicBezTo>
                      <a:pt x="136" y="809"/>
                      <a:pt x="134" y="812"/>
                      <a:pt x="132" y="815"/>
                    </a:cubicBezTo>
                    <a:cubicBezTo>
                      <a:pt x="131" y="815"/>
                      <a:pt x="130" y="816"/>
                      <a:pt x="130" y="817"/>
                    </a:cubicBezTo>
                    <a:cubicBezTo>
                      <a:pt x="134" y="818"/>
                      <a:pt x="137" y="820"/>
                      <a:pt x="139" y="821"/>
                    </a:cubicBezTo>
                    <a:cubicBezTo>
                      <a:pt x="140" y="822"/>
                      <a:pt x="141" y="823"/>
                      <a:pt x="142" y="823"/>
                    </a:cubicBezTo>
                    <a:cubicBezTo>
                      <a:pt x="143" y="824"/>
                      <a:pt x="143" y="824"/>
                      <a:pt x="144" y="825"/>
                    </a:cubicBezTo>
                    <a:cubicBezTo>
                      <a:pt x="145" y="825"/>
                      <a:pt x="146" y="825"/>
                      <a:pt x="146" y="826"/>
                    </a:cubicBezTo>
                    <a:cubicBezTo>
                      <a:pt x="146" y="826"/>
                      <a:pt x="147" y="826"/>
                      <a:pt x="147" y="826"/>
                    </a:cubicBezTo>
                    <a:close/>
                    <a:moveTo>
                      <a:pt x="104" y="695"/>
                    </a:moveTo>
                    <a:cubicBezTo>
                      <a:pt x="108" y="701"/>
                      <a:pt x="120" y="715"/>
                      <a:pt x="129" y="721"/>
                    </a:cubicBezTo>
                    <a:cubicBezTo>
                      <a:pt x="133" y="724"/>
                      <a:pt x="137" y="727"/>
                      <a:pt x="139" y="730"/>
                    </a:cubicBezTo>
                    <a:cubicBezTo>
                      <a:pt x="147" y="718"/>
                      <a:pt x="157" y="707"/>
                      <a:pt x="167" y="698"/>
                    </a:cubicBezTo>
                    <a:cubicBezTo>
                      <a:pt x="172" y="694"/>
                      <a:pt x="176" y="690"/>
                      <a:pt x="180" y="685"/>
                    </a:cubicBezTo>
                    <a:cubicBezTo>
                      <a:pt x="188" y="676"/>
                      <a:pt x="188" y="661"/>
                      <a:pt x="187" y="646"/>
                    </a:cubicBezTo>
                    <a:cubicBezTo>
                      <a:pt x="187" y="643"/>
                      <a:pt x="187" y="640"/>
                      <a:pt x="187" y="638"/>
                    </a:cubicBezTo>
                    <a:cubicBezTo>
                      <a:pt x="187" y="632"/>
                      <a:pt x="188" y="621"/>
                      <a:pt x="189" y="611"/>
                    </a:cubicBezTo>
                    <a:cubicBezTo>
                      <a:pt x="178" y="621"/>
                      <a:pt x="166" y="636"/>
                      <a:pt x="159" y="658"/>
                    </a:cubicBezTo>
                    <a:cubicBezTo>
                      <a:pt x="157" y="663"/>
                      <a:pt x="152" y="667"/>
                      <a:pt x="146" y="666"/>
                    </a:cubicBezTo>
                    <a:cubicBezTo>
                      <a:pt x="140" y="665"/>
                      <a:pt x="136" y="661"/>
                      <a:pt x="136" y="655"/>
                    </a:cubicBezTo>
                    <a:cubicBezTo>
                      <a:pt x="136" y="655"/>
                      <a:pt x="135" y="627"/>
                      <a:pt x="120" y="613"/>
                    </a:cubicBezTo>
                    <a:cubicBezTo>
                      <a:pt x="114" y="607"/>
                      <a:pt x="109" y="600"/>
                      <a:pt x="106" y="594"/>
                    </a:cubicBezTo>
                    <a:cubicBezTo>
                      <a:pt x="105" y="600"/>
                      <a:pt x="105" y="605"/>
                      <a:pt x="103" y="608"/>
                    </a:cubicBezTo>
                    <a:cubicBezTo>
                      <a:pt x="103" y="609"/>
                      <a:pt x="103" y="609"/>
                      <a:pt x="103" y="609"/>
                    </a:cubicBezTo>
                    <a:cubicBezTo>
                      <a:pt x="99" y="622"/>
                      <a:pt x="86" y="661"/>
                      <a:pt x="104" y="695"/>
                    </a:cubicBez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9" name="Freeform 141"/>
              <p:cNvSpPr>
                <a:spLocks/>
              </p:cNvSpPr>
              <p:nvPr/>
            </p:nvSpPr>
            <p:spPr bwMode="auto">
              <a:xfrm>
                <a:off x="2359" y="3586"/>
                <a:ext cx="1083" cy="770"/>
              </a:xfrm>
              <a:custGeom>
                <a:avLst/>
                <a:gdLst>
                  <a:gd name="T0" fmla="*/ 129 w 458"/>
                  <a:gd name="T1" fmla="*/ 2 h 326"/>
                  <a:gd name="T2" fmla="*/ 56 w 458"/>
                  <a:gd name="T3" fmla="*/ 62 h 326"/>
                  <a:gd name="T4" fmla="*/ 0 w 458"/>
                  <a:gd name="T5" fmla="*/ 169 h 326"/>
                  <a:gd name="T6" fmla="*/ 63 w 458"/>
                  <a:gd name="T7" fmla="*/ 147 h 326"/>
                  <a:gd name="T8" fmla="*/ 145 w 458"/>
                  <a:gd name="T9" fmla="*/ 40 h 326"/>
                  <a:gd name="T10" fmla="*/ 62 w 458"/>
                  <a:gd name="T11" fmla="*/ 146 h 326"/>
                  <a:gd name="T12" fmla="*/ 40 w 458"/>
                  <a:gd name="T13" fmla="*/ 234 h 326"/>
                  <a:gd name="T14" fmla="*/ 91 w 458"/>
                  <a:gd name="T15" fmla="*/ 201 h 326"/>
                  <a:gd name="T16" fmla="*/ 129 w 458"/>
                  <a:gd name="T17" fmla="*/ 114 h 326"/>
                  <a:gd name="T18" fmla="*/ 180 w 458"/>
                  <a:gd name="T19" fmla="*/ 41 h 326"/>
                  <a:gd name="T20" fmla="*/ 126 w 458"/>
                  <a:gd name="T21" fmla="*/ 119 h 326"/>
                  <a:gd name="T22" fmla="*/ 91 w 458"/>
                  <a:gd name="T23" fmla="*/ 201 h 326"/>
                  <a:gd name="T24" fmla="*/ 91 w 458"/>
                  <a:gd name="T25" fmla="*/ 279 h 326"/>
                  <a:gd name="T26" fmla="*/ 139 w 458"/>
                  <a:gd name="T27" fmla="*/ 250 h 326"/>
                  <a:gd name="T28" fmla="*/ 162 w 458"/>
                  <a:gd name="T29" fmla="*/ 142 h 326"/>
                  <a:gd name="T30" fmla="*/ 196 w 458"/>
                  <a:gd name="T31" fmla="*/ 62 h 326"/>
                  <a:gd name="T32" fmla="*/ 160 w 458"/>
                  <a:gd name="T33" fmla="*/ 151 h 326"/>
                  <a:gd name="T34" fmla="*/ 151 w 458"/>
                  <a:gd name="T35" fmla="*/ 310 h 326"/>
                  <a:gd name="T36" fmla="*/ 199 w 458"/>
                  <a:gd name="T37" fmla="*/ 281 h 326"/>
                  <a:gd name="T38" fmla="*/ 197 w 458"/>
                  <a:gd name="T39" fmla="*/ 188 h 326"/>
                  <a:gd name="T40" fmla="*/ 224 w 458"/>
                  <a:gd name="T41" fmla="*/ 66 h 326"/>
                  <a:gd name="T42" fmla="*/ 198 w 458"/>
                  <a:gd name="T43" fmla="*/ 281 h 326"/>
                  <a:gd name="T44" fmla="*/ 230 w 458"/>
                  <a:gd name="T45" fmla="*/ 326 h 326"/>
                  <a:gd name="T46" fmla="*/ 254 w 458"/>
                  <a:gd name="T47" fmla="*/ 274 h 326"/>
                  <a:gd name="T48" fmla="*/ 261 w 458"/>
                  <a:gd name="T49" fmla="*/ 164 h 326"/>
                  <a:gd name="T50" fmla="*/ 239 w 458"/>
                  <a:gd name="T51" fmla="*/ 70 h 326"/>
                  <a:gd name="T52" fmla="*/ 261 w 458"/>
                  <a:gd name="T53" fmla="*/ 164 h 326"/>
                  <a:gd name="T54" fmla="*/ 254 w 458"/>
                  <a:gd name="T55" fmla="*/ 274 h 326"/>
                  <a:gd name="T56" fmla="*/ 295 w 458"/>
                  <a:gd name="T57" fmla="*/ 316 h 326"/>
                  <a:gd name="T58" fmla="*/ 308 w 458"/>
                  <a:gd name="T59" fmla="*/ 197 h 326"/>
                  <a:gd name="T60" fmla="*/ 263 w 458"/>
                  <a:gd name="T61" fmla="*/ 59 h 326"/>
                  <a:gd name="T62" fmla="*/ 301 w 458"/>
                  <a:gd name="T63" fmla="*/ 160 h 326"/>
                  <a:gd name="T64" fmla="*/ 312 w 458"/>
                  <a:gd name="T65" fmla="*/ 245 h 326"/>
                  <a:gd name="T66" fmla="*/ 359 w 458"/>
                  <a:gd name="T67" fmla="*/ 287 h 326"/>
                  <a:gd name="T68" fmla="*/ 354 w 458"/>
                  <a:gd name="T69" fmla="*/ 182 h 326"/>
                  <a:gd name="T70" fmla="*/ 312 w 458"/>
                  <a:gd name="T71" fmla="*/ 82 h 326"/>
                  <a:gd name="T72" fmla="*/ 280 w 458"/>
                  <a:gd name="T73" fmla="*/ 45 h 326"/>
                  <a:gd name="T74" fmla="*/ 336 w 458"/>
                  <a:gd name="T75" fmla="*/ 127 h 326"/>
                  <a:gd name="T76" fmla="*/ 359 w 458"/>
                  <a:gd name="T77" fmla="*/ 197 h 326"/>
                  <a:gd name="T78" fmla="*/ 415 w 458"/>
                  <a:gd name="T79" fmla="*/ 239 h 326"/>
                  <a:gd name="T80" fmla="*/ 373 w 458"/>
                  <a:gd name="T81" fmla="*/ 105 h 326"/>
                  <a:gd name="T82" fmla="*/ 314 w 458"/>
                  <a:gd name="T83" fmla="*/ 38 h 326"/>
                  <a:gd name="T84" fmla="*/ 359 w 458"/>
                  <a:gd name="T85" fmla="*/ 86 h 326"/>
                  <a:gd name="T86" fmla="*/ 398 w 458"/>
                  <a:gd name="T87" fmla="*/ 151 h 326"/>
                  <a:gd name="T88" fmla="*/ 456 w 458"/>
                  <a:gd name="T89" fmla="*/ 174 h 326"/>
                  <a:gd name="T90" fmla="*/ 425 w 458"/>
                  <a:gd name="T91" fmla="*/ 89 h 326"/>
                  <a:gd name="T92" fmla="*/ 333 w 458"/>
                  <a:gd name="T93" fmla="*/ 0 h 326"/>
                  <a:gd name="T94" fmla="*/ 129 w 458"/>
                  <a:gd name="T95" fmla="*/ 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8" h="326">
                    <a:moveTo>
                      <a:pt x="129" y="2"/>
                    </a:moveTo>
                    <a:cubicBezTo>
                      <a:pt x="129" y="2"/>
                      <a:pt x="85" y="27"/>
                      <a:pt x="56" y="62"/>
                    </a:cubicBezTo>
                    <a:cubicBezTo>
                      <a:pt x="28" y="98"/>
                      <a:pt x="17" y="120"/>
                      <a:pt x="0" y="169"/>
                    </a:cubicBezTo>
                    <a:cubicBezTo>
                      <a:pt x="0" y="169"/>
                      <a:pt x="44" y="167"/>
                      <a:pt x="63" y="147"/>
                    </a:cubicBezTo>
                    <a:cubicBezTo>
                      <a:pt x="63" y="147"/>
                      <a:pt x="94" y="79"/>
                      <a:pt x="145" y="40"/>
                    </a:cubicBezTo>
                    <a:cubicBezTo>
                      <a:pt x="145" y="40"/>
                      <a:pt x="93" y="83"/>
                      <a:pt x="62" y="146"/>
                    </a:cubicBezTo>
                    <a:cubicBezTo>
                      <a:pt x="31" y="209"/>
                      <a:pt x="40" y="234"/>
                      <a:pt x="40" y="234"/>
                    </a:cubicBezTo>
                    <a:cubicBezTo>
                      <a:pt x="40" y="234"/>
                      <a:pt x="76" y="228"/>
                      <a:pt x="91" y="201"/>
                    </a:cubicBezTo>
                    <a:cubicBezTo>
                      <a:pt x="91" y="201"/>
                      <a:pt x="111" y="147"/>
                      <a:pt x="129" y="114"/>
                    </a:cubicBezTo>
                    <a:cubicBezTo>
                      <a:pt x="148" y="81"/>
                      <a:pt x="176" y="44"/>
                      <a:pt x="180" y="41"/>
                    </a:cubicBezTo>
                    <a:cubicBezTo>
                      <a:pt x="180" y="41"/>
                      <a:pt x="142" y="87"/>
                      <a:pt x="126" y="119"/>
                    </a:cubicBezTo>
                    <a:cubicBezTo>
                      <a:pt x="111" y="151"/>
                      <a:pt x="92" y="194"/>
                      <a:pt x="91" y="201"/>
                    </a:cubicBezTo>
                    <a:cubicBezTo>
                      <a:pt x="91" y="201"/>
                      <a:pt x="84" y="249"/>
                      <a:pt x="91" y="279"/>
                    </a:cubicBezTo>
                    <a:cubicBezTo>
                      <a:pt x="91" y="279"/>
                      <a:pt x="129" y="272"/>
                      <a:pt x="139" y="250"/>
                    </a:cubicBezTo>
                    <a:cubicBezTo>
                      <a:pt x="139" y="250"/>
                      <a:pt x="151" y="175"/>
                      <a:pt x="162" y="142"/>
                    </a:cubicBezTo>
                    <a:cubicBezTo>
                      <a:pt x="172" y="109"/>
                      <a:pt x="196" y="62"/>
                      <a:pt x="196" y="62"/>
                    </a:cubicBezTo>
                    <a:cubicBezTo>
                      <a:pt x="196" y="62"/>
                      <a:pt x="169" y="115"/>
                      <a:pt x="160" y="151"/>
                    </a:cubicBezTo>
                    <a:cubicBezTo>
                      <a:pt x="150" y="188"/>
                      <a:pt x="127" y="261"/>
                      <a:pt x="151" y="310"/>
                    </a:cubicBezTo>
                    <a:cubicBezTo>
                      <a:pt x="151" y="310"/>
                      <a:pt x="184" y="310"/>
                      <a:pt x="199" y="281"/>
                    </a:cubicBezTo>
                    <a:cubicBezTo>
                      <a:pt x="199" y="281"/>
                      <a:pt x="195" y="225"/>
                      <a:pt x="197" y="188"/>
                    </a:cubicBezTo>
                    <a:cubicBezTo>
                      <a:pt x="200" y="151"/>
                      <a:pt x="213" y="87"/>
                      <a:pt x="224" y="66"/>
                    </a:cubicBezTo>
                    <a:cubicBezTo>
                      <a:pt x="224" y="66"/>
                      <a:pt x="187" y="146"/>
                      <a:pt x="198" y="281"/>
                    </a:cubicBezTo>
                    <a:cubicBezTo>
                      <a:pt x="198" y="281"/>
                      <a:pt x="206" y="311"/>
                      <a:pt x="230" y="326"/>
                    </a:cubicBezTo>
                    <a:cubicBezTo>
                      <a:pt x="230" y="326"/>
                      <a:pt x="248" y="306"/>
                      <a:pt x="254" y="274"/>
                    </a:cubicBezTo>
                    <a:cubicBezTo>
                      <a:pt x="260" y="241"/>
                      <a:pt x="263" y="182"/>
                      <a:pt x="261" y="164"/>
                    </a:cubicBezTo>
                    <a:cubicBezTo>
                      <a:pt x="258" y="146"/>
                      <a:pt x="249" y="90"/>
                      <a:pt x="239" y="70"/>
                    </a:cubicBezTo>
                    <a:cubicBezTo>
                      <a:pt x="239" y="70"/>
                      <a:pt x="258" y="118"/>
                      <a:pt x="261" y="164"/>
                    </a:cubicBezTo>
                    <a:cubicBezTo>
                      <a:pt x="265" y="210"/>
                      <a:pt x="255" y="264"/>
                      <a:pt x="254" y="274"/>
                    </a:cubicBezTo>
                    <a:cubicBezTo>
                      <a:pt x="254" y="274"/>
                      <a:pt x="259" y="297"/>
                      <a:pt x="295" y="316"/>
                    </a:cubicBezTo>
                    <a:cubicBezTo>
                      <a:pt x="295" y="316"/>
                      <a:pt x="323" y="291"/>
                      <a:pt x="308" y="197"/>
                    </a:cubicBezTo>
                    <a:cubicBezTo>
                      <a:pt x="294" y="104"/>
                      <a:pt x="267" y="67"/>
                      <a:pt x="263" y="59"/>
                    </a:cubicBezTo>
                    <a:cubicBezTo>
                      <a:pt x="263" y="59"/>
                      <a:pt x="291" y="103"/>
                      <a:pt x="301" y="160"/>
                    </a:cubicBezTo>
                    <a:cubicBezTo>
                      <a:pt x="310" y="218"/>
                      <a:pt x="313" y="223"/>
                      <a:pt x="312" y="245"/>
                    </a:cubicBezTo>
                    <a:cubicBezTo>
                      <a:pt x="312" y="245"/>
                      <a:pt x="316" y="268"/>
                      <a:pt x="359" y="287"/>
                    </a:cubicBezTo>
                    <a:cubicBezTo>
                      <a:pt x="359" y="287"/>
                      <a:pt x="375" y="249"/>
                      <a:pt x="354" y="182"/>
                    </a:cubicBezTo>
                    <a:cubicBezTo>
                      <a:pt x="334" y="115"/>
                      <a:pt x="325" y="102"/>
                      <a:pt x="312" y="82"/>
                    </a:cubicBezTo>
                    <a:cubicBezTo>
                      <a:pt x="299" y="62"/>
                      <a:pt x="283" y="48"/>
                      <a:pt x="280" y="45"/>
                    </a:cubicBezTo>
                    <a:cubicBezTo>
                      <a:pt x="280" y="45"/>
                      <a:pt x="316" y="77"/>
                      <a:pt x="336" y="127"/>
                    </a:cubicBezTo>
                    <a:cubicBezTo>
                      <a:pt x="356" y="178"/>
                      <a:pt x="359" y="197"/>
                      <a:pt x="359" y="197"/>
                    </a:cubicBezTo>
                    <a:cubicBezTo>
                      <a:pt x="359" y="197"/>
                      <a:pt x="373" y="222"/>
                      <a:pt x="415" y="239"/>
                    </a:cubicBezTo>
                    <a:cubicBezTo>
                      <a:pt x="413" y="206"/>
                      <a:pt x="412" y="157"/>
                      <a:pt x="373" y="105"/>
                    </a:cubicBezTo>
                    <a:cubicBezTo>
                      <a:pt x="334" y="52"/>
                      <a:pt x="314" y="38"/>
                      <a:pt x="314" y="38"/>
                    </a:cubicBezTo>
                    <a:cubicBezTo>
                      <a:pt x="314" y="38"/>
                      <a:pt x="337" y="58"/>
                      <a:pt x="359" y="86"/>
                    </a:cubicBezTo>
                    <a:cubicBezTo>
                      <a:pt x="381" y="114"/>
                      <a:pt x="389" y="130"/>
                      <a:pt x="398" y="151"/>
                    </a:cubicBezTo>
                    <a:cubicBezTo>
                      <a:pt x="398" y="151"/>
                      <a:pt x="415" y="173"/>
                      <a:pt x="456" y="174"/>
                    </a:cubicBezTo>
                    <a:cubicBezTo>
                      <a:pt x="457" y="157"/>
                      <a:pt x="458" y="130"/>
                      <a:pt x="425" y="89"/>
                    </a:cubicBezTo>
                    <a:cubicBezTo>
                      <a:pt x="393" y="48"/>
                      <a:pt x="359" y="16"/>
                      <a:pt x="333" y="0"/>
                    </a:cubicBezTo>
                    <a:cubicBezTo>
                      <a:pt x="129" y="2"/>
                      <a:pt x="129" y="2"/>
                      <a:pt x="129" y="2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0" name="Freeform 142"/>
              <p:cNvSpPr>
                <a:spLocks noEditPoints="1"/>
              </p:cNvSpPr>
              <p:nvPr/>
            </p:nvSpPr>
            <p:spPr bwMode="auto">
              <a:xfrm>
                <a:off x="2335" y="3569"/>
                <a:ext cx="1123" cy="806"/>
              </a:xfrm>
              <a:custGeom>
                <a:avLst/>
                <a:gdLst>
                  <a:gd name="T0" fmla="*/ 207 w 475"/>
                  <a:gd name="T1" fmla="*/ 303 h 341"/>
                  <a:gd name="T2" fmla="*/ 155 w 475"/>
                  <a:gd name="T3" fmla="*/ 320 h 341"/>
                  <a:gd name="T4" fmla="*/ 96 w 475"/>
                  <a:gd name="T5" fmla="*/ 294 h 341"/>
                  <a:gd name="T6" fmla="*/ 51 w 475"/>
                  <a:gd name="T7" fmla="*/ 247 h 341"/>
                  <a:gd name="T8" fmla="*/ 56 w 475"/>
                  <a:gd name="T9" fmla="*/ 173 h 341"/>
                  <a:gd name="T10" fmla="*/ 3 w 475"/>
                  <a:gd name="T11" fmla="*/ 173 h 341"/>
                  <a:gd name="T12" fmla="*/ 138 w 475"/>
                  <a:gd name="T13" fmla="*/ 2 h 341"/>
                  <a:gd name="T14" fmla="*/ 440 w 475"/>
                  <a:gd name="T15" fmla="*/ 92 h 341"/>
                  <a:gd name="T16" fmla="*/ 466 w 475"/>
                  <a:gd name="T17" fmla="*/ 188 h 341"/>
                  <a:gd name="T18" fmla="*/ 433 w 475"/>
                  <a:gd name="T19" fmla="*/ 256 h 341"/>
                  <a:gd name="T20" fmla="*/ 375 w 475"/>
                  <a:gd name="T21" fmla="*/ 297 h 341"/>
                  <a:gd name="T22" fmla="*/ 328 w 475"/>
                  <a:gd name="T23" fmla="*/ 275 h 341"/>
                  <a:gd name="T24" fmla="*/ 302 w 475"/>
                  <a:gd name="T25" fmla="*/ 329 h 341"/>
                  <a:gd name="T26" fmla="*/ 241 w 475"/>
                  <a:gd name="T27" fmla="*/ 341 h 341"/>
                  <a:gd name="T28" fmla="*/ 257 w 475"/>
                  <a:gd name="T29" fmla="*/ 279 h 341"/>
                  <a:gd name="T30" fmla="*/ 261 w 475"/>
                  <a:gd name="T31" fmla="*/ 252 h 341"/>
                  <a:gd name="T32" fmla="*/ 243 w 475"/>
                  <a:gd name="T33" fmla="*/ 79 h 341"/>
                  <a:gd name="T34" fmla="*/ 278 w 475"/>
                  <a:gd name="T35" fmla="*/ 171 h 341"/>
                  <a:gd name="T36" fmla="*/ 304 w 475"/>
                  <a:gd name="T37" fmla="*/ 314 h 341"/>
                  <a:gd name="T38" fmla="*/ 315 w 475"/>
                  <a:gd name="T39" fmla="*/ 252 h 341"/>
                  <a:gd name="T40" fmla="*/ 309 w 475"/>
                  <a:gd name="T41" fmla="*/ 200 h 341"/>
                  <a:gd name="T42" fmla="*/ 294 w 475"/>
                  <a:gd name="T43" fmla="*/ 128 h 341"/>
                  <a:gd name="T44" fmla="*/ 267 w 475"/>
                  <a:gd name="T45" fmla="*/ 69 h 341"/>
                  <a:gd name="T46" fmla="*/ 307 w 475"/>
                  <a:gd name="T47" fmla="*/ 125 h 341"/>
                  <a:gd name="T48" fmla="*/ 328 w 475"/>
                  <a:gd name="T49" fmla="*/ 232 h 341"/>
                  <a:gd name="T50" fmla="*/ 365 w 475"/>
                  <a:gd name="T51" fmla="*/ 285 h 341"/>
                  <a:gd name="T52" fmla="*/ 290 w 475"/>
                  <a:gd name="T53" fmla="*/ 61 h 341"/>
                  <a:gd name="T54" fmla="*/ 295 w 475"/>
                  <a:gd name="T55" fmla="*/ 47 h 341"/>
                  <a:gd name="T56" fmla="*/ 328 w 475"/>
                  <a:gd name="T57" fmla="*/ 86 h 341"/>
                  <a:gd name="T58" fmla="*/ 375 w 475"/>
                  <a:gd name="T59" fmla="*/ 201 h 341"/>
                  <a:gd name="T60" fmla="*/ 403 w 475"/>
                  <a:gd name="T61" fmla="*/ 162 h 341"/>
                  <a:gd name="T62" fmla="*/ 353 w 475"/>
                  <a:gd name="T63" fmla="*/ 84 h 341"/>
                  <a:gd name="T64" fmla="*/ 363 w 475"/>
                  <a:gd name="T65" fmla="*/ 76 h 341"/>
                  <a:gd name="T66" fmla="*/ 388 w 475"/>
                  <a:gd name="T67" fmla="*/ 108 h 341"/>
                  <a:gd name="T68" fmla="*/ 430 w 475"/>
                  <a:gd name="T69" fmla="*/ 100 h 341"/>
                  <a:gd name="T70" fmla="*/ 71 w 475"/>
                  <a:gd name="T71" fmla="*/ 74 h 341"/>
                  <a:gd name="T72" fmla="*/ 66 w 475"/>
                  <a:gd name="T73" fmla="*/ 150 h 341"/>
                  <a:gd name="T74" fmla="*/ 160 w 475"/>
                  <a:gd name="T75" fmla="*/ 52 h 341"/>
                  <a:gd name="T76" fmla="*/ 79 w 475"/>
                  <a:gd name="T77" fmla="*/ 158 h 341"/>
                  <a:gd name="T78" fmla="*/ 56 w 475"/>
                  <a:gd name="T79" fmla="*/ 232 h 341"/>
                  <a:gd name="T80" fmla="*/ 129 w 475"/>
                  <a:gd name="T81" fmla="*/ 126 h 341"/>
                  <a:gd name="T82" fmla="*/ 185 w 475"/>
                  <a:gd name="T83" fmla="*/ 43 h 341"/>
                  <a:gd name="T84" fmla="*/ 145 w 475"/>
                  <a:gd name="T85" fmla="*/ 124 h 341"/>
                  <a:gd name="T86" fmla="*/ 108 w 475"/>
                  <a:gd name="T87" fmla="*/ 210 h 341"/>
                  <a:gd name="T88" fmla="*/ 145 w 475"/>
                  <a:gd name="T89" fmla="*/ 243 h 341"/>
                  <a:gd name="T90" fmla="*/ 200 w 475"/>
                  <a:gd name="T91" fmla="*/ 67 h 341"/>
                  <a:gd name="T92" fmla="*/ 212 w 475"/>
                  <a:gd name="T93" fmla="*/ 72 h 341"/>
                  <a:gd name="T94" fmla="*/ 212 w 475"/>
                  <a:gd name="T95" fmla="*/ 72 h 341"/>
                  <a:gd name="T96" fmla="*/ 171 w 475"/>
                  <a:gd name="T97" fmla="*/ 177 h 341"/>
                  <a:gd name="T98" fmla="*/ 201 w 475"/>
                  <a:gd name="T99" fmla="*/ 288 h 341"/>
                  <a:gd name="T100" fmla="*/ 206 w 475"/>
                  <a:gd name="T101" fmla="*/ 150 h 341"/>
                  <a:gd name="T102" fmla="*/ 241 w 475"/>
                  <a:gd name="T103" fmla="*/ 76 h 341"/>
                  <a:gd name="T104" fmla="*/ 214 w 475"/>
                  <a:gd name="T105" fmla="*/ 207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5" h="341">
                    <a:moveTo>
                      <a:pt x="241" y="341"/>
                    </a:moveTo>
                    <a:cubicBezTo>
                      <a:pt x="236" y="338"/>
                      <a:pt x="236" y="338"/>
                      <a:pt x="236" y="338"/>
                    </a:cubicBezTo>
                    <a:cubicBezTo>
                      <a:pt x="221" y="329"/>
                      <a:pt x="212" y="314"/>
                      <a:pt x="207" y="303"/>
                    </a:cubicBezTo>
                    <a:cubicBezTo>
                      <a:pt x="190" y="323"/>
                      <a:pt x="165" y="323"/>
                      <a:pt x="162" y="323"/>
                    </a:cubicBezTo>
                    <a:cubicBezTo>
                      <a:pt x="157" y="323"/>
                      <a:pt x="157" y="323"/>
                      <a:pt x="157" y="323"/>
                    </a:cubicBezTo>
                    <a:cubicBezTo>
                      <a:pt x="155" y="320"/>
                      <a:pt x="155" y="320"/>
                      <a:pt x="155" y="320"/>
                    </a:cubicBezTo>
                    <a:cubicBezTo>
                      <a:pt x="149" y="307"/>
                      <a:pt x="145" y="292"/>
                      <a:pt x="144" y="274"/>
                    </a:cubicBezTo>
                    <a:cubicBezTo>
                      <a:pt x="128" y="288"/>
                      <a:pt x="103" y="292"/>
                      <a:pt x="102" y="292"/>
                    </a:cubicBezTo>
                    <a:cubicBezTo>
                      <a:pt x="96" y="294"/>
                      <a:pt x="96" y="294"/>
                      <a:pt x="96" y="294"/>
                    </a:cubicBezTo>
                    <a:cubicBezTo>
                      <a:pt x="94" y="287"/>
                      <a:pt x="94" y="287"/>
                      <a:pt x="94" y="287"/>
                    </a:cubicBezTo>
                    <a:cubicBezTo>
                      <a:pt x="90" y="269"/>
                      <a:pt x="91" y="246"/>
                      <a:pt x="92" y="229"/>
                    </a:cubicBezTo>
                    <a:cubicBezTo>
                      <a:pt x="74" y="244"/>
                      <a:pt x="53" y="247"/>
                      <a:pt x="51" y="247"/>
                    </a:cubicBezTo>
                    <a:cubicBezTo>
                      <a:pt x="46" y="248"/>
                      <a:pt x="46" y="248"/>
                      <a:pt x="46" y="248"/>
                    </a:cubicBezTo>
                    <a:cubicBezTo>
                      <a:pt x="44" y="243"/>
                      <a:pt x="44" y="243"/>
                      <a:pt x="44" y="243"/>
                    </a:cubicBezTo>
                    <a:cubicBezTo>
                      <a:pt x="43" y="241"/>
                      <a:pt x="37" y="220"/>
                      <a:pt x="56" y="173"/>
                    </a:cubicBezTo>
                    <a:cubicBezTo>
                      <a:pt x="35" y="181"/>
                      <a:pt x="11" y="182"/>
                      <a:pt x="10" y="182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3" y="173"/>
                      <a:pt x="3" y="173"/>
                      <a:pt x="3" y="173"/>
                    </a:cubicBezTo>
                    <a:cubicBezTo>
                      <a:pt x="21" y="124"/>
                      <a:pt x="32" y="101"/>
                      <a:pt x="61" y="65"/>
                    </a:cubicBezTo>
                    <a:cubicBezTo>
                      <a:pt x="90" y="29"/>
                      <a:pt x="134" y="4"/>
                      <a:pt x="136" y="3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345" y="0"/>
                      <a:pt x="345" y="0"/>
                      <a:pt x="345" y="0"/>
                    </a:cubicBezTo>
                    <a:cubicBezTo>
                      <a:pt x="347" y="1"/>
                      <a:pt x="347" y="1"/>
                      <a:pt x="347" y="1"/>
                    </a:cubicBezTo>
                    <a:cubicBezTo>
                      <a:pt x="375" y="19"/>
                      <a:pt x="410" y="53"/>
                      <a:pt x="440" y="92"/>
                    </a:cubicBezTo>
                    <a:cubicBezTo>
                      <a:pt x="475" y="135"/>
                      <a:pt x="473" y="164"/>
                      <a:pt x="473" y="181"/>
                    </a:cubicBezTo>
                    <a:cubicBezTo>
                      <a:pt x="472" y="188"/>
                      <a:pt x="472" y="188"/>
                      <a:pt x="472" y="188"/>
                    </a:cubicBezTo>
                    <a:cubicBezTo>
                      <a:pt x="466" y="188"/>
                      <a:pt x="466" y="188"/>
                      <a:pt x="466" y="188"/>
                    </a:cubicBezTo>
                    <a:cubicBezTo>
                      <a:pt x="447" y="187"/>
                      <a:pt x="433" y="183"/>
                      <a:pt x="423" y="177"/>
                    </a:cubicBezTo>
                    <a:cubicBezTo>
                      <a:pt x="429" y="201"/>
                      <a:pt x="431" y="222"/>
                      <a:pt x="432" y="239"/>
                    </a:cubicBezTo>
                    <a:cubicBezTo>
                      <a:pt x="433" y="256"/>
                      <a:pt x="433" y="256"/>
                      <a:pt x="433" y="256"/>
                    </a:cubicBezTo>
                    <a:cubicBezTo>
                      <a:pt x="423" y="252"/>
                      <a:pt x="423" y="252"/>
                      <a:pt x="423" y="252"/>
                    </a:cubicBezTo>
                    <a:cubicBezTo>
                      <a:pt x="403" y="244"/>
                      <a:pt x="389" y="234"/>
                      <a:pt x="379" y="226"/>
                    </a:cubicBezTo>
                    <a:cubicBezTo>
                      <a:pt x="386" y="271"/>
                      <a:pt x="375" y="295"/>
                      <a:pt x="375" y="297"/>
                    </a:cubicBezTo>
                    <a:cubicBezTo>
                      <a:pt x="372" y="303"/>
                      <a:pt x="372" y="303"/>
                      <a:pt x="372" y="303"/>
                    </a:cubicBezTo>
                    <a:cubicBezTo>
                      <a:pt x="366" y="300"/>
                      <a:pt x="366" y="300"/>
                      <a:pt x="366" y="300"/>
                    </a:cubicBezTo>
                    <a:cubicBezTo>
                      <a:pt x="347" y="292"/>
                      <a:pt x="336" y="283"/>
                      <a:pt x="328" y="275"/>
                    </a:cubicBezTo>
                    <a:cubicBezTo>
                      <a:pt x="325" y="313"/>
                      <a:pt x="312" y="326"/>
                      <a:pt x="310" y="328"/>
                    </a:cubicBezTo>
                    <a:cubicBezTo>
                      <a:pt x="306" y="331"/>
                      <a:pt x="306" y="331"/>
                      <a:pt x="306" y="331"/>
                    </a:cubicBezTo>
                    <a:cubicBezTo>
                      <a:pt x="302" y="329"/>
                      <a:pt x="302" y="329"/>
                      <a:pt x="302" y="329"/>
                    </a:cubicBezTo>
                    <a:cubicBezTo>
                      <a:pt x="283" y="319"/>
                      <a:pt x="272" y="308"/>
                      <a:pt x="266" y="299"/>
                    </a:cubicBezTo>
                    <a:cubicBezTo>
                      <a:pt x="258" y="323"/>
                      <a:pt x="245" y="336"/>
                      <a:pt x="245" y="337"/>
                    </a:cubicBezTo>
                    <a:lnTo>
                      <a:pt x="241" y="341"/>
                    </a:lnTo>
                    <a:close/>
                    <a:moveTo>
                      <a:pt x="216" y="289"/>
                    </a:moveTo>
                    <a:cubicBezTo>
                      <a:pt x="218" y="296"/>
                      <a:pt x="225" y="313"/>
                      <a:pt x="238" y="323"/>
                    </a:cubicBezTo>
                    <a:cubicBezTo>
                      <a:pt x="244" y="316"/>
                      <a:pt x="253" y="301"/>
                      <a:pt x="257" y="279"/>
                    </a:cubicBezTo>
                    <a:cubicBezTo>
                      <a:pt x="257" y="279"/>
                      <a:pt x="257" y="279"/>
                      <a:pt x="257" y="279"/>
                    </a:cubicBezTo>
                    <a:cubicBezTo>
                      <a:pt x="258" y="276"/>
                      <a:pt x="258" y="273"/>
                      <a:pt x="259" y="268"/>
                    </a:cubicBezTo>
                    <a:cubicBezTo>
                      <a:pt x="259" y="264"/>
                      <a:pt x="260" y="258"/>
                      <a:pt x="261" y="252"/>
                    </a:cubicBezTo>
                    <a:cubicBezTo>
                      <a:pt x="264" y="222"/>
                      <a:pt x="266" y="185"/>
                      <a:pt x="264" y="172"/>
                    </a:cubicBezTo>
                    <a:cubicBezTo>
                      <a:pt x="262" y="159"/>
                      <a:pt x="258" y="132"/>
                      <a:pt x="253" y="110"/>
                    </a:cubicBezTo>
                    <a:cubicBezTo>
                      <a:pt x="247" y="92"/>
                      <a:pt x="243" y="80"/>
                      <a:pt x="243" y="79"/>
                    </a:cubicBezTo>
                    <a:cubicBezTo>
                      <a:pt x="255" y="74"/>
                      <a:pt x="255" y="74"/>
                      <a:pt x="255" y="74"/>
                    </a:cubicBezTo>
                    <a:cubicBezTo>
                      <a:pt x="258" y="81"/>
                      <a:pt x="262" y="92"/>
                      <a:pt x="266" y="107"/>
                    </a:cubicBezTo>
                    <a:cubicBezTo>
                      <a:pt x="272" y="130"/>
                      <a:pt x="277" y="151"/>
                      <a:pt x="278" y="171"/>
                    </a:cubicBezTo>
                    <a:cubicBezTo>
                      <a:pt x="280" y="193"/>
                      <a:pt x="279" y="220"/>
                      <a:pt x="274" y="254"/>
                    </a:cubicBezTo>
                    <a:cubicBezTo>
                      <a:pt x="273" y="264"/>
                      <a:pt x="272" y="273"/>
                      <a:pt x="271" y="281"/>
                    </a:cubicBezTo>
                    <a:cubicBezTo>
                      <a:pt x="272" y="284"/>
                      <a:pt x="279" y="300"/>
                      <a:pt x="304" y="314"/>
                    </a:cubicBezTo>
                    <a:cubicBezTo>
                      <a:pt x="308" y="307"/>
                      <a:pt x="316" y="290"/>
                      <a:pt x="316" y="254"/>
                    </a:cubicBezTo>
                    <a:cubicBezTo>
                      <a:pt x="315" y="253"/>
                      <a:pt x="315" y="253"/>
                      <a:pt x="315" y="253"/>
                    </a:cubicBezTo>
                    <a:cubicBezTo>
                      <a:pt x="315" y="252"/>
                      <a:pt x="315" y="252"/>
                      <a:pt x="315" y="252"/>
                    </a:cubicBezTo>
                    <a:cubicBezTo>
                      <a:pt x="315" y="248"/>
                      <a:pt x="315" y="245"/>
                      <a:pt x="315" y="242"/>
                    </a:cubicBezTo>
                    <a:cubicBezTo>
                      <a:pt x="315" y="239"/>
                      <a:pt x="315" y="236"/>
                      <a:pt x="315" y="233"/>
                    </a:cubicBezTo>
                    <a:cubicBezTo>
                      <a:pt x="314" y="225"/>
                      <a:pt x="312" y="216"/>
                      <a:pt x="309" y="200"/>
                    </a:cubicBezTo>
                    <a:cubicBezTo>
                      <a:pt x="308" y="191"/>
                      <a:pt x="306" y="181"/>
                      <a:pt x="304" y="169"/>
                    </a:cubicBezTo>
                    <a:cubicBezTo>
                      <a:pt x="302" y="159"/>
                      <a:pt x="300" y="151"/>
                      <a:pt x="298" y="142"/>
                    </a:cubicBezTo>
                    <a:cubicBezTo>
                      <a:pt x="297" y="137"/>
                      <a:pt x="295" y="133"/>
                      <a:pt x="294" y="128"/>
                    </a:cubicBezTo>
                    <a:cubicBezTo>
                      <a:pt x="285" y="102"/>
                      <a:pt x="275" y="83"/>
                      <a:pt x="270" y="73"/>
                    </a:cubicBezTo>
                    <a:cubicBezTo>
                      <a:pt x="269" y="72"/>
                      <a:pt x="269" y="72"/>
                      <a:pt x="269" y="72"/>
                    </a:cubicBezTo>
                    <a:cubicBezTo>
                      <a:pt x="268" y="71"/>
                      <a:pt x="267" y="70"/>
                      <a:pt x="267" y="69"/>
                    </a:cubicBezTo>
                    <a:cubicBezTo>
                      <a:pt x="279" y="62"/>
                      <a:pt x="279" y="62"/>
                      <a:pt x="279" y="62"/>
                    </a:cubicBezTo>
                    <a:cubicBezTo>
                      <a:pt x="279" y="62"/>
                      <a:pt x="280" y="64"/>
                      <a:pt x="281" y="67"/>
                    </a:cubicBezTo>
                    <a:cubicBezTo>
                      <a:pt x="291" y="83"/>
                      <a:pt x="300" y="103"/>
                      <a:pt x="307" y="125"/>
                    </a:cubicBezTo>
                    <a:cubicBezTo>
                      <a:pt x="308" y="129"/>
                      <a:pt x="310" y="134"/>
                      <a:pt x="311" y="139"/>
                    </a:cubicBezTo>
                    <a:cubicBezTo>
                      <a:pt x="317" y="158"/>
                      <a:pt x="321" y="180"/>
                      <a:pt x="325" y="203"/>
                    </a:cubicBezTo>
                    <a:cubicBezTo>
                      <a:pt x="326" y="213"/>
                      <a:pt x="327" y="223"/>
                      <a:pt x="328" y="232"/>
                    </a:cubicBezTo>
                    <a:cubicBezTo>
                      <a:pt x="329" y="235"/>
                      <a:pt x="329" y="238"/>
                      <a:pt x="329" y="242"/>
                    </a:cubicBezTo>
                    <a:cubicBezTo>
                      <a:pt x="329" y="245"/>
                      <a:pt x="329" y="249"/>
                      <a:pt x="329" y="252"/>
                    </a:cubicBezTo>
                    <a:cubicBezTo>
                      <a:pt x="331" y="257"/>
                      <a:pt x="338" y="271"/>
                      <a:pt x="365" y="285"/>
                    </a:cubicBezTo>
                    <a:cubicBezTo>
                      <a:pt x="368" y="271"/>
                      <a:pt x="372" y="239"/>
                      <a:pt x="358" y="191"/>
                    </a:cubicBezTo>
                    <a:cubicBezTo>
                      <a:pt x="348" y="158"/>
                      <a:pt x="340" y="135"/>
                      <a:pt x="332" y="120"/>
                    </a:cubicBezTo>
                    <a:cubicBezTo>
                      <a:pt x="317" y="90"/>
                      <a:pt x="298" y="69"/>
                      <a:pt x="290" y="61"/>
                    </a:cubicBezTo>
                    <a:cubicBezTo>
                      <a:pt x="289" y="60"/>
                      <a:pt x="288" y="59"/>
                      <a:pt x="287" y="58"/>
                    </a:cubicBezTo>
                    <a:cubicBezTo>
                      <a:pt x="286" y="57"/>
                      <a:pt x="286" y="57"/>
                      <a:pt x="286" y="57"/>
                    </a:cubicBezTo>
                    <a:cubicBezTo>
                      <a:pt x="295" y="47"/>
                      <a:pt x="295" y="47"/>
                      <a:pt x="295" y="47"/>
                    </a:cubicBezTo>
                    <a:cubicBezTo>
                      <a:pt x="295" y="47"/>
                      <a:pt x="297" y="49"/>
                      <a:pt x="300" y="52"/>
                    </a:cubicBezTo>
                    <a:cubicBezTo>
                      <a:pt x="311" y="63"/>
                      <a:pt x="320" y="74"/>
                      <a:pt x="328" y="85"/>
                    </a:cubicBezTo>
                    <a:cubicBezTo>
                      <a:pt x="328" y="86"/>
                      <a:pt x="328" y="86"/>
                      <a:pt x="328" y="86"/>
                    </a:cubicBezTo>
                    <a:cubicBezTo>
                      <a:pt x="334" y="95"/>
                      <a:pt x="339" y="102"/>
                      <a:pt x="344" y="114"/>
                    </a:cubicBezTo>
                    <a:cubicBezTo>
                      <a:pt x="347" y="120"/>
                      <a:pt x="350" y="126"/>
                      <a:pt x="352" y="132"/>
                    </a:cubicBezTo>
                    <a:cubicBezTo>
                      <a:pt x="370" y="175"/>
                      <a:pt x="374" y="196"/>
                      <a:pt x="375" y="201"/>
                    </a:cubicBezTo>
                    <a:cubicBezTo>
                      <a:pt x="378" y="205"/>
                      <a:pt x="390" y="222"/>
                      <a:pt x="418" y="235"/>
                    </a:cubicBezTo>
                    <a:cubicBezTo>
                      <a:pt x="416" y="215"/>
                      <a:pt x="414" y="190"/>
                      <a:pt x="404" y="163"/>
                    </a:cubicBezTo>
                    <a:cubicBezTo>
                      <a:pt x="403" y="162"/>
                      <a:pt x="403" y="162"/>
                      <a:pt x="403" y="162"/>
                    </a:cubicBezTo>
                    <a:cubicBezTo>
                      <a:pt x="402" y="160"/>
                      <a:pt x="402" y="160"/>
                      <a:pt x="402" y="160"/>
                    </a:cubicBezTo>
                    <a:cubicBezTo>
                      <a:pt x="394" y="143"/>
                      <a:pt x="387" y="128"/>
                      <a:pt x="370" y="105"/>
                    </a:cubicBezTo>
                    <a:cubicBezTo>
                      <a:pt x="364" y="98"/>
                      <a:pt x="358" y="91"/>
                      <a:pt x="353" y="84"/>
                    </a:cubicBezTo>
                    <a:cubicBezTo>
                      <a:pt x="336" y="64"/>
                      <a:pt x="320" y="50"/>
                      <a:pt x="320" y="50"/>
                    </a:cubicBezTo>
                    <a:cubicBezTo>
                      <a:pt x="328" y="39"/>
                      <a:pt x="328" y="39"/>
                      <a:pt x="328" y="39"/>
                    </a:cubicBezTo>
                    <a:cubicBezTo>
                      <a:pt x="329" y="39"/>
                      <a:pt x="340" y="48"/>
                      <a:pt x="363" y="76"/>
                    </a:cubicBezTo>
                    <a:cubicBezTo>
                      <a:pt x="367" y="80"/>
                      <a:pt x="371" y="84"/>
                      <a:pt x="374" y="89"/>
                    </a:cubicBezTo>
                    <a:cubicBezTo>
                      <a:pt x="376" y="92"/>
                      <a:pt x="379" y="95"/>
                      <a:pt x="381" y="97"/>
                    </a:cubicBezTo>
                    <a:cubicBezTo>
                      <a:pt x="383" y="101"/>
                      <a:pt x="386" y="104"/>
                      <a:pt x="388" y="108"/>
                    </a:cubicBezTo>
                    <a:cubicBezTo>
                      <a:pt x="400" y="123"/>
                      <a:pt x="409" y="139"/>
                      <a:pt x="416" y="156"/>
                    </a:cubicBezTo>
                    <a:cubicBezTo>
                      <a:pt x="421" y="161"/>
                      <a:pt x="435" y="172"/>
                      <a:pt x="460" y="174"/>
                    </a:cubicBezTo>
                    <a:cubicBezTo>
                      <a:pt x="460" y="158"/>
                      <a:pt x="457" y="134"/>
                      <a:pt x="430" y="100"/>
                    </a:cubicBezTo>
                    <a:cubicBezTo>
                      <a:pt x="401" y="63"/>
                      <a:pt x="368" y="31"/>
                      <a:pt x="341" y="14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33" y="20"/>
                      <a:pt x="96" y="43"/>
                      <a:pt x="71" y="74"/>
                    </a:cubicBezTo>
                    <a:cubicBezTo>
                      <a:pt x="46" y="105"/>
                      <a:pt x="35" y="127"/>
                      <a:pt x="20" y="168"/>
                    </a:cubicBezTo>
                    <a:cubicBezTo>
                      <a:pt x="32" y="167"/>
                      <a:pt x="53" y="162"/>
                      <a:pt x="65" y="152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74" y="135"/>
                      <a:pt x="83" y="119"/>
                      <a:pt x="94" y="104"/>
                    </a:cubicBezTo>
                    <a:cubicBezTo>
                      <a:pt x="112" y="78"/>
                      <a:pt x="131" y="57"/>
                      <a:pt x="151" y="41"/>
                    </a:cubicBezTo>
                    <a:cubicBezTo>
                      <a:pt x="160" y="52"/>
                      <a:pt x="160" y="52"/>
                      <a:pt x="160" y="52"/>
                    </a:cubicBezTo>
                    <a:cubicBezTo>
                      <a:pt x="159" y="52"/>
                      <a:pt x="132" y="75"/>
                      <a:pt x="105" y="112"/>
                    </a:cubicBezTo>
                    <a:cubicBezTo>
                      <a:pt x="89" y="136"/>
                      <a:pt x="79" y="156"/>
                      <a:pt x="79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8" y="158"/>
                      <a:pt x="78" y="158"/>
                      <a:pt x="78" y="158"/>
                    </a:cubicBezTo>
                    <a:cubicBezTo>
                      <a:pt x="77" y="159"/>
                      <a:pt x="77" y="160"/>
                      <a:pt x="76" y="160"/>
                    </a:cubicBezTo>
                    <a:cubicBezTo>
                      <a:pt x="58" y="200"/>
                      <a:pt x="56" y="223"/>
                      <a:pt x="56" y="232"/>
                    </a:cubicBezTo>
                    <a:cubicBezTo>
                      <a:pt x="66" y="230"/>
                      <a:pt x="85" y="222"/>
                      <a:pt x="95" y="206"/>
                    </a:cubicBezTo>
                    <a:cubicBezTo>
                      <a:pt x="96" y="200"/>
                      <a:pt x="102" y="186"/>
                      <a:pt x="107" y="174"/>
                    </a:cubicBezTo>
                    <a:cubicBezTo>
                      <a:pt x="115" y="155"/>
                      <a:pt x="122" y="139"/>
                      <a:pt x="129" y="126"/>
                    </a:cubicBezTo>
                    <a:cubicBezTo>
                      <a:pt x="130" y="123"/>
                      <a:pt x="130" y="123"/>
                      <a:pt x="130" y="123"/>
                    </a:cubicBezTo>
                    <a:cubicBezTo>
                      <a:pt x="137" y="110"/>
                      <a:pt x="147" y="94"/>
                      <a:pt x="160" y="75"/>
                    </a:cubicBezTo>
                    <a:cubicBezTo>
                      <a:pt x="171" y="60"/>
                      <a:pt x="182" y="46"/>
                      <a:pt x="185" y="43"/>
                    </a:cubicBezTo>
                    <a:cubicBezTo>
                      <a:pt x="195" y="52"/>
                      <a:pt x="195" y="52"/>
                      <a:pt x="195" y="52"/>
                    </a:cubicBezTo>
                    <a:cubicBezTo>
                      <a:pt x="195" y="52"/>
                      <a:pt x="184" y="66"/>
                      <a:pt x="171" y="83"/>
                    </a:cubicBezTo>
                    <a:cubicBezTo>
                      <a:pt x="164" y="93"/>
                      <a:pt x="154" y="109"/>
                      <a:pt x="145" y="124"/>
                    </a:cubicBezTo>
                    <a:cubicBezTo>
                      <a:pt x="144" y="127"/>
                      <a:pt x="142" y="129"/>
                      <a:pt x="141" y="132"/>
                    </a:cubicBezTo>
                    <a:cubicBezTo>
                      <a:pt x="132" y="151"/>
                      <a:pt x="123" y="170"/>
                      <a:pt x="119" y="179"/>
                    </a:cubicBezTo>
                    <a:cubicBezTo>
                      <a:pt x="113" y="195"/>
                      <a:pt x="109" y="207"/>
                      <a:pt x="108" y="210"/>
                    </a:cubicBezTo>
                    <a:cubicBezTo>
                      <a:pt x="107" y="215"/>
                      <a:pt x="102" y="251"/>
                      <a:pt x="106" y="278"/>
                    </a:cubicBezTo>
                    <a:cubicBezTo>
                      <a:pt x="118" y="274"/>
                      <a:pt x="136" y="267"/>
                      <a:pt x="143" y="255"/>
                    </a:cubicBezTo>
                    <a:cubicBezTo>
                      <a:pt x="143" y="253"/>
                      <a:pt x="144" y="249"/>
                      <a:pt x="145" y="243"/>
                    </a:cubicBezTo>
                    <a:cubicBezTo>
                      <a:pt x="147" y="218"/>
                      <a:pt x="153" y="193"/>
                      <a:pt x="158" y="174"/>
                    </a:cubicBezTo>
                    <a:cubicBezTo>
                      <a:pt x="161" y="163"/>
                      <a:pt x="163" y="154"/>
                      <a:pt x="165" y="147"/>
                    </a:cubicBezTo>
                    <a:cubicBezTo>
                      <a:pt x="176" y="115"/>
                      <a:pt x="198" y="70"/>
                      <a:pt x="200" y="67"/>
                    </a:cubicBezTo>
                    <a:cubicBezTo>
                      <a:pt x="200" y="66"/>
                      <a:pt x="200" y="66"/>
                      <a:pt x="200" y="66"/>
                    </a:cubicBezTo>
                    <a:cubicBezTo>
                      <a:pt x="200" y="66"/>
                      <a:pt x="200" y="66"/>
                      <a:pt x="200" y="66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11" y="75"/>
                      <a:pt x="185" y="126"/>
                      <a:pt x="176" y="160"/>
                    </a:cubicBezTo>
                    <a:cubicBezTo>
                      <a:pt x="174" y="167"/>
                      <a:pt x="174" y="167"/>
                      <a:pt x="174" y="167"/>
                    </a:cubicBezTo>
                    <a:cubicBezTo>
                      <a:pt x="173" y="170"/>
                      <a:pt x="172" y="173"/>
                      <a:pt x="171" y="177"/>
                    </a:cubicBezTo>
                    <a:cubicBezTo>
                      <a:pt x="166" y="201"/>
                      <a:pt x="161" y="229"/>
                      <a:pt x="158" y="245"/>
                    </a:cubicBezTo>
                    <a:cubicBezTo>
                      <a:pt x="156" y="271"/>
                      <a:pt x="158" y="293"/>
                      <a:pt x="165" y="310"/>
                    </a:cubicBezTo>
                    <a:cubicBezTo>
                      <a:pt x="174" y="309"/>
                      <a:pt x="191" y="305"/>
                      <a:pt x="201" y="288"/>
                    </a:cubicBezTo>
                    <a:cubicBezTo>
                      <a:pt x="199" y="260"/>
                      <a:pt x="199" y="233"/>
                      <a:pt x="200" y="206"/>
                    </a:cubicBezTo>
                    <a:cubicBezTo>
                      <a:pt x="200" y="203"/>
                      <a:pt x="200" y="199"/>
                      <a:pt x="201" y="195"/>
                    </a:cubicBezTo>
                    <a:cubicBezTo>
                      <a:pt x="201" y="182"/>
                      <a:pt x="203" y="167"/>
                      <a:pt x="206" y="150"/>
                    </a:cubicBezTo>
                    <a:cubicBezTo>
                      <a:pt x="208" y="140"/>
                      <a:pt x="210" y="130"/>
                      <a:pt x="212" y="120"/>
                    </a:cubicBezTo>
                    <a:cubicBezTo>
                      <a:pt x="215" y="107"/>
                      <a:pt x="222" y="82"/>
                      <a:pt x="229" y="70"/>
                    </a:cubicBezTo>
                    <a:cubicBezTo>
                      <a:pt x="241" y="76"/>
                      <a:pt x="241" y="76"/>
                      <a:pt x="241" y="76"/>
                    </a:cubicBezTo>
                    <a:cubicBezTo>
                      <a:pt x="240" y="76"/>
                      <a:pt x="233" y="93"/>
                      <a:pt x="225" y="123"/>
                    </a:cubicBezTo>
                    <a:cubicBezTo>
                      <a:pt x="223" y="133"/>
                      <a:pt x="221" y="142"/>
                      <a:pt x="220" y="152"/>
                    </a:cubicBezTo>
                    <a:cubicBezTo>
                      <a:pt x="217" y="170"/>
                      <a:pt x="215" y="188"/>
                      <a:pt x="214" y="207"/>
                    </a:cubicBezTo>
                    <a:cubicBezTo>
                      <a:pt x="212" y="242"/>
                      <a:pt x="216" y="287"/>
                      <a:pt x="216" y="288"/>
                    </a:cubicBezTo>
                    <a:cubicBezTo>
                      <a:pt x="216" y="289"/>
                      <a:pt x="216" y="289"/>
                      <a:pt x="216" y="28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1" name="Freeform 143"/>
              <p:cNvSpPr>
                <a:spLocks noEditPoints="1"/>
              </p:cNvSpPr>
              <p:nvPr/>
            </p:nvSpPr>
            <p:spPr bwMode="auto">
              <a:xfrm>
                <a:off x="139" y="-696"/>
                <a:ext cx="5482" cy="5594"/>
              </a:xfrm>
              <a:custGeom>
                <a:avLst/>
                <a:gdLst>
                  <a:gd name="T0" fmla="*/ 1159 w 2319"/>
                  <a:gd name="T1" fmla="*/ 2366 h 2366"/>
                  <a:gd name="T2" fmla="*/ 0 w 2319"/>
                  <a:gd name="T3" fmla="*/ 1183 h 2366"/>
                  <a:gd name="T4" fmla="*/ 1159 w 2319"/>
                  <a:gd name="T5" fmla="*/ 0 h 2366"/>
                  <a:gd name="T6" fmla="*/ 2319 w 2319"/>
                  <a:gd name="T7" fmla="*/ 1183 h 2366"/>
                  <a:gd name="T8" fmla="*/ 1159 w 2319"/>
                  <a:gd name="T9" fmla="*/ 2366 h 2366"/>
                  <a:gd name="T10" fmla="*/ 1159 w 2319"/>
                  <a:gd name="T11" fmla="*/ 50 h 2366"/>
                  <a:gd name="T12" fmla="*/ 50 w 2319"/>
                  <a:gd name="T13" fmla="*/ 1183 h 2366"/>
                  <a:gd name="T14" fmla="*/ 1159 w 2319"/>
                  <a:gd name="T15" fmla="*/ 2316 h 2366"/>
                  <a:gd name="T16" fmla="*/ 2269 w 2319"/>
                  <a:gd name="T17" fmla="*/ 1183 h 2366"/>
                  <a:gd name="T18" fmla="*/ 1159 w 2319"/>
                  <a:gd name="T19" fmla="*/ 5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9" h="2366">
                    <a:moveTo>
                      <a:pt x="1159" y="2366"/>
                    </a:moveTo>
                    <a:cubicBezTo>
                      <a:pt x="520" y="2366"/>
                      <a:pt x="0" y="1835"/>
                      <a:pt x="0" y="1183"/>
                    </a:cubicBezTo>
                    <a:cubicBezTo>
                      <a:pt x="0" y="531"/>
                      <a:pt x="520" y="0"/>
                      <a:pt x="1159" y="0"/>
                    </a:cubicBezTo>
                    <a:cubicBezTo>
                      <a:pt x="1799" y="0"/>
                      <a:pt x="2319" y="531"/>
                      <a:pt x="2319" y="1183"/>
                    </a:cubicBezTo>
                    <a:cubicBezTo>
                      <a:pt x="2319" y="1835"/>
                      <a:pt x="1799" y="2366"/>
                      <a:pt x="1159" y="2366"/>
                    </a:cubicBezTo>
                    <a:close/>
                    <a:moveTo>
                      <a:pt x="1159" y="50"/>
                    </a:moveTo>
                    <a:cubicBezTo>
                      <a:pt x="548" y="50"/>
                      <a:pt x="50" y="558"/>
                      <a:pt x="50" y="1183"/>
                    </a:cubicBezTo>
                    <a:cubicBezTo>
                      <a:pt x="50" y="1808"/>
                      <a:pt x="548" y="2316"/>
                      <a:pt x="1159" y="2316"/>
                    </a:cubicBezTo>
                    <a:cubicBezTo>
                      <a:pt x="1771" y="2316"/>
                      <a:pt x="2269" y="1808"/>
                      <a:pt x="2269" y="1183"/>
                    </a:cubicBezTo>
                    <a:cubicBezTo>
                      <a:pt x="2269" y="558"/>
                      <a:pt x="1771" y="50"/>
                      <a:pt x="1159" y="5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2" name="Freeform 144"/>
              <p:cNvSpPr>
                <a:spLocks/>
              </p:cNvSpPr>
              <p:nvPr/>
            </p:nvSpPr>
            <p:spPr bwMode="auto">
              <a:xfrm>
                <a:off x="2491" y="1711"/>
                <a:ext cx="142" cy="220"/>
              </a:xfrm>
              <a:custGeom>
                <a:avLst/>
                <a:gdLst>
                  <a:gd name="T0" fmla="*/ 15 w 60"/>
                  <a:gd name="T1" fmla="*/ 60 h 93"/>
                  <a:gd name="T2" fmla="*/ 0 w 60"/>
                  <a:gd name="T3" fmla="*/ 88 h 93"/>
                  <a:gd name="T4" fmla="*/ 36 w 60"/>
                  <a:gd name="T5" fmla="*/ 82 h 93"/>
                  <a:gd name="T6" fmla="*/ 60 w 60"/>
                  <a:gd name="T7" fmla="*/ 13 h 93"/>
                  <a:gd name="T8" fmla="*/ 36 w 60"/>
                  <a:gd name="T9" fmla="*/ 0 h 93"/>
                  <a:gd name="T10" fmla="*/ 15 w 60"/>
                  <a:gd name="T11" fmla="*/ 6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93">
                    <a:moveTo>
                      <a:pt x="15" y="60"/>
                    </a:moveTo>
                    <a:cubicBezTo>
                      <a:pt x="15" y="60"/>
                      <a:pt x="15" y="81"/>
                      <a:pt x="0" y="88"/>
                    </a:cubicBezTo>
                    <a:cubicBezTo>
                      <a:pt x="0" y="88"/>
                      <a:pt x="27" y="93"/>
                      <a:pt x="36" y="82"/>
                    </a:cubicBezTo>
                    <a:cubicBezTo>
                      <a:pt x="45" y="72"/>
                      <a:pt x="51" y="30"/>
                      <a:pt x="60" y="1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20" y="31"/>
                      <a:pt x="15" y="60"/>
                    </a:cubicBez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3" name="Freeform 145"/>
              <p:cNvSpPr>
                <a:spLocks noEditPoints="1"/>
              </p:cNvSpPr>
              <p:nvPr/>
            </p:nvSpPr>
            <p:spPr bwMode="auto">
              <a:xfrm>
                <a:off x="2463" y="1680"/>
                <a:ext cx="201" cy="269"/>
              </a:xfrm>
              <a:custGeom>
                <a:avLst/>
                <a:gdLst>
                  <a:gd name="T0" fmla="*/ 25 w 85"/>
                  <a:gd name="T1" fmla="*/ 114 h 114"/>
                  <a:gd name="T2" fmla="*/ 25 w 85"/>
                  <a:gd name="T3" fmla="*/ 114 h 114"/>
                  <a:gd name="T4" fmla="*/ 10 w 85"/>
                  <a:gd name="T5" fmla="*/ 113 h 114"/>
                  <a:gd name="T6" fmla="*/ 0 w 85"/>
                  <a:gd name="T7" fmla="*/ 103 h 114"/>
                  <a:gd name="T8" fmla="*/ 7 w 85"/>
                  <a:gd name="T9" fmla="*/ 91 h 114"/>
                  <a:gd name="T10" fmla="*/ 15 w 85"/>
                  <a:gd name="T11" fmla="*/ 73 h 114"/>
                  <a:gd name="T12" fmla="*/ 15 w 85"/>
                  <a:gd name="T13" fmla="*/ 71 h 114"/>
                  <a:gd name="T14" fmla="*/ 38 w 85"/>
                  <a:gd name="T15" fmla="*/ 7 h 114"/>
                  <a:gd name="T16" fmla="*/ 45 w 85"/>
                  <a:gd name="T17" fmla="*/ 1 h 114"/>
                  <a:gd name="T18" fmla="*/ 54 w 85"/>
                  <a:gd name="T19" fmla="*/ 2 h 114"/>
                  <a:gd name="T20" fmla="*/ 78 w 85"/>
                  <a:gd name="T21" fmla="*/ 16 h 114"/>
                  <a:gd name="T22" fmla="*/ 84 w 85"/>
                  <a:gd name="T23" fmla="*/ 23 h 114"/>
                  <a:gd name="T24" fmla="*/ 83 w 85"/>
                  <a:gd name="T25" fmla="*/ 32 h 114"/>
                  <a:gd name="T26" fmla="*/ 72 w 85"/>
                  <a:gd name="T27" fmla="*/ 64 h 114"/>
                  <a:gd name="T28" fmla="*/ 57 w 85"/>
                  <a:gd name="T29" fmla="*/ 103 h 114"/>
                  <a:gd name="T30" fmla="*/ 25 w 85"/>
                  <a:gd name="T31" fmla="*/ 114 h 114"/>
                  <a:gd name="T32" fmla="*/ 39 w 85"/>
                  <a:gd name="T33" fmla="*/ 74 h 114"/>
                  <a:gd name="T34" fmla="*/ 36 w 85"/>
                  <a:gd name="T35" fmla="*/ 89 h 114"/>
                  <a:gd name="T36" fmla="*/ 39 w 85"/>
                  <a:gd name="T37" fmla="*/ 88 h 114"/>
                  <a:gd name="T38" fmla="*/ 49 w 85"/>
                  <a:gd name="T39" fmla="*/ 58 h 114"/>
                  <a:gd name="T40" fmla="*/ 57 w 85"/>
                  <a:gd name="T41" fmla="*/ 31 h 114"/>
                  <a:gd name="T42" fmla="*/ 54 w 85"/>
                  <a:gd name="T43" fmla="*/ 29 h 114"/>
                  <a:gd name="T44" fmla="*/ 39 w 85"/>
                  <a:gd name="T45" fmla="*/ 7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5" h="114">
                    <a:moveTo>
                      <a:pt x="25" y="114"/>
                    </a:moveTo>
                    <a:cubicBezTo>
                      <a:pt x="25" y="114"/>
                      <a:pt x="25" y="114"/>
                      <a:pt x="25" y="114"/>
                    </a:cubicBezTo>
                    <a:cubicBezTo>
                      <a:pt x="17" y="114"/>
                      <a:pt x="10" y="113"/>
                      <a:pt x="10" y="113"/>
                    </a:cubicBezTo>
                    <a:cubicBezTo>
                      <a:pt x="5" y="112"/>
                      <a:pt x="1" y="108"/>
                      <a:pt x="0" y="103"/>
                    </a:cubicBezTo>
                    <a:cubicBezTo>
                      <a:pt x="0" y="98"/>
                      <a:pt x="2" y="93"/>
                      <a:pt x="7" y="91"/>
                    </a:cubicBezTo>
                    <a:cubicBezTo>
                      <a:pt x="15" y="87"/>
                      <a:pt x="15" y="73"/>
                      <a:pt x="15" y="73"/>
                    </a:cubicBezTo>
                    <a:cubicBezTo>
                      <a:pt x="15" y="72"/>
                      <a:pt x="15" y="72"/>
                      <a:pt x="15" y="71"/>
                    </a:cubicBezTo>
                    <a:cubicBezTo>
                      <a:pt x="20" y="41"/>
                      <a:pt x="37" y="8"/>
                      <a:pt x="38" y="7"/>
                    </a:cubicBezTo>
                    <a:cubicBezTo>
                      <a:pt x="39" y="4"/>
                      <a:pt x="42" y="2"/>
                      <a:pt x="45" y="1"/>
                    </a:cubicBezTo>
                    <a:cubicBezTo>
                      <a:pt x="48" y="0"/>
                      <a:pt x="52" y="1"/>
                      <a:pt x="54" y="2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18"/>
                      <a:pt x="83" y="20"/>
                      <a:pt x="84" y="23"/>
                    </a:cubicBezTo>
                    <a:cubicBezTo>
                      <a:pt x="85" y="26"/>
                      <a:pt x="84" y="30"/>
                      <a:pt x="83" y="32"/>
                    </a:cubicBezTo>
                    <a:cubicBezTo>
                      <a:pt x="79" y="39"/>
                      <a:pt x="75" y="52"/>
                      <a:pt x="72" y="64"/>
                    </a:cubicBezTo>
                    <a:cubicBezTo>
                      <a:pt x="68" y="81"/>
                      <a:pt x="64" y="96"/>
                      <a:pt x="57" y="103"/>
                    </a:cubicBezTo>
                    <a:cubicBezTo>
                      <a:pt x="51" y="111"/>
                      <a:pt x="40" y="114"/>
                      <a:pt x="25" y="114"/>
                    </a:cubicBezTo>
                    <a:close/>
                    <a:moveTo>
                      <a:pt x="39" y="74"/>
                    </a:moveTo>
                    <a:cubicBezTo>
                      <a:pt x="39" y="78"/>
                      <a:pt x="38" y="84"/>
                      <a:pt x="36" y="89"/>
                    </a:cubicBezTo>
                    <a:cubicBezTo>
                      <a:pt x="38" y="89"/>
                      <a:pt x="39" y="88"/>
                      <a:pt x="39" y="88"/>
                    </a:cubicBezTo>
                    <a:cubicBezTo>
                      <a:pt x="42" y="84"/>
                      <a:pt x="46" y="68"/>
                      <a:pt x="49" y="58"/>
                    </a:cubicBezTo>
                    <a:cubicBezTo>
                      <a:pt x="52" y="48"/>
                      <a:pt x="54" y="39"/>
                      <a:pt x="57" y="31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49" y="40"/>
                      <a:pt x="42" y="58"/>
                      <a:pt x="39" y="74"/>
                    </a:cubicBez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70" name="Picture 14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6" y="1704"/>
                <a:ext cx="18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4" name="Freeform 147"/>
              <p:cNvSpPr>
                <a:spLocks noEditPoints="1"/>
              </p:cNvSpPr>
              <p:nvPr/>
            </p:nvSpPr>
            <p:spPr bwMode="auto">
              <a:xfrm>
                <a:off x="2413" y="1699"/>
                <a:ext cx="180" cy="232"/>
              </a:xfrm>
              <a:custGeom>
                <a:avLst/>
                <a:gdLst>
                  <a:gd name="T0" fmla="*/ 24 w 76"/>
                  <a:gd name="T1" fmla="*/ 98 h 98"/>
                  <a:gd name="T2" fmla="*/ 24 w 76"/>
                  <a:gd name="T3" fmla="*/ 98 h 98"/>
                  <a:gd name="T4" fmla="*/ 11 w 76"/>
                  <a:gd name="T5" fmla="*/ 97 h 98"/>
                  <a:gd name="T6" fmla="*/ 0 w 76"/>
                  <a:gd name="T7" fmla="*/ 95 h 98"/>
                  <a:gd name="T8" fmla="*/ 10 w 76"/>
                  <a:gd name="T9" fmla="*/ 90 h 98"/>
                  <a:gd name="T10" fmla="*/ 23 w 76"/>
                  <a:gd name="T11" fmla="*/ 65 h 98"/>
                  <a:gd name="T12" fmla="*/ 23 w 76"/>
                  <a:gd name="T13" fmla="*/ 64 h 98"/>
                  <a:gd name="T14" fmla="*/ 45 w 76"/>
                  <a:gd name="T15" fmla="*/ 3 h 98"/>
                  <a:gd name="T16" fmla="*/ 46 w 76"/>
                  <a:gd name="T17" fmla="*/ 0 h 98"/>
                  <a:gd name="T18" fmla="*/ 76 w 76"/>
                  <a:gd name="T19" fmla="*/ 17 h 98"/>
                  <a:gd name="T20" fmla="*/ 74 w 76"/>
                  <a:gd name="T21" fmla="*/ 20 h 98"/>
                  <a:gd name="T22" fmla="*/ 63 w 76"/>
                  <a:gd name="T23" fmla="*/ 54 h 98"/>
                  <a:gd name="T24" fmla="*/ 50 w 76"/>
                  <a:gd name="T25" fmla="*/ 90 h 98"/>
                  <a:gd name="T26" fmla="*/ 24 w 76"/>
                  <a:gd name="T27" fmla="*/ 98 h 98"/>
                  <a:gd name="T28" fmla="*/ 21 w 76"/>
                  <a:gd name="T29" fmla="*/ 91 h 98"/>
                  <a:gd name="T30" fmla="*/ 24 w 76"/>
                  <a:gd name="T31" fmla="*/ 91 h 98"/>
                  <a:gd name="T32" fmla="*/ 45 w 76"/>
                  <a:gd name="T33" fmla="*/ 85 h 98"/>
                  <a:gd name="T34" fmla="*/ 57 w 76"/>
                  <a:gd name="T35" fmla="*/ 52 h 98"/>
                  <a:gd name="T36" fmla="*/ 67 w 76"/>
                  <a:gd name="T37" fmla="*/ 20 h 98"/>
                  <a:gd name="T38" fmla="*/ 49 w 76"/>
                  <a:gd name="T39" fmla="*/ 9 h 98"/>
                  <a:gd name="T40" fmla="*/ 30 w 76"/>
                  <a:gd name="T41" fmla="*/ 65 h 98"/>
                  <a:gd name="T42" fmla="*/ 21 w 76"/>
                  <a:gd name="T43" fmla="*/ 9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" h="98">
                    <a:moveTo>
                      <a:pt x="24" y="98"/>
                    </a:moveTo>
                    <a:cubicBezTo>
                      <a:pt x="24" y="98"/>
                      <a:pt x="24" y="98"/>
                      <a:pt x="24" y="98"/>
                    </a:cubicBezTo>
                    <a:cubicBezTo>
                      <a:pt x="17" y="98"/>
                      <a:pt x="11" y="97"/>
                      <a:pt x="11" y="97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23" y="84"/>
                      <a:pt x="23" y="65"/>
                      <a:pt x="23" y="65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8" y="35"/>
                      <a:pt x="44" y="4"/>
                      <a:pt x="45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76" y="17"/>
                      <a:pt x="76" y="17"/>
                      <a:pt x="76" y="17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0" y="27"/>
                      <a:pt x="67" y="41"/>
                      <a:pt x="63" y="54"/>
                    </a:cubicBezTo>
                    <a:cubicBezTo>
                      <a:pt x="59" y="69"/>
                      <a:pt x="56" y="84"/>
                      <a:pt x="50" y="90"/>
                    </a:cubicBezTo>
                    <a:cubicBezTo>
                      <a:pt x="46" y="95"/>
                      <a:pt x="37" y="98"/>
                      <a:pt x="24" y="98"/>
                    </a:cubicBezTo>
                    <a:close/>
                    <a:moveTo>
                      <a:pt x="21" y="91"/>
                    </a:moveTo>
                    <a:cubicBezTo>
                      <a:pt x="22" y="91"/>
                      <a:pt x="23" y="91"/>
                      <a:pt x="24" y="91"/>
                    </a:cubicBezTo>
                    <a:cubicBezTo>
                      <a:pt x="34" y="91"/>
                      <a:pt x="42" y="89"/>
                      <a:pt x="45" y="85"/>
                    </a:cubicBezTo>
                    <a:cubicBezTo>
                      <a:pt x="49" y="80"/>
                      <a:pt x="53" y="66"/>
                      <a:pt x="57" y="52"/>
                    </a:cubicBezTo>
                    <a:cubicBezTo>
                      <a:pt x="60" y="40"/>
                      <a:pt x="63" y="28"/>
                      <a:pt x="67" y="2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5" y="18"/>
                      <a:pt x="34" y="43"/>
                      <a:pt x="30" y="65"/>
                    </a:cubicBezTo>
                    <a:cubicBezTo>
                      <a:pt x="30" y="67"/>
                      <a:pt x="29" y="81"/>
                      <a:pt x="21" y="9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72" name="Picture 14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7" y="1927"/>
                <a:ext cx="127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5" name="Freeform 149"/>
              <p:cNvSpPr>
                <a:spLocks noEditPoints="1"/>
              </p:cNvSpPr>
              <p:nvPr/>
            </p:nvSpPr>
            <p:spPr bwMode="auto">
              <a:xfrm>
                <a:off x="3179" y="1921"/>
                <a:ext cx="118" cy="222"/>
              </a:xfrm>
              <a:custGeom>
                <a:avLst/>
                <a:gdLst>
                  <a:gd name="T0" fmla="*/ 22 w 50"/>
                  <a:gd name="T1" fmla="*/ 94 h 94"/>
                  <a:gd name="T2" fmla="*/ 5 w 50"/>
                  <a:gd name="T3" fmla="*/ 68 h 94"/>
                  <a:gd name="T4" fmla="*/ 0 w 50"/>
                  <a:gd name="T5" fmla="*/ 0 h 94"/>
                  <a:gd name="T6" fmla="*/ 6 w 50"/>
                  <a:gd name="T7" fmla="*/ 2 h 94"/>
                  <a:gd name="T8" fmla="*/ 31 w 50"/>
                  <a:gd name="T9" fmla="*/ 22 h 94"/>
                  <a:gd name="T10" fmla="*/ 35 w 50"/>
                  <a:gd name="T11" fmla="*/ 35 h 94"/>
                  <a:gd name="T12" fmla="*/ 48 w 50"/>
                  <a:gd name="T13" fmla="*/ 56 h 94"/>
                  <a:gd name="T14" fmla="*/ 50 w 50"/>
                  <a:gd name="T15" fmla="*/ 57 h 94"/>
                  <a:gd name="T16" fmla="*/ 50 w 50"/>
                  <a:gd name="T17" fmla="*/ 59 h 94"/>
                  <a:gd name="T18" fmla="*/ 43 w 50"/>
                  <a:gd name="T19" fmla="*/ 79 h 94"/>
                  <a:gd name="T20" fmla="*/ 42 w 50"/>
                  <a:gd name="T21" fmla="*/ 80 h 94"/>
                  <a:gd name="T22" fmla="*/ 25 w 50"/>
                  <a:gd name="T23" fmla="*/ 93 h 94"/>
                  <a:gd name="T24" fmla="*/ 22 w 50"/>
                  <a:gd name="T25" fmla="*/ 94 h 94"/>
                  <a:gd name="T26" fmla="*/ 12 w 50"/>
                  <a:gd name="T27" fmla="*/ 66 h 94"/>
                  <a:gd name="T28" fmla="*/ 25 w 50"/>
                  <a:gd name="T29" fmla="*/ 86 h 94"/>
                  <a:gd name="T30" fmla="*/ 36 w 50"/>
                  <a:gd name="T31" fmla="*/ 76 h 94"/>
                  <a:gd name="T32" fmla="*/ 38 w 50"/>
                  <a:gd name="T33" fmla="*/ 74 h 94"/>
                  <a:gd name="T34" fmla="*/ 43 w 50"/>
                  <a:gd name="T35" fmla="*/ 61 h 94"/>
                  <a:gd name="T36" fmla="*/ 28 w 50"/>
                  <a:gd name="T37" fmla="*/ 36 h 94"/>
                  <a:gd name="T38" fmla="*/ 25 w 50"/>
                  <a:gd name="T39" fmla="*/ 25 h 94"/>
                  <a:gd name="T40" fmla="*/ 8 w 50"/>
                  <a:gd name="T41" fmla="*/ 11 h 94"/>
                  <a:gd name="T42" fmla="*/ 12 w 50"/>
                  <a:gd name="T43" fmla="*/ 6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0" h="94">
                    <a:moveTo>
                      <a:pt x="22" y="94"/>
                    </a:moveTo>
                    <a:cubicBezTo>
                      <a:pt x="5" y="68"/>
                      <a:pt x="5" y="68"/>
                      <a:pt x="5" y="6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25" y="10"/>
                      <a:pt x="31" y="22"/>
                    </a:cubicBezTo>
                    <a:cubicBezTo>
                      <a:pt x="34" y="26"/>
                      <a:pt x="34" y="31"/>
                      <a:pt x="35" y="35"/>
                    </a:cubicBezTo>
                    <a:cubicBezTo>
                      <a:pt x="35" y="43"/>
                      <a:pt x="36" y="49"/>
                      <a:pt x="48" y="56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70"/>
                      <a:pt x="43" y="79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36" y="87"/>
                      <a:pt x="33" y="92"/>
                      <a:pt x="25" y="93"/>
                    </a:cubicBezTo>
                    <a:lnTo>
                      <a:pt x="22" y="94"/>
                    </a:lnTo>
                    <a:close/>
                    <a:moveTo>
                      <a:pt x="12" y="66"/>
                    </a:moveTo>
                    <a:cubicBezTo>
                      <a:pt x="25" y="86"/>
                      <a:pt x="25" y="86"/>
                      <a:pt x="25" y="86"/>
                    </a:cubicBezTo>
                    <a:cubicBezTo>
                      <a:pt x="30" y="84"/>
                      <a:pt x="32" y="81"/>
                      <a:pt x="36" y="76"/>
                    </a:cubicBezTo>
                    <a:cubicBezTo>
                      <a:pt x="38" y="74"/>
                      <a:pt x="38" y="74"/>
                      <a:pt x="38" y="74"/>
                    </a:cubicBezTo>
                    <a:cubicBezTo>
                      <a:pt x="41" y="70"/>
                      <a:pt x="42" y="64"/>
                      <a:pt x="43" y="61"/>
                    </a:cubicBezTo>
                    <a:cubicBezTo>
                      <a:pt x="29" y="53"/>
                      <a:pt x="28" y="43"/>
                      <a:pt x="28" y="36"/>
                    </a:cubicBezTo>
                    <a:cubicBezTo>
                      <a:pt x="27" y="32"/>
                      <a:pt x="27" y="28"/>
                      <a:pt x="25" y="25"/>
                    </a:cubicBezTo>
                    <a:cubicBezTo>
                      <a:pt x="22" y="20"/>
                      <a:pt x="14" y="14"/>
                      <a:pt x="8" y="11"/>
                    </a:cubicBezTo>
                    <a:lnTo>
                      <a:pt x="12" y="66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174" name="Picture 15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6" y="1605"/>
                <a:ext cx="16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66" name="Freeform 151"/>
              <p:cNvSpPr>
                <a:spLocks noEditPoints="1"/>
              </p:cNvSpPr>
              <p:nvPr/>
            </p:nvSpPr>
            <p:spPr bwMode="auto">
              <a:xfrm>
                <a:off x="3319" y="1592"/>
                <a:ext cx="167" cy="133"/>
              </a:xfrm>
              <a:custGeom>
                <a:avLst/>
                <a:gdLst>
                  <a:gd name="T0" fmla="*/ 58 w 71"/>
                  <a:gd name="T1" fmla="*/ 56 h 56"/>
                  <a:gd name="T2" fmla="*/ 44 w 71"/>
                  <a:gd name="T3" fmla="*/ 42 h 56"/>
                  <a:gd name="T4" fmla="*/ 32 w 71"/>
                  <a:gd name="T5" fmla="*/ 41 h 56"/>
                  <a:gd name="T6" fmla="*/ 12 w 71"/>
                  <a:gd name="T7" fmla="*/ 44 h 56"/>
                  <a:gd name="T8" fmla="*/ 9 w 71"/>
                  <a:gd name="T9" fmla="*/ 45 h 56"/>
                  <a:gd name="T10" fmla="*/ 8 w 71"/>
                  <a:gd name="T11" fmla="*/ 42 h 56"/>
                  <a:gd name="T12" fmla="*/ 12 w 71"/>
                  <a:gd name="T13" fmla="*/ 6 h 56"/>
                  <a:gd name="T14" fmla="*/ 13 w 71"/>
                  <a:gd name="T15" fmla="*/ 6 h 56"/>
                  <a:gd name="T16" fmla="*/ 14 w 71"/>
                  <a:gd name="T17" fmla="*/ 5 h 56"/>
                  <a:gd name="T18" fmla="*/ 56 w 71"/>
                  <a:gd name="T19" fmla="*/ 14 h 56"/>
                  <a:gd name="T20" fmla="*/ 65 w 71"/>
                  <a:gd name="T21" fmla="*/ 55 h 56"/>
                  <a:gd name="T22" fmla="*/ 65 w 71"/>
                  <a:gd name="T23" fmla="*/ 56 h 56"/>
                  <a:gd name="T24" fmla="*/ 58 w 71"/>
                  <a:gd name="T25" fmla="*/ 56 h 56"/>
                  <a:gd name="T26" fmla="*/ 32 w 71"/>
                  <a:gd name="T27" fmla="*/ 34 h 56"/>
                  <a:gd name="T28" fmla="*/ 46 w 71"/>
                  <a:gd name="T29" fmla="*/ 36 h 56"/>
                  <a:gd name="T30" fmla="*/ 60 w 71"/>
                  <a:gd name="T31" fmla="*/ 44 h 56"/>
                  <a:gd name="T32" fmla="*/ 52 w 71"/>
                  <a:gd name="T33" fmla="*/ 19 h 56"/>
                  <a:gd name="T34" fmla="*/ 16 w 71"/>
                  <a:gd name="T35" fmla="*/ 12 h 56"/>
                  <a:gd name="T36" fmla="*/ 14 w 71"/>
                  <a:gd name="T37" fmla="*/ 36 h 56"/>
                  <a:gd name="T38" fmla="*/ 32 w 71"/>
                  <a:gd name="T39" fmla="*/ 3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56">
                    <a:moveTo>
                      <a:pt x="58" y="56"/>
                    </a:moveTo>
                    <a:cubicBezTo>
                      <a:pt x="58" y="56"/>
                      <a:pt x="55" y="45"/>
                      <a:pt x="44" y="42"/>
                    </a:cubicBezTo>
                    <a:cubicBezTo>
                      <a:pt x="40" y="42"/>
                      <a:pt x="36" y="41"/>
                      <a:pt x="32" y="41"/>
                    </a:cubicBezTo>
                    <a:cubicBezTo>
                      <a:pt x="23" y="41"/>
                      <a:pt x="15" y="43"/>
                      <a:pt x="12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1"/>
                      <a:pt x="0" y="18"/>
                      <a:pt x="12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41" y="0"/>
                      <a:pt x="56" y="14"/>
                    </a:cubicBezTo>
                    <a:cubicBezTo>
                      <a:pt x="71" y="27"/>
                      <a:pt x="67" y="47"/>
                      <a:pt x="65" y="55"/>
                    </a:cubicBezTo>
                    <a:cubicBezTo>
                      <a:pt x="65" y="56"/>
                      <a:pt x="65" y="56"/>
                      <a:pt x="65" y="56"/>
                    </a:cubicBezTo>
                    <a:lnTo>
                      <a:pt x="58" y="56"/>
                    </a:lnTo>
                    <a:close/>
                    <a:moveTo>
                      <a:pt x="32" y="34"/>
                    </a:moveTo>
                    <a:cubicBezTo>
                      <a:pt x="37" y="34"/>
                      <a:pt x="41" y="35"/>
                      <a:pt x="46" y="36"/>
                    </a:cubicBezTo>
                    <a:cubicBezTo>
                      <a:pt x="52" y="37"/>
                      <a:pt x="57" y="41"/>
                      <a:pt x="60" y="44"/>
                    </a:cubicBezTo>
                    <a:cubicBezTo>
                      <a:pt x="60" y="36"/>
                      <a:pt x="59" y="26"/>
                      <a:pt x="52" y="19"/>
                    </a:cubicBezTo>
                    <a:cubicBezTo>
                      <a:pt x="41" y="9"/>
                      <a:pt x="21" y="11"/>
                      <a:pt x="16" y="12"/>
                    </a:cubicBezTo>
                    <a:cubicBezTo>
                      <a:pt x="11" y="19"/>
                      <a:pt x="12" y="30"/>
                      <a:pt x="14" y="36"/>
                    </a:cubicBezTo>
                    <a:cubicBezTo>
                      <a:pt x="18" y="35"/>
                      <a:pt x="25" y="34"/>
                      <a:pt x="32" y="3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7" name="Freeform 152"/>
              <p:cNvSpPr>
                <a:spLocks/>
              </p:cNvSpPr>
              <p:nvPr/>
            </p:nvSpPr>
            <p:spPr bwMode="auto">
              <a:xfrm>
                <a:off x="3236" y="1687"/>
                <a:ext cx="262" cy="487"/>
              </a:xfrm>
              <a:custGeom>
                <a:avLst/>
                <a:gdLst>
                  <a:gd name="T0" fmla="*/ 0 w 111"/>
                  <a:gd name="T1" fmla="*/ 189 h 206"/>
                  <a:gd name="T2" fmla="*/ 21 w 111"/>
                  <a:gd name="T3" fmla="*/ 166 h 206"/>
                  <a:gd name="T4" fmla="*/ 35 w 111"/>
                  <a:gd name="T5" fmla="*/ 86 h 206"/>
                  <a:gd name="T6" fmla="*/ 98 w 111"/>
                  <a:gd name="T7" fmla="*/ 0 h 206"/>
                  <a:gd name="T8" fmla="*/ 96 w 111"/>
                  <a:gd name="T9" fmla="*/ 71 h 206"/>
                  <a:gd name="T10" fmla="*/ 53 w 111"/>
                  <a:gd name="T11" fmla="*/ 135 h 206"/>
                  <a:gd name="T12" fmla="*/ 39 w 111"/>
                  <a:gd name="T13" fmla="*/ 189 h 206"/>
                  <a:gd name="T14" fmla="*/ 0 w 111"/>
                  <a:gd name="T15" fmla="*/ 18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206">
                    <a:moveTo>
                      <a:pt x="0" y="189"/>
                    </a:moveTo>
                    <a:cubicBezTo>
                      <a:pt x="0" y="189"/>
                      <a:pt x="16" y="184"/>
                      <a:pt x="21" y="166"/>
                    </a:cubicBezTo>
                    <a:cubicBezTo>
                      <a:pt x="25" y="148"/>
                      <a:pt x="13" y="118"/>
                      <a:pt x="35" y="86"/>
                    </a:cubicBezTo>
                    <a:cubicBezTo>
                      <a:pt x="56" y="55"/>
                      <a:pt x="100" y="25"/>
                      <a:pt x="98" y="0"/>
                    </a:cubicBezTo>
                    <a:cubicBezTo>
                      <a:pt x="98" y="0"/>
                      <a:pt x="111" y="49"/>
                      <a:pt x="96" y="71"/>
                    </a:cubicBezTo>
                    <a:cubicBezTo>
                      <a:pt x="81" y="94"/>
                      <a:pt x="57" y="109"/>
                      <a:pt x="53" y="135"/>
                    </a:cubicBezTo>
                    <a:cubicBezTo>
                      <a:pt x="48" y="160"/>
                      <a:pt x="53" y="178"/>
                      <a:pt x="39" y="189"/>
                    </a:cubicBezTo>
                    <a:cubicBezTo>
                      <a:pt x="25" y="199"/>
                      <a:pt x="11" y="206"/>
                      <a:pt x="0" y="189"/>
                    </a:cubicBezTo>
                    <a:close/>
                  </a:path>
                </a:pathLst>
              </a:custGeom>
              <a:solidFill>
                <a:srgbClr val="FAF7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8" name="Freeform 153"/>
              <p:cNvSpPr>
                <a:spLocks/>
              </p:cNvSpPr>
              <p:nvPr/>
            </p:nvSpPr>
            <p:spPr bwMode="auto">
              <a:xfrm>
                <a:off x="3236" y="1687"/>
                <a:ext cx="262" cy="487"/>
              </a:xfrm>
              <a:custGeom>
                <a:avLst/>
                <a:gdLst>
                  <a:gd name="T0" fmla="*/ 0 w 111"/>
                  <a:gd name="T1" fmla="*/ 189 h 206"/>
                  <a:gd name="T2" fmla="*/ 21 w 111"/>
                  <a:gd name="T3" fmla="*/ 166 h 206"/>
                  <a:gd name="T4" fmla="*/ 35 w 111"/>
                  <a:gd name="T5" fmla="*/ 86 h 206"/>
                  <a:gd name="T6" fmla="*/ 98 w 111"/>
                  <a:gd name="T7" fmla="*/ 0 h 206"/>
                  <a:gd name="T8" fmla="*/ 96 w 111"/>
                  <a:gd name="T9" fmla="*/ 71 h 206"/>
                  <a:gd name="T10" fmla="*/ 53 w 111"/>
                  <a:gd name="T11" fmla="*/ 135 h 206"/>
                  <a:gd name="T12" fmla="*/ 39 w 111"/>
                  <a:gd name="T13" fmla="*/ 189 h 206"/>
                  <a:gd name="T14" fmla="*/ 0 w 111"/>
                  <a:gd name="T15" fmla="*/ 18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206">
                    <a:moveTo>
                      <a:pt x="0" y="189"/>
                    </a:moveTo>
                    <a:cubicBezTo>
                      <a:pt x="0" y="189"/>
                      <a:pt x="16" y="184"/>
                      <a:pt x="21" y="166"/>
                    </a:cubicBezTo>
                    <a:cubicBezTo>
                      <a:pt x="25" y="148"/>
                      <a:pt x="13" y="118"/>
                      <a:pt x="35" y="86"/>
                    </a:cubicBezTo>
                    <a:cubicBezTo>
                      <a:pt x="56" y="55"/>
                      <a:pt x="100" y="25"/>
                      <a:pt x="98" y="0"/>
                    </a:cubicBezTo>
                    <a:cubicBezTo>
                      <a:pt x="98" y="0"/>
                      <a:pt x="111" y="49"/>
                      <a:pt x="96" y="71"/>
                    </a:cubicBezTo>
                    <a:cubicBezTo>
                      <a:pt x="81" y="94"/>
                      <a:pt x="57" y="109"/>
                      <a:pt x="53" y="135"/>
                    </a:cubicBezTo>
                    <a:cubicBezTo>
                      <a:pt x="48" y="160"/>
                      <a:pt x="53" y="178"/>
                      <a:pt x="39" y="189"/>
                    </a:cubicBezTo>
                    <a:cubicBezTo>
                      <a:pt x="25" y="199"/>
                      <a:pt x="11" y="206"/>
                      <a:pt x="0" y="189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9" name="Freeform 154"/>
              <p:cNvSpPr>
                <a:spLocks noEditPoints="1"/>
              </p:cNvSpPr>
              <p:nvPr/>
            </p:nvSpPr>
            <p:spPr bwMode="auto">
              <a:xfrm>
                <a:off x="3224" y="1685"/>
                <a:ext cx="284" cy="482"/>
              </a:xfrm>
              <a:custGeom>
                <a:avLst/>
                <a:gdLst>
                  <a:gd name="T0" fmla="*/ 21 w 120"/>
                  <a:gd name="T1" fmla="*/ 204 h 204"/>
                  <a:gd name="T2" fmla="*/ 2 w 120"/>
                  <a:gd name="T3" fmla="*/ 192 h 204"/>
                  <a:gd name="T4" fmla="*/ 0 w 120"/>
                  <a:gd name="T5" fmla="*/ 188 h 204"/>
                  <a:gd name="T6" fmla="*/ 4 w 120"/>
                  <a:gd name="T7" fmla="*/ 187 h 204"/>
                  <a:gd name="T8" fmla="*/ 23 w 120"/>
                  <a:gd name="T9" fmla="*/ 166 h 204"/>
                  <a:gd name="T10" fmla="*/ 23 w 120"/>
                  <a:gd name="T11" fmla="*/ 146 h 204"/>
                  <a:gd name="T12" fmla="*/ 37 w 120"/>
                  <a:gd name="T13" fmla="*/ 85 h 204"/>
                  <a:gd name="T14" fmla="*/ 67 w 120"/>
                  <a:gd name="T15" fmla="*/ 50 h 204"/>
                  <a:gd name="T16" fmla="*/ 100 w 120"/>
                  <a:gd name="T17" fmla="*/ 1 h 204"/>
                  <a:gd name="T18" fmla="*/ 107 w 120"/>
                  <a:gd name="T19" fmla="*/ 0 h 204"/>
                  <a:gd name="T20" fmla="*/ 104 w 120"/>
                  <a:gd name="T21" fmla="*/ 74 h 204"/>
                  <a:gd name="T22" fmla="*/ 86 w 120"/>
                  <a:gd name="T23" fmla="*/ 97 h 204"/>
                  <a:gd name="T24" fmla="*/ 61 w 120"/>
                  <a:gd name="T25" fmla="*/ 136 h 204"/>
                  <a:gd name="T26" fmla="*/ 59 w 120"/>
                  <a:gd name="T27" fmla="*/ 158 h 204"/>
                  <a:gd name="T28" fmla="*/ 46 w 120"/>
                  <a:gd name="T29" fmla="*/ 193 h 204"/>
                  <a:gd name="T30" fmla="*/ 21 w 120"/>
                  <a:gd name="T31" fmla="*/ 204 h 204"/>
                  <a:gd name="T32" fmla="*/ 10 w 120"/>
                  <a:gd name="T33" fmla="*/ 191 h 204"/>
                  <a:gd name="T34" fmla="*/ 42 w 120"/>
                  <a:gd name="T35" fmla="*/ 187 h 204"/>
                  <a:gd name="T36" fmla="*/ 52 w 120"/>
                  <a:gd name="T37" fmla="*/ 157 h 204"/>
                  <a:gd name="T38" fmla="*/ 54 w 120"/>
                  <a:gd name="T39" fmla="*/ 135 h 204"/>
                  <a:gd name="T40" fmla="*/ 81 w 120"/>
                  <a:gd name="T41" fmla="*/ 92 h 204"/>
                  <a:gd name="T42" fmla="*/ 98 w 120"/>
                  <a:gd name="T43" fmla="*/ 70 h 204"/>
                  <a:gd name="T44" fmla="*/ 103 w 120"/>
                  <a:gd name="T45" fmla="*/ 16 h 204"/>
                  <a:gd name="T46" fmla="*/ 72 w 120"/>
                  <a:gd name="T47" fmla="*/ 55 h 204"/>
                  <a:gd name="T48" fmla="*/ 42 w 120"/>
                  <a:gd name="T49" fmla="*/ 89 h 204"/>
                  <a:gd name="T50" fmla="*/ 30 w 120"/>
                  <a:gd name="T51" fmla="*/ 146 h 204"/>
                  <a:gd name="T52" fmla="*/ 29 w 120"/>
                  <a:gd name="T53" fmla="*/ 168 h 204"/>
                  <a:gd name="T54" fmla="*/ 10 w 120"/>
                  <a:gd name="T55" fmla="*/ 19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204">
                    <a:moveTo>
                      <a:pt x="21" y="204"/>
                    </a:moveTo>
                    <a:cubicBezTo>
                      <a:pt x="14" y="204"/>
                      <a:pt x="7" y="200"/>
                      <a:pt x="2" y="192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5" y="186"/>
                      <a:pt x="19" y="182"/>
                      <a:pt x="23" y="166"/>
                    </a:cubicBezTo>
                    <a:cubicBezTo>
                      <a:pt x="24" y="161"/>
                      <a:pt x="24" y="154"/>
                      <a:pt x="23" y="146"/>
                    </a:cubicBezTo>
                    <a:cubicBezTo>
                      <a:pt x="23" y="129"/>
                      <a:pt x="22" y="108"/>
                      <a:pt x="37" y="85"/>
                    </a:cubicBezTo>
                    <a:cubicBezTo>
                      <a:pt x="45" y="73"/>
                      <a:pt x="56" y="62"/>
                      <a:pt x="67" y="50"/>
                    </a:cubicBezTo>
                    <a:cubicBezTo>
                      <a:pt x="84" y="32"/>
                      <a:pt x="101" y="15"/>
                      <a:pt x="100" y="1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2"/>
                      <a:pt x="120" y="51"/>
                      <a:pt x="104" y="74"/>
                    </a:cubicBezTo>
                    <a:cubicBezTo>
                      <a:pt x="99" y="82"/>
                      <a:pt x="92" y="90"/>
                      <a:pt x="86" y="97"/>
                    </a:cubicBezTo>
                    <a:cubicBezTo>
                      <a:pt x="75" y="109"/>
                      <a:pt x="64" y="121"/>
                      <a:pt x="61" y="136"/>
                    </a:cubicBezTo>
                    <a:cubicBezTo>
                      <a:pt x="60" y="144"/>
                      <a:pt x="59" y="151"/>
                      <a:pt x="59" y="158"/>
                    </a:cubicBezTo>
                    <a:cubicBezTo>
                      <a:pt x="58" y="173"/>
                      <a:pt x="57" y="184"/>
                      <a:pt x="46" y="193"/>
                    </a:cubicBezTo>
                    <a:cubicBezTo>
                      <a:pt x="37" y="200"/>
                      <a:pt x="28" y="204"/>
                      <a:pt x="21" y="204"/>
                    </a:cubicBezTo>
                    <a:close/>
                    <a:moveTo>
                      <a:pt x="10" y="191"/>
                    </a:moveTo>
                    <a:cubicBezTo>
                      <a:pt x="18" y="200"/>
                      <a:pt x="28" y="198"/>
                      <a:pt x="42" y="187"/>
                    </a:cubicBezTo>
                    <a:cubicBezTo>
                      <a:pt x="50" y="181"/>
                      <a:pt x="51" y="171"/>
                      <a:pt x="52" y="157"/>
                    </a:cubicBezTo>
                    <a:cubicBezTo>
                      <a:pt x="52" y="151"/>
                      <a:pt x="53" y="143"/>
                      <a:pt x="54" y="135"/>
                    </a:cubicBezTo>
                    <a:cubicBezTo>
                      <a:pt x="57" y="117"/>
                      <a:pt x="69" y="105"/>
                      <a:pt x="81" y="92"/>
                    </a:cubicBezTo>
                    <a:cubicBezTo>
                      <a:pt x="87" y="85"/>
                      <a:pt x="93" y="78"/>
                      <a:pt x="98" y="70"/>
                    </a:cubicBezTo>
                    <a:cubicBezTo>
                      <a:pt x="108" y="57"/>
                      <a:pt x="106" y="32"/>
                      <a:pt x="103" y="16"/>
                    </a:cubicBezTo>
                    <a:cubicBezTo>
                      <a:pt x="97" y="29"/>
                      <a:pt x="85" y="42"/>
                      <a:pt x="72" y="55"/>
                    </a:cubicBezTo>
                    <a:cubicBezTo>
                      <a:pt x="61" y="66"/>
                      <a:pt x="50" y="78"/>
                      <a:pt x="42" y="89"/>
                    </a:cubicBezTo>
                    <a:cubicBezTo>
                      <a:pt x="29" y="110"/>
                      <a:pt x="30" y="130"/>
                      <a:pt x="30" y="146"/>
                    </a:cubicBezTo>
                    <a:cubicBezTo>
                      <a:pt x="31" y="154"/>
                      <a:pt x="31" y="162"/>
                      <a:pt x="29" y="168"/>
                    </a:cubicBezTo>
                    <a:cubicBezTo>
                      <a:pt x="26" y="182"/>
                      <a:pt x="16" y="189"/>
                      <a:pt x="10" y="19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0" name="Freeform 155"/>
              <p:cNvSpPr>
                <a:spLocks/>
              </p:cNvSpPr>
              <p:nvPr/>
            </p:nvSpPr>
            <p:spPr bwMode="auto">
              <a:xfrm>
                <a:off x="2451" y="3628"/>
                <a:ext cx="232" cy="256"/>
              </a:xfrm>
              <a:custGeom>
                <a:avLst/>
                <a:gdLst>
                  <a:gd name="T0" fmla="*/ 2 w 98"/>
                  <a:gd name="T1" fmla="*/ 108 h 108"/>
                  <a:gd name="T2" fmla="*/ 1 w 98"/>
                  <a:gd name="T3" fmla="*/ 101 h 108"/>
                  <a:gd name="T4" fmla="*/ 47 w 98"/>
                  <a:gd name="T5" fmla="*/ 39 h 108"/>
                  <a:gd name="T6" fmla="*/ 95 w 98"/>
                  <a:gd name="T7" fmla="*/ 0 h 108"/>
                  <a:gd name="T8" fmla="*/ 98 w 98"/>
                  <a:gd name="T9" fmla="*/ 4 h 108"/>
                  <a:gd name="T10" fmla="*/ 50 w 98"/>
                  <a:gd name="T11" fmla="*/ 42 h 108"/>
                  <a:gd name="T12" fmla="*/ 11 w 98"/>
                  <a:gd name="T13" fmla="*/ 86 h 108"/>
                  <a:gd name="T14" fmla="*/ 96 w 98"/>
                  <a:gd name="T15" fmla="*/ 8 h 108"/>
                  <a:gd name="T16" fmla="*/ 98 w 98"/>
                  <a:gd name="T17" fmla="*/ 12 h 108"/>
                  <a:gd name="T18" fmla="*/ 6 w 98"/>
                  <a:gd name="T19" fmla="*/ 102 h 108"/>
                  <a:gd name="T20" fmla="*/ 2 w 98"/>
                  <a:gd name="T21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108">
                    <a:moveTo>
                      <a:pt x="2" y="108"/>
                    </a:move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00"/>
                      <a:pt x="0" y="80"/>
                      <a:pt x="47" y="39"/>
                    </a:cubicBezTo>
                    <a:cubicBezTo>
                      <a:pt x="48" y="38"/>
                      <a:pt x="78" y="11"/>
                      <a:pt x="95" y="0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81" y="14"/>
                      <a:pt x="50" y="42"/>
                      <a:pt x="50" y="42"/>
                    </a:cubicBezTo>
                    <a:cubicBezTo>
                      <a:pt x="27" y="62"/>
                      <a:pt x="16" y="76"/>
                      <a:pt x="11" y="86"/>
                    </a:cubicBezTo>
                    <a:cubicBezTo>
                      <a:pt x="41" y="46"/>
                      <a:pt x="95" y="8"/>
                      <a:pt x="96" y="8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32" y="58"/>
                      <a:pt x="6" y="102"/>
                    </a:cubicBez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1" name="Freeform 156"/>
              <p:cNvSpPr>
                <a:spLocks/>
              </p:cNvSpPr>
              <p:nvPr/>
            </p:nvSpPr>
            <p:spPr bwMode="auto">
              <a:xfrm>
                <a:off x="2522" y="3687"/>
                <a:ext cx="232" cy="329"/>
              </a:xfrm>
              <a:custGeom>
                <a:avLst/>
                <a:gdLst>
                  <a:gd name="T0" fmla="*/ 5 w 98"/>
                  <a:gd name="T1" fmla="*/ 139 h 139"/>
                  <a:gd name="T2" fmla="*/ 1 w 98"/>
                  <a:gd name="T3" fmla="*/ 138 h 139"/>
                  <a:gd name="T4" fmla="*/ 12 w 98"/>
                  <a:gd name="T5" fmla="*/ 103 h 139"/>
                  <a:gd name="T6" fmla="*/ 55 w 98"/>
                  <a:gd name="T7" fmla="*/ 37 h 139"/>
                  <a:gd name="T8" fmla="*/ 82 w 98"/>
                  <a:gd name="T9" fmla="*/ 4 h 139"/>
                  <a:gd name="T10" fmla="*/ 86 w 98"/>
                  <a:gd name="T11" fmla="*/ 8 h 139"/>
                  <a:gd name="T12" fmla="*/ 59 w 98"/>
                  <a:gd name="T13" fmla="*/ 40 h 139"/>
                  <a:gd name="T14" fmla="*/ 16 w 98"/>
                  <a:gd name="T15" fmla="*/ 105 h 139"/>
                  <a:gd name="T16" fmla="*/ 8 w 98"/>
                  <a:gd name="T17" fmla="*/ 124 h 139"/>
                  <a:gd name="T18" fmla="*/ 31 w 98"/>
                  <a:gd name="T19" fmla="*/ 81 h 139"/>
                  <a:gd name="T20" fmla="*/ 94 w 98"/>
                  <a:gd name="T21" fmla="*/ 0 h 139"/>
                  <a:gd name="T22" fmla="*/ 98 w 98"/>
                  <a:gd name="T23" fmla="*/ 3 h 139"/>
                  <a:gd name="T24" fmla="*/ 35 w 98"/>
                  <a:gd name="T25" fmla="*/ 84 h 139"/>
                  <a:gd name="T26" fmla="*/ 5 w 98"/>
                  <a:gd name="T2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39">
                    <a:moveTo>
                      <a:pt x="5" y="139"/>
                    </a:moveTo>
                    <a:cubicBezTo>
                      <a:pt x="1" y="138"/>
                      <a:pt x="1" y="138"/>
                      <a:pt x="1" y="138"/>
                    </a:cubicBezTo>
                    <a:cubicBezTo>
                      <a:pt x="1" y="138"/>
                      <a:pt x="0" y="124"/>
                      <a:pt x="12" y="103"/>
                    </a:cubicBezTo>
                    <a:cubicBezTo>
                      <a:pt x="25" y="77"/>
                      <a:pt x="37" y="60"/>
                      <a:pt x="55" y="37"/>
                    </a:cubicBezTo>
                    <a:cubicBezTo>
                      <a:pt x="71" y="17"/>
                      <a:pt x="82" y="5"/>
                      <a:pt x="82" y="4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74" y="20"/>
                      <a:pt x="59" y="40"/>
                    </a:cubicBezTo>
                    <a:cubicBezTo>
                      <a:pt x="40" y="64"/>
                      <a:pt x="29" y="79"/>
                      <a:pt x="16" y="105"/>
                    </a:cubicBezTo>
                    <a:cubicBezTo>
                      <a:pt x="12" y="112"/>
                      <a:pt x="9" y="118"/>
                      <a:pt x="8" y="124"/>
                    </a:cubicBezTo>
                    <a:cubicBezTo>
                      <a:pt x="14" y="112"/>
                      <a:pt x="23" y="96"/>
                      <a:pt x="31" y="81"/>
                    </a:cubicBezTo>
                    <a:cubicBezTo>
                      <a:pt x="46" y="57"/>
                      <a:pt x="92" y="2"/>
                      <a:pt x="94" y="0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7" y="3"/>
                      <a:pt x="50" y="59"/>
                      <a:pt x="35" y="84"/>
                    </a:cubicBezTo>
                    <a:cubicBezTo>
                      <a:pt x="20" y="108"/>
                      <a:pt x="5" y="139"/>
                      <a:pt x="5" y="13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2" name="Freeform 157"/>
              <p:cNvSpPr>
                <a:spLocks/>
              </p:cNvSpPr>
              <p:nvPr/>
            </p:nvSpPr>
            <p:spPr bwMode="auto">
              <a:xfrm>
                <a:off x="2626" y="3716"/>
                <a:ext cx="168" cy="397"/>
              </a:xfrm>
              <a:custGeom>
                <a:avLst/>
                <a:gdLst>
                  <a:gd name="T0" fmla="*/ 4 w 71"/>
                  <a:gd name="T1" fmla="*/ 168 h 168"/>
                  <a:gd name="T2" fmla="*/ 0 w 71"/>
                  <a:gd name="T3" fmla="*/ 168 h 168"/>
                  <a:gd name="T4" fmla="*/ 22 w 71"/>
                  <a:gd name="T5" fmla="*/ 85 h 168"/>
                  <a:gd name="T6" fmla="*/ 66 w 71"/>
                  <a:gd name="T7" fmla="*/ 0 h 168"/>
                  <a:gd name="T8" fmla="*/ 70 w 71"/>
                  <a:gd name="T9" fmla="*/ 3 h 168"/>
                  <a:gd name="T10" fmla="*/ 26 w 71"/>
                  <a:gd name="T11" fmla="*/ 86 h 168"/>
                  <a:gd name="T12" fmla="*/ 11 w 71"/>
                  <a:gd name="T13" fmla="*/ 134 h 168"/>
                  <a:gd name="T14" fmla="*/ 24 w 71"/>
                  <a:gd name="T15" fmla="*/ 96 h 168"/>
                  <a:gd name="T16" fmla="*/ 68 w 71"/>
                  <a:gd name="T17" fmla="*/ 8 h 168"/>
                  <a:gd name="T18" fmla="*/ 71 w 71"/>
                  <a:gd name="T19" fmla="*/ 10 h 168"/>
                  <a:gd name="T20" fmla="*/ 28 w 71"/>
                  <a:gd name="T21" fmla="*/ 98 h 168"/>
                  <a:gd name="T22" fmla="*/ 4 w 71"/>
                  <a:gd name="T2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168">
                    <a:moveTo>
                      <a:pt x="4" y="168"/>
                    </a:move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67"/>
                      <a:pt x="4" y="127"/>
                      <a:pt x="22" y="85"/>
                    </a:cubicBezTo>
                    <a:cubicBezTo>
                      <a:pt x="40" y="43"/>
                      <a:pt x="55" y="13"/>
                      <a:pt x="66" y="0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59" y="15"/>
                      <a:pt x="44" y="45"/>
                      <a:pt x="26" y="86"/>
                    </a:cubicBezTo>
                    <a:cubicBezTo>
                      <a:pt x="19" y="104"/>
                      <a:pt x="14" y="120"/>
                      <a:pt x="11" y="134"/>
                    </a:cubicBezTo>
                    <a:cubicBezTo>
                      <a:pt x="14" y="124"/>
                      <a:pt x="19" y="111"/>
                      <a:pt x="24" y="96"/>
                    </a:cubicBezTo>
                    <a:cubicBezTo>
                      <a:pt x="42" y="47"/>
                      <a:pt x="67" y="8"/>
                      <a:pt x="68" y="8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71" y="11"/>
                      <a:pt x="46" y="49"/>
                      <a:pt x="28" y="98"/>
                    </a:cubicBezTo>
                    <a:cubicBezTo>
                      <a:pt x="11" y="147"/>
                      <a:pt x="4" y="168"/>
                      <a:pt x="4" y="16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3" name="Freeform 158"/>
              <p:cNvSpPr>
                <a:spLocks/>
              </p:cNvSpPr>
              <p:nvPr/>
            </p:nvSpPr>
            <p:spPr bwMode="auto">
              <a:xfrm>
                <a:off x="2749" y="3723"/>
                <a:ext cx="118" cy="477"/>
              </a:xfrm>
              <a:custGeom>
                <a:avLst/>
                <a:gdLst>
                  <a:gd name="T0" fmla="*/ 7 w 50"/>
                  <a:gd name="T1" fmla="*/ 202 h 202"/>
                  <a:gd name="T2" fmla="*/ 2 w 50"/>
                  <a:gd name="T3" fmla="*/ 202 h 202"/>
                  <a:gd name="T4" fmla="*/ 7 w 50"/>
                  <a:gd name="T5" fmla="*/ 105 h 202"/>
                  <a:gd name="T6" fmla="*/ 43 w 50"/>
                  <a:gd name="T7" fmla="*/ 0 h 202"/>
                  <a:gd name="T8" fmla="*/ 47 w 50"/>
                  <a:gd name="T9" fmla="*/ 2 h 202"/>
                  <a:gd name="T10" fmla="*/ 12 w 50"/>
                  <a:gd name="T11" fmla="*/ 106 h 202"/>
                  <a:gd name="T12" fmla="*/ 7 w 50"/>
                  <a:gd name="T13" fmla="*/ 157 h 202"/>
                  <a:gd name="T14" fmla="*/ 14 w 50"/>
                  <a:gd name="T15" fmla="*/ 106 h 202"/>
                  <a:gd name="T16" fmla="*/ 46 w 50"/>
                  <a:gd name="T17" fmla="*/ 8 h 202"/>
                  <a:gd name="T18" fmla="*/ 50 w 50"/>
                  <a:gd name="T19" fmla="*/ 11 h 202"/>
                  <a:gd name="T20" fmla="*/ 19 w 50"/>
                  <a:gd name="T21" fmla="*/ 107 h 202"/>
                  <a:gd name="T22" fmla="*/ 7 w 50"/>
                  <a:gd name="T23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02">
                    <a:moveTo>
                      <a:pt x="7" y="202"/>
                    </a:moveTo>
                    <a:cubicBezTo>
                      <a:pt x="2" y="202"/>
                      <a:pt x="2" y="202"/>
                      <a:pt x="2" y="202"/>
                    </a:cubicBezTo>
                    <a:cubicBezTo>
                      <a:pt x="2" y="201"/>
                      <a:pt x="0" y="145"/>
                      <a:pt x="7" y="105"/>
                    </a:cubicBezTo>
                    <a:cubicBezTo>
                      <a:pt x="15" y="64"/>
                      <a:pt x="37" y="11"/>
                      <a:pt x="43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2" y="13"/>
                      <a:pt x="20" y="65"/>
                      <a:pt x="12" y="106"/>
                    </a:cubicBezTo>
                    <a:cubicBezTo>
                      <a:pt x="9" y="122"/>
                      <a:pt x="8" y="141"/>
                      <a:pt x="7" y="157"/>
                    </a:cubicBezTo>
                    <a:cubicBezTo>
                      <a:pt x="9" y="143"/>
                      <a:pt x="11" y="126"/>
                      <a:pt x="14" y="106"/>
                    </a:cubicBezTo>
                    <a:cubicBezTo>
                      <a:pt x="23" y="50"/>
                      <a:pt x="46" y="9"/>
                      <a:pt x="46" y="8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28" y="52"/>
                      <a:pt x="19" y="107"/>
                    </a:cubicBezTo>
                    <a:cubicBezTo>
                      <a:pt x="10" y="163"/>
                      <a:pt x="7" y="202"/>
                      <a:pt x="7" y="20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4" name="Freeform 159"/>
              <p:cNvSpPr>
                <a:spLocks/>
              </p:cNvSpPr>
              <p:nvPr/>
            </p:nvSpPr>
            <p:spPr bwMode="auto">
              <a:xfrm>
                <a:off x="2879" y="3775"/>
                <a:ext cx="40" cy="466"/>
              </a:xfrm>
              <a:custGeom>
                <a:avLst/>
                <a:gdLst>
                  <a:gd name="T0" fmla="*/ 11 w 17"/>
                  <a:gd name="T1" fmla="*/ 197 h 197"/>
                  <a:gd name="T2" fmla="*/ 7 w 17"/>
                  <a:gd name="T3" fmla="*/ 197 h 197"/>
                  <a:gd name="T4" fmla="*/ 1 w 17"/>
                  <a:gd name="T5" fmla="*/ 130 h 197"/>
                  <a:gd name="T6" fmla="*/ 5 w 17"/>
                  <a:gd name="T7" fmla="*/ 0 h 197"/>
                  <a:gd name="T8" fmla="*/ 10 w 17"/>
                  <a:gd name="T9" fmla="*/ 0 h 197"/>
                  <a:gd name="T10" fmla="*/ 6 w 17"/>
                  <a:gd name="T11" fmla="*/ 130 h 197"/>
                  <a:gd name="T12" fmla="*/ 9 w 17"/>
                  <a:gd name="T13" fmla="*/ 172 h 197"/>
                  <a:gd name="T14" fmla="*/ 11 w 17"/>
                  <a:gd name="T15" fmla="*/ 130 h 197"/>
                  <a:gd name="T16" fmla="*/ 10 w 17"/>
                  <a:gd name="T17" fmla="*/ 4 h 197"/>
                  <a:gd name="T18" fmla="*/ 14 w 17"/>
                  <a:gd name="T19" fmla="*/ 4 h 197"/>
                  <a:gd name="T20" fmla="*/ 16 w 17"/>
                  <a:gd name="T21" fmla="*/ 130 h 197"/>
                  <a:gd name="T22" fmla="*/ 11 w 17"/>
                  <a:gd name="T23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7">
                    <a:moveTo>
                      <a:pt x="11" y="197"/>
                    </a:moveTo>
                    <a:cubicBezTo>
                      <a:pt x="7" y="197"/>
                      <a:pt x="7" y="197"/>
                      <a:pt x="7" y="197"/>
                    </a:cubicBezTo>
                    <a:cubicBezTo>
                      <a:pt x="6" y="194"/>
                      <a:pt x="2" y="144"/>
                      <a:pt x="1" y="130"/>
                    </a:cubicBezTo>
                    <a:cubicBezTo>
                      <a:pt x="0" y="72"/>
                      <a:pt x="5" y="1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5" y="72"/>
                      <a:pt x="6" y="130"/>
                    </a:cubicBezTo>
                    <a:cubicBezTo>
                      <a:pt x="6" y="138"/>
                      <a:pt x="8" y="156"/>
                      <a:pt x="9" y="172"/>
                    </a:cubicBezTo>
                    <a:cubicBezTo>
                      <a:pt x="10" y="161"/>
                      <a:pt x="11" y="146"/>
                      <a:pt x="11" y="130"/>
                    </a:cubicBezTo>
                    <a:cubicBezTo>
                      <a:pt x="13" y="68"/>
                      <a:pt x="10" y="5"/>
                      <a:pt x="10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7" y="68"/>
                      <a:pt x="16" y="130"/>
                    </a:cubicBezTo>
                    <a:cubicBezTo>
                      <a:pt x="15" y="170"/>
                      <a:pt x="11" y="196"/>
                      <a:pt x="11" y="197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5" name="Freeform 160"/>
              <p:cNvSpPr>
                <a:spLocks/>
              </p:cNvSpPr>
              <p:nvPr/>
            </p:nvSpPr>
            <p:spPr bwMode="auto">
              <a:xfrm>
                <a:off x="2940" y="3723"/>
                <a:ext cx="109" cy="470"/>
              </a:xfrm>
              <a:custGeom>
                <a:avLst/>
                <a:gdLst>
                  <a:gd name="T0" fmla="*/ 34 w 46"/>
                  <a:gd name="T1" fmla="*/ 199 h 199"/>
                  <a:gd name="T2" fmla="*/ 35 w 46"/>
                  <a:gd name="T3" fmla="*/ 192 h 199"/>
                  <a:gd name="T4" fmla="*/ 25 w 46"/>
                  <a:gd name="T5" fmla="*/ 103 h 199"/>
                  <a:gd name="T6" fmla="*/ 0 w 46"/>
                  <a:gd name="T7" fmla="*/ 9 h 199"/>
                  <a:gd name="T8" fmla="*/ 4 w 46"/>
                  <a:gd name="T9" fmla="*/ 7 h 199"/>
                  <a:gd name="T10" fmla="*/ 30 w 46"/>
                  <a:gd name="T11" fmla="*/ 103 h 199"/>
                  <a:gd name="T12" fmla="*/ 37 w 46"/>
                  <a:gd name="T13" fmla="*/ 153 h 199"/>
                  <a:gd name="T14" fmla="*/ 33 w 46"/>
                  <a:gd name="T15" fmla="*/ 115 h 199"/>
                  <a:gd name="T16" fmla="*/ 3 w 46"/>
                  <a:gd name="T17" fmla="*/ 2 h 199"/>
                  <a:gd name="T18" fmla="*/ 7 w 46"/>
                  <a:gd name="T19" fmla="*/ 0 h 199"/>
                  <a:gd name="T20" fmla="*/ 37 w 46"/>
                  <a:gd name="T21" fmla="*/ 115 h 199"/>
                  <a:gd name="T22" fmla="*/ 39 w 46"/>
                  <a:gd name="T23" fmla="*/ 193 h 199"/>
                  <a:gd name="T24" fmla="*/ 34 w 46"/>
                  <a:gd name="T2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199">
                    <a:moveTo>
                      <a:pt x="34" y="199"/>
                    </a:moveTo>
                    <a:cubicBezTo>
                      <a:pt x="35" y="192"/>
                      <a:pt x="35" y="192"/>
                      <a:pt x="35" y="192"/>
                    </a:cubicBezTo>
                    <a:cubicBezTo>
                      <a:pt x="36" y="182"/>
                      <a:pt x="33" y="154"/>
                      <a:pt x="25" y="103"/>
                    </a:cubicBezTo>
                    <a:cubicBezTo>
                      <a:pt x="18" y="53"/>
                      <a:pt x="0" y="10"/>
                      <a:pt x="0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22" y="52"/>
                      <a:pt x="30" y="103"/>
                    </a:cubicBezTo>
                    <a:cubicBezTo>
                      <a:pt x="33" y="123"/>
                      <a:pt x="35" y="140"/>
                      <a:pt x="37" y="153"/>
                    </a:cubicBezTo>
                    <a:cubicBezTo>
                      <a:pt x="36" y="143"/>
                      <a:pt x="35" y="131"/>
                      <a:pt x="33" y="115"/>
                    </a:cubicBezTo>
                    <a:cubicBezTo>
                      <a:pt x="27" y="70"/>
                      <a:pt x="19" y="39"/>
                      <a:pt x="3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3" y="38"/>
                      <a:pt x="31" y="69"/>
                      <a:pt x="37" y="115"/>
                    </a:cubicBezTo>
                    <a:cubicBezTo>
                      <a:pt x="46" y="181"/>
                      <a:pt x="40" y="192"/>
                      <a:pt x="39" y="193"/>
                    </a:cubicBezTo>
                    <a:lnTo>
                      <a:pt x="34" y="19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6" name="Freeform 161"/>
              <p:cNvSpPr>
                <a:spLocks noEditPoints="1"/>
              </p:cNvSpPr>
              <p:nvPr/>
            </p:nvSpPr>
            <p:spPr bwMode="auto">
              <a:xfrm>
                <a:off x="3009" y="3728"/>
                <a:ext cx="158" cy="399"/>
              </a:xfrm>
              <a:custGeom>
                <a:avLst/>
                <a:gdLst>
                  <a:gd name="T0" fmla="*/ 60 w 67"/>
                  <a:gd name="T1" fmla="*/ 169 h 169"/>
                  <a:gd name="T2" fmla="*/ 36 w 67"/>
                  <a:gd name="T3" fmla="*/ 85 h 169"/>
                  <a:gd name="T4" fmla="*/ 0 w 67"/>
                  <a:gd name="T5" fmla="*/ 7 h 169"/>
                  <a:gd name="T6" fmla="*/ 4 w 67"/>
                  <a:gd name="T7" fmla="*/ 5 h 169"/>
                  <a:gd name="T8" fmla="*/ 3 w 67"/>
                  <a:gd name="T9" fmla="*/ 3 h 169"/>
                  <a:gd name="T10" fmla="*/ 6 w 67"/>
                  <a:gd name="T11" fmla="*/ 0 h 169"/>
                  <a:gd name="T12" fmla="*/ 56 w 67"/>
                  <a:gd name="T13" fmla="*/ 110 h 169"/>
                  <a:gd name="T14" fmla="*/ 65 w 67"/>
                  <a:gd name="T15" fmla="*/ 169 h 169"/>
                  <a:gd name="T16" fmla="*/ 60 w 67"/>
                  <a:gd name="T17" fmla="*/ 169 h 169"/>
                  <a:gd name="T18" fmla="*/ 13 w 67"/>
                  <a:gd name="T19" fmla="*/ 18 h 169"/>
                  <a:gd name="T20" fmla="*/ 41 w 67"/>
                  <a:gd name="T21" fmla="*/ 84 h 169"/>
                  <a:gd name="T22" fmla="*/ 59 w 67"/>
                  <a:gd name="T23" fmla="*/ 145 h 169"/>
                  <a:gd name="T24" fmla="*/ 51 w 67"/>
                  <a:gd name="T25" fmla="*/ 111 h 169"/>
                  <a:gd name="T26" fmla="*/ 13 w 67"/>
                  <a:gd name="T27" fmla="*/ 1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" h="169">
                    <a:moveTo>
                      <a:pt x="60" y="169"/>
                    </a:moveTo>
                    <a:cubicBezTo>
                      <a:pt x="60" y="166"/>
                      <a:pt x="53" y="140"/>
                      <a:pt x="36" y="85"/>
                    </a:cubicBezTo>
                    <a:cubicBezTo>
                      <a:pt x="21" y="33"/>
                      <a:pt x="1" y="8"/>
                      <a:pt x="0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9" y="29"/>
                      <a:pt x="48" y="82"/>
                      <a:pt x="56" y="110"/>
                    </a:cubicBezTo>
                    <a:cubicBezTo>
                      <a:pt x="67" y="153"/>
                      <a:pt x="65" y="169"/>
                      <a:pt x="65" y="169"/>
                    </a:cubicBezTo>
                    <a:lnTo>
                      <a:pt x="60" y="169"/>
                    </a:lnTo>
                    <a:close/>
                    <a:moveTo>
                      <a:pt x="13" y="18"/>
                    </a:moveTo>
                    <a:cubicBezTo>
                      <a:pt x="20" y="31"/>
                      <a:pt x="31" y="52"/>
                      <a:pt x="41" y="84"/>
                    </a:cubicBezTo>
                    <a:cubicBezTo>
                      <a:pt x="49" y="110"/>
                      <a:pt x="55" y="130"/>
                      <a:pt x="59" y="145"/>
                    </a:cubicBezTo>
                    <a:cubicBezTo>
                      <a:pt x="57" y="136"/>
                      <a:pt x="55" y="125"/>
                      <a:pt x="51" y="111"/>
                    </a:cubicBezTo>
                    <a:cubicBezTo>
                      <a:pt x="45" y="88"/>
                      <a:pt x="31" y="47"/>
                      <a:pt x="13" y="1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7" name="Freeform 162"/>
              <p:cNvSpPr>
                <a:spLocks/>
              </p:cNvSpPr>
              <p:nvPr/>
            </p:nvSpPr>
            <p:spPr bwMode="auto">
              <a:xfrm>
                <a:off x="3030" y="3659"/>
                <a:ext cx="234" cy="376"/>
              </a:xfrm>
              <a:custGeom>
                <a:avLst/>
                <a:gdLst>
                  <a:gd name="T0" fmla="*/ 96 w 99"/>
                  <a:gd name="T1" fmla="*/ 159 h 159"/>
                  <a:gd name="T2" fmla="*/ 93 w 99"/>
                  <a:gd name="T3" fmla="*/ 151 h 159"/>
                  <a:gd name="T4" fmla="*/ 44 w 99"/>
                  <a:gd name="T5" fmla="*/ 59 h 159"/>
                  <a:gd name="T6" fmla="*/ 0 w 99"/>
                  <a:gd name="T7" fmla="*/ 10 h 159"/>
                  <a:gd name="T8" fmla="*/ 3 w 99"/>
                  <a:gd name="T9" fmla="*/ 6 h 159"/>
                  <a:gd name="T10" fmla="*/ 48 w 99"/>
                  <a:gd name="T11" fmla="*/ 56 h 159"/>
                  <a:gd name="T12" fmla="*/ 93 w 99"/>
                  <a:gd name="T13" fmla="*/ 139 h 159"/>
                  <a:gd name="T14" fmla="*/ 91 w 99"/>
                  <a:gd name="T15" fmla="*/ 135 h 159"/>
                  <a:gd name="T16" fmla="*/ 53 w 99"/>
                  <a:gd name="T17" fmla="*/ 61 h 159"/>
                  <a:gd name="T18" fmla="*/ 0 w 99"/>
                  <a:gd name="T19" fmla="*/ 4 h 159"/>
                  <a:gd name="T20" fmla="*/ 3 w 99"/>
                  <a:gd name="T21" fmla="*/ 0 h 159"/>
                  <a:gd name="T22" fmla="*/ 57 w 99"/>
                  <a:gd name="T23" fmla="*/ 58 h 159"/>
                  <a:gd name="T24" fmla="*/ 96 w 99"/>
                  <a:gd name="T25" fmla="*/ 133 h 159"/>
                  <a:gd name="T26" fmla="*/ 97 w 99"/>
                  <a:gd name="T27" fmla="*/ 151 h 159"/>
                  <a:gd name="T28" fmla="*/ 96 w 99"/>
                  <a:gd name="T2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59">
                    <a:moveTo>
                      <a:pt x="96" y="159"/>
                    </a:moveTo>
                    <a:cubicBezTo>
                      <a:pt x="93" y="151"/>
                      <a:pt x="93" y="151"/>
                      <a:pt x="93" y="151"/>
                    </a:cubicBezTo>
                    <a:cubicBezTo>
                      <a:pt x="90" y="145"/>
                      <a:pt x="63" y="87"/>
                      <a:pt x="44" y="59"/>
                    </a:cubicBezTo>
                    <a:cubicBezTo>
                      <a:pt x="26" y="31"/>
                      <a:pt x="0" y="10"/>
                      <a:pt x="0" y="1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9" y="28"/>
                      <a:pt x="48" y="56"/>
                    </a:cubicBezTo>
                    <a:cubicBezTo>
                      <a:pt x="63" y="79"/>
                      <a:pt x="84" y="120"/>
                      <a:pt x="93" y="139"/>
                    </a:cubicBezTo>
                    <a:cubicBezTo>
                      <a:pt x="93" y="138"/>
                      <a:pt x="92" y="136"/>
                      <a:pt x="91" y="135"/>
                    </a:cubicBezTo>
                    <a:cubicBezTo>
                      <a:pt x="89" y="128"/>
                      <a:pt x="62" y="73"/>
                      <a:pt x="53" y="61"/>
                    </a:cubicBezTo>
                    <a:cubicBezTo>
                      <a:pt x="36" y="39"/>
                      <a:pt x="19" y="19"/>
                      <a:pt x="0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2" y="16"/>
                      <a:pt x="40" y="36"/>
                      <a:pt x="57" y="58"/>
                    </a:cubicBezTo>
                    <a:cubicBezTo>
                      <a:pt x="66" y="71"/>
                      <a:pt x="93" y="125"/>
                      <a:pt x="96" y="133"/>
                    </a:cubicBezTo>
                    <a:cubicBezTo>
                      <a:pt x="99" y="141"/>
                      <a:pt x="97" y="150"/>
                      <a:pt x="97" y="151"/>
                    </a:cubicBezTo>
                    <a:lnTo>
                      <a:pt x="96" y="15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8" name="Freeform 163"/>
              <p:cNvSpPr>
                <a:spLocks/>
              </p:cNvSpPr>
              <p:nvPr/>
            </p:nvSpPr>
            <p:spPr bwMode="auto">
              <a:xfrm>
                <a:off x="3122" y="3635"/>
                <a:ext cx="232" cy="256"/>
              </a:xfrm>
              <a:custGeom>
                <a:avLst/>
                <a:gdLst>
                  <a:gd name="T0" fmla="*/ 93 w 98"/>
                  <a:gd name="T1" fmla="*/ 108 h 108"/>
                  <a:gd name="T2" fmla="*/ 50 w 98"/>
                  <a:gd name="T3" fmla="*/ 53 h 108"/>
                  <a:gd name="T4" fmla="*/ 0 w 98"/>
                  <a:gd name="T5" fmla="*/ 11 h 108"/>
                  <a:gd name="T6" fmla="*/ 3 w 98"/>
                  <a:gd name="T7" fmla="*/ 7 h 108"/>
                  <a:gd name="T8" fmla="*/ 53 w 98"/>
                  <a:gd name="T9" fmla="*/ 50 h 108"/>
                  <a:gd name="T10" fmla="*/ 89 w 98"/>
                  <a:gd name="T11" fmla="*/ 94 h 108"/>
                  <a:gd name="T12" fmla="*/ 83 w 98"/>
                  <a:gd name="T13" fmla="*/ 83 h 108"/>
                  <a:gd name="T14" fmla="*/ 29 w 98"/>
                  <a:gd name="T15" fmla="*/ 26 h 108"/>
                  <a:gd name="T16" fmla="*/ 1 w 98"/>
                  <a:gd name="T17" fmla="*/ 4 h 108"/>
                  <a:gd name="T18" fmla="*/ 4 w 98"/>
                  <a:gd name="T19" fmla="*/ 0 h 108"/>
                  <a:gd name="T20" fmla="*/ 32 w 98"/>
                  <a:gd name="T21" fmla="*/ 23 h 108"/>
                  <a:gd name="T22" fmla="*/ 87 w 98"/>
                  <a:gd name="T23" fmla="*/ 80 h 108"/>
                  <a:gd name="T24" fmla="*/ 98 w 98"/>
                  <a:gd name="T25" fmla="*/ 106 h 108"/>
                  <a:gd name="T26" fmla="*/ 93 w 98"/>
                  <a:gd name="T2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08">
                    <a:moveTo>
                      <a:pt x="93" y="108"/>
                    </a:moveTo>
                    <a:cubicBezTo>
                      <a:pt x="90" y="102"/>
                      <a:pt x="65" y="71"/>
                      <a:pt x="50" y="53"/>
                    </a:cubicBezTo>
                    <a:cubicBezTo>
                      <a:pt x="35" y="36"/>
                      <a:pt x="1" y="11"/>
                      <a:pt x="0" y="11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5" y="8"/>
                      <a:pt x="38" y="33"/>
                      <a:pt x="53" y="50"/>
                    </a:cubicBezTo>
                    <a:cubicBezTo>
                      <a:pt x="64" y="63"/>
                      <a:pt x="79" y="82"/>
                      <a:pt x="89" y="94"/>
                    </a:cubicBezTo>
                    <a:cubicBezTo>
                      <a:pt x="87" y="90"/>
                      <a:pt x="85" y="86"/>
                      <a:pt x="83" y="83"/>
                    </a:cubicBezTo>
                    <a:cubicBezTo>
                      <a:pt x="63" y="58"/>
                      <a:pt x="47" y="42"/>
                      <a:pt x="29" y="26"/>
                    </a:cubicBezTo>
                    <a:cubicBezTo>
                      <a:pt x="11" y="12"/>
                      <a:pt x="1" y="4"/>
                      <a:pt x="1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14" y="8"/>
                      <a:pt x="32" y="23"/>
                    </a:cubicBezTo>
                    <a:cubicBezTo>
                      <a:pt x="51" y="38"/>
                      <a:pt x="66" y="55"/>
                      <a:pt x="87" y="80"/>
                    </a:cubicBezTo>
                    <a:cubicBezTo>
                      <a:pt x="94" y="90"/>
                      <a:pt x="97" y="106"/>
                      <a:pt x="98" y="106"/>
                    </a:cubicBezTo>
                    <a:lnTo>
                      <a:pt x="93" y="108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9" name="Freeform 164"/>
              <p:cNvSpPr>
                <a:spLocks/>
              </p:cNvSpPr>
              <p:nvPr/>
            </p:nvSpPr>
            <p:spPr bwMode="auto">
              <a:xfrm>
                <a:off x="2683" y="3498"/>
                <a:ext cx="442" cy="265"/>
              </a:xfrm>
              <a:custGeom>
                <a:avLst/>
                <a:gdLst>
                  <a:gd name="T0" fmla="*/ 5 w 187"/>
                  <a:gd name="T1" fmla="*/ 37 h 112"/>
                  <a:gd name="T2" fmla="*/ 10 w 187"/>
                  <a:gd name="T3" fmla="*/ 78 h 112"/>
                  <a:gd name="T4" fmla="*/ 43 w 187"/>
                  <a:gd name="T5" fmla="*/ 65 h 112"/>
                  <a:gd name="T6" fmla="*/ 64 w 187"/>
                  <a:gd name="T7" fmla="*/ 29 h 112"/>
                  <a:gd name="T8" fmla="*/ 51 w 187"/>
                  <a:gd name="T9" fmla="*/ 100 h 112"/>
                  <a:gd name="T10" fmla="*/ 75 w 187"/>
                  <a:gd name="T11" fmla="*/ 81 h 112"/>
                  <a:gd name="T12" fmla="*/ 79 w 187"/>
                  <a:gd name="T13" fmla="*/ 51 h 112"/>
                  <a:gd name="T14" fmla="*/ 75 w 187"/>
                  <a:gd name="T15" fmla="*/ 83 h 112"/>
                  <a:gd name="T16" fmla="*/ 95 w 187"/>
                  <a:gd name="T17" fmla="*/ 112 h 112"/>
                  <a:gd name="T18" fmla="*/ 110 w 187"/>
                  <a:gd name="T19" fmla="*/ 48 h 112"/>
                  <a:gd name="T20" fmla="*/ 112 w 187"/>
                  <a:gd name="T21" fmla="*/ 83 h 112"/>
                  <a:gd name="T22" fmla="*/ 135 w 187"/>
                  <a:gd name="T23" fmla="*/ 100 h 112"/>
                  <a:gd name="T24" fmla="*/ 142 w 187"/>
                  <a:gd name="T25" fmla="*/ 53 h 112"/>
                  <a:gd name="T26" fmla="*/ 124 w 187"/>
                  <a:gd name="T27" fmla="*/ 29 h 112"/>
                  <a:gd name="T28" fmla="*/ 142 w 187"/>
                  <a:gd name="T29" fmla="*/ 53 h 112"/>
                  <a:gd name="T30" fmla="*/ 175 w 187"/>
                  <a:gd name="T31" fmla="*/ 78 h 112"/>
                  <a:gd name="T32" fmla="*/ 182 w 187"/>
                  <a:gd name="T33" fmla="*/ 34 h 112"/>
                  <a:gd name="T34" fmla="*/ 169 w 187"/>
                  <a:gd name="T35" fmla="*/ 23 h 112"/>
                  <a:gd name="T36" fmla="*/ 158 w 187"/>
                  <a:gd name="T37" fmla="*/ 0 h 112"/>
                  <a:gd name="T38" fmla="*/ 14 w 187"/>
                  <a:gd name="T39" fmla="*/ 0 h 112"/>
                  <a:gd name="T40" fmla="*/ 16 w 187"/>
                  <a:gd name="T41" fmla="*/ 20 h 112"/>
                  <a:gd name="T42" fmla="*/ 5 w 187"/>
                  <a:gd name="T43" fmla="*/ 3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7" h="112">
                    <a:moveTo>
                      <a:pt x="5" y="37"/>
                    </a:moveTo>
                    <a:cubicBezTo>
                      <a:pt x="5" y="37"/>
                      <a:pt x="0" y="58"/>
                      <a:pt x="10" y="78"/>
                    </a:cubicBezTo>
                    <a:cubicBezTo>
                      <a:pt x="10" y="78"/>
                      <a:pt x="28" y="77"/>
                      <a:pt x="43" y="65"/>
                    </a:cubicBezTo>
                    <a:cubicBezTo>
                      <a:pt x="43" y="65"/>
                      <a:pt x="46" y="41"/>
                      <a:pt x="64" y="29"/>
                    </a:cubicBezTo>
                    <a:cubicBezTo>
                      <a:pt x="64" y="29"/>
                      <a:pt x="26" y="56"/>
                      <a:pt x="51" y="100"/>
                    </a:cubicBezTo>
                    <a:cubicBezTo>
                      <a:pt x="51" y="100"/>
                      <a:pt x="69" y="97"/>
                      <a:pt x="75" y="81"/>
                    </a:cubicBezTo>
                    <a:cubicBezTo>
                      <a:pt x="75" y="81"/>
                      <a:pt x="72" y="65"/>
                      <a:pt x="79" y="51"/>
                    </a:cubicBezTo>
                    <a:cubicBezTo>
                      <a:pt x="79" y="51"/>
                      <a:pt x="71" y="68"/>
                      <a:pt x="75" y="83"/>
                    </a:cubicBezTo>
                    <a:cubicBezTo>
                      <a:pt x="80" y="98"/>
                      <a:pt x="92" y="111"/>
                      <a:pt x="95" y="112"/>
                    </a:cubicBezTo>
                    <a:cubicBezTo>
                      <a:pt x="95" y="112"/>
                      <a:pt x="120" y="93"/>
                      <a:pt x="110" y="48"/>
                    </a:cubicBezTo>
                    <a:cubicBezTo>
                      <a:pt x="110" y="48"/>
                      <a:pt x="115" y="69"/>
                      <a:pt x="112" y="83"/>
                    </a:cubicBezTo>
                    <a:cubicBezTo>
                      <a:pt x="112" y="83"/>
                      <a:pt x="126" y="98"/>
                      <a:pt x="135" y="100"/>
                    </a:cubicBezTo>
                    <a:cubicBezTo>
                      <a:pt x="135" y="100"/>
                      <a:pt x="149" y="76"/>
                      <a:pt x="142" y="53"/>
                    </a:cubicBezTo>
                    <a:cubicBezTo>
                      <a:pt x="142" y="53"/>
                      <a:pt x="136" y="35"/>
                      <a:pt x="124" y="29"/>
                    </a:cubicBezTo>
                    <a:cubicBezTo>
                      <a:pt x="124" y="29"/>
                      <a:pt x="138" y="38"/>
                      <a:pt x="142" y="53"/>
                    </a:cubicBezTo>
                    <a:cubicBezTo>
                      <a:pt x="142" y="53"/>
                      <a:pt x="167" y="68"/>
                      <a:pt x="175" y="78"/>
                    </a:cubicBezTo>
                    <a:cubicBezTo>
                      <a:pt x="175" y="78"/>
                      <a:pt x="187" y="58"/>
                      <a:pt x="182" y="34"/>
                    </a:cubicBezTo>
                    <a:cubicBezTo>
                      <a:pt x="182" y="34"/>
                      <a:pt x="172" y="28"/>
                      <a:pt x="169" y="23"/>
                    </a:cubicBezTo>
                    <a:cubicBezTo>
                      <a:pt x="166" y="19"/>
                      <a:pt x="158" y="0"/>
                      <a:pt x="15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3" y="12"/>
                      <a:pt x="16" y="20"/>
                    </a:cubicBezTo>
                    <a:cubicBezTo>
                      <a:pt x="16" y="20"/>
                      <a:pt x="12" y="31"/>
                      <a:pt x="5" y="37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0" name="Freeform 165"/>
              <p:cNvSpPr>
                <a:spLocks noEditPoints="1"/>
              </p:cNvSpPr>
              <p:nvPr/>
            </p:nvSpPr>
            <p:spPr bwMode="auto">
              <a:xfrm>
                <a:off x="2668" y="3486"/>
                <a:ext cx="471" cy="294"/>
              </a:xfrm>
              <a:custGeom>
                <a:avLst/>
                <a:gdLst>
                  <a:gd name="T0" fmla="*/ 98 w 199"/>
                  <a:gd name="T1" fmla="*/ 122 h 124"/>
                  <a:gd name="T2" fmla="*/ 58 w 199"/>
                  <a:gd name="T3" fmla="*/ 111 h 124"/>
                  <a:gd name="T4" fmla="*/ 52 w 199"/>
                  <a:gd name="T5" fmla="*/ 108 h 124"/>
                  <a:gd name="T6" fmla="*/ 16 w 199"/>
                  <a:gd name="T7" fmla="*/ 89 h 124"/>
                  <a:gd name="T8" fmla="*/ 11 w 199"/>
                  <a:gd name="T9" fmla="*/ 86 h 124"/>
                  <a:gd name="T10" fmla="*/ 6 w 199"/>
                  <a:gd name="T11" fmla="*/ 38 h 124"/>
                  <a:gd name="T12" fmla="*/ 16 w 199"/>
                  <a:gd name="T13" fmla="*/ 25 h 124"/>
                  <a:gd name="T14" fmla="*/ 15 w 199"/>
                  <a:gd name="T15" fmla="*/ 0 h 124"/>
                  <a:gd name="T16" fmla="*/ 170 w 199"/>
                  <a:gd name="T17" fmla="*/ 3 h 124"/>
                  <a:gd name="T18" fmla="*/ 191 w 199"/>
                  <a:gd name="T19" fmla="*/ 34 h 124"/>
                  <a:gd name="T20" fmla="*/ 193 w 199"/>
                  <a:gd name="T21" fmla="*/ 38 h 124"/>
                  <a:gd name="T22" fmla="*/ 182 w 199"/>
                  <a:gd name="T23" fmla="*/ 93 h 124"/>
                  <a:gd name="T24" fmla="*/ 155 w 199"/>
                  <a:gd name="T25" fmla="*/ 70 h 124"/>
                  <a:gd name="T26" fmla="*/ 143 w 199"/>
                  <a:gd name="T27" fmla="*/ 112 h 124"/>
                  <a:gd name="T28" fmla="*/ 120 w 199"/>
                  <a:gd name="T29" fmla="*/ 98 h 124"/>
                  <a:gd name="T30" fmla="*/ 102 w 199"/>
                  <a:gd name="T31" fmla="*/ 124 h 124"/>
                  <a:gd name="T32" fmla="*/ 90 w 199"/>
                  <a:gd name="T33" fmla="*/ 58 h 124"/>
                  <a:gd name="T34" fmla="*/ 86 w 199"/>
                  <a:gd name="T35" fmla="*/ 81 h 124"/>
                  <a:gd name="T36" fmla="*/ 101 w 199"/>
                  <a:gd name="T37" fmla="*/ 109 h 124"/>
                  <a:gd name="T38" fmla="*/ 111 w 199"/>
                  <a:gd name="T39" fmla="*/ 54 h 124"/>
                  <a:gd name="T40" fmla="*/ 125 w 199"/>
                  <a:gd name="T41" fmla="*/ 76 h 124"/>
                  <a:gd name="T42" fmla="*/ 138 w 199"/>
                  <a:gd name="T43" fmla="*/ 98 h 124"/>
                  <a:gd name="T44" fmla="*/ 136 w 199"/>
                  <a:gd name="T45" fmla="*/ 46 h 124"/>
                  <a:gd name="T46" fmla="*/ 133 w 199"/>
                  <a:gd name="T47" fmla="*/ 29 h 124"/>
                  <a:gd name="T48" fmla="*/ 153 w 199"/>
                  <a:gd name="T49" fmla="*/ 54 h 124"/>
                  <a:gd name="T50" fmla="*/ 183 w 199"/>
                  <a:gd name="T51" fmla="*/ 42 h 124"/>
                  <a:gd name="T52" fmla="*/ 161 w 199"/>
                  <a:gd name="T53" fmla="*/ 11 h 124"/>
                  <a:gd name="T54" fmla="*/ 27 w 199"/>
                  <a:gd name="T55" fmla="*/ 23 h 124"/>
                  <a:gd name="T56" fmla="*/ 27 w 199"/>
                  <a:gd name="T57" fmla="*/ 27 h 124"/>
                  <a:gd name="T58" fmla="*/ 19 w 199"/>
                  <a:gd name="T59" fmla="*/ 77 h 124"/>
                  <a:gd name="T60" fmla="*/ 44 w 199"/>
                  <a:gd name="T61" fmla="*/ 63 h 124"/>
                  <a:gd name="T62" fmla="*/ 66 w 199"/>
                  <a:gd name="T63" fmla="*/ 30 h 124"/>
                  <a:gd name="T64" fmla="*/ 62 w 199"/>
                  <a:gd name="T65" fmla="*/ 51 h 124"/>
                  <a:gd name="T66" fmla="*/ 60 w 199"/>
                  <a:gd name="T67" fmla="*/ 98 h 124"/>
                  <a:gd name="T68" fmla="*/ 74 w 199"/>
                  <a:gd name="T69" fmla="*/ 81 h 124"/>
                  <a:gd name="T70" fmla="*/ 79 w 199"/>
                  <a:gd name="T71" fmla="*/ 5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" h="124">
                    <a:moveTo>
                      <a:pt x="102" y="124"/>
                    </a:moveTo>
                    <a:cubicBezTo>
                      <a:pt x="98" y="122"/>
                      <a:pt x="98" y="122"/>
                      <a:pt x="98" y="122"/>
                    </a:cubicBezTo>
                    <a:cubicBezTo>
                      <a:pt x="95" y="120"/>
                      <a:pt x="85" y="111"/>
                      <a:pt x="80" y="99"/>
                    </a:cubicBezTo>
                    <a:cubicBezTo>
                      <a:pt x="71" y="108"/>
                      <a:pt x="59" y="110"/>
                      <a:pt x="58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47" y="99"/>
                      <a:pt x="44" y="90"/>
                      <a:pt x="43" y="81"/>
                    </a:cubicBezTo>
                    <a:cubicBezTo>
                      <a:pt x="30" y="88"/>
                      <a:pt x="17" y="89"/>
                      <a:pt x="16" y="89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0" y="64"/>
                      <a:pt x="5" y="41"/>
                      <a:pt x="6" y="40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1" y="34"/>
                      <a:pt x="14" y="28"/>
                      <a:pt x="16" y="25"/>
                    </a:cubicBezTo>
                    <a:cubicBezTo>
                      <a:pt x="13" y="16"/>
                      <a:pt x="14" y="6"/>
                      <a:pt x="14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70" y="3"/>
                      <a:pt x="170" y="3"/>
                      <a:pt x="170" y="3"/>
                    </a:cubicBezTo>
                    <a:cubicBezTo>
                      <a:pt x="173" y="10"/>
                      <a:pt x="178" y="22"/>
                      <a:pt x="180" y="25"/>
                    </a:cubicBezTo>
                    <a:cubicBezTo>
                      <a:pt x="182" y="28"/>
                      <a:pt x="187" y="32"/>
                      <a:pt x="191" y="34"/>
                    </a:cubicBezTo>
                    <a:cubicBezTo>
                      <a:pt x="193" y="35"/>
                      <a:pt x="193" y="35"/>
                      <a:pt x="193" y="35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9" y="63"/>
                      <a:pt x="187" y="85"/>
                      <a:pt x="186" y="86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77" y="87"/>
                      <a:pt x="177" y="87"/>
                      <a:pt x="177" y="87"/>
                    </a:cubicBezTo>
                    <a:cubicBezTo>
                      <a:pt x="173" y="82"/>
                      <a:pt x="163" y="75"/>
                      <a:pt x="155" y="70"/>
                    </a:cubicBezTo>
                    <a:cubicBezTo>
                      <a:pt x="156" y="90"/>
                      <a:pt x="146" y="107"/>
                      <a:pt x="146" y="108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9"/>
                      <a:pt x="126" y="103"/>
                      <a:pt x="120" y="98"/>
                    </a:cubicBezTo>
                    <a:cubicBezTo>
                      <a:pt x="115" y="114"/>
                      <a:pt x="106" y="121"/>
                      <a:pt x="105" y="122"/>
                    </a:cubicBezTo>
                    <a:lnTo>
                      <a:pt x="102" y="124"/>
                    </a:lnTo>
                    <a:close/>
                    <a:moveTo>
                      <a:pt x="85" y="56"/>
                    </a:move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8"/>
                      <a:pt x="89" y="61"/>
                      <a:pt x="88" y="65"/>
                    </a:cubicBezTo>
                    <a:cubicBezTo>
                      <a:pt x="86" y="71"/>
                      <a:pt x="86" y="77"/>
                      <a:pt x="86" y="81"/>
                    </a:cubicBezTo>
                    <a:cubicBezTo>
                      <a:pt x="86" y="82"/>
                      <a:pt x="87" y="84"/>
                      <a:pt x="87" y="86"/>
                    </a:cubicBezTo>
                    <a:cubicBezTo>
                      <a:pt x="90" y="96"/>
                      <a:pt x="97" y="105"/>
                      <a:pt x="101" y="109"/>
                    </a:cubicBezTo>
                    <a:cubicBezTo>
                      <a:pt x="105" y="104"/>
                      <a:pt x="112" y="93"/>
                      <a:pt x="113" y="76"/>
                    </a:cubicBezTo>
                    <a:cubicBezTo>
                      <a:pt x="113" y="65"/>
                      <a:pt x="111" y="55"/>
                      <a:pt x="111" y="54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4" y="60"/>
                      <a:pt x="125" y="69"/>
                      <a:pt x="125" y="76"/>
                    </a:cubicBezTo>
                    <a:cubicBezTo>
                      <a:pt x="125" y="80"/>
                      <a:pt x="124" y="83"/>
                      <a:pt x="124" y="86"/>
                    </a:cubicBezTo>
                    <a:cubicBezTo>
                      <a:pt x="128" y="90"/>
                      <a:pt x="133" y="95"/>
                      <a:pt x="138" y="98"/>
                    </a:cubicBezTo>
                    <a:cubicBezTo>
                      <a:pt x="141" y="90"/>
                      <a:pt x="147" y="74"/>
                      <a:pt x="142" y="60"/>
                    </a:cubicBezTo>
                    <a:cubicBezTo>
                      <a:pt x="142" y="60"/>
                      <a:pt x="140" y="53"/>
                      <a:pt x="136" y="46"/>
                    </a:cubicBezTo>
                    <a:cubicBezTo>
                      <a:pt x="132" y="42"/>
                      <a:pt x="127" y="39"/>
                      <a:pt x="127" y="38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8" y="31"/>
                      <a:pt x="142" y="35"/>
                      <a:pt x="145" y="40"/>
                    </a:cubicBezTo>
                    <a:cubicBezTo>
                      <a:pt x="149" y="44"/>
                      <a:pt x="151" y="49"/>
                      <a:pt x="153" y="54"/>
                    </a:cubicBezTo>
                    <a:cubicBezTo>
                      <a:pt x="158" y="57"/>
                      <a:pt x="170" y="65"/>
                      <a:pt x="179" y="73"/>
                    </a:cubicBezTo>
                    <a:cubicBezTo>
                      <a:pt x="182" y="66"/>
                      <a:pt x="184" y="55"/>
                      <a:pt x="183" y="42"/>
                    </a:cubicBezTo>
                    <a:cubicBezTo>
                      <a:pt x="179" y="40"/>
                      <a:pt x="173" y="36"/>
                      <a:pt x="170" y="32"/>
                    </a:cubicBezTo>
                    <a:cubicBezTo>
                      <a:pt x="168" y="28"/>
                      <a:pt x="163" y="17"/>
                      <a:pt x="161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5"/>
                      <a:pt x="26" y="20"/>
                      <a:pt x="27" y="23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8"/>
                      <a:pt x="23" y="38"/>
                      <a:pt x="17" y="45"/>
                    </a:cubicBezTo>
                    <a:cubicBezTo>
                      <a:pt x="16" y="49"/>
                      <a:pt x="14" y="63"/>
                      <a:pt x="19" y="77"/>
                    </a:cubicBezTo>
                    <a:cubicBezTo>
                      <a:pt x="25" y="76"/>
                      <a:pt x="35" y="74"/>
                      <a:pt x="43" y="67"/>
                    </a:cubicBezTo>
                    <a:cubicBezTo>
                      <a:pt x="44" y="66"/>
                      <a:pt x="44" y="65"/>
                      <a:pt x="44" y="63"/>
                    </a:cubicBezTo>
                    <a:cubicBezTo>
                      <a:pt x="46" y="57"/>
                      <a:pt x="49" y="51"/>
                      <a:pt x="52" y="45"/>
                    </a:cubicBezTo>
                    <a:cubicBezTo>
                      <a:pt x="56" y="39"/>
                      <a:pt x="61" y="33"/>
                      <a:pt x="66" y="30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9"/>
                      <a:pt x="67" y="44"/>
                      <a:pt x="62" y="51"/>
                    </a:cubicBezTo>
                    <a:cubicBezTo>
                      <a:pt x="59" y="57"/>
                      <a:pt x="57" y="62"/>
                      <a:pt x="56" y="66"/>
                    </a:cubicBezTo>
                    <a:cubicBezTo>
                      <a:pt x="53" y="76"/>
                      <a:pt x="55" y="87"/>
                      <a:pt x="60" y="98"/>
                    </a:cubicBezTo>
                    <a:cubicBezTo>
                      <a:pt x="65" y="96"/>
                      <a:pt x="71" y="93"/>
                      <a:pt x="75" y="86"/>
                    </a:cubicBezTo>
                    <a:cubicBezTo>
                      <a:pt x="75" y="84"/>
                      <a:pt x="75" y="83"/>
                      <a:pt x="74" y="81"/>
                    </a:cubicBezTo>
                    <a:cubicBezTo>
                      <a:pt x="74" y="76"/>
                      <a:pt x="75" y="69"/>
                      <a:pt x="76" y="63"/>
                    </a:cubicBezTo>
                    <a:cubicBezTo>
                      <a:pt x="77" y="59"/>
                      <a:pt x="78" y="56"/>
                      <a:pt x="79" y="53"/>
                    </a:cubicBezTo>
                    <a:lnTo>
                      <a:pt x="85" y="56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1" name="Freeform 166"/>
              <p:cNvSpPr>
                <a:spLocks/>
              </p:cNvSpPr>
              <p:nvPr/>
            </p:nvSpPr>
            <p:spPr bwMode="auto">
              <a:xfrm>
                <a:off x="2612" y="3463"/>
                <a:ext cx="125" cy="137"/>
              </a:xfrm>
              <a:custGeom>
                <a:avLst/>
                <a:gdLst>
                  <a:gd name="T0" fmla="*/ 53 w 53"/>
                  <a:gd name="T1" fmla="*/ 8 h 58"/>
                  <a:gd name="T2" fmla="*/ 25 w 53"/>
                  <a:gd name="T3" fmla="*/ 58 h 58"/>
                  <a:gd name="T4" fmla="*/ 9 w 53"/>
                  <a:gd name="T5" fmla="*/ 0 h 58"/>
                  <a:gd name="T6" fmla="*/ 41 w 53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8">
                    <a:moveTo>
                      <a:pt x="53" y="8"/>
                    </a:moveTo>
                    <a:cubicBezTo>
                      <a:pt x="45" y="56"/>
                      <a:pt x="25" y="58"/>
                      <a:pt x="25" y="58"/>
                    </a:cubicBezTo>
                    <a:cubicBezTo>
                      <a:pt x="0" y="27"/>
                      <a:pt x="9" y="0"/>
                      <a:pt x="9" y="0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2" name="Freeform 167"/>
              <p:cNvSpPr>
                <a:spLocks/>
              </p:cNvSpPr>
              <p:nvPr/>
            </p:nvSpPr>
            <p:spPr bwMode="auto">
              <a:xfrm>
                <a:off x="2593" y="3446"/>
                <a:ext cx="161" cy="170"/>
              </a:xfrm>
              <a:custGeom>
                <a:avLst/>
                <a:gdLst>
                  <a:gd name="T0" fmla="*/ 30 w 68"/>
                  <a:gd name="T1" fmla="*/ 72 h 72"/>
                  <a:gd name="T2" fmla="*/ 28 w 68"/>
                  <a:gd name="T3" fmla="*/ 69 h 72"/>
                  <a:gd name="T4" fmla="*/ 10 w 68"/>
                  <a:gd name="T5" fmla="*/ 5 h 72"/>
                  <a:gd name="T6" fmla="*/ 12 w 68"/>
                  <a:gd name="T7" fmla="*/ 0 h 72"/>
                  <a:gd name="T8" fmla="*/ 49 w 68"/>
                  <a:gd name="T9" fmla="*/ 0 h 72"/>
                  <a:gd name="T10" fmla="*/ 49 w 68"/>
                  <a:gd name="T11" fmla="*/ 14 h 72"/>
                  <a:gd name="T12" fmla="*/ 23 w 68"/>
                  <a:gd name="T13" fmla="*/ 14 h 72"/>
                  <a:gd name="T14" fmla="*/ 36 w 68"/>
                  <a:gd name="T15" fmla="*/ 56 h 72"/>
                  <a:gd name="T16" fmla="*/ 54 w 68"/>
                  <a:gd name="T17" fmla="*/ 14 h 72"/>
                  <a:gd name="T18" fmla="*/ 68 w 68"/>
                  <a:gd name="T19" fmla="*/ 16 h 72"/>
                  <a:gd name="T20" fmla="*/ 34 w 68"/>
                  <a:gd name="T21" fmla="*/ 72 h 72"/>
                  <a:gd name="T22" fmla="*/ 30 w 68"/>
                  <a:gd name="T2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8" h="72">
                    <a:moveTo>
                      <a:pt x="30" y="72"/>
                    </a:moveTo>
                    <a:cubicBezTo>
                      <a:pt x="28" y="69"/>
                      <a:pt x="28" y="69"/>
                      <a:pt x="28" y="69"/>
                    </a:cubicBezTo>
                    <a:cubicBezTo>
                      <a:pt x="0" y="36"/>
                      <a:pt x="10" y="6"/>
                      <a:pt x="10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2" y="22"/>
                      <a:pt x="22" y="38"/>
                      <a:pt x="36" y="56"/>
                    </a:cubicBezTo>
                    <a:cubicBezTo>
                      <a:pt x="40" y="53"/>
                      <a:pt x="49" y="43"/>
                      <a:pt x="54" y="14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59" y="68"/>
                      <a:pt x="37" y="71"/>
                      <a:pt x="34" y="72"/>
                    </a:cubicBezTo>
                    <a:lnTo>
                      <a:pt x="30" y="7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3" name="Freeform 168"/>
              <p:cNvSpPr>
                <a:spLocks/>
              </p:cNvSpPr>
              <p:nvPr/>
            </p:nvSpPr>
            <p:spPr bwMode="auto">
              <a:xfrm>
                <a:off x="2702" y="3463"/>
                <a:ext cx="141" cy="137"/>
              </a:xfrm>
              <a:custGeom>
                <a:avLst/>
                <a:gdLst>
                  <a:gd name="T0" fmla="*/ 60 w 60"/>
                  <a:gd name="T1" fmla="*/ 14 h 58"/>
                  <a:gd name="T2" fmla="*/ 19 w 60"/>
                  <a:gd name="T3" fmla="*/ 58 h 58"/>
                  <a:gd name="T4" fmla="*/ 6 w 60"/>
                  <a:gd name="T5" fmla="*/ 1 h 58"/>
                  <a:gd name="T6" fmla="*/ 36 w 60"/>
                  <a:gd name="T7" fmla="*/ 2 h 58"/>
                  <a:gd name="T8" fmla="*/ 60 w 60"/>
                  <a:gd name="T9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60" y="14"/>
                    </a:moveTo>
                    <a:cubicBezTo>
                      <a:pt x="45" y="46"/>
                      <a:pt x="19" y="58"/>
                      <a:pt x="19" y="58"/>
                    </a:cubicBezTo>
                    <a:cubicBezTo>
                      <a:pt x="0" y="37"/>
                      <a:pt x="6" y="1"/>
                      <a:pt x="6" y="1"/>
                    </a:cubicBezTo>
                    <a:cubicBezTo>
                      <a:pt x="6" y="1"/>
                      <a:pt x="30" y="0"/>
                      <a:pt x="36" y="2"/>
                    </a:cubicBezTo>
                    <a:cubicBezTo>
                      <a:pt x="43" y="5"/>
                      <a:pt x="60" y="14"/>
                      <a:pt x="60" y="1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169"/>
              <p:cNvSpPr>
                <a:spLocks noEditPoints="1"/>
              </p:cNvSpPr>
              <p:nvPr/>
            </p:nvSpPr>
            <p:spPr bwMode="auto">
              <a:xfrm>
                <a:off x="2685" y="3449"/>
                <a:ext cx="180" cy="172"/>
              </a:xfrm>
              <a:custGeom>
                <a:avLst/>
                <a:gdLst>
                  <a:gd name="T0" fmla="*/ 24 w 76"/>
                  <a:gd name="T1" fmla="*/ 73 h 73"/>
                  <a:gd name="T2" fmla="*/ 21 w 76"/>
                  <a:gd name="T3" fmla="*/ 69 h 73"/>
                  <a:gd name="T4" fmla="*/ 6 w 76"/>
                  <a:gd name="T5" fmla="*/ 5 h 73"/>
                  <a:gd name="T6" fmla="*/ 7 w 76"/>
                  <a:gd name="T7" fmla="*/ 0 h 73"/>
                  <a:gd name="T8" fmla="*/ 16 w 76"/>
                  <a:gd name="T9" fmla="*/ 0 h 73"/>
                  <a:gd name="T10" fmla="*/ 46 w 76"/>
                  <a:gd name="T11" fmla="*/ 2 h 73"/>
                  <a:gd name="T12" fmla="*/ 70 w 76"/>
                  <a:gd name="T13" fmla="*/ 13 h 73"/>
                  <a:gd name="T14" fmla="*/ 76 w 76"/>
                  <a:gd name="T15" fmla="*/ 16 h 73"/>
                  <a:gd name="T16" fmla="*/ 73 w 76"/>
                  <a:gd name="T17" fmla="*/ 22 h 73"/>
                  <a:gd name="T18" fmla="*/ 29 w 76"/>
                  <a:gd name="T19" fmla="*/ 70 h 73"/>
                  <a:gd name="T20" fmla="*/ 24 w 76"/>
                  <a:gd name="T21" fmla="*/ 73 h 73"/>
                  <a:gd name="T22" fmla="*/ 20 w 76"/>
                  <a:gd name="T23" fmla="*/ 14 h 73"/>
                  <a:gd name="T24" fmla="*/ 28 w 76"/>
                  <a:gd name="T25" fmla="*/ 55 h 73"/>
                  <a:gd name="T26" fmla="*/ 57 w 76"/>
                  <a:gd name="T27" fmla="*/ 23 h 73"/>
                  <a:gd name="T28" fmla="*/ 41 w 76"/>
                  <a:gd name="T29" fmla="*/ 15 h 73"/>
                  <a:gd name="T30" fmla="*/ 20 w 76"/>
                  <a:gd name="T31" fmla="*/ 1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73">
                    <a:moveTo>
                      <a:pt x="24" y="73"/>
                    </a:moveTo>
                    <a:cubicBezTo>
                      <a:pt x="21" y="69"/>
                      <a:pt x="21" y="69"/>
                      <a:pt x="21" y="69"/>
                    </a:cubicBezTo>
                    <a:cubicBezTo>
                      <a:pt x="0" y="45"/>
                      <a:pt x="6" y="7"/>
                      <a:pt x="6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31" y="0"/>
                      <a:pt x="41" y="0"/>
                      <a:pt x="46" y="2"/>
                    </a:cubicBezTo>
                    <a:cubicBezTo>
                      <a:pt x="52" y="4"/>
                      <a:pt x="68" y="12"/>
                      <a:pt x="70" y="13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58" y="56"/>
                      <a:pt x="30" y="70"/>
                      <a:pt x="29" y="70"/>
                    </a:cubicBezTo>
                    <a:lnTo>
                      <a:pt x="24" y="73"/>
                    </a:lnTo>
                    <a:close/>
                    <a:moveTo>
                      <a:pt x="20" y="14"/>
                    </a:moveTo>
                    <a:cubicBezTo>
                      <a:pt x="19" y="23"/>
                      <a:pt x="19" y="41"/>
                      <a:pt x="28" y="55"/>
                    </a:cubicBezTo>
                    <a:cubicBezTo>
                      <a:pt x="35" y="50"/>
                      <a:pt x="48" y="40"/>
                      <a:pt x="57" y="23"/>
                    </a:cubicBezTo>
                    <a:cubicBezTo>
                      <a:pt x="52" y="20"/>
                      <a:pt x="44" y="16"/>
                      <a:pt x="41" y="15"/>
                    </a:cubicBezTo>
                    <a:cubicBezTo>
                      <a:pt x="39" y="14"/>
                      <a:pt x="32" y="14"/>
                      <a:pt x="20" y="1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170"/>
              <p:cNvSpPr>
                <a:spLocks/>
              </p:cNvSpPr>
              <p:nvPr/>
            </p:nvSpPr>
            <p:spPr bwMode="auto">
              <a:xfrm>
                <a:off x="2810" y="3489"/>
                <a:ext cx="111" cy="132"/>
              </a:xfrm>
              <a:custGeom>
                <a:avLst/>
                <a:gdLst>
                  <a:gd name="T0" fmla="*/ 9 w 47"/>
                  <a:gd name="T1" fmla="*/ 0 h 56"/>
                  <a:gd name="T2" fmla="*/ 27 w 47"/>
                  <a:gd name="T3" fmla="*/ 56 h 56"/>
                  <a:gd name="T4" fmla="*/ 46 w 47"/>
                  <a:gd name="T5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9" y="0"/>
                    </a:moveTo>
                    <a:cubicBezTo>
                      <a:pt x="9" y="0"/>
                      <a:pt x="0" y="37"/>
                      <a:pt x="27" y="56"/>
                    </a:cubicBezTo>
                    <a:cubicBezTo>
                      <a:pt x="27" y="56"/>
                      <a:pt x="47" y="56"/>
                      <a:pt x="46" y="9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171"/>
              <p:cNvSpPr>
                <a:spLocks/>
              </p:cNvSpPr>
              <p:nvPr/>
            </p:nvSpPr>
            <p:spPr bwMode="auto">
              <a:xfrm>
                <a:off x="2794" y="3484"/>
                <a:ext cx="144" cy="154"/>
              </a:xfrm>
              <a:custGeom>
                <a:avLst/>
                <a:gdLst>
                  <a:gd name="T0" fmla="*/ 32 w 61"/>
                  <a:gd name="T1" fmla="*/ 65 h 65"/>
                  <a:gd name="T2" fmla="*/ 30 w 61"/>
                  <a:gd name="T3" fmla="*/ 64 h 65"/>
                  <a:gd name="T4" fmla="*/ 9 w 61"/>
                  <a:gd name="T5" fmla="*/ 0 h 65"/>
                  <a:gd name="T6" fmla="*/ 23 w 61"/>
                  <a:gd name="T7" fmla="*/ 3 h 65"/>
                  <a:gd name="T8" fmla="*/ 35 w 61"/>
                  <a:gd name="T9" fmla="*/ 50 h 65"/>
                  <a:gd name="T10" fmla="*/ 46 w 61"/>
                  <a:gd name="T11" fmla="*/ 11 h 65"/>
                  <a:gd name="T12" fmla="*/ 60 w 61"/>
                  <a:gd name="T13" fmla="*/ 10 h 65"/>
                  <a:gd name="T14" fmla="*/ 34 w 61"/>
                  <a:gd name="T15" fmla="*/ 65 h 65"/>
                  <a:gd name="T16" fmla="*/ 32 w 61"/>
                  <a:gd name="T1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5">
                    <a:moveTo>
                      <a:pt x="32" y="65"/>
                    </a:moveTo>
                    <a:cubicBezTo>
                      <a:pt x="30" y="64"/>
                      <a:pt x="30" y="64"/>
                      <a:pt x="30" y="64"/>
                    </a:cubicBezTo>
                    <a:cubicBezTo>
                      <a:pt x="0" y="42"/>
                      <a:pt x="9" y="2"/>
                      <a:pt x="9" y="0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4"/>
                      <a:pt x="16" y="34"/>
                      <a:pt x="35" y="50"/>
                    </a:cubicBezTo>
                    <a:cubicBezTo>
                      <a:pt x="39" y="48"/>
                      <a:pt x="47" y="40"/>
                      <a:pt x="46" y="11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1" y="63"/>
                      <a:pt x="37" y="65"/>
                      <a:pt x="34" y="65"/>
                    </a:cubicBezTo>
                    <a:lnTo>
                      <a:pt x="32" y="65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172"/>
              <p:cNvSpPr>
                <a:spLocks/>
              </p:cNvSpPr>
              <p:nvPr/>
            </p:nvSpPr>
            <p:spPr bwMode="auto">
              <a:xfrm>
                <a:off x="3042" y="3463"/>
                <a:ext cx="137" cy="125"/>
              </a:xfrm>
              <a:custGeom>
                <a:avLst/>
                <a:gdLst>
                  <a:gd name="T0" fmla="*/ 0 w 58"/>
                  <a:gd name="T1" fmla="*/ 1 h 53"/>
                  <a:gd name="T2" fmla="*/ 17 w 58"/>
                  <a:gd name="T3" fmla="*/ 37 h 53"/>
                  <a:gd name="T4" fmla="*/ 43 w 58"/>
                  <a:gd name="T5" fmla="*/ 53 h 53"/>
                  <a:gd name="T6" fmla="*/ 52 w 58"/>
                  <a:gd name="T7" fmla="*/ 0 h 53"/>
                  <a:gd name="T8" fmla="*/ 10 w 58"/>
                  <a:gd name="T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3">
                    <a:moveTo>
                      <a:pt x="0" y="1"/>
                    </a:moveTo>
                    <a:cubicBezTo>
                      <a:pt x="0" y="1"/>
                      <a:pt x="11" y="25"/>
                      <a:pt x="17" y="37"/>
                    </a:cubicBezTo>
                    <a:cubicBezTo>
                      <a:pt x="23" y="49"/>
                      <a:pt x="43" y="53"/>
                      <a:pt x="43" y="53"/>
                    </a:cubicBezTo>
                    <a:cubicBezTo>
                      <a:pt x="58" y="31"/>
                      <a:pt x="52" y="0"/>
                      <a:pt x="52" y="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173"/>
              <p:cNvSpPr>
                <a:spLocks noEditPoints="1"/>
              </p:cNvSpPr>
              <p:nvPr/>
            </p:nvSpPr>
            <p:spPr bwMode="auto">
              <a:xfrm>
                <a:off x="3028" y="3446"/>
                <a:ext cx="168" cy="161"/>
              </a:xfrm>
              <a:custGeom>
                <a:avLst/>
                <a:gdLst>
                  <a:gd name="T0" fmla="*/ 52 w 71"/>
                  <a:gd name="T1" fmla="*/ 68 h 68"/>
                  <a:gd name="T2" fmla="*/ 47 w 71"/>
                  <a:gd name="T3" fmla="*/ 67 h 68"/>
                  <a:gd name="T4" fmla="*/ 17 w 71"/>
                  <a:gd name="T5" fmla="*/ 47 h 68"/>
                  <a:gd name="T6" fmla="*/ 0 w 71"/>
                  <a:gd name="T7" fmla="*/ 10 h 68"/>
                  <a:gd name="T8" fmla="*/ 13 w 71"/>
                  <a:gd name="T9" fmla="*/ 5 h 68"/>
                  <a:gd name="T10" fmla="*/ 16 w 71"/>
                  <a:gd name="T11" fmla="*/ 12 h 68"/>
                  <a:gd name="T12" fmla="*/ 16 w 71"/>
                  <a:gd name="T13" fmla="*/ 0 h 68"/>
                  <a:gd name="T14" fmla="*/ 64 w 71"/>
                  <a:gd name="T15" fmla="*/ 0 h 68"/>
                  <a:gd name="T16" fmla="*/ 65 w 71"/>
                  <a:gd name="T17" fmla="*/ 6 h 68"/>
                  <a:gd name="T18" fmla="*/ 54 w 71"/>
                  <a:gd name="T19" fmla="*/ 64 h 68"/>
                  <a:gd name="T20" fmla="*/ 52 w 71"/>
                  <a:gd name="T21" fmla="*/ 68 h 68"/>
                  <a:gd name="T22" fmla="*/ 17 w 71"/>
                  <a:gd name="T23" fmla="*/ 14 h 68"/>
                  <a:gd name="T24" fmla="*/ 29 w 71"/>
                  <a:gd name="T25" fmla="*/ 41 h 68"/>
                  <a:gd name="T26" fmla="*/ 45 w 71"/>
                  <a:gd name="T27" fmla="*/ 52 h 68"/>
                  <a:gd name="T28" fmla="*/ 52 w 71"/>
                  <a:gd name="T29" fmla="*/ 14 h 68"/>
                  <a:gd name="T30" fmla="*/ 17 w 71"/>
                  <a:gd name="T31" fmla="*/ 1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68">
                    <a:moveTo>
                      <a:pt x="52" y="68"/>
                    </a:moveTo>
                    <a:cubicBezTo>
                      <a:pt x="47" y="67"/>
                      <a:pt x="47" y="67"/>
                      <a:pt x="47" y="67"/>
                    </a:cubicBezTo>
                    <a:cubicBezTo>
                      <a:pt x="45" y="66"/>
                      <a:pt x="24" y="61"/>
                      <a:pt x="17" y="47"/>
                    </a:cubicBezTo>
                    <a:cubicBezTo>
                      <a:pt x="11" y="35"/>
                      <a:pt x="0" y="11"/>
                      <a:pt x="0" y="1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4" y="8"/>
                      <a:pt x="16" y="1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7"/>
                      <a:pt x="71" y="39"/>
                      <a:pt x="54" y="64"/>
                    </a:cubicBezTo>
                    <a:lnTo>
                      <a:pt x="52" y="68"/>
                    </a:lnTo>
                    <a:close/>
                    <a:moveTo>
                      <a:pt x="17" y="14"/>
                    </a:moveTo>
                    <a:cubicBezTo>
                      <a:pt x="20" y="22"/>
                      <a:pt x="26" y="34"/>
                      <a:pt x="29" y="41"/>
                    </a:cubicBezTo>
                    <a:cubicBezTo>
                      <a:pt x="32" y="46"/>
                      <a:pt x="40" y="50"/>
                      <a:pt x="45" y="52"/>
                    </a:cubicBezTo>
                    <a:cubicBezTo>
                      <a:pt x="52" y="38"/>
                      <a:pt x="52" y="23"/>
                      <a:pt x="52" y="14"/>
                    </a:cubicBez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174"/>
              <p:cNvSpPr>
                <a:spLocks/>
              </p:cNvSpPr>
              <p:nvPr/>
            </p:nvSpPr>
            <p:spPr bwMode="auto">
              <a:xfrm>
                <a:off x="2891" y="3475"/>
                <a:ext cx="106" cy="137"/>
              </a:xfrm>
              <a:custGeom>
                <a:avLst/>
                <a:gdLst>
                  <a:gd name="T0" fmla="*/ 0 w 45"/>
                  <a:gd name="T1" fmla="*/ 26 h 58"/>
                  <a:gd name="T2" fmla="*/ 22 w 45"/>
                  <a:gd name="T3" fmla="*/ 58 h 58"/>
                  <a:gd name="T4" fmla="*/ 37 w 45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8">
                    <a:moveTo>
                      <a:pt x="0" y="26"/>
                    </a:moveTo>
                    <a:cubicBezTo>
                      <a:pt x="0" y="26"/>
                      <a:pt x="3" y="47"/>
                      <a:pt x="22" y="58"/>
                    </a:cubicBezTo>
                    <a:cubicBezTo>
                      <a:pt x="22" y="58"/>
                      <a:pt x="45" y="47"/>
                      <a:pt x="37" y="0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175"/>
              <p:cNvSpPr>
                <a:spLocks/>
              </p:cNvSpPr>
              <p:nvPr/>
            </p:nvSpPr>
            <p:spPr bwMode="auto">
              <a:xfrm>
                <a:off x="2874" y="3470"/>
                <a:ext cx="142" cy="158"/>
              </a:xfrm>
              <a:custGeom>
                <a:avLst/>
                <a:gdLst>
                  <a:gd name="T0" fmla="*/ 29 w 60"/>
                  <a:gd name="T1" fmla="*/ 67 h 67"/>
                  <a:gd name="T2" fmla="*/ 26 w 60"/>
                  <a:gd name="T3" fmla="*/ 66 h 67"/>
                  <a:gd name="T4" fmla="*/ 0 w 60"/>
                  <a:gd name="T5" fmla="*/ 29 h 67"/>
                  <a:gd name="T6" fmla="*/ 14 w 60"/>
                  <a:gd name="T7" fmla="*/ 27 h 67"/>
                  <a:gd name="T8" fmla="*/ 7 w 60"/>
                  <a:gd name="T9" fmla="*/ 28 h 67"/>
                  <a:gd name="T10" fmla="*/ 14 w 60"/>
                  <a:gd name="T11" fmla="*/ 27 h 67"/>
                  <a:gd name="T12" fmla="*/ 29 w 60"/>
                  <a:gd name="T13" fmla="*/ 51 h 67"/>
                  <a:gd name="T14" fmla="*/ 37 w 60"/>
                  <a:gd name="T15" fmla="*/ 3 h 67"/>
                  <a:gd name="T16" fmla="*/ 51 w 60"/>
                  <a:gd name="T17" fmla="*/ 0 h 67"/>
                  <a:gd name="T18" fmla="*/ 32 w 60"/>
                  <a:gd name="T19" fmla="*/ 66 h 67"/>
                  <a:gd name="T20" fmla="*/ 29 w 60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7">
                    <a:moveTo>
                      <a:pt x="29" y="67"/>
                    </a:moveTo>
                    <a:cubicBezTo>
                      <a:pt x="26" y="66"/>
                      <a:pt x="26" y="66"/>
                      <a:pt x="26" y="66"/>
                    </a:cubicBezTo>
                    <a:cubicBezTo>
                      <a:pt x="4" y="54"/>
                      <a:pt x="1" y="30"/>
                      <a:pt x="0" y="29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7" y="42"/>
                      <a:pt x="29" y="51"/>
                    </a:cubicBezTo>
                    <a:cubicBezTo>
                      <a:pt x="34" y="47"/>
                      <a:pt x="43" y="34"/>
                      <a:pt x="37" y="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0" y="52"/>
                      <a:pt x="33" y="65"/>
                      <a:pt x="32" y="66"/>
                    </a:cubicBezTo>
                    <a:lnTo>
                      <a:pt x="29" y="67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176"/>
              <p:cNvSpPr>
                <a:spLocks/>
              </p:cNvSpPr>
              <p:nvPr/>
            </p:nvSpPr>
            <p:spPr bwMode="auto">
              <a:xfrm>
                <a:off x="2962" y="3463"/>
                <a:ext cx="139" cy="134"/>
              </a:xfrm>
              <a:custGeom>
                <a:avLst/>
                <a:gdLst>
                  <a:gd name="T0" fmla="*/ 0 w 59"/>
                  <a:gd name="T1" fmla="*/ 8 h 57"/>
                  <a:gd name="T2" fmla="*/ 20 w 59"/>
                  <a:gd name="T3" fmla="*/ 35 h 57"/>
                  <a:gd name="T4" fmla="*/ 43 w 59"/>
                  <a:gd name="T5" fmla="*/ 57 h 57"/>
                  <a:gd name="T6" fmla="*/ 51 w 59"/>
                  <a:gd name="T7" fmla="*/ 1 h 57"/>
                  <a:gd name="T8" fmla="*/ 28 w 59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0" y="8"/>
                    </a:moveTo>
                    <a:cubicBezTo>
                      <a:pt x="0" y="8"/>
                      <a:pt x="8" y="28"/>
                      <a:pt x="20" y="35"/>
                    </a:cubicBezTo>
                    <a:cubicBezTo>
                      <a:pt x="32" y="42"/>
                      <a:pt x="42" y="54"/>
                      <a:pt x="43" y="57"/>
                    </a:cubicBezTo>
                    <a:cubicBezTo>
                      <a:pt x="43" y="57"/>
                      <a:pt x="59" y="36"/>
                      <a:pt x="51" y="1"/>
                    </a:cubicBezTo>
                    <a:cubicBezTo>
                      <a:pt x="51" y="1"/>
                      <a:pt x="37" y="0"/>
                      <a:pt x="28" y="0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177"/>
              <p:cNvSpPr>
                <a:spLocks/>
              </p:cNvSpPr>
              <p:nvPr/>
            </p:nvSpPr>
            <p:spPr bwMode="auto">
              <a:xfrm>
                <a:off x="2947" y="3446"/>
                <a:ext cx="171" cy="182"/>
              </a:xfrm>
              <a:custGeom>
                <a:avLst/>
                <a:gdLst>
                  <a:gd name="T0" fmla="*/ 49 w 72"/>
                  <a:gd name="T1" fmla="*/ 77 h 77"/>
                  <a:gd name="T2" fmla="*/ 43 w 72"/>
                  <a:gd name="T3" fmla="*/ 68 h 77"/>
                  <a:gd name="T4" fmla="*/ 23 w 72"/>
                  <a:gd name="T5" fmla="*/ 48 h 77"/>
                  <a:gd name="T6" fmla="*/ 0 w 72"/>
                  <a:gd name="T7" fmla="*/ 17 h 77"/>
                  <a:gd name="T8" fmla="*/ 13 w 72"/>
                  <a:gd name="T9" fmla="*/ 12 h 77"/>
                  <a:gd name="T10" fmla="*/ 29 w 72"/>
                  <a:gd name="T11" fmla="*/ 36 h 77"/>
                  <a:gd name="T12" fmla="*/ 48 w 72"/>
                  <a:gd name="T13" fmla="*/ 51 h 77"/>
                  <a:gd name="T14" fmla="*/ 51 w 72"/>
                  <a:gd name="T15" fmla="*/ 15 h 77"/>
                  <a:gd name="T16" fmla="*/ 34 w 72"/>
                  <a:gd name="T17" fmla="*/ 14 h 77"/>
                  <a:gd name="T18" fmla="*/ 34 w 72"/>
                  <a:gd name="T19" fmla="*/ 0 h 77"/>
                  <a:gd name="T20" fmla="*/ 58 w 72"/>
                  <a:gd name="T21" fmla="*/ 1 h 77"/>
                  <a:gd name="T22" fmla="*/ 63 w 72"/>
                  <a:gd name="T23" fmla="*/ 1 h 77"/>
                  <a:gd name="T24" fmla="*/ 64 w 72"/>
                  <a:gd name="T25" fmla="*/ 7 h 77"/>
                  <a:gd name="T26" fmla="*/ 55 w 72"/>
                  <a:gd name="T27" fmla="*/ 68 h 77"/>
                  <a:gd name="T28" fmla="*/ 49 w 72"/>
                  <a:gd name="T2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77">
                    <a:moveTo>
                      <a:pt x="49" y="77"/>
                    </a:moveTo>
                    <a:cubicBezTo>
                      <a:pt x="43" y="68"/>
                      <a:pt x="43" y="68"/>
                      <a:pt x="43" y="68"/>
                    </a:cubicBezTo>
                    <a:cubicBezTo>
                      <a:pt x="42" y="65"/>
                      <a:pt x="33" y="54"/>
                      <a:pt x="23" y="48"/>
                    </a:cubicBezTo>
                    <a:cubicBezTo>
                      <a:pt x="9" y="40"/>
                      <a:pt x="1" y="20"/>
                      <a:pt x="0" y="17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7"/>
                      <a:pt x="21" y="31"/>
                      <a:pt x="29" y="36"/>
                    </a:cubicBezTo>
                    <a:cubicBezTo>
                      <a:pt x="37" y="40"/>
                      <a:pt x="44" y="46"/>
                      <a:pt x="48" y="51"/>
                    </a:cubicBezTo>
                    <a:cubicBezTo>
                      <a:pt x="51" y="44"/>
                      <a:pt x="54" y="31"/>
                      <a:pt x="51" y="15"/>
                    </a:cubicBezTo>
                    <a:cubicBezTo>
                      <a:pt x="47" y="15"/>
                      <a:pt x="39" y="14"/>
                      <a:pt x="34" y="1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43" y="0"/>
                      <a:pt x="57" y="1"/>
                      <a:pt x="58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72" y="44"/>
                      <a:pt x="56" y="67"/>
                      <a:pt x="55" y="68"/>
                    </a:cubicBezTo>
                    <a:lnTo>
                      <a:pt x="49" y="77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178"/>
              <p:cNvSpPr>
                <a:spLocks/>
              </p:cNvSpPr>
              <p:nvPr/>
            </p:nvSpPr>
            <p:spPr bwMode="auto">
              <a:xfrm>
                <a:off x="2527" y="2028"/>
                <a:ext cx="761" cy="260"/>
              </a:xfrm>
              <a:custGeom>
                <a:avLst/>
                <a:gdLst>
                  <a:gd name="T0" fmla="*/ 25 w 322"/>
                  <a:gd name="T1" fmla="*/ 62 h 110"/>
                  <a:gd name="T2" fmla="*/ 0 w 322"/>
                  <a:gd name="T3" fmla="*/ 110 h 110"/>
                  <a:gd name="T4" fmla="*/ 322 w 322"/>
                  <a:gd name="T5" fmla="*/ 110 h 110"/>
                  <a:gd name="T6" fmla="*/ 301 w 322"/>
                  <a:gd name="T7" fmla="*/ 62 h 110"/>
                  <a:gd name="T8" fmla="*/ 280 w 322"/>
                  <a:gd name="T9" fmla="*/ 27 h 110"/>
                  <a:gd name="T10" fmla="*/ 206 w 322"/>
                  <a:gd name="T11" fmla="*/ 27 h 110"/>
                  <a:gd name="T12" fmla="*/ 144 w 322"/>
                  <a:gd name="T13" fmla="*/ 37 h 110"/>
                  <a:gd name="T14" fmla="*/ 99 w 322"/>
                  <a:gd name="T15" fmla="*/ 62 h 110"/>
                  <a:gd name="T16" fmla="*/ 25 w 322"/>
                  <a:gd name="T17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2" h="110">
                    <a:moveTo>
                      <a:pt x="25" y="62"/>
                    </a:moveTo>
                    <a:cubicBezTo>
                      <a:pt x="25" y="62"/>
                      <a:pt x="7" y="78"/>
                      <a:pt x="0" y="110"/>
                    </a:cubicBezTo>
                    <a:cubicBezTo>
                      <a:pt x="322" y="110"/>
                      <a:pt x="322" y="110"/>
                      <a:pt x="322" y="110"/>
                    </a:cubicBezTo>
                    <a:cubicBezTo>
                      <a:pt x="322" y="110"/>
                      <a:pt x="315" y="75"/>
                      <a:pt x="301" y="62"/>
                    </a:cubicBezTo>
                    <a:cubicBezTo>
                      <a:pt x="280" y="27"/>
                      <a:pt x="280" y="27"/>
                      <a:pt x="280" y="27"/>
                    </a:cubicBezTo>
                    <a:cubicBezTo>
                      <a:pt x="280" y="27"/>
                      <a:pt x="217" y="16"/>
                      <a:pt x="206" y="27"/>
                    </a:cubicBezTo>
                    <a:cubicBezTo>
                      <a:pt x="206" y="27"/>
                      <a:pt x="160" y="0"/>
                      <a:pt x="144" y="37"/>
                    </a:cubicBezTo>
                    <a:cubicBezTo>
                      <a:pt x="144" y="37"/>
                      <a:pt x="114" y="68"/>
                      <a:pt x="99" y="62"/>
                    </a:cubicBezTo>
                    <a:cubicBezTo>
                      <a:pt x="84" y="55"/>
                      <a:pt x="54" y="31"/>
                      <a:pt x="25" y="6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179"/>
              <p:cNvSpPr>
                <a:spLocks noEditPoints="1"/>
              </p:cNvSpPr>
              <p:nvPr/>
            </p:nvSpPr>
            <p:spPr bwMode="auto">
              <a:xfrm>
                <a:off x="2508" y="2056"/>
                <a:ext cx="799" cy="246"/>
              </a:xfrm>
              <a:custGeom>
                <a:avLst/>
                <a:gdLst>
                  <a:gd name="T0" fmla="*/ 338 w 338"/>
                  <a:gd name="T1" fmla="*/ 104 h 104"/>
                  <a:gd name="T2" fmla="*/ 0 w 338"/>
                  <a:gd name="T3" fmla="*/ 104 h 104"/>
                  <a:gd name="T4" fmla="*/ 2 w 338"/>
                  <a:gd name="T5" fmla="*/ 96 h 104"/>
                  <a:gd name="T6" fmla="*/ 29 w 338"/>
                  <a:gd name="T7" fmla="*/ 45 h 104"/>
                  <a:gd name="T8" fmla="*/ 65 w 338"/>
                  <a:gd name="T9" fmla="*/ 29 h 104"/>
                  <a:gd name="T10" fmla="*/ 101 w 338"/>
                  <a:gd name="T11" fmla="*/ 40 h 104"/>
                  <a:gd name="T12" fmla="*/ 109 w 338"/>
                  <a:gd name="T13" fmla="*/ 44 h 104"/>
                  <a:gd name="T14" fmla="*/ 112 w 338"/>
                  <a:gd name="T15" fmla="*/ 45 h 104"/>
                  <a:gd name="T16" fmla="*/ 148 w 338"/>
                  <a:gd name="T17" fmla="*/ 22 h 104"/>
                  <a:gd name="T18" fmla="*/ 182 w 338"/>
                  <a:gd name="T19" fmla="*/ 0 h 104"/>
                  <a:gd name="T20" fmla="*/ 214 w 338"/>
                  <a:gd name="T21" fmla="*/ 8 h 104"/>
                  <a:gd name="T22" fmla="*/ 238 w 338"/>
                  <a:gd name="T23" fmla="*/ 4 h 104"/>
                  <a:gd name="T24" fmla="*/ 289 w 338"/>
                  <a:gd name="T25" fmla="*/ 9 h 104"/>
                  <a:gd name="T26" fmla="*/ 292 w 338"/>
                  <a:gd name="T27" fmla="*/ 10 h 104"/>
                  <a:gd name="T28" fmla="*/ 314 w 338"/>
                  <a:gd name="T29" fmla="*/ 46 h 104"/>
                  <a:gd name="T30" fmla="*/ 336 w 338"/>
                  <a:gd name="T31" fmla="*/ 97 h 104"/>
                  <a:gd name="T32" fmla="*/ 338 w 338"/>
                  <a:gd name="T33" fmla="*/ 104 h 104"/>
                  <a:gd name="T34" fmla="*/ 15 w 338"/>
                  <a:gd name="T35" fmla="*/ 92 h 104"/>
                  <a:gd name="T36" fmla="*/ 323 w 338"/>
                  <a:gd name="T37" fmla="*/ 92 h 104"/>
                  <a:gd name="T38" fmla="*/ 305 w 338"/>
                  <a:gd name="T39" fmla="*/ 54 h 104"/>
                  <a:gd name="T40" fmla="*/ 304 w 338"/>
                  <a:gd name="T41" fmla="*/ 53 h 104"/>
                  <a:gd name="T42" fmla="*/ 285 w 338"/>
                  <a:gd name="T43" fmla="*/ 20 h 104"/>
                  <a:gd name="T44" fmla="*/ 238 w 338"/>
                  <a:gd name="T45" fmla="*/ 16 h 104"/>
                  <a:gd name="T46" fmla="*/ 218 w 338"/>
                  <a:gd name="T47" fmla="*/ 19 h 104"/>
                  <a:gd name="T48" fmla="*/ 215 w 338"/>
                  <a:gd name="T49" fmla="*/ 22 h 104"/>
                  <a:gd name="T50" fmla="*/ 211 w 338"/>
                  <a:gd name="T51" fmla="*/ 20 h 104"/>
                  <a:gd name="T52" fmla="*/ 182 w 338"/>
                  <a:gd name="T53" fmla="*/ 11 h 104"/>
                  <a:gd name="T54" fmla="*/ 158 w 338"/>
                  <a:gd name="T55" fmla="*/ 28 h 104"/>
                  <a:gd name="T56" fmla="*/ 157 w 338"/>
                  <a:gd name="T57" fmla="*/ 29 h 104"/>
                  <a:gd name="T58" fmla="*/ 157 w 338"/>
                  <a:gd name="T59" fmla="*/ 29 h 104"/>
                  <a:gd name="T60" fmla="*/ 112 w 338"/>
                  <a:gd name="T61" fmla="*/ 56 h 104"/>
                  <a:gd name="T62" fmla="*/ 105 w 338"/>
                  <a:gd name="T63" fmla="*/ 55 h 104"/>
                  <a:gd name="T64" fmla="*/ 96 w 338"/>
                  <a:gd name="T65" fmla="*/ 51 h 104"/>
                  <a:gd name="T66" fmla="*/ 65 w 338"/>
                  <a:gd name="T67" fmla="*/ 40 h 104"/>
                  <a:gd name="T68" fmla="*/ 37 w 338"/>
                  <a:gd name="T69" fmla="*/ 54 h 104"/>
                  <a:gd name="T70" fmla="*/ 15 w 338"/>
                  <a:gd name="T71" fmla="*/ 9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8" h="104">
                    <a:moveTo>
                      <a:pt x="338" y="104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10" y="63"/>
                      <a:pt x="29" y="46"/>
                      <a:pt x="29" y="45"/>
                    </a:cubicBezTo>
                    <a:cubicBezTo>
                      <a:pt x="40" y="34"/>
                      <a:pt x="52" y="29"/>
                      <a:pt x="65" y="29"/>
                    </a:cubicBezTo>
                    <a:cubicBezTo>
                      <a:pt x="79" y="29"/>
                      <a:pt x="92" y="35"/>
                      <a:pt x="101" y="40"/>
                    </a:cubicBezTo>
                    <a:cubicBezTo>
                      <a:pt x="104" y="42"/>
                      <a:pt x="107" y="43"/>
                      <a:pt x="109" y="44"/>
                    </a:cubicBezTo>
                    <a:cubicBezTo>
                      <a:pt x="110" y="44"/>
                      <a:pt x="111" y="45"/>
                      <a:pt x="112" y="45"/>
                    </a:cubicBezTo>
                    <a:cubicBezTo>
                      <a:pt x="121" y="45"/>
                      <a:pt x="138" y="31"/>
                      <a:pt x="148" y="22"/>
                    </a:cubicBezTo>
                    <a:cubicBezTo>
                      <a:pt x="154" y="7"/>
                      <a:pt x="166" y="0"/>
                      <a:pt x="182" y="0"/>
                    </a:cubicBezTo>
                    <a:cubicBezTo>
                      <a:pt x="195" y="0"/>
                      <a:pt x="208" y="5"/>
                      <a:pt x="214" y="8"/>
                    </a:cubicBezTo>
                    <a:cubicBezTo>
                      <a:pt x="219" y="6"/>
                      <a:pt x="227" y="4"/>
                      <a:pt x="238" y="4"/>
                    </a:cubicBezTo>
                    <a:cubicBezTo>
                      <a:pt x="260" y="4"/>
                      <a:pt x="288" y="9"/>
                      <a:pt x="289" y="9"/>
                    </a:cubicBezTo>
                    <a:cubicBezTo>
                      <a:pt x="292" y="10"/>
                      <a:pt x="292" y="10"/>
                      <a:pt x="292" y="10"/>
                    </a:cubicBezTo>
                    <a:cubicBezTo>
                      <a:pt x="314" y="46"/>
                      <a:pt x="314" y="46"/>
                      <a:pt x="314" y="46"/>
                    </a:cubicBezTo>
                    <a:cubicBezTo>
                      <a:pt x="328" y="61"/>
                      <a:pt x="336" y="95"/>
                      <a:pt x="336" y="97"/>
                    </a:cubicBezTo>
                    <a:lnTo>
                      <a:pt x="338" y="104"/>
                    </a:lnTo>
                    <a:close/>
                    <a:moveTo>
                      <a:pt x="15" y="92"/>
                    </a:moveTo>
                    <a:cubicBezTo>
                      <a:pt x="323" y="92"/>
                      <a:pt x="323" y="92"/>
                      <a:pt x="323" y="92"/>
                    </a:cubicBezTo>
                    <a:cubicBezTo>
                      <a:pt x="320" y="80"/>
                      <a:pt x="313" y="62"/>
                      <a:pt x="305" y="54"/>
                    </a:cubicBezTo>
                    <a:cubicBezTo>
                      <a:pt x="304" y="53"/>
                      <a:pt x="304" y="53"/>
                      <a:pt x="304" y="53"/>
                    </a:cubicBezTo>
                    <a:cubicBezTo>
                      <a:pt x="285" y="20"/>
                      <a:pt x="285" y="20"/>
                      <a:pt x="285" y="20"/>
                    </a:cubicBezTo>
                    <a:cubicBezTo>
                      <a:pt x="277" y="19"/>
                      <a:pt x="255" y="16"/>
                      <a:pt x="238" y="16"/>
                    </a:cubicBezTo>
                    <a:cubicBezTo>
                      <a:pt x="222" y="16"/>
                      <a:pt x="219" y="19"/>
                      <a:pt x="218" y="19"/>
                    </a:cubicBezTo>
                    <a:cubicBezTo>
                      <a:pt x="215" y="22"/>
                      <a:pt x="215" y="22"/>
                      <a:pt x="215" y="22"/>
                    </a:cubicBezTo>
                    <a:cubicBezTo>
                      <a:pt x="211" y="20"/>
                      <a:pt x="211" y="20"/>
                      <a:pt x="211" y="20"/>
                    </a:cubicBezTo>
                    <a:cubicBezTo>
                      <a:pt x="211" y="20"/>
                      <a:pt x="196" y="11"/>
                      <a:pt x="182" y="11"/>
                    </a:cubicBezTo>
                    <a:cubicBezTo>
                      <a:pt x="170" y="11"/>
                      <a:pt x="162" y="17"/>
                      <a:pt x="158" y="28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4" y="32"/>
                      <a:pt x="129" y="56"/>
                      <a:pt x="112" y="56"/>
                    </a:cubicBezTo>
                    <a:cubicBezTo>
                      <a:pt x="109" y="56"/>
                      <a:pt x="107" y="56"/>
                      <a:pt x="105" y="55"/>
                    </a:cubicBezTo>
                    <a:cubicBezTo>
                      <a:pt x="102" y="54"/>
                      <a:pt x="99" y="52"/>
                      <a:pt x="96" y="51"/>
                    </a:cubicBezTo>
                    <a:cubicBezTo>
                      <a:pt x="87" y="46"/>
                      <a:pt x="76" y="40"/>
                      <a:pt x="65" y="40"/>
                    </a:cubicBezTo>
                    <a:cubicBezTo>
                      <a:pt x="55" y="40"/>
                      <a:pt x="46" y="45"/>
                      <a:pt x="37" y="54"/>
                    </a:cubicBezTo>
                    <a:cubicBezTo>
                      <a:pt x="37" y="54"/>
                      <a:pt x="23" y="67"/>
                      <a:pt x="15" y="9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180"/>
              <p:cNvSpPr>
                <a:spLocks/>
              </p:cNvSpPr>
              <p:nvPr/>
            </p:nvSpPr>
            <p:spPr bwMode="auto">
              <a:xfrm>
                <a:off x="2550" y="1543"/>
                <a:ext cx="688" cy="723"/>
              </a:xfrm>
              <a:custGeom>
                <a:avLst/>
                <a:gdLst>
                  <a:gd name="T0" fmla="*/ 73 w 291"/>
                  <a:gd name="T1" fmla="*/ 14 h 306"/>
                  <a:gd name="T2" fmla="*/ 125 w 291"/>
                  <a:gd name="T3" fmla="*/ 1 h 306"/>
                  <a:gd name="T4" fmla="*/ 231 w 291"/>
                  <a:gd name="T5" fmla="*/ 24 h 306"/>
                  <a:gd name="T6" fmla="*/ 245 w 291"/>
                  <a:gd name="T7" fmla="*/ 42 h 306"/>
                  <a:gd name="T8" fmla="*/ 266 w 291"/>
                  <a:gd name="T9" fmla="*/ 122 h 306"/>
                  <a:gd name="T10" fmla="*/ 257 w 291"/>
                  <a:gd name="T11" fmla="*/ 126 h 306"/>
                  <a:gd name="T12" fmla="*/ 273 w 291"/>
                  <a:gd name="T13" fmla="*/ 208 h 306"/>
                  <a:gd name="T14" fmla="*/ 284 w 291"/>
                  <a:gd name="T15" fmla="*/ 227 h 306"/>
                  <a:gd name="T16" fmla="*/ 291 w 291"/>
                  <a:gd name="T17" fmla="*/ 267 h 306"/>
                  <a:gd name="T18" fmla="*/ 266 w 291"/>
                  <a:gd name="T19" fmla="*/ 233 h 306"/>
                  <a:gd name="T20" fmla="*/ 276 w 291"/>
                  <a:gd name="T21" fmla="*/ 271 h 306"/>
                  <a:gd name="T22" fmla="*/ 255 w 291"/>
                  <a:gd name="T23" fmla="*/ 247 h 306"/>
                  <a:gd name="T24" fmla="*/ 248 w 291"/>
                  <a:gd name="T25" fmla="*/ 286 h 306"/>
                  <a:gd name="T26" fmla="*/ 228 w 291"/>
                  <a:gd name="T27" fmla="*/ 273 h 306"/>
                  <a:gd name="T28" fmla="*/ 214 w 291"/>
                  <a:gd name="T29" fmla="*/ 239 h 306"/>
                  <a:gd name="T30" fmla="*/ 186 w 291"/>
                  <a:gd name="T31" fmla="*/ 294 h 306"/>
                  <a:gd name="T32" fmla="*/ 171 w 291"/>
                  <a:gd name="T33" fmla="*/ 262 h 306"/>
                  <a:gd name="T34" fmla="*/ 156 w 291"/>
                  <a:gd name="T35" fmla="*/ 268 h 306"/>
                  <a:gd name="T36" fmla="*/ 142 w 291"/>
                  <a:gd name="T37" fmla="*/ 260 h 306"/>
                  <a:gd name="T38" fmla="*/ 116 w 291"/>
                  <a:gd name="T39" fmla="*/ 254 h 306"/>
                  <a:gd name="T40" fmla="*/ 103 w 291"/>
                  <a:gd name="T41" fmla="*/ 306 h 306"/>
                  <a:gd name="T42" fmla="*/ 83 w 291"/>
                  <a:gd name="T43" fmla="*/ 271 h 306"/>
                  <a:gd name="T44" fmla="*/ 70 w 291"/>
                  <a:gd name="T45" fmla="*/ 288 h 306"/>
                  <a:gd name="T46" fmla="*/ 47 w 291"/>
                  <a:gd name="T47" fmla="*/ 288 h 306"/>
                  <a:gd name="T48" fmla="*/ 15 w 291"/>
                  <a:gd name="T49" fmla="*/ 285 h 306"/>
                  <a:gd name="T50" fmla="*/ 71 w 291"/>
                  <a:gd name="T51" fmla="*/ 211 h 306"/>
                  <a:gd name="T52" fmla="*/ 56 w 291"/>
                  <a:gd name="T53" fmla="*/ 199 h 306"/>
                  <a:gd name="T54" fmla="*/ 77 w 291"/>
                  <a:gd name="T55" fmla="*/ 181 h 306"/>
                  <a:gd name="T56" fmla="*/ 107 w 291"/>
                  <a:gd name="T57" fmla="*/ 141 h 306"/>
                  <a:gd name="T58" fmla="*/ 88 w 291"/>
                  <a:gd name="T59" fmla="*/ 108 h 306"/>
                  <a:gd name="T60" fmla="*/ 0 w 291"/>
                  <a:gd name="T61" fmla="*/ 86 h 306"/>
                  <a:gd name="T62" fmla="*/ 107 w 291"/>
                  <a:gd name="T63" fmla="*/ 90 h 306"/>
                  <a:gd name="T64" fmla="*/ 50 w 291"/>
                  <a:gd name="T65" fmla="*/ 2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1" h="306">
                    <a:moveTo>
                      <a:pt x="50" y="25"/>
                    </a:moveTo>
                    <a:cubicBezTo>
                      <a:pt x="50" y="25"/>
                      <a:pt x="59" y="14"/>
                      <a:pt x="73" y="14"/>
                    </a:cubicBezTo>
                    <a:cubicBezTo>
                      <a:pt x="86" y="14"/>
                      <a:pt x="89" y="18"/>
                      <a:pt x="89" y="18"/>
                    </a:cubicBezTo>
                    <a:cubicBezTo>
                      <a:pt x="89" y="18"/>
                      <a:pt x="94" y="0"/>
                      <a:pt x="125" y="1"/>
                    </a:cubicBezTo>
                    <a:cubicBezTo>
                      <a:pt x="157" y="3"/>
                      <a:pt x="165" y="12"/>
                      <a:pt x="181" y="13"/>
                    </a:cubicBezTo>
                    <a:cubicBezTo>
                      <a:pt x="198" y="15"/>
                      <a:pt x="216" y="18"/>
                      <a:pt x="231" y="24"/>
                    </a:cubicBezTo>
                    <a:cubicBezTo>
                      <a:pt x="246" y="30"/>
                      <a:pt x="242" y="34"/>
                      <a:pt x="254" y="39"/>
                    </a:cubicBezTo>
                    <a:cubicBezTo>
                      <a:pt x="254" y="39"/>
                      <a:pt x="249" y="43"/>
                      <a:pt x="245" y="42"/>
                    </a:cubicBezTo>
                    <a:cubicBezTo>
                      <a:pt x="245" y="42"/>
                      <a:pt x="260" y="48"/>
                      <a:pt x="264" y="72"/>
                    </a:cubicBezTo>
                    <a:cubicBezTo>
                      <a:pt x="269" y="96"/>
                      <a:pt x="266" y="111"/>
                      <a:pt x="266" y="122"/>
                    </a:cubicBezTo>
                    <a:cubicBezTo>
                      <a:pt x="266" y="132"/>
                      <a:pt x="269" y="141"/>
                      <a:pt x="269" y="147"/>
                    </a:cubicBezTo>
                    <a:cubicBezTo>
                      <a:pt x="269" y="147"/>
                      <a:pt x="260" y="135"/>
                      <a:pt x="257" y="126"/>
                    </a:cubicBezTo>
                    <a:cubicBezTo>
                      <a:pt x="257" y="126"/>
                      <a:pt x="269" y="143"/>
                      <a:pt x="269" y="164"/>
                    </a:cubicBezTo>
                    <a:cubicBezTo>
                      <a:pt x="269" y="185"/>
                      <a:pt x="275" y="196"/>
                      <a:pt x="273" y="208"/>
                    </a:cubicBezTo>
                    <a:cubicBezTo>
                      <a:pt x="273" y="208"/>
                      <a:pt x="261" y="200"/>
                      <a:pt x="257" y="187"/>
                    </a:cubicBezTo>
                    <a:cubicBezTo>
                      <a:pt x="257" y="187"/>
                      <a:pt x="276" y="212"/>
                      <a:pt x="284" y="227"/>
                    </a:cubicBezTo>
                    <a:cubicBezTo>
                      <a:pt x="284" y="227"/>
                      <a:pt x="285" y="242"/>
                      <a:pt x="288" y="254"/>
                    </a:cubicBezTo>
                    <a:cubicBezTo>
                      <a:pt x="291" y="267"/>
                      <a:pt x="291" y="267"/>
                      <a:pt x="291" y="267"/>
                    </a:cubicBezTo>
                    <a:cubicBezTo>
                      <a:pt x="291" y="267"/>
                      <a:pt x="279" y="264"/>
                      <a:pt x="276" y="253"/>
                    </a:cubicBezTo>
                    <a:cubicBezTo>
                      <a:pt x="273" y="242"/>
                      <a:pt x="270" y="238"/>
                      <a:pt x="266" y="233"/>
                    </a:cubicBezTo>
                    <a:cubicBezTo>
                      <a:pt x="266" y="233"/>
                      <a:pt x="272" y="241"/>
                      <a:pt x="273" y="254"/>
                    </a:cubicBezTo>
                    <a:cubicBezTo>
                      <a:pt x="275" y="268"/>
                      <a:pt x="276" y="271"/>
                      <a:pt x="276" y="271"/>
                    </a:cubicBezTo>
                    <a:cubicBezTo>
                      <a:pt x="276" y="271"/>
                      <a:pt x="264" y="268"/>
                      <a:pt x="261" y="264"/>
                    </a:cubicBezTo>
                    <a:cubicBezTo>
                      <a:pt x="258" y="259"/>
                      <a:pt x="255" y="247"/>
                      <a:pt x="255" y="247"/>
                    </a:cubicBezTo>
                    <a:cubicBezTo>
                      <a:pt x="255" y="247"/>
                      <a:pt x="260" y="259"/>
                      <a:pt x="258" y="267"/>
                    </a:cubicBezTo>
                    <a:cubicBezTo>
                      <a:pt x="257" y="274"/>
                      <a:pt x="248" y="280"/>
                      <a:pt x="248" y="286"/>
                    </a:cubicBezTo>
                    <a:cubicBezTo>
                      <a:pt x="248" y="286"/>
                      <a:pt x="231" y="289"/>
                      <a:pt x="226" y="256"/>
                    </a:cubicBezTo>
                    <a:cubicBezTo>
                      <a:pt x="226" y="256"/>
                      <a:pt x="225" y="268"/>
                      <a:pt x="228" y="273"/>
                    </a:cubicBezTo>
                    <a:cubicBezTo>
                      <a:pt x="228" y="273"/>
                      <a:pt x="214" y="264"/>
                      <a:pt x="214" y="250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14" y="239"/>
                      <a:pt x="213" y="262"/>
                      <a:pt x="207" y="268"/>
                    </a:cubicBezTo>
                    <a:cubicBezTo>
                      <a:pt x="201" y="274"/>
                      <a:pt x="187" y="285"/>
                      <a:pt x="186" y="294"/>
                    </a:cubicBezTo>
                    <a:cubicBezTo>
                      <a:pt x="186" y="294"/>
                      <a:pt x="172" y="276"/>
                      <a:pt x="178" y="242"/>
                    </a:cubicBezTo>
                    <a:cubicBezTo>
                      <a:pt x="178" y="242"/>
                      <a:pt x="174" y="256"/>
                      <a:pt x="171" y="262"/>
                    </a:cubicBezTo>
                    <a:cubicBezTo>
                      <a:pt x="171" y="262"/>
                      <a:pt x="162" y="248"/>
                      <a:pt x="165" y="230"/>
                    </a:cubicBezTo>
                    <a:cubicBezTo>
                      <a:pt x="165" y="230"/>
                      <a:pt x="163" y="259"/>
                      <a:pt x="156" y="268"/>
                    </a:cubicBezTo>
                    <a:cubicBezTo>
                      <a:pt x="148" y="277"/>
                      <a:pt x="148" y="286"/>
                      <a:pt x="148" y="286"/>
                    </a:cubicBezTo>
                    <a:cubicBezTo>
                      <a:pt x="148" y="286"/>
                      <a:pt x="142" y="268"/>
                      <a:pt x="142" y="260"/>
                    </a:cubicBezTo>
                    <a:cubicBezTo>
                      <a:pt x="142" y="260"/>
                      <a:pt x="134" y="291"/>
                      <a:pt x="130" y="300"/>
                    </a:cubicBezTo>
                    <a:cubicBezTo>
                      <a:pt x="130" y="300"/>
                      <a:pt x="116" y="297"/>
                      <a:pt x="116" y="254"/>
                    </a:cubicBezTo>
                    <a:cubicBezTo>
                      <a:pt x="116" y="254"/>
                      <a:pt x="116" y="283"/>
                      <a:pt x="109" y="292"/>
                    </a:cubicBezTo>
                    <a:cubicBezTo>
                      <a:pt x="101" y="301"/>
                      <a:pt x="103" y="306"/>
                      <a:pt x="103" y="306"/>
                    </a:cubicBezTo>
                    <a:cubicBezTo>
                      <a:pt x="103" y="306"/>
                      <a:pt x="95" y="298"/>
                      <a:pt x="91" y="292"/>
                    </a:cubicBezTo>
                    <a:cubicBezTo>
                      <a:pt x="86" y="286"/>
                      <a:pt x="83" y="277"/>
                      <a:pt x="83" y="271"/>
                    </a:cubicBezTo>
                    <a:cubicBezTo>
                      <a:pt x="83" y="271"/>
                      <a:pt x="85" y="283"/>
                      <a:pt x="76" y="297"/>
                    </a:cubicBezTo>
                    <a:cubicBezTo>
                      <a:pt x="76" y="297"/>
                      <a:pt x="73" y="294"/>
                      <a:pt x="70" y="288"/>
                    </a:cubicBezTo>
                    <a:cubicBezTo>
                      <a:pt x="67" y="282"/>
                      <a:pt x="61" y="270"/>
                      <a:pt x="62" y="260"/>
                    </a:cubicBezTo>
                    <a:cubicBezTo>
                      <a:pt x="62" y="260"/>
                      <a:pt x="59" y="280"/>
                      <a:pt x="47" y="288"/>
                    </a:cubicBezTo>
                    <a:cubicBezTo>
                      <a:pt x="47" y="288"/>
                      <a:pt x="38" y="270"/>
                      <a:pt x="51" y="254"/>
                    </a:cubicBezTo>
                    <a:cubicBezTo>
                      <a:pt x="51" y="254"/>
                      <a:pt x="38" y="277"/>
                      <a:pt x="15" y="285"/>
                    </a:cubicBezTo>
                    <a:cubicBezTo>
                      <a:pt x="15" y="285"/>
                      <a:pt x="8" y="256"/>
                      <a:pt x="36" y="232"/>
                    </a:cubicBezTo>
                    <a:cubicBezTo>
                      <a:pt x="36" y="232"/>
                      <a:pt x="65" y="214"/>
                      <a:pt x="71" y="211"/>
                    </a:cubicBezTo>
                    <a:cubicBezTo>
                      <a:pt x="77" y="207"/>
                      <a:pt x="35" y="232"/>
                      <a:pt x="35" y="232"/>
                    </a:cubicBezTo>
                    <a:cubicBezTo>
                      <a:pt x="35" y="232"/>
                      <a:pt x="36" y="217"/>
                      <a:pt x="56" y="199"/>
                    </a:cubicBezTo>
                    <a:cubicBezTo>
                      <a:pt x="76" y="181"/>
                      <a:pt x="87" y="175"/>
                      <a:pt x="98" y="169"/>
                    </a:cubicBezTo>
                    <a:cubicBezTo>
                      <a:pt x="116" y="159"/>
                      <a:pt x="77" y="181"/>
                      <a:pt x="77" y="181"/>
                    </a:cubicBezTo>
                    <a:cubicBezTo>
                      <a:pt x="77" y="181"/>
                      <a:pt x="76" y="173"/>
                      <a:pt x="98" y="150"/>
                    </a:cubicBezTo>
                    <a:cubicBezTo>
                      <a:pt x="107" y="141"/>
                      <a:pt x="107" y="141"/>
                      <a:pt x="107" y="141"/>
                    </a:cubicBezTo>
                    <a:cubicBezTo>
                      <a:pt x="107" y="141"/>
                      <a:pt x="103" y="134"/>
                      <a:pt x="109" y="126"/>
                    </a:cubicBezTo>
                    <a:cubicBezTo>
                      <a:pt x="109" y="126"/>
                      <a:pt x="119" y="102"/>
                      <a:pt x="88" y="108"/>
                    </a:cubicBezTo>
                    <a:cubicBezTo>
                      <a:pt x="56" y="114"/>
                      <a:pt x="26" y="92"/>
                      <a:pt x="21" y="87"/>
                    </a:cubicBezTo>
                    <a:cubicBezTo>
                      <a:pt x="21" y="87"/>
                      <a:pt x="11" y="81"/>
                      <a:pt x="0" y="86"/>
                    </a:cubicBezTo>
                    <a:cubicBezTo>
                      <a:pt x="0" y="86"/>
                      <a:pt x="0" y="74"/>
                      <a:pt x="21" y="74"/>
                    </a:cubicBezTo>
                    <a:cubicBezTo>
                      <a:pt x="42" y="74"/>
                      <a:pt x="107" y="90"/>
                      <a:pt x="107" y="90"/>
                    </a:cubicBezTo>
                    <a:cubicBezTo>
                      <a:pt x="107" y="90"/>
                      <a:pt x="83" y="77"/>
                      <a:pt x="73" y="58"/>
                    </a:cubicBezTo>
                    <a:cubicBezTo>
                      <a:pt x="62" y="40"/>
                      <a:pt x="50" y="25"/>
                      <a:pt x="50" y="25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181"/>
              <p:cNvSpPr>
                <a:spLocks noEditPoints="1"/>
              </p:cNvSpPr>
              <p:nvPr/>
            </p:nvSpPr>
            <p:spPr bwMode="auto">
              <a:xfrm>
                <a:off x="2536" y="1531"/>
                <a:ext cx="721" cy="785"/>
              </a:xfrm>
              <a:custGeom>
                <a:avLst/>
                <a:gdLst>
                  <a:gd name="T0" fmla="*/ 90 w 305"/>
                  <a:gd name="T1" fmla="*/ 298 h 332"/>
                  <a:gd name="T2" fmla="*/ 70 w 305"/>
                  <a:gd name="T3" fmla="*/ 295 h 332"/>
                  <a:gd name="T4" fmla="*/ 48 w 305"/>
                  <a:gd name="T5" fmla="*/ 295 h 332"/>
                  <a:gd name="T6" fmla="*/ 16 w 305"/>
                  <a:gd name="T7" fmla="*/ 291 h 332"/>
                  <a:gd name="T8" fmla="*/ 100 w 305"/>
                  <a:gd name="T9" fmla="*/ 151 h 332"/>
                  <a:gd name="T10" fmla="*/ 103 w 305"/>
                  <a:gd name="T11" fmla="*/ 118 h 332"/>
                  <a:gd name="T12" fmla="*/ 15 w 305"/>
                  <a:gd name="T13" fmla="*/ 95 h 332"/>
                  <a:gd name="T14" fmla="*/ 27 w 305"/>
                  <a:gd name="T15" fmla="*/ 73 h 332"/>
                  <a:gd name="T16" fmla="*/ 49 w 305"/>
                  <a:gd name="T17" fmla="*/ 30 h 332"/>
                  <a:gd name="T18" fmla="*/ 128 w 305"/>
                  <a:gd name="T19" fmla="*/ 0 h 332"/>
                  <a:gd name="T20" fmla="*/ 171 w 305"/>
                  <a:gd name="T21" fmla="*/ 8 h 332"/>
                  <a:gd name="T22" fmla="*/ 262 w 305"/>
                  <a:gd name="T23" fmla="*/ 38 h 332"/>
                  <a:gd name="T24" fmla="*/ 276 w 305"/>
                  <a:gd name="T25" fmla="*/ 76 h 332"/>
                  <a:gd name="T26" fmla="*/ 281 w 305"/>
                  <a:gd name="T27" fmla="*/ 152 h 332"/>
                  <a:gd name="T28" fmla="*/ 295 w 305"/>
                  <a:gd name="T29" fmla="*/ 230 h 332"/>
                  <a:gd name="T30" fmla="*/ 305 w 305"/>
                  <a:gd name="T31" fmla="*/ 279 h 332"/>
                  <a:gd name="T32" fmla="*/ 293 w 305"/>
                  <a:gd name="T33" fmla="*/ 285 h 332"/>
                  <a:gd name="T34" fmla="*/ 259 w 305"/>
                  <a:gd name="T35" fmla="*/ 291 h 332"/>
                  <a:gd name="T36" fmla="*/ 254 w 305"/>
                  <a:gd name="T37" fmla="*/ 298 h 332"/>
                  <a:gd name="T38" fmla="*/ 220 w 305"/>
                  <a:gd name="T39" fmla="*/ 272 h 332"/>
                  <a:gd name="T40" fmla="*/ 195 w 305"/>
                  <a:gd name="T41" fmla="*/ 313 h 332"/>
                  <a:gd name="T42" fmla="*/ 172 w 305"/>
                  <a:gd name="T43" fmla="*/ 270 h 332"/>
                  <a:gd name="T44" fmla="*/ 159 w 305"/>
                  <a:gd name="T45" fmla="*/ 325 h 332"/>
                  <a:gd name="T46" fmla="*/ 139 w 305"/>
                  <a:gd name="T47" fmla="*/ 311 h 332"/>
                  <a:gd name="T48" fmla="*/ 114 w 305"/>
                  <a:gd name="T49" fmla="*/ 309 h 332"/>
                  <a:gd name="T50" fmla="*/ 106 w 305"/>
                  <a:gd name="T51" fmla="*/ 299 h 332"/>
                  <a:gd name="T52" fmla="*/ 134 w 305"/>
                  <a:gd name="T53" fmla="*/ 294 h 332"/>
                  <a:gd name="T54" fmla="*/ 155 w 305"/>
                  <a:gd name="T55" fmla="*/ 272 h 332"/>
                  <a:gd name="T56" fmla="*/ 182 w 305"/>
                  <a:gd name="T57" fmla="*/ 134 h 332"/>
                  <a:gd name="T58" fmla="*/ 179 w 305"/>
                  <a:gd name="T59" fmla="*/ 246 h 332"/>
                  <a:gd name="T60" fmla="*/ 204 w 305"/>
                  <a:gd name="T61" fmla="*/ 273 h 332"/>
                  <a:gd name="T62" fmla="*/ 226 w 305"/>
                  <a:gd name="T63" fmla="*/ 255 h 332"/>
                  <a:gd name="T64" fmla="*/ 249 w 305"/>
                  <a:gd name="T65" fmla="*/ 285 h 332"/>
                  <a:gd name="T66" fmla="*/ 255 w 305"/>
                  <a:gd name="T67" fmla="*/ 253 h 332"/>
                  <a:gd name="T68" fmla="*/ 231 w 305"/>
                  <a:gd name="T69" fmla="*/ 155 h 332"/>
                  <a:gd name="T70" fmla="*/ 284 w 305"/>
                  <a:gd name="T71" fmla="*/ 234 h 332"/>
                  <a:gd name="T72" fmla="*/ 267 w 305"/>
                  <a:gd name="T73" fmla="*/ 188 h 332"/>
                  <a:gd name="T74" fmla="*/ 257 w 305"/>
                  <a:gd name="T75" fmla="*/ 133 h 332"/>
                  <a:gd name="T76" fmla="*/ 264 w 305"/>
                  <a:gd name="T77" fmla="*/ 78 h 332"/>
                  <a:gd name="T78" fmla="*/ 131 w 305"/>
                  <a:gd name="T79" fmla="*/ 12 h 332"/>
                  <a:gd name="T80" fmla="*/ 79 w 305"/>
                  <a:gd name="T81" fmla="*/ 24 h 332"/>
                  <a:gd name="T82" fmla="*/ 155 w 305"/>
                  <a:gd name="T83" fmla="*/ 112 h 332"/>
                  <a:gd name="T84" fmla="*/ 29 w 305"/>
                  <a:gd name="T85" fmla="*/ 86 h 332"/>
                  <a:gd name="T86" fmla="*/ 93 w 305"/>
                  <a:gd name="T87" fmla="*/ 108 h 332"/>
                  <a:gd name="T88" fmla="*/ 118 w 305"/>
                  <a:gd name="T89" fmla="*/ 143 h 332"/>
                  <a:gd name="T90" fmla="*/ 99 w 305"/>
                  <a:gd name="T91" fmla="*/ 170 h 332"/>
                  <a:gd name="T92" fmla="*/ 113 w 305"/>
                  <a:gd name="T93" fmla="*/ 165 h 332"/>
                  <a:gd name="T94" fmla="*/ 108 w 305"/>
                  <a:gd name="T95" fmla="*/ 178 h 332"/>
                  <a:gd name="T96" fmla="*/ 93 w 305"/>
                  <a:gd name="T97" fmla="*/ 211 h 332"/>
                  <a:gd name="T98" fmla="*/ 69 w 305"/>
                  <a:gd name="T99" fmla="*/ 266 h 332"/>
                  <a:gd name="T100" fmla="*/ 83 w 305"/>
                  <a:gd name="T101" fmla="*/ 278 h 332"/>
                  <a:gd name="T102" fmla="*/ 58 w 305"/>
                  <a:gd name="T103" fmla="*/ 269 h 332"/>
                  <a:gd name="T104" fmla="*/ 46 w 305"/>
                  <a:gd name="T105" fmla="*/ 242 h 332"/>
                  <a:gd name="T106" fmla="*/ 83 w 305"/>
                  <a:gd name="T107" fmla="*/ 222 h 332"/>
                  <a:gd name="T108" fmla="*/ 269 w 305"/>
                  <a:gd name="T109" fmla="*/ 258 h 332"/>
                  <a:gd name="T110" fmla="*/ 267 w 305"/>
                  <a:gd name="T111" fmla="*/ 242 h 332"/>
                  <a:gd name="T112" fmla="*/ 83 w 305"/>
                  <a:gd name="T113" fmla="*/ 193 h 332"/>
                  <a:gd name="T114" fmla="*/ 74 w 305"/>
                  <a:gd name="T115" fmla="*/ 211 h 332"/>
                  <a:gd name="T116" fmla="*/ 82 w 305"/>
                  <a:gd name="T117" fmla="*/ 210 h 332"/>
                  <a:gd name="T118" fmla="*/ 209 w 305"/>
                  <a:gd name="T119" fmla="*/ 27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5" h="332">
                    <a:moveTo>
                      <a:pt x="122" y="332"/>
                    </a:moveTo>
                    <a:cubicBezTo>
                      <a:pt x="105" y="315"/>
                      <a:pt x="105" y="315"/>
                      <a:pt x="105" y="315"/>
                    </a:cubicBezTo>
                    <a:cubicBezTo>
                      <a:pt x="104" y="314"/>
                      <a:pt x="97" y="307"/>
                      <a:pt x="92" y="301"/>
                    </a:cubicBezTo>
                    <a:cubicBezTo>
                      <a:pt x="91" y="300"/>
                      <a:pt x="91" y="299"/>
                      <a:pt x="90" y="298"/>
                    </a:cubicBezTo>
                    <a:cubicBezTo>
                      <a:pt x="89" y="300"/>
                      <a:pt x="88" y="303"/>
                      <a:pt x="86" y="305"/>
                    </a:cubicBezTo>
                    <a:cubicBezTo>
                      <a:pt x="83" y="311"/>
                      <a:pt x="83" y="311"/>
                      <a:pt x="83" y="311"/>
                    </a:cubicBezTo>
                    <a:cubicBezTo>
                      <a:pt x="78" y="306"/>
                      <a:pt x="78" y="306"/>
                      <a:pt x="78" y="306"/>
                    </a:cubicBezTo>
                    <a:cubicBezTo>
                      <a:pt x="77" y="305"/>
                      <a:pt x="74" y="302"/>
                      <a:pt x="70" y="295"/>
                    </a:cubicBezTo>
                    <a:cubicBezTo>
                      <a:pt x="69" y="293"/>
                      <a:pt x="68" y="290"/>
                      <a:pt x="66" y="287"/>
                    </a:cubicBezTo>
                    <a:cubicBezTo>
                      <a:pt x="64" y="291"/>
                      <a:pt x="60" y="295"/>
                      <a:pt x="56" y="298"/>
                    </a:cubicBezTo>
                    <a:cubicBezTo>
                      <a:pt x="51" y="301"/>
                      <a:pt x="51" y="301"/>
                      <a:pt x="51" y="301"/>
                    </a:cubicBezTo>
                    <a:cubicBezTo>
                      <a:pt x="48" y="295"/>
                      <a:pt x="48" y="295"/>
                      <a:pt x="48" y="295"/>
                    </a:cubicBezTo>
                    <a:cubicBezTo>
                      <a:pt x="48" y="295"/>
                      <a:pt x="45" y="290"/>
                      <a:pt x="44" y="283"/>
                    </a:cubicBezTo>
                    <a:cubicBezTo>
                      <a:pt x="39" y="288"/>
                      <a:pt x="31" y="292"/>
                      <a:pt x="23" y="295"/>
                    </a:cubicBezTo>
                    <a:cubicBezTo>
                      <a:pt x="17" y="297"/>
                      <a:pt x="17" y="297"/>
                      <a:pt x="17" y="297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5" y="290"/>
                      <a:pt x="8" y="261"/>
                      <a:pt x="35" y="235"/>
                    </a:cubicBezTo>
                    <a:cubicBezTo>
                      <a:pt x="36" y="232"/>
                      <a:pt x="39" y="217"/>
                      <a:pt x="58" y="199"/>
                    </a:cubicBezTo>
                    <a:cubicBezTo>
                      <a:pt x="65" y="193"/>
                      <a:pt x="71" y="188"/>
                      <a:pt x="77" y="183"/>
                    </a:cubicBezTo>
                    <a:cubicBezTo>
                      <a:pt x="78" y="178"/>
                      <a:pt x="83" y="168"/>
                      <a:pt x="100" y="151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05" y="140"/>
                      <a:pt x="105" y="134"/>
                      <a:pt x="110" y="128"/>
                    </a:cubicBezTo>
                    <a:cubicBezTo>
                      <a:pt x="110" y="126"/>
                      <a:pt x="111" y="122"/>
                      <a:pt x="110" y="120"/>
                    </a:cubicBezTo>
                    <a:cubicBezTo>
                      <a:pt x="109" y="118"/>
                      <a:pt x="105" y="118"/>
                      <a:pt x="103" y="118"/>
                    </a:cubicBezTo>
                    <a:cubicBezTo>
                      <a:pt x="100" y="118"/>
                      <a:pt x="98" y="118"/>
                      <a:pt x="95" y="119"/>
                    </a:cubicBezTo>
                    <a:cubicBezTo>
                      <a:pt x="91" y="120"/>
                      <a:pt x="87" y="120"/>
                      <a:pt x="83" y="120"/>
                    </a:cubicBezTo>
                    <a:cubicBezTo>
                      <a:pt x="55" y="120"/>
                      <a:pt x="30" y="103"/>
                      <a:pt x="24" y="97"/>
                    </a:cubicBezTo>
                    <a:cubicBezTo>
                      <a:pt x="23" y="96"/>
                      <a:pt x="19" y="95"/>
                      <a:pt x="15" y="95"/>
                    </a:cubicBezTo>
                    <a:cubicBezTo>
                      <a:pt x="12" y="95"/>
                      <a:pt x="10" y="95"/>
                      <a:pt x="8" y="96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84"/>
                      <a:pt x="6" y="73"/>
                      <a:pt x="27" y="73"/>
                    </a:cubicBezTo>
                    <a:cubicBezTo>
                      <a:pt x="40" y="73"/>
                      <a:pt x="67" y="78"/>
                      <a:pt x="87" y="83"/>
                    </a:cubicBezTo>
                    <a:cubicBezTo>
                      <a:pt x="82" y="78"/>
                      <a:pt x="77" y="72"/>
                      <a:pt x="74" y="66"/>
                    </a:cubicBezTo>
                    <a:cubicBezTo>
                      <a:pt x="63" y="49"/>
                      <a:pt x="52" y="34"/>
                      <a:pt x="51" y="34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2" y="26"/>
                      <a:pt x="62" y="13"/>
                      <a:pt x="79" y="13"/>
                    </a:cubicBezTo>
                    <a:cubicBezTo>
                      <a:pt x="85" y="13"/>
                      <a:pt x="90" y="14"/>
                      <a:pt x="93" y="15"/>
                    </a:cubicBezTo>
                    <a:cubicBezTo>
                      <a:pt x="97" y="8"/>
                      <a:pt x="107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9" y="0"/>
                      <a:pt x="130" y="0"/>
                      <a:pt x="132" y="0"/>
                    </a:cubicBezTo>
                    <a:cubicBezTo>
                      <a:pt x="151" y="1"/>
                      <a:pt x="163" y="5"/>
                      <a:pt x="171" y="8"/>
                    </a:cubicBezTo>
                    <a:cubicBezTo>
                      <a:pt x="177" y="10"/>
                      <a:pt x="182" y="12"/>
                      <a:pt x="188" y="12"/>
                    </a:cubicBezTo>
                    <a:cubicBezTo>
                      <a:pt x="208" y="14"/>
                      <a:pt x="226" y="18"/>
                      <a:pt x="239" y="23"/>
                    </a:cubicBezTo>
                    <a:cubicBezTo>
                      <a:pt x="248" y="27"/>
                      <a:pt x="251" y="31"/>
                      <a:pt x="254" y="33"/>
                    </a:cubicBezTo>
                    <a:cubicBezTo>
                      <a:pt x="256" y="35"/>
                      <a:pt x="257" y="37"/>
                      <a:pt x="262" y="38"/>
                    </a:cubicBezTo>
                    <a:cubicBezTo>
                      <a:pt x="270" y="42"/>
                      <a:pt x="270" y="42"/>
                      <a:pt x="270" y="42"/>
                    </a:cubicBezTo>
                    <a:cubicBezTo>
                      <a:pt x="264" y="48"/>
                      <a:pt x="264" y="48"/>
                      <a:pt x="264" y="48"/>
                    </a:cubicBezTo>
                    <a:cubicBezTo>
                      <a:pt x="264" y="48"/>
                      <a:pt x="263" y="48"/>
                      <a:pt x="263" y="49"/>
                    </a:cubicBezTo>
                    <a:cubicBezTo>
                      <a:pt x="268" y="54"/>
                      <a:pt x="273" y="63"/>
                      <a:pt x="276" y="76"/>
                    </a:cubicBezTo>
                    <a:cubicBezTo>
                      <a:pt x="279" y="95"/>
                      <a:pt x="279" y="108"/>
                      <a:pt x="278" y="118"/>
                    </a:cubicBezTo>
                    <a:cubicBezTo>
                      <a:pt x="278" y="122"/>
                      <a:pt x="277" y="124"/>
                      <a:pt x="277" y="127"/>
                    </a:cubicBezTo>
                    <a:cubicBezTo>
                      <a:pt x="277" y="132"/>
                      <a:pt x="278" y="137"/>
                      <a:pt x="279" y="142"/>
                    </a:cubicBezTo>
                    <a:cubicBezTo>
                      <a:pt x="280" y="146"/>
                      <a:pt x="281" y="149"/>
                      <a:pt x="281" y="152"/>
                    </a:cubicBezTo>
                    <a:cubicBezTo>
                      <a:pt x="281" y="169"/>
                      <a:pt x="281" y="169"/>
                      <a:pt x="281" y="169"/>
                    </a:cubicBezTo>
                    <a:cubicBezTo>
                      <a:pt x="281" y="179"/>
                      <a:pt x="282" y="187"/>
                      <a:pt x="283" y="193"/>
                    </a:cubicBezTo>
                    <a:cubicBezTo>
                      <a:pt x="285" y="200"/>
                      <a:pt x="286" y="206"/>
                      <a:pt x="285" y="213"/>
                    </a:cubicBezTo>
                    <a:cubicBezTo>
                      <a:pt x="289" y="220"/>
                      <a:pt x="293" y="225"/>
                      <a:pt x="295" y="230"/>
                    </a:cubicBezTo>
                    <a:cubicBezTo>
                      <a:pt x="295" y="231"/>
                      <a:pt x="295" y="231"/>
                      <a:pt x="295" y="231"/>
                    </a:cubicBezTo>
                    <a:cubicBezTo>
                      <a:pt x="296" y="232"/>
                      <a:pt x="296" y="232"/>
                      <a:pt x="296" y="232"/>
                    </a:cubicBezTo>
                    <a:cubicBezTo>
                      <a:pt x="296" y="232"/>
                      <a:pt x="297" y="247"/>
                      <a:pt x="300" y="258"/>
                    </a:cubicBezTo>
                    <a:cubicBezTo>
                      <a:pt x="305" y="279"/>
                      <a:pt x="305" y="279"/>
                      <a:pt x="305" y="279"/>
                    </a:cubicBezTo>
                    <a:cubicBezTo>
                      <a:pt x="296" y="277"/>
                      <a:pt x="296" y="277"/>
                      <a:pt x="296" y="277"/>
                    </a:cubicBezTo>
                    <a:cubicBezTo>
                      <a:pt x="296" y="277"/>
                      <a:pt x="292" y="276"/>
                      <a:pt x="287" y="273"/>
                    </a:cubicBezTo>
                    <a:cubicBezTo>
                      <a:pt x="287" y="274"/>
                      <a:pt x="288" y="274"/>
                      <a:pt x="288" y="274"/>
                    </a:cubicBezTo>
                    <a:cubicBezTo>
                      <a:pt x="293" y="285"/>
                      <a:pt x="293" y="285"/>
                      <a:pt x="293" y="285"/>
                    </a:cubicBezTo>
                    <a:cubicBezTo>
                      <a:pt x="281" y="282"/>
                      <a:pt x="281" y="282"/>
                      <a:pt x="281" y="282"/>
                    </a:cubicBezTo>
                    <a:cubicBezTo>
                      <a:pt x="279" y="281"/>
                      <a:pt x="273" y="280"/>
                      <a:pt x="268" y="277"/>
                    </a:cubicBezTo>
                    <a:cubicBezTo>
                      <a:pt x="267" y="280"/>
                      <a:pt x="265" y="283"/>
                      <a:pt x="263" y="285"/>
                    </a:cubicBezTo>
                    <a:cubicBezTo>
                      <a:pt x="262" y="287"/>
                      <a:pt x="259" y="290"/>
                      <a:pt x="259" y="291"/>
                    </a:cubicBezTo>
                    <a:cubicBezTo>
                      <a:pt x="259" y="296"/>
                      <a:pt x="259" y="296"/>
                      <a:pt x="259" y="296"/>
                    </a:cubicBezTo>
                    <a:cubicBezTo>
                      <a:pt x="255" y="297"/>
                      <a:pt x="255" y="297"/>
                      <a:pt x="255" y="297"/>
                    </a:cubicBezTo>
                    <a:cubicBezTo>
                      <a:pt x="255" y="297"/>
                      <a:pt x="254" y="297"/>
                      <a:pt x="253" y="297"/>
                    </a:cubicBezTo>
                    <a:cubicBezTo>
                      <a:pt x="254" y="298"/>
                      <a:pt x="254" y="298"/>
                      <a:pt x="254" y="298"/>
                    </a:cubicBezTo>
                    <a:cubicBezTo>
                      <a:pt x="253" y="297"/>
                      <a:pt x="253" y="297"/>
                      <a:pt x="253" y="297"/>
                    </a:cubicBezTo>
                    <a:cubicBezTo>
                      <a:pt x="249" y="297"/>
                      <a:pt x="240" y="296"/>
                      <a:pt x="234" y="284"/>
                    </a:cubicBezTo>
                    <a:cubicBezTo>
                      <a:pt x="231" y="282"/>
                      <a:pt x="231" y="282"/>
                      <a:pt x="231" y="282"/>
                    </a:cubicBezTo>
                    <a:cubicBezTo>
                      <a:pt x="230" y="282"/>
                      <a:pt x="225" y="278"/>
                      <a:pt x="220" y="272"/>
                    </a:cubicBezTo>
                    <a:cubicBezTo>
                      <a:pt x="219" y="274"/>
                      <a:pt x="218" y="276"/>
                      <a:pt x="217" y="277"/>
                    </a:cubicBezTo>
                    <a:cubicBezTo>
                      <a:pt x="216" y="278"/>
                      <a:pt x="214" y="280"/>
                      <a:pt x="212" y="281"/>
                    </a:cubicBezTo>
                    <a:cubicBezTo>
                      <a:pt x="207" y="286"/>
                      <a:pt x="198" y="294"/>
                      <a:pt x="197" y="300"/>
                    </a:cubicBezTo>
                    <a:cubicBezTo>
                      <a:pt x="195" y="313"/>
                      <a:pt x="195" y="313"/>
                      <a:pt x="195" y="313"/>
                    </a:cubicBezTo>
                    <a:cubicBezTo>
                      <a:pt x="187" y="302"/>
                      <a:pt x="187" y="302"/>
                      <a:pt x="187" y="302"/>
                    </a:cubicBezTo>
                    <a:cubicBezTo>
                      <a:pt x="187" y="302"/>
                      <a:pt x="180" y="293"/>
                      <a:pt x="178" y="277"/>
                    </a:cubicBezTo>
                    <a:cubicBezTo>
                      <a:pt x="177" y="278"/>
                      <a:pt x="177" y="278"/>
                      <a:pt x="177" y="278"/>
                    </a:cubicBezTo>
                    <a:cubicBezTo>
                      <a:pt x="172" y="270"/>
                      <a:pt x="172" y="270"/>
                      <a:pt x="172" y="270"/>
                    </a:cubicBezTo>
                    <a:cubicBezTo>
                      <a:pt x="172" y="270"/>
                      <a:pt x="171" y="269"/>
                      <a:pt x="171" y="268"/>
                    </a:cubicBezTo>
                    <a:cubicBezTo>
                      <a:pt x="169" y="272"/>
                      <a:pt x="168" y="275"/>
                      <a:pt x="166" y="277"/>
                    </a:cubicBezTo>
                    <a:cubicBezTo>
                      <a:pt x="160" y="284"/>
                      <a:pt x="160" y="291"/>
                      <a:pt x="160" y="291"/>
                    </a:cubicBezTo>
                    <a:cubicBezTo>
                      <a:pt x="159" y="325"/>
                      <a:pt x="159" y="325"/>
                      <a:pt x="159" y="325"/>
                    </a:cubicBezTo>
                    <a:cubicBezTo>
                      <a:pt x="149" y="293"/>
                      <a:pt x="149" y="293"/>
                      <a:pt x="149" y="293"/>
                    </a:cubicBezTo>
                    <a:cubicBezTo>
                      <a:pt x="148" y="293"/>
                      <a:pt x="148" y="291"/>
                      <a:pt x="147" y="290"/>
                    </a:cubicBezTo>
                    <a:cubicBezTo>
                      <a:pt x="145" y="297"/>
                      <a:pt x="143" y="303"/>
                      <a:pt x="141" y="307"/>
                    </a:cubicBezTo>
                    <a:cubicBezTo>
                      <a:pt x="139" y="311"/>
                      <a:pt x="139" y="311"/>
                      <a:pt x="139" y="311"/>
                    </a:cubicBezTo>
                    <a:cubicBezTo>
                      <a:pt x="135" y="310"/>
                      <a:pt x="135" y="310"/>
                      <a:pt x="135" y="310"/>
                    </a:cubicBezTo>
                    <a:cubicBezTo>
                      <a:pt x="133" y="310"/>
                      <a:pt x="127" y="308"/>
                      <a:pt x="122" y="296"/>
                    </a:cubicBezTo>
                    <a:cubicBezTo>
                      <a:pt x="121" y="298"/>
                      <a:pt x="120" y="300"/>
                      <a:pt x="119" y="301"/>
                    </a:cubicBezTo>
                    <a:cubicBezTo>
                      <a:pt x="115" y="306"/>
                      <a:pt x="115" y="309"/>
                      <a:pt x="114" y="309"/>
                    </a:cubicBezTo>
                    <a:lnTo>
                      <a:pt x="122" y="332"/>
                    </a:lnTo>
                    <a:close/>
                    <a:moveTo>
                      <a:pt x="95" y="278"/>
                    </a:moveTo>
                    <a:cubicBezTo>
                      <a:pt x="96" y="283"/>
                      <a:pt x="98" y="289"/>
                      <a:pt x="101" y="294"/>
                    </a:cubicBezTo>
                    <a:cubicBezTo>
                      <a:pt x="103" y="296"/>
                      <a:pt x="104" y="298"/>
                      <a:pt x="106" y="299"/>
                    </a:cubicBezTo>
                    <a:cubicBezTo>
                      <a:pt x="107" y="298"/>
                      <a:pt x="109" y="296"/>
                      <a:pt x="110" y="293"/>
                    </a:cubicBezTo>
                    <a:cubicBezTo>
                      <a:pt x="115" y="288"/>
                      <a:pt x="117" y="270"/>
                      <a:pt x="117" y="259"/>
                    </a:cubicBezTo>
                    <a:cubicBezTo>
                      <a:pt x="128" y="259"/>
                      <a:pt x="128" y="259"/>
                      <a:pt x="128" y="259"/>
                    </a:cubicBezTo>
                    <a:cubicBezTo>
                      <a:pt x="128" y="279"/>
                      <a:pt x="131" y="289"/>
                      <a:pt x="134" y="294"/>
                    </a:cubicBezTo>
                    <a:cubicBezTo>
                      <a:pt x="137" y="285"/>
                      <a:pt x="141" y="270"/>
                      <a:pt x="142" y="264"/>
                    </a:cubicBezTo>
                    <a:cubicBezTo>
                      <a:pt x="154" y="218"/>
                      <a:pt x="154" y="218"/>
                      <a:pt x="154" y="218"/>
                    </a:cubicBezTo>
                    <a:cubicBezTo>
                      <a:pt x="154" y="265"/>
                      <a:pt x="154" y="265"/>
                      <a:pt x="154" y="265"/>
                    </a:cubicBezTo>
                    <a:cubicBezTo>
                      <a:pt x="154" y="267"/>
                      <a:pt x="154" y="270"/>
                      <a:pt x="155" y="272"/>
                    </a:cubicBezTo>
                    <a:cubicBezTo>
                      <a:pt x="155" y="271"/>
                      <a:pt x="156" y="270"/>
                      <a:pt x="157" y="269"/>
                    </a:cubicBezTo>
                    <a:cubicBezTo>
                      <a:pt x="160" y="266"/>
                      <a:pt x="163" y="256"/>
                      <a:pt x="164" y="242"/>
                    </a:cubicBezTo>
                    <a:cubicBezTo>
                      <a:pt x="164" y="240"/>
                      <a:pt x="164" y="237"/>
                      <a:pt x="165" y="234"/>
                    </a:cubicBezTo>
                    <a:cubicBezTo>
                      <a:pt x="182" y="134"/>
                      <a:pt x="182" y="134"/>
                      <a:pt x="182" y="134"/>
                    </a:cubicBezTo>
                    <a:cubicBezTo>
                      <a:pt x="176" y="236"/>
                      <a:pt x="176" y="236"/>
                      <a:pt x="176" y="236"/>
                    </a:cubicBezTo>
                    <a:cubicBezTo>
                      <a:pt x="176" y="236"/>
                      <a:pt x="176" y="239"/>
                      <a:pt x="176" y="243"/>
                    </a:cubicBezTo>
                    <a:cubicBezTo>
                      <a:pt x="176" y="246"/>
                      <a:pt x="176" y="249"/>
                      <a:pt x="177" y="251"/>
                    </a:cubicBezTo>
                    <a:cubicBezTo>
                      <a:pt x="178" y="249"/>
                      <a:pt x="178" y="247"/>
                      <a:pt x="179" y="246"/>
                    </a:cubicBezTo>
                    <a:cubicBezTo>
                      <a:pt x="204" y="168"/>
                      <a:pt x="204" y="168"/>
                      <a:pt x="204" y="168"/>
                    </a:cubicBezTo>
                    <a:cubicBezTo>
                      <a:pt x="190" y="248"/>
                      <a:pt x="190" y="248"/>
                      <a:pt x="190" y="248"/>
                    </a:cubicBezTo>
                    <a:cubicBezTo>
                      <a:pt x="187" y="265"/>
                      <a:pt x="189" y="278"/>
                      <a:pt x="192" y="286"/>
                    </a:cubicBezTo>
                    <a:cubicBezTo>
                      <a:pt x="196" y="281"/>
                      <a:pt x="200" y="277"/>
                      <a:pt x="204" y="273"/>
                    </a:cubicBezTo>
                    <a:cubicBezTo>
                      <a:pt x="206" y="271"/>
                      <a:pt x="208" y="270"/>
                      <a:pt x="209" y="269"/>
                    </a:cubicBezTo>
                    <a:cubicBezTo>
                      <a:pt x="211" y="266"/>
                      <a:pt x="214" y="254"/>
                      <a:pt x="215" y="244"/>
                    </a:cubicBezTo>
                    <a:cubicBezTo>
                      <a:pt x="226" y="244"/>
                      <a:pt x="226" y="244"/>
                      <a:pt x="226" y="244"/>
                    </a:cubicBezTo>
                    <a:cubicBezTo>
                      <a:pt x="226" y="255"/>
                      <a:pt x="226" y="255"/>
                      <a:pt x="226" y="255"/>
                    </a:cubicBezTo>
                    <a:cubicBezTo>
                      <a:pt x="226" y="256"/>
                      <a:pt x="226" y="258"/>
                      <a:pt x="227" y="259"/>
                    </a:cubicBezTo>
                    <a:cubicBezTo>
                      <a:pt x="232" y="217"/>
                      <a:pt x="232" y="217"/>
                      <a:pt x="232" y="217"/>
                    </a:cubicBezTo>
                    <a:cubicBezTo>
                      <a:pt x="238" y="260"/>
                      <a:pt x="238" y="260"/>
                      <a:pt x="238" y="260"/>
                    </a:cubicBezTo>
                    <a:cubicBezTo>
                      <a:pt x="240" y="275"/>
                      <a:pt x="245" y="282"/>
                      <a:pt x="249" y="285"/>
                    </a:cubicBezTo>
                    <a:cubicBezTo>
                      <a:pt x="251" y="282"/>
                      <a:pt x="252" y="280"/>
                      <a:pt x="254" y="278"/>
                    </a:cubicBezTo>
                    <a:cubicBezTo>
                      <a:pt x="256" y="276"/>
                      <a:pt x="258" y="273"/>
                      <a:pt x="258" y="270"/>
                    </a:cubicBezTo>
                    <a:cubicBezTo>
                      <a:pt x="259" y="269"/>
                      <a:pt x="259" y="266"/>
                      <a:pt x="258" y="261"/>
                    </a:cubicBezTo>
                    <a:cubicBezTo>
                      <a:pt x="256" y="257"/>
                      <a:pt x="256" y="253"/>
                      <a:pt x="255" y="253"/>
                    </a:cubicBezTo>
                    <a:cubicBezTo>
                      <a:pt x="246" y="215"/>
                      <a:pt x="246" y="215"/>
                      <a:pt x="246" y="215"/>
                    </a:cubicBezTo>
                    <a:cubicBezTo>
                      <a:pt x="201" y="159"/>
                      <a:pt x="201" y="159"/>
                      <a:pt x="201" y="159"/>
                    </a:cubicBezTo>
                    <a:cubicBezTo>
                      <a:pt x="242" y="201"/>
                      <a:pt x="242" y="201"/>
                      <a:pt x="242" y="201"/>
                    </a:cubicBezTo>
                    <a:cubicBezTo>
                      <a:pt x="231" y="155"/>
                      <a:pt x="231" y="155"/>
                      <a:pt x="231" y="155"/>
                    </a:cubicBezTo>
                    <a:cubicBezTo>
                      <a:pt x="252" y="210"/>
                      <a:pt x="252" y="210"/>
                      <a:pt x="252" y="210"/>
                    </a:cubicBezTo>
                    <a:cubicBezTo>
                      <a:pt x="276" y="234"/>
                      <a:pt x="276" y="234"/>
                      <a:pt x="276" y="234"/>
                    </a:cubicBezTo>
                    <a:cubicBezTo>
                      <a:pt x="281" y="239"/>
                      <a:pt x="284" y="244"/>
                      <a:pt x="287" y="255"/>
                    </a:cubicBezTo>
                    <a:cubicBezTo>
                      <a:pt x="286" y="246"/>
                      <a:pt x="284" y="237"/>
                      <a:pt x="284" y="234"/>
                    </a:cubicBezTo>
                    <a:cubicBezTo>
                      <a:pt x="282" y="229"/>
                      <a:pt x="278" y="223"/>
                      <a:pt x="272" y="215"/>
                    </a:cubicBezTo>
                    <a:cubicBezTo>
                      <a:pt x="268" y="211"/>
                      <a:pt x="261" y="204"/>
                      <a:pt x="257" y="193"/>
                    </a:cubicBezTo>
                    <a:cubicBezTo>
                      <a:pt x="246" y="161"/>
                      <a:pt x="246" y="161"/>
                      <a:pt x="246" y="161"/>
                    </a:cubicBezTo>
                    <a:cubicBezTo>
                      <a:pt x="267" y="188"/>
                      <a:pt x="267" y="188"/>
                      <a:pt x="267" y="188"/>
                    </a:cubicBezTo>
                    <a:cubicBezTo>
                      <a:pt x="267" y="188"/>
                      <a:pt x="269" y="190"/>
                      <a:pt x="272" y="194"/>
                    </a:cubicBezTo>
                    <a:cubicBezTo>
                      <a:pt x="270" y="187"/>
                      <a:pt x="269" y="179"/>
                      <a:pt x="269" y="169"/>
                    </a:cubicBezTo>
                    <a:cubicBezTo>
                      <a:pt x="269" y="162"/>
                      <a:pt x="268" y="155"/>
                      <a:pt x="265" y="148"/>
                    </a:cubicBezTo>
                    <a:cubicBezTo>
                      <a:pt x="261" y="142"/>
                      <a:pt x="259" y="137"/>
                      <a:pt x="257" y="133"/>
                    </a:cubicBezTo>
                    <a:cubicBezTo>
                      <a:pt x="245" y="98"/>
                      <a:pt x="245" y="98"/>
                      <a:pt x="245" y="98"/>
                    </a:cubicBezTo>
                    <a:cubicBezTo>
                      <a:pt x="266" y="126"/>
                      <a:pt x="266" y="126"/>
                      <a:pt x="266" y="126"/>
                    </a:cubicBezTo>
                    <a:cubicBezTo>
                      <a:pt x="266" y="123"/>
                      <a:pt x="266" y="120"/>
                      <a:pt x="266" y="118"/>
                    </a:cubicBezTo>
                    <a:cubicBezTo>
                      <a:pt x="267" y="108"/>
                      <a:pt x="268" y="95"/>
                      <a:pt x="264" y="78"/>
                    </a:cubicBezTo>
                    <a:cubicBezTo>
                      <a:pt x="261" y="58"/>
                      <a:pt x="249" y="52"/>
                      <a:pt x="248" y="52"/>
                    </a:cubicBezTo>
                    <a:cubicBezTo>
                      <a:pt x="181" y="23"/>
                      <a:pt x="181" y="23"/>
                      <a:pt x="181" y="23"/>
                    </a:cubicBezTo>
                    <a:cubicBezTo>
                      <a:pt x="176" y="22"/>
                      <a:pt x="172" y="21"/>
                      <a:pt x="168" y="19"/>
                    </a:cubicBezTo>
                    <a:cubicBezTo>
                      <a:pt x="159" y="16"/>
                      <a:pt x="149" y="13"/>
                      <a:pt x="131" y="12"/>
                    </a:cubicBezTo>
                    <a:cubicBezTo>
                      <a:pt x="105" y="11"/>
                      <a:pt x="101" y="24"/>
                      <a:pt x="101" y="24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0" y="26"/>
                      <a:pt x="87" y="24"/>
                      <a:pt x="79" y="24"/>
                    </a:cubicBezTo>
                    <a:cubicBezTo>
                      <a:pt x="72" y="24"/>
                      <a:pt x="67" y="28"/>
                      <a:pt x="64" y="31"/>
                    </a:cubicBezTo>
                    <a:cubicBezTo>
                      <a:pt x="68" y="36"/>
                      <a:pt x="76" y="48"/>
                      <a:pt x="84" y="61"/>
                    </a:cubicBezTo>
                    <a:cubicBezTo>
                      <a:pt x="93" y="77"/>
                      <a:pt x="116" y="90"/>
                      <a:pt x="116" y="90"/>
                    </a:cubicBezTo>
                    <a:cubicBezTo>
                      <a:pt x="155" y="112"/>
                      <a:pt x="155" y="112"/>
                      <a:pt x="155" y="112"/>
                    </a:cubicBezTo>
                    <a:cubicBezTo>
                      <a:pt x="112" y="101"/>
                      <a:pt x="112" y="101"/>
                      <a:pt x="112" y="101"/>
                    </a:cubicBezTo>
                    <a:cubicBezTo>
                      <a:pt x="111" y="101"/>
                      <a:pt x="47" y="84"/>
                      <a:pt x="27" y="84"/>
                    </a:cubicBezTo>
                    <a:cubicBezTo>
                      <a:pt x="26" y="84"/>
                      <a:pt x="25" y="84"/>
                      <a:pt x="24" y="84"/>
                    </a:cubicBezTo>
                    <a:cubicBezTo>
                      <a:pt x="26" y="85"/>
                      <a:pt x="27" y="86"/>
                      <a:pt x="29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5" y="91"/>
                      <a:pt x="57" y="108"/>
                      <a:pt x="83" y="108"/>
                    </a:cubicBezTo>
                    <a:cubicBezTo>
                      <a:pt x="86" y="108"/>
                      <a:pt x="89" y="108"/>
                      <a:pt x="93" y="108"/>
                    </a:cubicBezTo>
                    <a:cubicBezTo>
                      <a:pt x="106" y="105"/>
                      <a:pt x="115" y="107"/>
                      <a:pt x="120" y="114"/>
                    </a:cubicBezTo>
                    <a:cubicBezTo>
                      <a:pt x="125" y="122"/>
                      <a:pt x="121" y="132"/>
                      <a:pt x="120" y="134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6" y="139"/>
                      <a:pt x="118" y="143"/>
                      <a:pt x="118" y="143"/>
                    </a:cubicBezTo>
                    <a:cubicBezTo>
                      <a:pt x="120" y="147"/>
                      <a:pt x="120" y="147"/>
                      <a:pt x="120" y="147"/>
                    </a:cubicBezTo>
                    <a:cubicBezTo>
                      <a:pt x="117" y="150"/>
                      <a:pt x="117" y="150"/>
                      <a:pt x="117" y="150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4" y="164"/>
                      <a:pt x="101" y="167"/>
                      <a:pt x="99" y="170"/>
                    </a:cubicBezTo>
                    <a:cubicBezTo>
                      <a:pt x="99" y="170"/>
                      <a:pt x="99" y="170"/>
                      <a:pt x="100" y="169"/>
                    </a:cubicBezTo>
                    <a:cubicBezTo>
                      <a:pt x="101" y="168"/>
                      <a:pt x="101" y="168"/>
                      <a:pt x="101" y="168"/>
                    </a:cubicBezTo>
                    <a:cubicBezTo>
                      <a:pt x="107" y="165"/>
                      <a:pt x="107" y="165"/>
                      <a:pt x="109" y="165"/>
                    </a:cubicBezTo>
                    <a:cubicBezTo>
                      <a:pt x="113" y="165"/>
                      <a:pt x="113" y="165"/>
                      <a:pt x="113" y="165"/>
                    </a:cubicBezTo>
                    <a:cubicBezTo>
                      <a:pt x="114" y="170"/>
                      <a:pt x="114" y="170"/>
                      <a:pt x="114" y="170"/>
                    </a:cubicBezTo>
                    <a:cubicBezTo>
                      <a:pt x="115" y="172"/>
                      <a:pt x="115" y="173"/>
                      <a:pt x="111" y="176"/>
                    </a:cubicBezTo>
                    <a:cubicBezTo>
                      <a:pt x="111" y="176"/>
                      <a:pt x="111" y="176"/>
                      <a:pt x="111" y="176"/>
                    </a:cubicBezTo>
                    <a:cubicBezTo>
                      <a:pt x="111" y="176"/>
                      <a:pt x="110" y="177"/>
                      <a:pt x="108" y="178"/>
                    </a:cubicBezTo>
                    <a:cubicBezTo>
                      <a:pt x="105" y="180"/>
                      <a:pt x="100" y="183"/>
                      <a:pt x="93" y="187"/>
                    </a:cubicBezTo>
                    <a:cubicBezTo>
                      <a:pt x="90" y="189"/>
                      <a:pt x="87" y="191"/>
                      <a:pt x="84" y="193"/>
                    </a:cubicBezTo>
                    <a:cubicBezTo>
                      <a:pt x="87" y="218"/>
                      <a:pt x="87" y="218"/>
                      <a:pt x="87" y="218"/>
                    </a:cubicBezTo>
                    <a:cubicBezTo>
                      <a:pt x="93" y="211"/>
                      <a:pt x="93" y="211"/>
                      <a:pt x="93" y="211"/>
                    </a:cubicBezTo>
                    <a:cubicBezTo>
                      <a:pt x="87" y="221"/>
                      <a:pt x="87" y="221"/>
                      <a:pt x="87" y="221"/>
                    </a:cubicBezTo>
                    <a:cubicBezTo>
                      <a:pt x="95" y="275"/>
                      <a:pt x="95" y="275"/>
                      <a:pt x="95" y="275"/>
                    </a:cubicBezTo>
                    <a:cubicBezTo>
                      <a:pt x="95" y="275"/>
                      <a:pt x="95" y="276"/>
                      <a:pt x="95" y="278"/>
                    </a:cubicBezTo>
                    <a:close/>
                    <a:moveTo>
                      <a:pt x="69" y="266"/>
                    </a:moveTo>
                    <a:cubicBezTo>
                      <a:pt x="74" y="266"/>
                      <a:pt x="74" y="266"/>
                      <a:pt x="74" y="266"/>
                    </a:cubicBezTo>
                    <a:cubicBezTo>
                      <a:pt x="73" y="274"/>
                      <a:pt x="78" y="285"/>
                      <a:pt x="81" y="290"/>
                    </a:cubicBezTo>
                    <a:cubicBezTo>
                      <a:pt x="81" y="290"/>
                      <a:pt x="81" y="290"/>
                      <a:pt x="81" y="290"/>
                    </a:cubicBezTo>
                    <a:cubicBezTo>
                      <a:pt x="83" y="285"/>
                      <a:pt x="83" y="280"/>
                      <a:pt x="83" y="278"/>
                    </a:cubicBezTo>
                    <a:cubicBezTo>
                      <a:pt x="83" y="277"/>
                      <a:pt x="83" y="277"/>
                      <a:pt x="83" y="276"/>
                    </a:cubicBezTo>
                    <a:cubicBezTo>
                      <a:pt x="83" y="228"/>
                      <a:pt x="83" y="228"/>
                      <a:pt x="83" y="228"/>
                    </a:cubicBezTo>
                    <a:cubicBezTo>
                      <a:pt x="62" y="262"/>
                      <a:pt x="62" y="262"/>
                      <a:pt x="62" y="262"/>
                    </a:cubicBezTo>
                    <a:cubicBezTo>
                      <a:pt x="62" y="263"/>
                      <a:pt x="61" y="265"/>
                      <a:pt x="58" y="269"/>
                    </a:cubicBezTo>
                    <a:cubicBezTo>
                      <a:pt x="56" y="273"/>
                      <a:pt x="56" y="278"/>
                      <a:pt x="56" y="281"/>
                    </a:cubicBezTo>
                    <a:cubicBezTo>
                      <a:pt x="60" y="276"/>
                      <a:pt x="62" y="269"/>
                      <a:pt x="62" y="265"/>
                    </a:cubicBezTo>
                    <a:lnTo>
                      <a:pt x="69" y="266"/>
                    </a:lnTo>
                    <a:close/>
                    <a:moveTo>
                      <a:pt x="46" y="242"/>
                    </a:moveTo>
                    <a:cubicBezTo>
                      <a:pt x="29" y="256"/>
                      <a:pt x="26" y="272"/>
                      <a:pt x="26" y="281"/>
                    </a:cubicBezTo>
                    <a:cubicBezTo>
                      <a:pt x="37" y="276"/>
                      <a:pt x="44" y="267"/>
                      <a:pt x="48" y="262"/>
                    </a:cubicBezTo>
                    <a:cubicBezTo>
                      <a:pt x="50" y="260"/>
                      <a:pt x="51" y="258"/>
                      <a:pt x="53" y="256"/>
                    </a:cubicBezTo>
                    <a:cubicBezTo>
                      <a:pt x="83" y="222"/>
                      <a:pt x="83" y="222"/>
                      <a:pt x="83" y="222"/>
                    </a:cubicBezTo>
                    <a:cubicBezTo>
                      <a:pt x="83" y="217"/>
                      <a:pt x="83" y="217"/>
                      <a:pt x="83" y="217"/>
                    </a:cubicBezTo>
                    <a:cubicBezTo>
                      <a:pt x="83" y="218"/>
                      <a:pt x="82" y="219"/>
                      <a:pt x="80" y="221"/>
                    </a:cubicBezTo>
                    <a:cubicBezTo>
                      <a:pt x="74" y="224"/>
                      <a:pt x="49" y="239"/>
                      <a:pt x="46" y="242"/>
                    </a:cubicBezTo>
                    <a:close/>
                    <a:moveTo>
                      <a:pt x="269" y="258"/>
                    </a:moveTo>
                    <a:cubicBezTo>
                      <a:pt x="271" y="263"/>
                      <a:pt x="272" y="265"/>
                      <a:pt x="272" y="265"/>
                    </a:cubicBezTo>
                    <a:cubicBezTo>
                      <a:pt x="272" y="266"/>
                      <a:pt x="273" y="266"/>
                      <a:pt x="274" y="267"/>
                    </a:cubicBezTo>
                    <a:cubicBezTo>
                      <a:pt x="274" y="265"/>
                      <a:pt x="274" y="263"/>
                      <a:pt x="273" y="260"/>
                    </a:cubicBezTo>
                    <a:cubicBezTo>
                      <a:pt x="272" y="249"/>
                      <a:pt x="267" y="242"/>
                      <a:pt x="267" y="242"/>
                    </a:cubicBezTo>
                    <a:cubicBezTo>
                      <a:pt x="260" y="233"/>
                      <a:pt x="260" y="233"/>
                      <a:pt x="260" y="233"/>
                    </a:cubicBezTo>
                    <a:cubicBezTo>
                      <a:pt x="267" y="250"/>
                      <a:pt x="267" y="250"/>
                      <a:pt x="267" y="250"/>
                    </a:cubicBezTo>
                    <a:cubicBezTo>
                      <a:pt x="267" y="250"/>
                      <a:pt x="268" y="254"/>
                      <a:pt x="269" y="258"/>
                    </a:cubicBezTo>
                    <a:close/>
                    <a:moveTo>
                      <a:pt x="83" y="193"/>
                    </a:moveTo>
                    <a:cubicBezTo>
                      <a:pt x="78" y="197"/>
                      <a:pt x="72" y="202"/>
                      <a:pt x="66" y="208"/>
                    </a:cubicBezTo>
                    <a:cubicBezTo>
                      <a:pt x="60" y="213"/>
                      <a:pt x="56" y="219"/>
                      <a:pt x="53" y="223"/>
                    </a:cubicBezTo>
                    <a:cubicBezTo>
                      <a:pt x="64" y="217"/>
                      <a:pt x="70" y="213"/>
                      <a:pt x="73" y="212"/>
                    </a:cubicBezTo>
                    <a:cubicBezTo>
                      <a:pt x="73" y="211"/>
                      <a:pt x="74" y="211"/>
                      <a:pt x="74" y="211"/>
                    </a:cubicBezTo>
                    <a:cubicBezTo>
                      <a:pt x="74" y="211"/>
                      <a:pt x="74" y="211"/>
                      <a:pt x="74" y="211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77" y="210"/>
                      <a:pt x="77" y="210"/>
                      <a:pt x="78" y="210"/>
                    </a:cubicBezTo>
                    <a:cubicBezTo>
                      <a:pt x="82" y="210"/>
                      <a:pt x="82" y="210"/>
                      <a:pt x="82" y="210"/>
                    </a:cubicBezTo>
                    <a:cubicBezTo>
                      <a:pt x="83" y="214"/>
                      <a:pt x="83" y="214"/>
                      <a:pt x="83" y="214"/>
                    </a:cubicBezTo>
                    <a:cubicBezTo>
                      <a:pt x="83" y="214"/>
                      <a:pt x="83" y="214"/>
                      <a:pt x="83" y="214"/>
                    </a:cubicBezTo>
                    <a:lnTo>
                      <a:pt x="83" y="193"/>
                    </a:lnTo>
                    <a:close/>
                    <a:moveTo>
                      <a:pt x="209" y="27"/>
                    </a:moveTo>
                    <a:cubicBezTo>
                      <a:pt x="242" y="38"/>
                      <a:pt x="242" y="38"/>
                      <a:pt x="242" y="38"/>
                    </a:cubicBezTo>
                    <a:cubicBezTo>
                      <a:pt x="240" y="37"/>
                      <a:pt x="238" y="36"/>
                      <a:pt x="235" y="34"/>
                    </a:cubicBezTo>
                    <a:cubicBezTo>
                      <a:pt x="228" y="31"/>
                      <a:pt x="219" y="29"/>
                      <a:pt x="209" y="27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182"/>
              <p:cNvSpPr>
                <a:spLocks/>
              </p:cNvSpPr>
              <p:nvPr/>
            </p:nvSpPr>
            <p:spPr bwMode="auto">
              <a:xfrm>
                <a:off x="2668" y="1576"/>
                <a:ext cx="135" cy="180"/>
              </a:xfrm>
              <a:custGeom>
                <a:avLst/>
                <a:gdLst>
                  <a:gd name="T0" fmla="*/ 57 w 57"/>
                  <a:gd name="T1" fmla="*/ 76 h 76"/>
                  <a:gd name="T2" fmla="*/ 23 w 57"/>
                  <a:gd name="T3" fmla="*/ 44 h 76"/>
                  <a:gd name="T4" fmla="*/ 0 w 57"/>
                  <a:gd name="T5" fmla="*/ 11 h 76"/>
                  <a:gd name="T6" fmla="*/ 23 w 57"/>
                  <a:gd name="T7" fmla="*/ 0 h 76"/>
                  <a:gd name="T8" fmla="*/ 39 w 57"/>
                  <a:gd name="T9" fmla="*/ 4 h 76"/>
                  <a:gd name="T10" fmla="*/ 57 w 57"/>
                  <a:gd name="T1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76">
                    <a:moveTo>
                      <a:pt x="57" y="76"/>
                    </a:moveTo>
                    <a:cubicBezTo>
                      <a:pt x="57" y="76"/>
                      <a:pt x="33" y="63"/>
                      <a:pt x="23" y="44"/>
                    </a:cubicBezTo>
                    <a:cubicBezTo>
                      <a:pt x="12" y="26"/>
                      <a:pt x="0" y="11"/>
                      <a:pt x="0" y="11"/>
                    </a:cubicBezTo>
                    <a:cubicBezTo>
                      <a:pt x="0" y="11"/>
                      <a:pt x="9" y="0"/>
                      <a:pt x="23" y="0"/>
                    </a:cubicBezTo>
                    <a:cubicBezTo>
                      <a:pt x="36" y="0"/>
                      <a:pt x="39" y="4"/>
                      <a:pt x="39" y="4"/>
                    </a:cubicBezTo>
                    <a:cubicBezTo>
                      <a:pt x="39" y="4"/>
                      <a:pt x="29" y="43"/>
                      <a:pt x="57" y="76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183"/>
              <p:cNvSpPr>
                <a:spLocks noEditPoints="1"/>
              </p:cNvSpPr>
              <p:nvPr/>
            </p:nvSpPr>
            <p:spPr bwMode="auto">
              <a:xfrm>
                <a:off x="2652" y="1562"/>
                <a:ext cx="163" cy="205"/>
              </a:xfrm>
              <a:custGeom>
                <a:avLst/>
                <a:gdLst>
                  <a:gd name="T0" fmla="*/ 61 w 69"/>
                  <a:gd name="T1" fmla="*/ 87 h 87"/>
                  <a:gd name="T2" fmla="*/ 25 w 69"/>
                  <a:gd name="T3" fmla="*/ 53 h 87"/>
                  <a:gd name="T4" fmla="*/ 2 w 69"/>
                  <a:gd name="T5" fmla="*/ 21 h 87"/>
                  <a:gd name="T6" fmla="*/ 0 w 69"/>
                  <a:gd name="T7" fmla="*/ 17 h 87"/>
                  <a:gd name="T8" fmla="*/ 2 w 69"/>
                  <a:gd name="T9" fmla="*/ 14 h 87"/>
                  <a:gd name="T10" fmla="*/ 30 w 69"/>
                  <a:gd name="T11" fmla="*/ 0 h 87"/>
                  <a:gd name="T12" fmla="*/ 51 w 69"/>
                  <a:gd name="T13" fmla="*/ 6 h 87"/>
                  <a:gd name="T14" fmla="*/ 52 w 69"/>
                  <a:gd name="T15" fmla="*/ 9 h 87"/>
                  <a:gd name="T16" fmla="*/ 52 w 69"/>
                  <a:gd name="T17" fmla="*/ 11 h 87"/>
                  <a:gd name="T18" fmla="*/ 69 w 69"/>
                  <a:gd name="T19" fmla="*/ 78 h 87"/>
                  <a:gd name="T20" fmla="*/ 61 w 69"/>
                  <a:gd name="T21" fmla="*/ 87 h 87"/>
                  <a:gd name="T22" fmla="*/ 15 w 69"/>
                  <a:gd name="T23" fmla="*/ 18 h 87"/>
                  <a:gd name="T24" fmla="*/ 35 w 69"/>
                  <a:gd name="T25" fmla="*/ 48 h 87"/>
                  <a:gd name="T26" fmla="*/ 44 w 69"/>
                  <a:gd name="T27" fmla="*/ 60 h 87"/>
                  <a:gd name="T28" fmla="*/ 40 w 69"/>
                  <a:gd name="T29" fmla="*/ 13 h 87"/>
                  <a:gd name="T30" fmla="*/ 30 w 69"/>
                  <a:gd name="T31" fmla="*/ 11 h 87"/>
                  <a:gd name="T32" fmla="*/ 15 w 69"/>
                  <a:gd name="T33" fmla="*/ 1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87">
                    <a:moveTo>
                      <a:pt x="61" y="87"/>
                    </a:moveTo>
                    <a:cubicBezTo>
                      <a:pt x="60" y="87"/>
                      <a:pt x="36" y="73"/>
                      <a:pt x="25" y="53"/>
                    </a:cubicBezTo>
                    <a:cubicBezTo>
                      <a:pt x="14" y="36"/>
                      <a:pt x="3" y="21"/>
                      <a:pt x="2" y="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3"/>
                      <a:pt x="13" y="0"/>
                      <a:pt x="30" y="0"/>
                    </a:cubicBezTo>
                    <a:cubicBezTo>
                      <a:pt x="45" y="0"/>
                      <a:pt x="50" y="4"/>
                      <a:pt x="51" y="6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1"/>
                      <a:pt x="43" y="48"/>
                      <a:pt x="69" y="78"/>
                    </a:cubicBezTo>
                    <a:lnTo>
                      <a:pt x="61" y="87"/>
                    </a:lnTo>
                    <a:close/>
                    <a:moveTo>
                      <a:pt x="15" y="18"/>
                    </a:moveTo>
                    <a:cubicBezTo>
                      <a:pt x="19" y="23"/>
                      <a:pt x="27" y="35"/>
                      <a:pt x="35" y="48"/>
                    </a:cubicBezTo>
                    <a:cubicBezTo>
                      <a:pt x="37" y="52"/>
                      <a:pt x="41" y="56"/>
                      <a:pt x="44" y="60"/>
                    </a:cubicBezTo>
                    <a:cubicBezTo>
                      <a:pt x="37" y="40"/>
                      <a:pt x="38" y="21"/>
                      <a:pt x="40" y="13"/>
                    </a:cubicBezTo>
                    <a:cubicBezTo>
                      <a:pt x="38" y="12"/>
                      <a:pt x="35" y="11"/>
                      <a:pt x="30" y="11"/>
                    </a:cubicBezTo>
                    <a:cubicBezTo>
                      <a:pt x="23" y="11"/>
                      <a:pt x="18" y="15"/>
                      <a:pt x="15" y="1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184"/>
              <p:cNvSpPr>
                <a:spLocks noEditPoints="1"/>
              </p:cNvSpPr>
              <p:nvPr/>
            </p:nvSpPr>
            <p:spPr bwMode="auto">
              <a:xfrm>
                <a:off x="2536" y="1704"/>
                <a:ext cx="303" cy="111"/>
              </a:xfrm>
              <a:custGeom>
                <a:avLst/>
                <a:gdLst>
                  <a:gd name="T0" fmla="*/ 83 w 128"/>
                  <a:gd name="T1" fmla="*/ 47 h 47"/>
                  <a:gd name="T2" fmla="*/ 24 w 128"/>
                  <a:gd name="T3" fmla="*/ 24 h 47"/>
                  <a:gd name="T4" fmla="*/ 15 w 128"/>
                  <a:gd name="T5" fmla="*/ 22 h 47"/>
                  <a:gd name="T6" fmla="*/ 8 w 128"/>
                  <a:gd name="T7" fmla="*/ 23 h 47"/>
                  <a:gd name="T8" fmla="*/ 0 w 128"/>
                  <a:gd name="T9" fmla="*/ 26 h 47"/>
                  <a:gd name="T10" fmla="*/ 0 w 128"/>
                  <a:gd name="T11" fmla="*/ 18 h 47"/>
                  <a:gd name="T12" fmla="*/ 27 w 128"/>
                  <a:gd name="T13" fmla="*/ 0 h 47"/>
                  <a:gd name="T14" fmla="*/ 123 w 128"/>
                  <a:gd name="T15" fmla="*/ 22 h 47"/>
                  <a:gd name="T16" fmla="*/ 126 w 128"/>
                  <a:gd name="T17" fmla="*/ 23 h 47"/>
                  <a:gd name="T18" fmla="*/ 127 w 128"/>
                  <a:gd name="T19" fmla="*/ 27 h 47"/>
                  <a:gd name="T20" fmla="*/ 124 w 128"/>
                  <a:gd name="T21" fmla="*/ 42 h 47"/>
                  <a:gd name="T22" fmla="*/ 112 w 128"/>
                  <a:gd name="T23" fmla="*/ 47 h 47"/>
                  <a:gd name="T24" fmla="*/ 112 w 128"/>
                  <a:gd name="T25" fmla="*/ 47 h 47"/>
                  <a:gd name="T26" fmla="*/ 109 w 128"/>
                  <a:gd name="T27" fmla="*/ 46 h 47"/>
                  <a:gd name="T28" fmla="*/ 109 w 128"/>
                  <a:gd name="T29" fmla="*/ 46 h 47"/>
                  <a:gd name="T30" fmla="*/ 102 w 128"/>
                  <a:gd name="T31" fmla="*/ 45 h 47"/>
                  <a:gd name="T32" fmla="*/ 95 w 128"/>
                  <a:gd name="T33" fmla="*/ 46 h 47"/>
                  <a:gd name="T34" fmla="*/ 83 w 128"/>
                  <a:gd name="T35" fmla="*/ 47 h 47"/>
                  <a:gd name="T36" fmla="*/ 24 w 128"/>
                  <a:gd name="T37" fmla="*/ 11 h 47"/>
                  <a:gd name="T38" fmla="*/ 30 w 128"/>
                  <a:gd name="T39" fmla="*/ 14 h 47"/>
                  <a:gd name="T40" fmla="*/ 31 w 128"/>
                  <a:gd name="T41" fmla="*/ 14 h 47"/>
                  <a:gd name="T42" fmla="*/ 31 w 128"/>
                  <a:gd name="T43" fmla="*/ 15 h 47"/>
                  <a:gd name="T44" fmla="*/ 83 w 128"/>
                  <a:gd name="T45" fmla="*/ 35 h 47"/>
                  <a:gd name="T46" fmla="*/ 93 w 128"/>
                  <a:gd name="T47" fmla="*/ 35 h 47"/>
                  <a:gd name="T48" fmla="*/ 102 w 128"/>
                  <a:gd name="T49" fmla="*/ 34 h 47"/>
                  <a:gd name="T50" fmla="*/ 112 w 128"/>
                  <a:gd name="T51" fmla="*/ 35 h 47"/>
                  <a:gd name="T52" fmla="*/ 112 w 128"/>
                  <a:gd name="T53" fmla="*/ 35 h 47"/>
                  <a:gd name="T54" fmla="*/ 115 w 128"/>
                  <a:gd name="T55" fmla="*/ 34 h 47"/>
                  <a:gd name="T56" fmla="*/ 115 w 128"/>
                  <a:gd name="T57" fmla="*/ 32 h 47"/>
                  <a:gd name="T58" fmla="*/ 27 w 128"/>
                  <a:gd name="T59" fmla="*/ 11 h 47"/>
                  <a:gd name="T60" fmla="*/ 24 w 128"/>
                  <a:gd name="T61" fmla="*/ 1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47">
                    <a:moveTo>
                      <a:pt x="83" y="47"/>
                    </a:moveTo>
                    <a:cubicBezTo>
                      <a:pt x="55" y="47"/>
                      <a:pt x="30" y="30"/>
                      <a:pt x="24" y="24"/>
                    </a:cubicBezTo>
                    <a:cubicBezTo>
                      <a:pt x="23" y="23"/>
                      <a:pt x="19" y="22"/>
                      <a:pt x="15" y="22"/>
                    </a:cubicBezTo>
                    <a:cubicBezTo>
                      <a:pt x="12" y="22"/>
                      <a:pt x="10" y="22"/>
                      <a:pt x="8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1"/>
                      <a:pt x="6" y="0"/>
                      <a:pt x="27" y="0"/>
                    </a:cubicBezTo>
                    <a:cubicBezTo>
                      <a:pt x="49" y="0"/>
                      <a:pt x="120" y="21"/>
                      <a:pt x="123" y="22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28" y="33"/>
                      <a:pt x="127" y="38"/>
                      <a:pt x="124" y="42"/>
                    </a:cubicBezTo>
                    <a:cubicBezTo>
                      <a:pt x="121" y="45"/>
                      <a:pt x="117" y="47"/>
                      <a:pt x="112" y="47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1" y="47"/>
                      <a:pt x="110" y="46"/>
                      <a:pt x="109" y="46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8" y="46"/>
                      <a:pt x="106" y="45"/>
                      <a:pt x="102" y="45"/>
                    </a:cubicBezTo>
                    <a:cubicBezTo>
                      <a:pt x="98" y="45"/>
                      <a:pt x="95" y="46"/>
                      <a:pt x="95" y="46"/>
                    </a:cubicBezTo>
                    <a:cubicBezTo>
                      <a:pt x="91" y="47"/>
                      <a:pt x="87" y="47"/>
                      <a:pt x="83" y="47"/>
                    </a:cubicBezTo>
                    <a:close/>
                    <a:moveTo>
                      <a:pt x="24" y="11"/>
                    </a:moveTo>
                    <a:cubicBezTo>
                      <a:pt x="27" y="13"/>
                      <a:pt x="30" y="14"/>
                      <a:pt x="30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5" y="18"/>
                      <a:pt x="57" y="35"/>
                      <a:pt x="83" y="35"/>
                    </a:cubicBezTo>
                    <a:cubicBezTo>
                      <a:pt x="86" y="35"/>
                      <a:pt x="89" y="35"/>
                      <a:pt x="93" y="35"/>
                    </a:cubicBezTo>
                    <a:cubicBezTo>
                      <a:pt x="93" y="34"/>
                      <a:pt x="97" y="34"/>
                      <a:pt x="102" y="34"/>
                    </a:cubicBezTo>
                    <a:cubicBezTo>
                      <a:pt x="106" y="34"/>
                      <a:pt x="109" y="34"/>
                      <a:pt x="112" y="35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3" y="35"/>
                      <a:pt x="114" y="35"/>
                      <a:pt x="115" y="34"/>
                    </a:cubicBezTo>
                    <a:cubicBezTo>
                      <a:pt x="115" y="34"/>
                      <a:pt x="115" y="33"/>
                      <a:pt x="115" y="32"/>
                    </a:cubicBezTo>
                    <a:cubicBezTo>
                      <a:pt x="90" y="24"/>
                      <a:pt x="43" y="11"/>
                      <a:pt x="27" y="11"/>
                    </a:cubicBezTo>
                    <a:cubicBezTo>
                      <a:pt x="26" y="11"/>
                      <a:pt x="25" y="11"/>
                      <a:pt x="24" y="1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185"/>
              <p:cNvSpPr>
                <a:spLocks/>
              </p:cNvSpPr>
              <p:nvPr/>
            </p:nvSpPr>
            <p:spPr bwMode="auto">
              <a:xfrm>
                <a:off x="2486" y="1600"/>
                <a:ext cx="435" cy="262"/>
              </a:xfrm>
              <a:custGeom>
                <a:avLst/>
                <a:gdLst>
                  <a:gd name="T0" fmla="*/ 75 w 184"/>
                  <a:gd name="T1" fmla="*/ 0 h 111"/>
                  <a:gd name="T2" fmla="*/ 20 w 184"/>
                  <a:gd name="T3" fmla="*/ 74 h 111"/>
                  <a:gd name="T4" fmla="*/ 45 w 184"/>
                  <a:gd name="T5" fmla="*/ 48 h 111"/>
                  <a:gd name="T6" fmla="*/ 71 w 184"/>
                  <a:gd name="T7" fmla="*/ 54 h 111"/>
                  <a:gd name="T8" fmla="*/ 92 w 184"/>
                  <a:gd name="T9" fmla="*/ 59 h 111"/>
                  <a:gd name="T10" fmla="*/ 112 w 184"/>
                  <a:gd name="T11" fmla="*/ 65 h 111"/>
                  <a:gd name="T12" fmla="*/ 146 w 184"/>
                  <a:gd name="T13" fmla="*/ 74 h 111"/>
                  <a:gd name="T14" fmla="*/ 170 w 184"/>
                  <a:gd name="T15" fmla="*/ 83 h 111"/>
                  <a:gd name="T16" fmla="*/ 167 w 184"/>
                  <a:gd name="T17" fmla="*/ 90 h 111"/>
                  <a:gd name="T18" fmla="*/ 143 w 184"/>
                  <a:gd name="T19" fmla="*/ 72 h 111"/>
                  <a:gd name="T20" fmla="*/ 158 w 184"/>
                  <a:gd name="T21" fmla="*/ 93 h 111"/>
                  <a:gd name="T22" fmla="*/ 181 w 184"/>
                  <a:gd name="T23" fmla="*/ 98 h 111"/>
                  <a:gd name="T24" fmla="*/ 173 w 184"/>
                  <a:gd name="T25" fmla="*/ 77 h 111"/>
                  <a:gd name="T26" fmla="*/ 134 w 184"/>
                  <a:gd name="T27" fmla="*/ 60 h 111"/>
                  <a:gd name="T28" fmla="*/ 106 w 184"/>
                  <a:gd name="T29" fmla="*/ 42 h 111"/>
                  <a:gd name="T30" fmla="*/ 98 w 184"/>
                  <a:gd name="T31" fmla="*/ 25 h 111"/>
                  <a:gd name="T32" fmla="*/ 86 w 184"/>
                  <a:gd name="T33" fmla="*/ 13 h 111"/>
                  <a:gd name="T34" fmla="*/ 75 w 184"/>
                  <a:gd name="T3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4" h="111">
                    <a:moveTo>
                      <a:pt x="75" y="0"/>
                    </a:moveTo>
                    <a:cubicBezTo>
                      <a:pt x="75" y="0"/>
                      <a:pt x="0" y="0"/>
                      <a:pt x="20" y="74"/>
                    </a:cubicBezTo>
                    <a:cubicBezTo>
                      <a:pt x="20" y="74"/>
                      <a:pt x="29" y="47"/>
                      <a:pt x="45" y="48"/>
                    </a:cubicBezTo>
                    <a:cubicBezTo>
                      <a:pt x="62" y="50"/>
                      <a:pt x="60" y="53"/>
                      <a:pt x="71" y="54"/>
                    </a:cubicBezTo>
                    <a:cubicBezTo>
                      <a:pt x="81" y="56"/>
                      <a:pt x="88" y="56"/>
                      <a:pt x="92" y="59"/>
                    </a:cubicBezTo>
                    <a:cubicBezTo>
                      <a:pt x="97" y="62"/>
                      <a:pt x="103" y="63"/>
                      <a:pt x="112" y="65"/>
                    </a:cubicBezTo>
                    <a:cubicBezTo>
                      <a:pt x="121" y="66"/>
                      <a:pt x="136" y="68"/>
                      <a:pt x="146" y="74"/>
                    </a:cubicBezTo>
                    <a:cubicBezTo>
                      <a:pt x="157" y="80"/>
                      <a:pt x="163" y="77"/>
                      <a:pt x="170" y="83"/>
                    </a:cubicBezTo>
                    <a:cubicBezTo>
                      <a:pt x="178" y="89"/>
                      <a:pt x="170" y="96"/>
                      <a:pt x="167" y="90"/>
                    </a:cubicBezTo>
                    <a:cubicBezTo>
                      <a:pt x="164" y="82"/>
                      <a:pt x="143" y="72"/>
                      <a:pt x="143" y="72"/>
                    </a:cubicBezTo>
                    <a:cubicBezTo>
                      <a:pt x="143" y="72"/>
                      <a:pt x="152" y="80"/>
                      <a:pt x="158" y="93"/>
                    </a:cubicBezTo>
                    <a:cubicBezTo>
                      <a:pt x="163" y="104"/>
                      <a:pt x="172" y="111"/>
                      <a:pt x="181" y="98"/>
                    </a:cubicBezTo>
                    <a:cubicBezTo>
                      <a:pt x="184" y="94"/>
                      <a:pt x="180" y="83"/>
                      <a:pt x="173" y="77"/>
                    </a:cubicBezTo>
                    <a:cubicBezTo>
                      <a:pt x="167" y="71"/>
                      <a:pt x="158" y="68"/>
                      <a:pt x="134" y="60"/>
                    </a:cubicBezTo>
                    <a:cubicBezTo>
                      <a:pt x="110" y="53"/>
                      <a:pt x="110" y="50"/>
                      <a:pt x="106" y="42"/>
                    </a:cubicBezTo>
                    <a:cubicBezTo>
                      <a:pt x="101" y="34"/>
                      <a:pt x="103" y="31"/>
                      <a:pt x="98" y="25"/>
                    </a:cubicBezTo>
                    <a:cubicBezTo>
                      <a:pt x="94" y="19"/>
                      <a:pt x="89" y="22"/>
                      <a:pt x="86" y="13"/>
                    </a:cubicBezTo>
                    <a:cubicBezTo>
                      <a:pt x="81" y="1"/>
                      <a:pt x="75" y="0"/>
                      <a:pt x="75" y="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186"/>
              <p:cNvSpPr>
                <a:spLocks noEditPoints="1"/>
              </p:cNvSpPr>
              <p:nvPr/>
            </p:nvSpPr>
            <p:spPr bwMode="auto">
              <a:xfrm>
                <a:off x="2505" y="1585"/>
                <a:ext cx="433" cy="277"/>
              </a:xfrm>
              <a:custGeom>
                <a:avLst/>
                <a:gdLst>
                  <a:gd name="T0" fmla="*/ 163 w 183"/>
                  <a:gd name="T1" fmla="*/ 117 h 117"/>
                  <a:gd name="T2" fmla="*/ 163 w 183"/>
                  <a:gd name="T3" fmla="*/ 117 h 117"/>
                  <a:gd name="T4" fmla="*/ 145 w 183"/>
                  <a:gd name="T5" fmla="*/ 102 h 117"/>
                  <a:gd name="T6" fmla="*/ 132 w 183"/>
                  <a:gd name="T7" fmla="*/ 83 h 117"/>
                  <a:gd name="T8" fmla="*/ 107 w 183"/>
                  <a:gd name="T9" fmla="*/ 77 h 117"/>
                  <a:gd name="T10" fmla="*/ 103 w 183"/>
                  <a:gd name="T11" fmla="*/ 76 h 117"/>
                  <a:gd name="T12" fmla="*/ 81 w 183"/>
                  <a:gd name="T13" fmla="*/ 69 h 117"/>
                  <a:gd name="T14" fmla="*/ 69 w 183"/>
                  <a:gd name="T15" fmla="*/ 67 h 117"/>
                  <a:gd name="T16" fmla="*/ 62 w 183"/>
                  <a:gd name="T17" fmla="*/ 66 h 117"/>
                  <a:gd name="T18" fmla="*/ 52 w 183"/>
                  <a:gd name="T19" fmla="*/ 63 h 117"/>
                  <a:gd name="T20" fmla="*/ 37 w 183"/>
                  <a:gd name="T21" fmla="*/ 60 h 117"/>
                  <a:gd name="T22" fmla="*/ 36 w 183"/>
                  <a:gd name="T23" fmla="*/ 60 h 117"/>
                  <a:gd name="T24" fmla="*/ 17 w 183"/>
                  <a:gd name="T25" fmla="*/ 81 h 117"/>
                  <a:gd name="T26" fmla="*/ 11 w 183"/>
                  <a:gd name="T27" fmla="*/ 100 h 117"/>
                  <a:gd name="T28" fmla="*/ 6 w 183"/>
                  <a:gd name="T29" fmla="*/ 81 h 117"/>
                  <a:gd name="T30" fmla="*/ 13 w 183"/>
                  <a:gd name="T31" fmla="*/ 24 h 117"/>
                  <a:gd name="T32" fmla="*/ 67 w 183"/>
                  <a:gd name="T33" fmla="*/ 0 h 117"/>
                  <a:gd name="T34" fmla="*/ 69 w 183"/>
                  <a:gd name="T35" fmla="*/ 0 h 117"/>
                  <a:gd name="T36" fmla="*/ 83 w 183"/>
                  <a:gd name="T37" fmla="*/ 17 h 117"/>
                  <a:gd name="T38" fmla="*/ 87 w 183"/>
                  <a:gd name="T39" fmla="*/ 22 h 117"/>
                  <a:gd name="T40" fmla="*/ 95 w 183"/>
                  <a:gd name="T41" fmla="*/ 28 h 117"/>
                  <a:gd name="T42" fmla="*/ 100 w 183"/>
                  <a:gd name="T43" fmla="*/ 38 h 117"/>
                  <a:gd name="T44" fmla="*/ 103 w 183"/>
                  <a:gd name="T45" fmla="*/ 45 h 117"/>
                  <a:gd name="T46" fmla="*/ 104 w 183"/>
                  <a:gd name="T47" fmla="*/ 47 h 117"/>
                  <a:gd name="T48" fmla="*/ 128 w 183"/>
                  <a:gd name="T49" fmla="*/ 61 h 117"/>
                  <a:gd name="T50" fmla="*/ 170 w 183"/>
                  <a:gd name="T51" fmla="*/ 79 h 117"/>
                  <a:gd name="T52" fmla="*/ 178 w 183"/>
                  <a:gd name="T53" fmla="*/ 107 h 117"/>
                  <a:gd name="T54" fmla="*/ 163 w 183"/>
                  <a:gd name="T55" fmla="*/ 117 h 117"/>
                  <a:gd name="T56" fmla="*/ 160 w 183"/>
                  <a:gd name="T57" fmla="*/ 104 h 117"/>
                  <a:gd name="T58" fmla="*/ 163 w 183"/>
                  <a:gd name="T59" fmla="*/ 105 h 117"/>
                  <a:gd name="T60" fmla="*/ 166 w 183"/>
                  <a:gd name="T61" fmla="*/ 103 h 117"/>
                  <a:gd name="T62" fmla="*/ 160 w 183"/>
                  <a:gd name="T63" fmla="*/ 104 h 117"/>
                  <a:gd name="T64" fmla="*/ 36 w 183"/>
                  <a:gd name="T65" fmla="*/ 48 h 117"/>
                  <a:gd name="T66" fmla="*/ 38 w 183"/>
                  <a:gd name="T67" fmla="*/ 48 h 117"/>
                  <a:gd name="T68" fmla="*/ 56 w 183"/>
                  <a:gd name="T69" fmla="*/ 52 h 117"/>
                  <a:gd name="T70" fmla="*/ 64 w 183"/>
                  <a:gd name="T71" fmla="*/ 54 h 117"/>
                  <a:gd name="T72" fmla="*/ 70 w 183"/>
                  <a:gd name="T73" fmla="*/ 55 h 117"/>
                  <a:gd name="T74" fmla="*/ 87 w 183"/>
                  <a:gd name="T75" fmla="*/ 60 h 117"/>
                  <a:gd name="T76" fmla="*/ 105 w 183"/>
                  <a:gd name="T77" fmla="*/ 65 h 117"/>
                  <a:gd name="T78" fmla="*/ 107 w 183"/>
                  <a:gd name="T79" fmla="*/ 65 h 117"/>
                  <a:gd name="T80" fmla="*/ 94 w 183"/>
                  <a:gd name="T81" fmla="*/ 53 h 117"/>
                  <a:gd name="T82" fmla="*/ 93 w 183"/>
                  <a:gd name="T83" fmla="*/ 51 h 117"/>
                  <a:gd name="T84" fmla="*/ 88 w 183"/>
                  <a:gd name="T85" fmla="*/ 41 h 117"/>
                  <a:gd name="T86" fmla="*/ 85 w 183"/>
                  <a:gd name="T87" fmla="*/ 35 h 117"/>
                  <a:gd name="T88" fmla="*/ 82 w 183"/>
                  <a:gd name="T89" fmla="*/ 32 h 117"/>
                  <a:gd name="T90" fmla="*/ 73 w 183"/>
                  <a:gd name="T91" fmla="*/ 21 h 117"/>
                  <a:gd name="T92" fmla="*/ 66 w 183"/>
                  <a:gd name="T93" fmla="*/ 12 h 117"/>
                  <a:gd name="T94" fmla="*/ 22 w 183"/>
                  <a:gd name="T95" fmla="*/ 31 h 117"/>
                  <a:gd name="T96" fmla="*/ 14 w 183"/>
                  <a:gd name="T97" fmla="*/ 62 h 117"/>
                  <a:gd name="T98" fmla="*/ 36 w 183"/>
                  <a:gd name="T99" fmla="*/ 4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3" h="117">
                    <a:moveTo>
                      <a:pt x="163" y="117"/>
                    </a:moveTo>
                    <a:cubicBezTo>
                      <a:pt x="163" y="117"/>
                      <a:pt x="163" y="117"/>
                      <a:pt x="163" y="117"/>
                    </a:cubicBezTo>
                    <a:cubicBezTo>
                      <a:pt x="156" y="117"/>
                      <a:pt x="150" y="112"/>
                      <a:pt x="145" y="102"/>
                    </a:cubicBezTo>
                    <a:cubicBezTo>
                      <a:pt x="140" y="91"/>
                      <a:pt x="134" y="85"/>
                      <a:pt x="132" y="83"/>
                    </a:cubicBezTo>
                    <a:cubicBezTo>
                      <a:pt x="124" y="80"/>
                      <a:pt x="115" y="78"/>
                      <a:pt x="107" y="77"/>
                    </a:cubicBezTo>
                    <a:cubicBezTo>
                      <a:pt x="106" y="77"/>
                      <a:pt x="104" y="77"/>
                      <a:pt x="103" y="76"/>
                    </a:cubicBezTo>
                    <a:cubicBezTo>
                      <a:pt x="93" y="75"/>
                      <a:pt x="86" y="73"/>
                      <a:pt x="81" y="69"/>
                    </a:cubicBezTo>
                    <a:cubicBezTo>
                      <a:pt x="78" y="68"/>
                      <a:pt x="75" y="67"/>
                      <a:pt x="69" y="67"/>
                    </a:cubicBezTo>
                    <a:cubicBezTo>
                      <a:pt x="67" y="66"/>
                      <a:pt x="65" y="66"/>
                      <a:pt x="62" y="66"/>
                    </a:cubicBezTo>
                    <a:cubicBezTo>
                      <a:pt x="57" y="65"/>
                      <a:pt x="54" y="64"/>
                      <a:pt x="52" y="63"/>
                    </a:cubicBezTo>
                    <a:cubicBezTo>
                      <a:pt x="48" y="62"/>
                      <a:pt x="46" y="61"/>
                      <a:pt x="37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27" y="60"/>
                      <a:pt x="19" y="76"/>
                      <a:pt x="17" y="81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0" y="57"/>
                      <a:pt x="2" y="38"/>
                      <a:pt x="13" y="24"/>
                    </a:cubicBezTo>
                    <a:cubicBezTo>
                      <a:pt x="31" y="0"/>
                      <a:pt x="66" y="0"/>
                      <a:pt x="6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1"/>
                      <a:pt x="78" y="3"/>
                      <a:pt x="83" y="17"/>
                    </a:cubicBezTo>
                    <a:cubicBezTo>
                      <a:pt x="84" y="20"/>
                      <a:pt x="85" y="21"/>
                      <a:pt x="87" y="22"/>
                    </a:cubicBezTo>
                    <a:cubicBezTo>
                      <a:pt x="89" y="23"/>
                      <a:pt x="92" y="24"/>
                      <a:pt x="95" y="28"/>
                    </a:cubicBezTo>
                    <a:cubicBezTo>
                      <a:pt x="98" y="32"/>
                      <a:pt x="99" y="35"/>
                      <a:pt x="100" y="38"/>
                    </a:cubicBezTo>
                    <a:cubicBezTo>
                      <a:pt x="100" y="40"/>
                      <a:pt x="101" y="42"/>
                      <a:pt x="103" y="45"/>
                    </a:cubicBezTo>
                    <a:cubicBezTo>
                      <a:pt x="104" y="47"/>
                      <a:pt x="104" y="47"/>
                      <a:pt x="104" y="47"/>
                    </a:cubicBezTo>
                    <a:cubicBezTo>
                      <a:pt x="107" y="52"/>
                      <a:pt x="108" y="54"/>
                      <a:pt x="128" y="61"/>
                    </a:cubicBezTo>
                    <a:cubicBezTo>
                      <a:pt x="153" y="68"/>
                      <a:pt x="163" y="72"/>
                      <a:pt x="170" y="79"/>
                    </a:cubicBezTo>
                    <a:cubicBezTo>
                      <a:pt x="176" y="85"/>
                      <a:pt x="183" y="100"/>
                      <a:pt x="178" y="107"/>
                    </a:cubicBezTo>
                    <a:cubicBezTo>
                      <a:pt x="173" y="114"/>
                      <a:pt x="168" y="117"/>
                      <a:pt x="163" y="117"/>
                    </a:cubicBezTo>
                    <a:close/>
                    <a:moveTo>
                      <a:pt x="160" y="104"/>
                    </a:moveTo>
                    <a:cubicBezTo>
                      <a:pt x="161" y="105"/>
                      <a:pt x="162" y="105"/>
                      <a:pt x="163" y="105"/>
                    </a:cubicBezTo>
                    <a:cubicBezTo>
                      <a:pt x="164" y="105"/>
                      <a:pt x="165" y="105"/>
                      <a:pt x="166" y="103"/>
                    </a:cubicBezTo>
                    <a:cubicBezTo>
                      <a:pt x="164" y="104"/>
                      <a:pt x="162" y="104"/>
                      <a:pt x="160" y="104"/>
                    </a:cubicBezTo>
                    <a:close/>
                    <a:moveTo>
                      <a:pt x="36" y="48"/>
                    </a:moveTo>
                    <a:cubicBezTo>
                      <a:pt x="37" y="48"/>
                      <a:pt x="37" y="48"/>
                      <a:pt x="38" y="48"/>
                    </a:cubicBezTo>
                    <a:cubicBezTo>
                      <a:pt x="48" y="49"/>
                      <a:pt x="52" y="51"/>
                      <a:pt x="56" y="52"/>
                    </a:cubicBezTo>
                    <a:cubicBezTo>
                      <a:pt x="58" y="53"/>
                      <a:pt x="60" y="54"/>
                      <a:pt x="64" y="54"/>
                    </a:cubicBezTo>
                    <a:cubicBezTo>
                      <a:pt x="66" y="55"/>
                      <a:pt x="68" y="55"/>
                      <a:pt x="70" y="55"/>
                    </a:cubicBezTo>
                    <a:cubicBezTo>
                      <a:pt x="77" y="56"/>
                      <a:pt x="83" y="57"/>
                      <a:pt x="87" y="60"/>
                    </a:cubicBezTo>
                    <a:cubicBezTo>
                      <a:pt x="91" y="62"/>
                      <a:pt x="97" y="64"/>
                      <a:pt x="105" y="65"/>
                    </a:cubicBezTo>
                    <a:cubicBezTo>
                      <a:pt x="105" y="65"/>
                      <a:pt x="106" y="65"/>
                      <a:pt x="107" y="65"/>
                    </a:cubicBezTo>
                    <a:cubicBezTo>
                      <a:pt x="100" y="62"/>
                      <a:pt x="97" y="58"/>
                      <a:pt x="94" y="53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0" y="47"/>
                      <a:pt x="89" y="44"/>
                      <a:pt x="88" y="41"/>
                    </a:cubicBezTo>
                    <a:cubicBezTo>
                      <a:pt x="88" y="39"/>
                      <a:pt x="87" y="37"/>
                      <a:pt x="85" y="35"/>
                    </a:cubicBezTo>
                    <a:cubicBezTo>
                      <a:pt x="84" y="33"/>
                      <a:pt x="83" y="33"/>
                      <a:pt x="82" y="32"/>
                    </a:cubicBezTo>
                    <a:cubicBezTo>
                      <a:pt x="79" y="30"/>
                      <a:pt x="75" y="28"/>
                      <a:pt x="73" y="21"/>
                    </a:cubicBezTo>
                    <a:cubicBezTo>
                      <a:pt x="70" y="15"/>
                      <a:pt x="67" y="12"/>
                      <a:pt x="66" y="12"/>
                    </a:cubicBezTo>
                    <a:cubicBezTo>
                      <a:pt x="60" y="12"/>
                      <a:pt x="35" y="14"/>
                      <a:pt x="22" y="31"/>
                    </a:cubicBezTo>
                    <a:cubicBezTo>
                      <a:pt x="16" y="39"/>
                      <a:pt x="13" y="49"/>
                      <a:pt x="14" y="62"/>
                    </a:cubicBezTo>
                    <a:cubicBezTo>
                      <a:pt x="19" y="55"/>
                      <a:pt x="26" y="48"/>
                      <a:pt x="36" y="4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187"/>
              <p:cNvSpPr>
                <a:spLocks/>
              </p:cNvSpPr>
              <p:nvPr/>
            </p:nvSpPr>
            <p:spPr bwMode="auto">
              <a:xfrm>
                <a:off x="2817" y="1808"/>
                <a:ext cx="17" cy="40"/>
              </a:xfrm>
              <a:custGeom>
                <a:avLst/>
                <a:gdLst>
                  <a:gd name="T0" fmla="*/ 0 w 7"/>
                  <a:gd name="T1" fmla="*/ 0 h 17"/>
                  <a:gd name="T2" fmla="*/ 6 w 7"/>
                  <a:gd name="T3" fmla="*/ 17 h 17"/>
                  <a:gd name="T4" fmla="*/ 0 w 7"/>
                  <a:gd name="T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cubicBezTo>
                      <a:pt x="7" y="3"/>
                      <a:pt x="7" y="10"/>
                      <a:pt x="6" y="17"/>
                    </a:cubicBezTo>
                    <a:cubicBezTo>
                      <a:pt x="7" y="10"/>
                      <a:pt x="5" y="4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188"/>
              <p:cNvSpPr>
                <a:spLocks/>
              </p:cNvSpPr>
              <p:nvPr/>
            </p:nvSpPr>
            <p:spPr bwMode="auto">
              <a:xfrm>
                <a:off x="2813" y="1831"/>
                <a:ext cx="16" cy="40"/>
              </a:xfrm>
              <a:custGeom>
                <a:avLst/>
                <a:gdLst>
                  <a:gd name="T0" fmla="*/ 4 w 7"/>
                  <a:gd name="T1" fmla="*/ 1 h 17"/>
                  <a:gd name="T2" fmla="*/ 1 w 7"/>
                  <a:gd name="T3" fmla="*/ 17 h 17"/>
                  <a:gd name="T4" fmla="*/ 1 w 7"/>
                  <a:gd name="T5" fmla="*/ 12 h 17"/>
                  <a:gd name="T6" fmla="*/ 4 w 7"/>
                  <a:gd name="T7" fmla="*/ 0 h 17"/>
                  <a:gd name="T8" fmla="*/ 4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4" y="1"/>
                    </a:moveTo>
                    <a:cubicBezTo>
                      <a:pt x="7" y="6"/>
                      <a:pt x="6" y="14"/>
                      <a:pt x="1" y="17"/>
                    </a:cubicBezTo>
                    <a:cubicBezTo>
                      <a:pt x="1" y="15"/>
                      <a:pt x="0" y="14"/>
                      <a:pt x="1" y="12"/>
                    </a:cubicBezTo>
                    <a:cubicBezTo>
                      <a:pt x="4" y="8"/>
                      <a:pt x="6" y="5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189"/>
              <p:cNvSpPr>
                <a:spLocks/>
              </p:cNvSpPr>
              <p:nvPr/>
            </p:nvSpPr>
            <p:spPr bwMode="auto">
              <a:xfrm>
                <a:off x="2768" y="1888"/>
                <a:ext cx="45" cy="47"/>
              </a:xfrm>
              <a:custGeom>
                <a:avLst/>
                <a:gdLst>
                  <a:gd name="T0" fmla="*/ 16 w 19"/>
                  <a:gd name="T1" fmla="*/ 0 h 20"/>
                  <a:gd name="T2" fmla="*/ 18 w 19"/>
                  <a:gd name="T3" fmla="*/ 6 h 20"/>
                  <a:gd name="T4" fmla="*/ 13 w 19"/>
                  <a:gd name="T5" fmla="*/ 10 h 20"/>
                  <a:gd name="T6" fmla="*/ 0 w 19"/>
                  <a:gd name="T7" fmla="*/ 20 h 20"/>
                  <a:gd name="T8" fmla="*/ 3 w 19"/>
                  <a:gd name="T9" fmla="*/ 15 h 20"/>
                  <a:gd name="T10" fmla="*/ 15 w 19"/>
                  <a:gd name="T11" fmla="*/ 5 h 20"/>
                  <a:gd name="T12" fmla="*/ 16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16" y="0"/>
                    </a:moveTo>
                    <a:cubicBezTo>
                      <a:pt x="19" y="1"/>
                      <a:pt x="18" y="4"/>
                      <a:pt x="18" y="6"/>
                    </a:cubicBezTo>
                    <a:cubicBezTo>
                      <a:pt x="17" y="8"/>
                      <a:pt x="15" y="9"/>
                      <a:pt x="13" y="10"/>
                    </a:cubicBezTo>
                    <a:cubicBezTo>
                      <a:pt x="8" y="13"/>
                      <a:pt x="3" y="15"/>
                      <a:pt x="0" y="20"/>
                    </a:cubicBezTo>
                    <a:cubicBezTo>
                      <a:pt x="2" y="19"/>
                      <a:pt x="2" y="16"/>
                      <a:pt x="3" y="15"/>
                    </a:cubicBezTo>
                    <a:cubicBezTo>
                      <a:pt x="7" y="11"/>
                      <a:pt x="11" y="8"/>
                      <a:pt x="15" y="5"/>
                    </a:cubicBezTo>
                    <a:cubicBezTo>
                      <a:pt x="14" y="3"/>
                      <a:pt x="17" y="2"/>
                      <a:pt x="16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190"/>
              <p:cNvSpPr>
                <a:spLocks/>
              </p:cNvSpPr>
              <p:nvPr/>
            </p:nvSpPr>
            <p:spPr bwMode="auto">
              <a:xfrm>
                <a:off x="2761" y="1907"/>
                <a:ext cx="30" cy="28"/>
              </a:xfrm>
              <a:custGeom>
                <a:avLst/>
                <a:gdLst>
                  <a:gd name="T0" fmla="*/ 13 w 13"/>
                  <a:gd name="T1" fmla="*/ 0 h 12"/>
                  <a:gd name="T2" fmla="*/ 0 w 13"/>
                  <a:gd name="T3" fmla="*/ 12 h 12"/>
                  <a:gd name="T4" fmla="*/ 11 w 13"/>
                  <a:gd name="T5" fmla="*/ 2 h 12"/>
                  <a:gd name="T6" fmla="*/ 11 w 13"/>
                  <a:gd name="T7" fmla="*/ 0 h 12"/>
                  <a:gd name="T8" fmla="*/ 13 w 1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13" y="0"/>
                    </a:moveTo>
                    <a:cubicBezTo>
                      <a:pt x="8" y="3"/>
                      <a:pt x="1" y="6"/>
                      <a:pt x="0" y="12"/>
                    </a:cubicBezTo>
                    <a:cubicBezTo>
                      <a:pt x="4" y="9"/>
                      <a:pt x="6" y="4"/>
                      <a:pt x="11" y="2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1" y="0"/>
                      <a:pt x="12" y="0"/>
                      <a:pt x="13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191"/>
              <p:cNvSpPr>
                <a:spLocks/>
              </p:cNvSpPr>
              <p:nvPr/>
            </p:nvSpPr>
            <p:spPr bwMode="auto">
              <a:xfrm>
                <a:off x="2803" y="1864"/>
                <a:ext cx="36" cy="31"/>
              </a:xfrm>
              <a:custGeom>
                <a:avLst/>
                <a:gdLst>
                  <a:gd name="T0" fmla="*/ 13 w 15"/>
                  <a:gd name="T1" fmla="*/ 0 h 13"/>
                  <a:gd name="T2" fmla="*/ 0 w 15"/>
                  <a:gd name="T3" fmla="*/ 13 h 13"/>
                  <a:gd name="T4" fmla="*/ 13 w 15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3">
                    <a:moveTo>
                      <a:pt x="13" y="0"/>
                    </a:moveTo>
                    <a:cubicBezTo>
                      <a:pt x="12" y="7"/>
                      <a:pt x="4" y="8"/>
                      <a:pt x="0" y="13"/>
                    </a:cubicBezTo>
                    <a:cubicBezTo>
                      <a:pt x="5" y="10"/>
                      <a:pt x="15" y="9"/>
                      <a:pt x="13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192"/>
              <p:cNvSpPr>
                <a:spLocks/>
              </p:cNvSpPr>
              <p:nvPr/>
            </p:nvSpPr>
            <p:spPr bwMode="auto">
              <a:xfrm>
                <a:off x="2780" y="1893"/>
                <a:ext cx="23" cy="12"/>
              </a:xfrm>
              <a:custGeom>
                <a:avLst/>
                <a:gdLst>
                  <a:gd name="T0" fmla="*/ 8 w 10"/>
                  <a:gd name="T1" fmla="*/ 0 h 5"/>
                  <a:gd name="T2" fmla="*/ 0 w 10"/>
                  <a:gd name="T3" fmla="*/ 5 h 5"/>
                  <a:gd name="T4" fmla="*/ 8 w 1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8" y="0"/>
                    </a:moveTo>
                    <a:cubicBezTo>
                      <a:pt x="7" y="4"/>
                      <a:pt x="3" y="4"/>
                      <a:pt x="0" y="5"/>
                    </a:cubicBezTo>
                    <a:cubicBezTo>
                      <a:pt x="4" y="5"/>
                      <a:pt x="10" y="5"/>
                      <a:pt x="8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193"/>
              <p:cNvSpPr>
                <a:spLocks/>
              </p:cNvSpPr>
              <p:nvPr/>
            </p:nvSpPr>
            <p:spPr bwMode="auto">
              <a:xfrm>
                <a:off x="2806" y="1853"/>
                <a:ext cx="9" cy="16"/>
              </a:xfrm>
              <a:custGeom>
                <a:avLst/>
                <a:gdLst>
                  <a:gd name="T0" fmla="*/ 2 w 4"/>
                  <a:gd name="T1" fmla="*/ 0 h 7"/>
                  <a:gd name="T2" fmla="*/ 1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0" y="2"/>
                      <a:pt x="1" y="4"/>
                      <a:pt x="1" y="7"/>
                    </a:cubicBezTo>
                    <a:cubicBezTo>
                      <a:pt x="3" y="6"/>
                      <a:pt x="4" y="1"/>
                      <a:pt x="2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194"/>
              <p:cNvSpPr>
                <a:spLocks/>
              </p:cNvSpPr>
              <p:nvPr/>
            </p:nvSpPr>
            <p:spPr bwMode="auto">
              <a:xfrm>
                <a:off x="2827" y="1784"/>
                <a:ext cx="19" cy="35"/>
              </a:xfrm>
              <a:custGeom>
                <a:avLst/>
                <a:gdLst>
                  <a:gd name="T0" fmla="*/ 0 w 8"/>
                  <a:gd name="T1" fmla="*/ 4 h 15"/>
                  <a:gd name="T2" fmla="*/ 2 w 8"/>
                  <a:gd name="T3" fmla="*/ 15 h 15"/>
                  <a:gd name="T4" fmla="*/ 0 w 8"/>
                  <a:gd name="T5" fmla="*/ 0 h 15"/>
                  <a:gd name="T6" fmla="*/ 0 w 8"/>
                  <a:gd name="T7" fmla="*/ 5 h 15"/>
                  <a:gd name="T8" fmla="*/ 0 w 8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4"/>
                    </a:moveTo>
                    <a:cubicBezTo>
                      <a:pt x="4" y="7"/>
                      <a:pt x="4" y="11"/>
                      <a:pt x="2" y="15"/>
                    </a:cubicBezTo>
                    <a:cubicBezTo>
                      <a:pt x="8" y="10"/>
                      <a:pt x="3" y="4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195"/>
              <p:cNvSpPr>
                <a:spLocks/>
              </p:cNvSpPr>
              <p:nvPr/>
            </p:nvSpPr>
            <p:spPr bwMode="auto">
              <a:xfrm>
                <a:off x="2822" y="1829"/>
                <a:ext cx="36" cy="50"/>
              </a:xfrm>
              <a:custGeom>
                <a:avLst/>
                <a:gdLst>
                  <a:gd name="T0" fmla="*/ 11 w 15"/>
                  <a:gd name="T1" fmla="*/ 0 h 21"/>
                  <a:gd name="T2" fmla="*/ 10 w 15"/>
                  <a:gd name="T3" fmla="*/ 8 h 21"/>
                  <a:gd name="T4" fmla="*/ 0 w 15"/>
                  <a:gd name="T5" fmla="*/ 21 h 21"/>
                  <a:gd name="T6" fmla="*/ 11 w 15"/>
                  <a:gd name="T7" fmla="*/ 13 h 21"/>
                  <a:gd name="T8" fmla="*/ 11 w 1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1">
                    <a:moveTo>
                      <a:pt x="11" y="0"/>
                    </a:moveTo>
                    <a:cubicBezTo>
                      <a:pt x="9" y="3"/>
                      <a:pt x="11" y="6"/>
                      <a:pt x="10" y="8"/>
                    </a:cubicBezTo>
                    <a:cubicBezTo>
                      <a:pt x="7" y="14"/>
                      <a:pt x="1" y="15"/>
                      <a:pt x="0" y="21"/>
                    </a:cubicBezTo>
                    <a:cubicBezTo>
                      <a:pt x="3" y="17"/>
                      <a:pt x="8" y="16"/>
                      <a:pt x="11" y="13"/>
                    </a:cubicBezTo>
                    <a:cubicBezTo>
                      <a:pt x="15" y="10"/>
                      <a:pt x="11" y="5"/>
                      <a:pt x="11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196"/>
              <p:cNvSpPr>
                <a:spLocks/>
              </p:cNvSpPr>
              <p:nvPr/>
            </p:nvSpPr>
            <p:spPr bwMode="auto">
              <a:xfrm>
                <a:off x="2770" y="1919"/>
                <a:ext cx="38" cy="23"/>
              </a:xfrm>
              <a:custGeom>
                <a:avLst/>
                <a:gdLst>
                  <a:gd name="T0" fmla="*/ 15 w 16"/>
                  <a:gd name="T1" fmla="*/ 0 h 10"/>
                  <a:gd name="T2" fmla="*/ 1 w 16"/>
                  <a:gd name="T3" fmla="*/ 9 h 10"/>
                  <a:gd name="T4" fmla="*/ 3 w 16"/>
                  <a:gd name="T5" fmla="*/ 10 h 10"/>
                  <a:gd name="T6" fmla="*/ 14 w 16"/>
                  <a:gd name="T7" fmla="*/ 5 h 10"/>
                  <a:gd name="T8" fmla="*/ 15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5" y="0"/>
                    </a:moveTo>
                    <a:cubicBezTo>
                      <a:pt x="12" y="5"/>
                      <a:pt x="5" y="5"/>
                      <a:pt x="1" y="9"/>
                    </a:cubicBezTo>
                    <a:cubicBezTo>
                      <a:pt x="0" y="10"/>
                      <a:pt x="2" y="10"/>
                      <a:pt x="3" y="10"/>
                    </a:cubicBezTo>
                    <a:cubicBezTo>
                      <a:pt x="6" y="7"/>
                      <a:pt x="10" y="6"/>
                      <a:pt x="14" y="5"/>
                    </a:cubicBezTo>
                    <a:cubicBezTo>
                      <a:pt x="13" y="3"/>
                      <a:pt x="16" y="2"/>
                      <a:pt x="15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197"/>
              <p:cNvSpPr>
                <a:spLocks/>
              </p:cNvSpPr>
              <p:nvPr/>
            </p:nvSpPr>
            <p:spPr bwMode="auto">
              <a:xfrm>
                <a:off x="2723" y="1971"/>
                <a:ext cx="33" cy="23"/>
              </a:xfrm>
              <a:custGeom>
                <a:avLst/>
                <a:gdLst>
                  <a:gd name="T0" fmla="*/ 14 w 14"/>
                  <a:gd name="T1" fmla="*/ 0 h 10"/>
                  <a:gd name="T2" fmla="*/ 0 w 14"/>
                  <a:gd name="T3" fmla="*/ 10 h 10"/>
                  <a:gd name="T4" fmla="*/ 14 w 14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0">
                    <a:moveTo>
                      <a:pt x="14" y="0"/>
                    </a:moveTo>
                    <a:cubicBezTo>
                      <a:pt x="7" y="0"/>
                      <a:pt x="3" y="5"/>
                      <a:pt x="0" y="10"/>
                    </a:cubicBezTo>
                    <a:cubicBezTo>
                      <a:pt x="4" y="6"/>
                      <a:pt x="11" y="6"/>
                      <a:pt x="14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4" name="Freeform 198"/>
              <p:cNvSpPr>
                <a:spLocks/>
              </p:cNvSpPr>
              <p:nvPr/>
            </p:nvSpPr>
            <p:spPr bwMode="auto">
              <a:xfrm>
                <a:off x="2678" y="1997"/>
                <a:ext cx="52" cy="33"/>
              </a:xfrm>
              <a:custGeom>
                <a:avLst/>
                <a:gdLst>
                  <a:gd name="T0" fmla="*/ 14 w 22"/>
                  <a:gd name="T1" fmla="*/ 2 h 14"/>
                  <a:gd name="T2" fmla="*/ 3 w 22"/>
                  <a:gd name="T3" fmla="*/ 14 h 14"/>
                  <a:gd name="T4" fmla="*/ 12 w 22"/>
                  <a:gd name="T5" fmla="*/ 5 h 14"/>
                  <a:gd name="T6" fmla="*/ 22 w 22"/>
                  <a:gd name="T7" fmla="*/ 1 h 14"/>
                  <a:gd name="T8" fmla="*/ 14 w 2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14" y="2"/>
                    </a:moveTo>
                    <a:cubicBezTo>
                      <a:pt x="9" y="3"/>
                      <a:pt x="0" y="7"/>
                      <a:pt x="3" y="14"/>
                    </a:cubicBezTo>
                    <a:cubicBezTo>
                      <a:pt x="5" y="10"/>
                      <a:pt x="9" y="9"/>
                      <a:pt x="12" y="5"/>
                    </a:cubicBezTo>
                    <a:cubicBezTo>
                      <a:pt x="14" y="2"/>
                      <a:pt x="18" y="2"/>
                      <a:pt x="22" y="1"/>
                    </a:cubicBezTo>
                    <a:cubicBezTo>
                      <a:pt x="19" y="0"/>
                      <a:pt x="17" y="1"/>
                      <a:pt x="14" y="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5" name="Freeform 199"/>
              <p:cNvSpPr>
                <a:spLocks/>
              </p:cNvSpPr>
              <p:nvPr/>
            </p:nvSpPr>
            <p:spPr bwMode="auto">
              <a:xfrm>
                <a:off x="2758" y="1945"/>
                <a:ext cx="57" cy="30"/>
              </a:xfrm>
              <a:custGeom>
                <a:avLst/>
                <a:gdLst>
                  <a:gd name="T0" fmla="*/ 13 w 24"/>
                  <a:gd name="T1" fmla="*/ 4 h 13"/>
                  <a:gd name="T2" fmla="*/ 0 w 24"/>
                  <a:gd name="T3" fmla="*/ 9 h 13"/>
                  <a:gd name="T4" fmla="*/ 2 w 24"/>
                  <a:gd name="T5" fmla="*/ 8 h 13"/>
                  <a:gd name="T6" fmla="*/ 5 w 24"/>
                  <a:gd name="T7" fmla="*/ 12 h 13"/>
                  <a:gd name="T8" fmla="*/ 8 w 24"/>
                  <a:gd name="T9" fmla="*/ 9 h 13"/>
                  <a:gd name="T10" fmla="*/ 24 w 24"/>
                  <a:gd name="T11" fmla="*/ 1 h 13"/>
                  <a:gd name="T12" fmla="*/ 13 w 24"/>
                  <a:gd name="T1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3">
                    <a:moveTo>
                      <a:pt x="13" y="4"/>
                    </a:moveTo>
                    <a:cubicBezTo>
                      <a:pt x="9" y="4"/>
                      <a:pt x="1" y="3"/>
                      <a:pt x="0" y="9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4" y="9"/>
                      <a:pt x="3" y="13"/>
                      <a:pt x="5" y="12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12" y="4"/>
                      <a:pt x="19" y="6"/>
                      <a:pt x="24" y="1"/>
                    </a:cubicBezTo>
                    <a:cubicBezTo>
                      <a:pt x="20" y="0"/>
                      <a:pt x="16" y="3"/>
                      <a:pt x="13" y="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6" name="Freeform 200"/>
              <p:cNvSpPr>
                <a:spLocks/>
              </p:cNvSpPr>
              <p:nvPr/>
            </p:nvSpPr>
            <p:spPr bwMode="auto">
              <a:xfrm>
                <a:off x="2728" y="1973"/>
                <a:ext cx="47" cy="33"/>
              </a:xfrm>
              <a:custGeom>
                <a:avLst/>
                <a:gdLst>
                  <a:gd name="T0" fmla="*/ 12 w 20"/>
                  <a:gd name="T1" fmla="*/ 6 h 14"/>
                  <a:gd name="T2" fmla="*/ 0 w 20"/>
                  <a:gd name="T3" fmla="*/ 11 h 14"/>
                  <a:gd name="T4" fmla="*/ 6 w 20"/>
                  <a:gd name="T5" fmla="*/ 14 h 14"/>
                  <a:gd name="T6" fmla="*/ 20 w 20"/>
                  <a:gd name="T7" fmla="*/ 2 h 14"/>
                  <a:gd name="T8" fmla="*/ 16 w 20"/>
                  <a:gd name="T9" fmla="*/ 3 h 14"/>
                  <a:gd name="T10" fmla="*/ 15 w 20"/>
                  <a:gd name="T11" fmla="*/ 0 h 14"/>
                  <a:gd name="T12" fmla="*/ 12 w 20"/>
                  <a:gd name="T1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2" y="6"/>
                    </a:moveTo>
                    <a:cubicBezTo>
                      <a:pt x="10" y="11"/>
                      <a:pt x="4" y="9"/>
                      <a:pt x="0" y="11"/>
                    </a:cubicBezTo>
                    <a:cubicBezTo>
                      <a:pt x="2" y="12"/>
                      <a:pt x="5" y="12"/>
                      <a:pt x="6" y="14"/>
                    </a:cubicBezTo>
                    <a:cubicBezTo>
                      <a:pt x="11" y="10"/>
                      <a:pt x="19" y="9"/>
                      <a:pt x="20" y="2"/>
                    </a:cubicBezTo>
                    <a:cubicBezTo>
                      <a:pt x="19" y="3"/>
                      <a:pt x="17" y="4"/>
                      <a:pt x="16" y="3"/>
                    </a:cubicBezTo>
                    <a:cubicBezTo>
                      <a:pt x="15" y="3"/>
                      <a:pt x="15" y="1"/>
                      <a:pt x="15" y="0"/>
                    </a:cubicBezTo>
                    <a:cubicBezTo>
                      <a:pt x="15" y="2"/>
                      <a:pt x="13" y="4"/>
                      <a:pt x="12" y="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7" name="Freeform 201"/>
              <p:cNvSpPr>
                <a:spLocks/>
              </p:cNvSpPr>
              <p:nvPr/>
            </p:nvSpPr>
            <p:spPr bwMode="auto">
              <a:xfrm>
                <a:off x="2685" y="1999"/>
                <a:ext cx="59" cy="47"/>
              </a:xfrm>
              <a:custGeom>
                <a:avLst/>
                <a:gdLst>
                  <a:gd name="T0" fmla="*/ 25 w 25"/>
                  <a:gd name="T1" fmla="*/ 0 h 20"/>
                  <a:gd name="T2" fmla="*/ 5 w 25"/>
                  <a:gd name="T3" fmla="*/ 14 h 20"/>
                  <a:gd name="T4" fmla="*/ 1 w 25"/>
                  <a:gd name="T5" fmla="*/ 18 h 20"/>
                  <a:gd name="T6" fmla="*/ 6 w 25"/>
                  <a:gd name="T7" fmla="*/ 16 h 20"/>
                  <a:gd name="T8" fmla="*/ 18 w 25"/>
                  <a:gd name="T9" fmla="*/ 6 h 20"/>
                  <a:gd name="T10" fmla="*/ 25 w 25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0">
                    <a:moveTo>
                      <a:pt x="25" y="0"/>
                    </a:moveTo>
                    <a:cubicBezTo>
                      <a:pt x="12" y="3"/>
                      <a:pt x="14" y="9"/>
                      <a:pt x="5" y="14"/>
                    </a:cubicBezTo>
                    <a:cubicBezTo>
                      <a:pt x="3" y="15"/>
                      <a:pt x="1" y="17"/>
                      <a:pt x="1" y="18"/>
                    </a:cubicBezTo>
                    <a:cubicBezTo>
                      <a:pt x="0" y="20"/>
                      <a:pt x="6" y="16"/>
                      <a:pt x="6" y="16"/>
                    </a:cubicBezTo>
                    <a:cubicBezTo>
                      <a:pt x="10" y="14"/>
                      <a:pt x="17" y="11"/>
                      <a:pt x="18" y="6"/>
                    </a:cubicBezTo>
                    <a:cubicBezTo>
                      <a:pt x="18" y="3"/>
                      <a:pt x="22" y="3"/>
                      <a:pt x="25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8" name="Freeform 202"/>
              <p:cNvSpPr>
                <a:spLocks/>
              </p:cNvSpPr>
              <p:nvPr/>
            </p:nvSpPr>
            <p:spPr bwMode="auto">
              <a:xfrm>
                <a:off x="2647" y="2035"/>
                <a:ext cx="40" cy="40"/>
              </a:xfrm>
              <a:custGeom>
                <a:avLst/>
                <a:gdLst>
                  <a:gd name="T0" fmla="*/ 14 w 17"/>
                  <a:gd name="T1" fmla="*/ 0 h 17"/>
                  <a:gd name="T2" fmla="*/ 16 w 17"/>
                  <a:gd name="T3" fmla="*/ 3 h 17"/>
                  <a:gd name="T4" fmla="*/ 12 w 17"/>
                  <a:gd name="T5" fmla="*/ 12 h 17"/>
                  <a:gd name="T6" fmla="*/ 9 w 17"/>
                  <a:gd name="T7" fmla="*/ 11 h 17"/>
                  <a:gd name="T8" fmla="*/ 5 w 17"/>
                  <a:gd name="T9" fmla="*/ 13 h 17"/>
                  <a:gd name="T10" fmla="*/ 0 w 17"/>
                  <a:gd name="T11" fmla="*/ 17 h 17"/>
                  <a:gd name="T12" fmla="*/ 15 w 17"/>
                  <a:gd name="T13" fmla="*/ 4 h 17"/>
                  <a:gd name="T14" fmla="*/ 14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4" y="0"/>
                    </a:moveTo>
                    <a:cubicBezTo>
                      <a:pt x="16" y="0"/>
                      <a:pt x="16" y="2"/>
                      <a:pt x="16" y="3"/>
                    </a:cubicBezTo>
                    <a:cubicBezTo>
                      <a:pt x="17" y="6"/>
                      <a:pt x="12" y="8"/>
                      <a:pt x="12" y="12"/>
                    </a:cubicBezTo>
                    <a:cubicBezTo>
                      <a:pt x="12" y="13"/>
                      <a:pt x="10" y="10"/>
                      <a:pt x="9" y="11"/>
                    </a:cubicBezTo>
                    <a:cubicBezTo>
                      <a:pt x="8" y="13"/>
                      <a:pt x="7" y="13"/>
                      <a:pt x="5" y="13"/>
                    </a:cubicBezTo>
                    <a:cubicBezTo>
                      <a:pt x="3" y="14"/>
                      <a:pt x="2" y="16"/>
                      <a:pt x="0" y="17"/>
                    </a:cubicBezTo>
                    <a:cubicBezTo>
                      <a:pt x="2" y="9"/>
                      <a:pt x="10" y="8"/>
                      <a:pt x="15" y="4"/>
                    </a:cubicBezTo>
                    <a:cubicBezTo>
                      <a:pt x="14" y="3"/>
                      <a:pt x="16" y="1"/>
                      <a:pt x="14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9" name="Freeform 203"/>
              <p:cNvSpPr>
                <a:spLocks/>
              </p:cNvSpPr>
              <p:nvPr/>
            </p:nvSpPr>
            <p:spPr bwMode="auto">
              <a:xfrm>
                <a:off x="2770" y="2011"/>
                <a:ext cx="21" cy="57"/>
              </a:xfrm>
              <a:custGeom>
                <a:avLst/>
                <a:gdLst>
                  <a:gd name="T0" fmla="*/ 3 w 9"/>
                  <a:gd name="T1" fmla="*/ 1 h 24"/>
                  <a:gd name="T2" fmla="*/ 4 w 9"/>
                  <a:gd name="T3" fmla="*/ 21 h 24"/>
                  <a:gd name="T4" fmla="*/ 2 w 9"/>
                  <a:gd name="T5" fmla="*/ 23 h 24"/>
                  <a:gd name="T6" fmla="*/ 4 w 9"/>
                  <a:gd name="T7" fmla="*/ 20 h 24"/>
                  <a:gd name="T8" fmla="*/ 9 w 9"/>
                  <a:gd name="T9" fmla="*/ 2 h 24"/>
                  <a:gd name="T10" fmla="*/ 3 w 9"/>
                  <a:gd name="T11" fmla="*/ 2 h 24"/>
                  <a:gd name="T12" fmla="*/ 3 w 9"/>
                  <a:gd name="T13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4">
                    <a:moveTo>
                      <a:pt x="3" y="1"/>
                    </a:moveTo>
                    <a:cubicBezTo>
                      <a:pt x="0" y="8"/>
                      <a:pt x="3" y="14"/>
                      <a:pt x="4" y="21"/>
                    </a:cubicBezTo>
                    <a:cubicBezTo>
                      <a:pt x="5" y="21"/>
                      <a:pt x="3" y="24"/>
                      <a:pt x="2" y="23"/>
                    </a:cubicBezTo>
                    <a:cubicBezTo>
                      <a:pt x="1" y="22"/>
                      <a:pt x="3" y="21"/>
                      <a:pt x="4" y="20"/>
                    </a:cubicBezTo>
                    <a:cubicBezTo>
                      <a:pt x="7" y="14"/>
                      <a:pt x="1" y="6"/>
                      <a:pt x="9" y="2"/>
                    </a:cubicBezTo>
                    <a:cubicBezTo>
                      <a:pt x="6" y="0"/>
                      <a:pt x="5" y="0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0" name="Freeform 204"/>
              <p:cNvSpPr>
                <a:spLocks/>
              </p:cNvSpPr>
              <p:nvPr/>
            </p:nvSpPr>
            <p:spPr bwMode="auto">
              <a:xfrm>
                <a:off x="2718" y="2032"/>
                <a:ext cx="36" cy="57"/>
              </a:xfrm>
              <a:custGeom>
                <a:avLst/>
                <a:gdLst>
                  <a:gd name="T0" fmla="*/ 6 w 15"/>
                  <a:gd name="T1" fmla="*/ 5 h 24"/>
                  <a:gd name="T2" fmla="*/ 1 w 15"/>
                  <a:gd name="T3" fmla="*/ 21 h 24"/>
                  <a:gd name="T4" fmla="*/ 2 w 15"/>
                  <a:gd name="T5" fmla="*/ 23 h 24"/>
                  <a:gd name="T6" fmla="*/ 3 w 15"/>
                  <a:gd name="T7" fmla="*/ 20 h 24"/>
                  <a:gd name="T8" fmla="*/ 11 w 15"/>
                  <a:gd name="T9" fmla="*/ 16 h 24"/>
                  <a:gd name="T10" fmla="*/ 11 w 15"/>
                  <a:gd name="T11" fmla="*/ 5 h 24"/>
                  <a:gd name="T12" fmla="*/ 15 w 15"/>
                  <a:gd name="T13" fmla="*/ 0 h 24"/>
                  <a:gd name="T14" fmla="*/ 6 w 15"/>
                  <a:gd name="T15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4">
                    <a:moveTo>
                      <a:pt x="6" y="5"/>
                    </a:moveTo>
                    <a:cubicBezTo>
                      <a:pt x="1" y="9"/>
                      <a:pt x="0" y="15"/>
                      <a:pt x="1" y="21"/>
                    </a:cubicBezTo>
                    <a:cubicBezTo>
                      <a:pt x="1" y="22"/>
                      <a:pt x="1" y="24"/>
                      <a:pt x="2" y="23"/>
                    </a:cubicBezTo>
                    <a:cubicBezTo>
                      <a:pt x="3" y="23"/>
                      <a:pt x="3" y="21"/>
                      <a:pt x="3" y="20"/>
                    </a:cubicBezTo>
                    <a:cubicBezTo>
                      <a:pt x="6" y="21"/>
                      <a:pt x="10" y="19"/>
                      <a:pt x="11" y="16"/>
                    </a:cubicBezTo>
                    <a:cubicBezTo>
                      <a:pt x="14" y="13"/>
                      <a:pt x="10" y="9"/>
                      <a:pt x="11" y="5"/>
                    </a:cubicBezTo>
                    <a:cubicBezTo>
                      <a:pt x="11" y="2"/>
                      <a:pt x="13" y="1"/>
                      <a:pt x="15" y="0"/>
                    </a:cubicBezTo>
                    <a:cubicBezTo>
                      <a:pt x="11" y="0"/>
                      <a:pt x="9" y="4"/>
                      <a:pt x="6" y="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1" name="Freeform 205"/>
              <p:cNvSpPr>
                <a:spLocks/>
              </p:cNvSpPr>
              <p:nvPr/>
            </p:nvSpPr>
            <p:spPr bwMode="auto">
              <a:xfrm>
                <a:off x="2607" y="2091"/>
                <a:ext cx="47" cy="57"/>
              </a:xfrm>
              <a:custGeom>
                <a:avLst/>
                <a:gdLst>
                  <a:gd name="T0" fmla="*/ 11 w 20"/>
                  <a:gd name="T1" fmla="*/ 8 h 24"/>
                  <a:gd name="T2" fmla="*/ 0 w 20"/>
                  <a:gd name="T3" fmla="*/ 24 h 24"/>
                  <a:gd name="T4" fmla="*/ 7 w 20"/>
                  <a:gd name="T5" fmla="*/ 17 h 24"/>
                  <a:gd name="T6" fmla="*/ 7 w 20"/>
                  <a:gd name="T7" fmla="*/ 20 h 24"/>
                  <a:gd name="T8" fmla="*/ 10 w 20"/>
                  <a:gd name="T9" fmla="*/ 13 h 24"/>
                  <a:gd name="T10" fmla="*/ 20 w 20"/>
                  <a:gd name="T11" fmla="*/ 0 h 24"/>
                  <a:gd name="T12" fmla="*/ 11 w 20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1" y="8"/>
                    </a:moveTo>
                    <a:cubicBezTo>
                      <a:pt x="6" y="13"/>
                      <a:pt x="0" y="17"/>
                      <a:pt x="0" y="24"/>
                    </a:cubicBezTo>
                    <a:cubicBezTo>
                      <a:pt x="4" y="23"/>
                      <a:pt x="3" y="18"/>
                      <a:pt x="7" y="17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17"/>
                      <a:pt x="9" y="14"/>
                      <a:pt x="10" y="13"/>
                    </a:cubicBezTo>
                    <a:cubicBezTo>
                      <a:pt x="14" y="9"/>
                      <a:pt x="18" y="5"/>
                      <a:pt x="20" y="0"/>
                    </a:cubicBezTo>
                    <a:cubicBezTo>
                      <a:pt x="17" y="4"/>
                      <a:pt x="14" y="5"/>
                      <a:pt x="11" y="8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2" name="Freeform 206"/>
              <p:cNvSpPr>
                <a:spLocks/>
              </p:cNvSpPr>
              <p:nvPr/>
            </p:nvSpPr>
            <p:spPr bwMode="auto">
              <a:xfrm>
                <a:off x="2694" y="2072"/>
                <a:ext cx="17" cy="45"/>
              </a:xfrm>
              <a:custGeom>
                <a:avLst/>
                <a:gdLst>
                  <a:gd name="T0" fmla="*/ 4 w 7"/>
                  <a:gd name="T1" fmla="*/ 6 h 19"/>
                  <a:gd name="T2" fmla="*/ 2 w 7"/>
                  <a:gd name="T3" fmla="*/ 19 h 19"/>
                  <a:gd name="T4" fmla="*/ 6 w 7"/>
                  <a:gd name="T5" fmla="*/ 0 h 19"/>
                  <a:gd name="T6" fmla="*/ 4 w 7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4" y="6"/>
                    </a:moveTo>
                    <a:cubicBezTo>
                      <a:pt x="0" y="10"/>
                      <a:pt x="1" y="15"/>
                      <a:pt x="2" y="19"/>
                    </a:cubicBezTo>
                    <a:cubicBezTo>
                      <a:pt x="4" y="13"/>
                      <a:pt x="7" y="7"/>
                      <a:pt x="6" y="0"/>
                    </a:cubicBezTo>
                    <a:cubicBezTo>
                      <a:pt x="6" y="2"/>
                      <a:pt x="5" y="5"/>
                      <a:pt x="4" y="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3" name="Freeform 207"/>
              <p:cNvSpPr>
                <a:spLocks/>
              </p:cNvSpPr>
              <p:nvPr/>
            </p:nvSpPr>
            <p:spPr bwMode="auto">
              <a:xfrm>
                <a:off x="2668" y="2068"/>
                <a:ext cx="26" cy="45"/>
              </a:xfrm>
              <a:custGeom>
                <a:avLst/>
                <a:gdLst>
                  <a:gd name="T0" fmla="*/ 5 w 11"/>
                  <a:gd name="T1" fmla="*/ 8 h 19"/>
                  <a:gd name="T2" fmla="*/ 0 w 11"/>
                  <a:gd name="T3" fmla="*/ 16 h 19"/>
                  <a:gd name="T4" fmla="*/ 0 w 11"/>
                  <a:gd name="T5" fmla="*/ 19 h 19"/>
                  <a:gd name="T6" fmla="*/ 11 w 11"/>
                  <a:gd name="T7" fmla="*/ 0 h 19"/>
                  <a:gd name="T8" fmla="*/ 10 w 11"/>
                  <a:gd name="T9" fmla="*/ 3 h 19"/>
                  <a:gd name="T10" fmla="*/ 8 w 11"/>
                  <a:gd name="T11" fmla="*/ 3 h 19"/>
                  <a:gd name="T12" fmla="*/ 5 w 11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9">
                    <a:moveTo>
                      <a:pt x="5" y="8"/>
                    </a:moveTo>
                    <a:cubicBezTo>
                      <a:pt x="7" y="12"/>
                      <a:pt x="3" y="14"/>
                      <a:pt x="0" y="16"/>
                    </a:cubicBezTo>
                    <a:cubicBezTo>
                      <a:pt x="0" y="16"/>
                      <a:pt x="0" y="18"/>
                      <a:pt x="0" y="19"/>
                    </a:cubicBezTo>
                    <a:cubicBezTo>
                      <a:pt x="5" y="13"/>
                      <a:pt x="8" y="6"/>
                      <a:pt x="11" y="0"/>
                    </a:cubicBezTo>
                    <a:cubicBezTo>
                      <a:pt x="11" y="0"/>
                      <a:pt x="9" y="0"/>
                      <a:pt x="10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5"/>
                      <a:pt x="4" y="5"/>
                      <a:pt x="5" y="8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4" name="Freeform 208"/>
              <p:cNvSpPr>
                <a:spLocks/>
              </p:cNvSpPr>
              <p:nvPr/>
            </p:nvSpPr>
            <p:spPr bwMode="auto">
              <a:xfrm>
                <a:off x="2869" y="1853"/>
                <a:ext cx="34" cy="63"/>
              </a:xfrm>
              <a:custGeom>
                <a:avLst/>
                <a:gdLst>
                  <a:gd name="T0" fmla="*/ 0 w 14"/>
                  <a:gd name="T1" fmla="*/ 6 h 27"/>
                  <a:gd name="T2" fmla="*/ 4 w 14"/>
                  <a:gd name="T3" fmla="*/ 19 h 27"/>
                  <a:gd name="T4" fmla="*/ 4 w 14"/>
                  <a:gd name="T5" fmla="*/ 27 h 27"/>
                  <a:gd name="T6" fmla="*/ 6 w 14"/>
                  <a:gd name="T7" fmla="*/ 22 h 27"/>
                  <a:gd name="T8" fmla="*/ 14 w 14"/>
                  <a:gd name="T9" fmla="*/ 11 h 27"/>
                  <a:gd name="T10" fmla="*/ 4 w 14"/>
                  <a:gd name="T11" fmla="*/ 2 h 27"/>
                  <a:gd name="T12" fmla="*/ 0 w 14"/>
                  <a:gd name="T13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7">
                    <a:moveTo>
                      <a:pt x="0" y="6"/>
                    </a:moveTo>
                    <a:cubicBezTo>
                      <a:pt x="5" y="9"/>
                      <a:pt x="7" y="14"/>
                      <a:pt x="4" y="19"/>
                    </a:cubicBezTo>
                    <a:cubicBezTo>
                      <a:pt x="3" y="21"/>
                      <a:pt x="4" y="25"/>
                      <a:pt x="4" y="27"/>
                    </a:cubicBezTo>
                    <a:cubicBezTo>
                      <a:pt x="3" y="25"/>
                      <a:pt x="5" y="24"/>
                      <a:pt x="6" y="22"/>
                    </a:cubicBezTo>
                    <a:cubicBezTo>
                      <a:pt x="9" y="18"/>
                      <a:pt x="10" y="14"/>
                      <a:pt x="14" y="11"/>
                    </a:cubicBezTo>
                    <a:cubicBezTo>
                      <a:pt x="11" y="9"/>
                      <a:pt x="7" y="6"/>
                      <a:pt x="4" y="2"/>
                    </a:cubicBezTo>
                    <a:cubicBezTo>
                      <a:pt x="3" y="0"/>
                      <a:pt x="3" y="6"/>
                      <a:pt x="0" y="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5" name="Freeform 209"/>
              <p:cNvSpPr>
                <a:spLocks/>
              </p:cNvSpPr>
              <p:nvPr/>
            </p:nvSpPr>
            <p:spPr bwMode="auto">
              <a:xfrm>
                <a:off x="2841" y="1897"/>
                <a:ext cx="28" cy="55"/>
              </a:xfrm>
              <a:custGeom>
                <a:avLst/>
                <a:gdLst>
                  <a:gd name="T0" fmla="*/ 8 w 12"/>
                  <a:gd name="T1" fmla="*/ 0 h 23"/>
                  <a:gd name="T2" fmla="*/ 1 w 12"/>
                  <a:gd name="T3" fmla="*/ 23 h 23"/>
                  <a:gd name="T4" fmla="*/ 12 w 12"/>
                  <a:gd name="T5" fmla="*/ 13 h 23"/>
                  <a:gd name="T6" fmla="*/ 8 w 12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cubicBezTo>
                      <a:pt x="6" y="8"/>
                      <a:pt x="0" y="15"/>
                      <a:pt x="1" y="23"/>
                    </a:cubicBezTo>
                    <a:cubicBezTo>
                      <a:pt x="3" y="18"/>
                      <a:pt x="7" y="15"/>
                      <a:pt x="12" y="13"/>
                    </a:cubicBezTo>
                    <a:cubicBezTo>
                      <a:pt x="9" y="9"/>
                      <a:pt x="10" y="4"/>
                      <a:pt x="8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6" name="Freeform 210"/>
              <p:cNvSpPr>
                <a:spLocks/>
              </p:cNvSpPr>
              <p:nvPr/>
            </p:nvSpPr>
            <p:spPr bwMode="auto">
              <a:xfrm>
                <a:off x="2822" y="1968"/>
                <a:ext cx="29" cy="74"/>
              </a:xfrm>
              <a:custGeom>
                <a:avLst/>
                <a:gdLst>
                  <a:gd name="T0" fmla="*/ 4 w 12"/>
                  <a:gd name="T1" fmla="*/ 16 h 31"/>
                  <a:gd name="T2" fmla="*/ 5 w 12"/>
                  <a:gd name="T3" fmla="*/ 31 h 31"/>
                  <a:gd name="T4" fmla="*/ 10 w 12"/>
                  <a:gd name="T5" fmla="*/ 22 h 31"/>
                  <a:gd name="T6" fmla="*/ 8 w 12"/>
                  <a:gd name="T7" fmla="*/ 0 h 31"/>
                  <a:gd name="T8" fmla="*/ 8 w 12"/>
                  <a:gd name="T9" fmla="*/ 10 h 31"/>
                  <a:gd name="T10" fmla="*/ 4 w 12"/>
                  <a:gd name="T11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1">
                    <a:moveTo>
                      <a:pt x="4" y="16"/>
                    </a:moveTo>
                    <a:cubicBezTo>
                      <a:pt x="0" y="20"/>
                      <a:pt x="6" y="26"/>
                      <a:pt x="5" y="31"/>
                    </a:cubicBezTo>
                    <a:cubicBezTo>
                      <a:pt x="7" y="28"/>
                      <a:pt x="9" y="25"/>
                      <a:pt x="10" y="22"/>
                    </a:cubicBezTo>
                    <a:cubicBezTo>
                      <a:pt x="12" y="15"/>
                      <a:pt x="7" y="8"/>
                      <a:pt x="8" y="0"/>
                    </a:cubicBezTo>
                    <a:cubicBezTo>
                      <a:pt x="8" y="3"/>
                      <a:pt x="8" y="7"/>
                      <a:pt x="8" y="10"/>
                    </a:cubicBezTo>
                    <a:cubicBezTo>
                      <a:pt x="7" y="12"/>
                      <a:pt x="5" y="14"/>
                      <a:pt x="4" y="1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7" name="Freeform 211"/>
              <p:cNvSpPr>
                <a:spLocks/>
              </p:cNvSpPr>
              <p:nvPr/>
            </p:nvSpPr>
            <p:spPr bwMode="auto">
              <a:xfrm>
                <a:off x="2758" y="2101"/>
                <a:ext cx="22" cy="54"/>
              </a:xfrm>
              <a:custGeom>
                <a:avLst/>
                <a:gdLst>
                  <a:gd name="T0" fmla="*/ 4 w 9"/>
                  <a:gd name="T1" fmla="*/ 6 h 23"/>
                  <a:gd name="T2" fmla="*/ 3 w 9"/>
                  <a:gd name="T3" fmla="*/ 23 h 23"/>
                  <a:gd name="T4" fmla="*/ 7 w 9"/>
                  <a:gd name="T5" fmla="*/ 9 h 23"/>
                  <a:gd name="T6" fmla="*/ 5 w 9"/>
                  <a:gd name="T7" fmla="*/ 0 h 23"/>
                  <a:gd name="T8" fmla="*/ 4 w 9"/>
                  <a:gd name="T9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3">
                    <a:moveTo>
                      <a:pt x="4" y="6"/>
                    </a:moveTo>
                    <a:cubicBezTo>
                      <a:pt x="0" y="11"/>
                      <a:pt x="0" y="17"/>
                      <a:pt x="3" y="23"/>
                    </a:cubicBezTo>
                    <a:cubicBezTo>
                      <a:pt x="3" y="18"/>
                      <a:pt x="9" y="14"/>
                      <a:pt x="7" y="9"/>
                    </a:cubicBezTo>
                    <a:cubicBezTo>
                      <a:pt x="6" y="6"/>
                      <a:pt x="5" y="3"/>
                      <a:pt x="5" y="0"/>
                    </a:cubicBezTo>
                    <a:cubicBezTo>
                      <a:pt x="2" y="1"/>
                      <a:pt x="5" y="4"/>
                      <a:pt x="4" y="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8" name="Freeform 212"/>
              <p:cNvSpPr>
                <a:spLocks/>
              </p:cNvSpPr>
              <p:nvPr/>
            </p:nvSpPr>
            <p:spPr bwMode="auto">
              <a:xfrm>
                <a:off x="3155" y="1765"/>
                <a:ext cx="22" cy="71"/>
              </a:xfrm>
              <a:custGeom>
                <a:avLst/>
                <a:gdLst>
                  <a:gd name="T0" fmla="*/ 8 w 9"/>
                  <a:gd name="T1" fmla="*/ 30 h 30"/>
                  <a:gd name="T2" fmla="*/ 4 w 9"/>
                  <a:gd name="T3" fmla="*/ 7 h 30"/>
                  <a:gd name="T4" fmla="*/ 0 w 9"/>
                  <a:gd name="T5" fmla="*/ 0 h 30"/>
                  <a:gd name="T6" fmla="*/ 0 w 9"/>
                  <a:gd name="T7" fmla="*/ 16 h 30"/>
                  <a:gd name="T8" fmla="*/ 9 w 9"/>
                  <a:gd name="T9" fmla="*/ 29 h 30"/>
                  <a:gd name="T10" fmla="*/ 8 w 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0">
                    <a:moveTo>
                      <a:pt x="8" y="30"/>
                    </a:moveTo>
                    <a:cubicBezTo>
                      <a:pt x="3" y="23"/>
                      <a:pt x="4" y="15"/>
                      <a:pt x="4" y="7"/>
                    </a:cubicBezTo>
                    <a:cubicBezTo>
                      <a:pt x="4" y="4"/>
                      <a:pt x="0" y="3"/>
                      <a:pt x="0" y="0"/>
                    </a:cubicBezTo>
                    <a:cubicBezTo>
                      <a:pt x="2" y="7"/>
                      <a:pt x="0" y="9"/>
                      <a:pt x="0" y="16"/>
                    </a:cubicBezTo>
                    <a:cubicBezTo>
                      <a:pt x="0" y="21"/>
                      <a:pt x="4" y="27"/>
                      <a:pt x="9" y="29"/>
                    </a:cubicBezTo>
                    <a:cubicBezTo>
                      <a:pt x="8" y="29"/>
                      <a:pt x="8" y="30"/>
                      <a:pt x="8" y="3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9" name="Freeform 213"/>
              <p:cNvSpPr>
                <a:spLocks/>
              </p:cNvSpPr>
              <p:nvPr/>
            </p:nvSpPr>
            <p:spPr bwMode="auto">
              <a:xfrm>
                <a:off x="3151" y="1713"/>
                <a:ext cx="28" cy="54"/>
              </a:xfrm>
              <a:custGeom>
                <a:avLst/>
                <a:gdLst>
                  <a:gd name="T0" fmla="*/ 1 w 12"/>
                  <a:gd name="T1" fmla="*/ 1 h 23"/>
                  <a:gd name="T2" fmla="*/ 12 w 12"/>
                  <a:gd name="T3" fmla="*/ 23 h 23"/>
                  <a:gd name="T4" fmla="*/ 8 w 12"/>
                  <a:gd name="T5" fmla="*/ 18 h 23"/>
                  <a:gd name="T6" fmla="*/ 9 w 12"/>
                  <a:gd name="T7" fmla="*/ 7 h 23"/>
                  <a:gd name="T8" fmla="*/ 0 w 12"/>
                  <a:gd name="T9" fmla="*/ 1 h 23"/>
                  <a:gd name="T10" fmla="*/ 1 w 12"/>
                  <a:gd name="T1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3">
                    <a:moveTo>
                      <a:pt x="1" y="1"/>
                    </a:moveTo>
                    <a:cubicBezTo>
                      <a:pt x="12" y="0"/>
                      <a:pt x="8" y="16"/>
                      <a:pt x="12" y="23"/>
                    </a:cubicBezTo>
                    <a:cubicBezTo>
                      <a:pt x="10" y="21"/>
                      <a:pt x="11" y="18"/>
                      <a:pt x="8" y="18"/>
                    </a:cubicBezTo>
                    <a:cubicBezTo>
                      <a:pt x="9" y="14"/>
                      <a:pt x="11" y="11"/>
                      <a:pt x="9" y="7"/>
                    </a:cubicBezTo>
                    <a:cubicBezTo>
                      <a:pt x="6" y="4"/>
                      <a:pt x="2" y="4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0" name="Freeform 214"/>
              <p:cNvSpPr>
                <a:spLocks/>
              </p:cNvSpPr>
              <p:nvPr/>
            </p:nvSpPr>
            <p:spPr bwMode="auto">
              <a:xfrm>
                <a:off x="3165" y="1756"/>
                <a:ext cx="9" cy="33"/>
              </a:xfrm>
              <a:custGeom>
                <a:avLst/>
                <a:gdLst>
                  <a:gd name="T0" fmla="*/ 0 w 4"/>
                  <a:gd name="T1" fmla="*/ 0 h 14"/>
                  <a:gd name="T2" fmla="*/ 3 w 4"/>
                  <a:gd name="T3" fmla="*/ 14 h 14"/>
                  <a:gd name="T4" fmla="*/ 0 w 4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cubicBezTo>
                      <a:pt x="4" y="5"/>
                      <a:pt x="4" y="9"/>
                      <a:pt x="3" y="14"/>
                    </a:cubicBezTo>
                    <a:cubicBezTo>
                      <a:pt x="3" y="10"/>
                      <a:pt x="1" y="5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1" name="Freeform 215"/>
              <p:cNvSpPr>
                <a:spLocks/>
              </p:cNvSpPr>
              <p:nvPr/>
            </p:nvSpPr>
            <p:spPr bwMode="auto">
              <a:xfrm>
                <a:off x="3106" y="1687"/>
                <a:ext cx="45" cy="76"/>
              </a:xfrm>
              <a:custGeom>
                <a:avLst/>
                <a:gdLst>
                  <a:gd name="T0" fmla="*/ 11 w 19"/>
                  <a:gd name="T1" fmla="*/ 16 h 32"/>
                  <a:gd name="T2" fmla="*/ 15 w 19"/>
                  <a:gd name="T3" fmla="*/ 32 h 32"/>
                  <a:gd name="T4" fmla="*/ 13 w 19"/>
                  <a:gd name="T5" fmla="*/ 26 h 32"/>
                  <a:gd name="T6" fmla="*/ 0 w 19"/>
                  <a:gd name="T7" fmla="*/ 0 h 32"/>
                  <a:gd name="T8" fmla="*/ 11 w 19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1" y="16"/>
                    </a:moveTo>
                    <a:cubicBezTo>
                      <a:pt x="14" y="21"/>
                      <a:pt x="19" y="27"/>
                      <a:pt x="15" y="32"/>
                    </a:cubicBezTo>
                    <a:cubicBezTo>
                      <a:pt x="15" y="30"/>
                      <a:pt x="14" y="28"/>
                      <a:pt x="13" y="26"/>
                    </a:cubicBezTo>
                    <a:cubicBezTo>
                      <a:pt x="9" y="17"/>
                      <a:pt x="5" y="8"/>
                      <a:pt x="0" y="0"/>
                    </a:cubicBezTo>
                    <a:cubicBezTo>
                      <a:pt x="4" y="5"/>
                      <a:pt x="8" y="10"/>
                      <a:pt x="11" y="1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2" name="Freeform 216"/>
              <p:cNvSpPr>
                <a:spLocks/>
              </p:cNvSpPr>
              <p:nvPr/>
            </p:nvSpPr>
            <p:spPr bwMode="auto">
              <a:xfrm>
                <a:off x="3111" y="1673"/>
                <a:ext cx="42" cy="23"/>
              </a:xfrm>
              <a:custGeom>
                <a:avLst/>
                <a:gdLst>
                  <a:gd name="T0" fmla="*/ 3 w 18"/>
                  <a:gd name="T1" fmla="*/ 2 h 10"/>
                  <a:gd name="T2" fmla="*/ 14 w 18"/>
                  <a:gd name="T3" fmla="*/ 1 h 10"/>
                  <a:gd name="T4" fmla="*/ 18 w 18"/>
                  <a:gd name="T5" fmla="*/ 9 h 10"/>
                  <a:gd name="T6" fmla="*/ 13 w 18"/>
                  <a:gd name="T7" fmla="*/ 5 h 10"/>
                  <a:gd name="T8" fmla="*/ 0 w 18"/>
                  <a:gd name="T9" fmla="*/ 3 h 10"/>
                  <a:gd name="T10" fmla="*/ 3 w 18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0">
                    <a:moveTo>
                      <a:pt x="3" y="2"/>
                    </a:moveTo>
                    <a:cubicBezTo>
                      <a:pt x="6" y="1"/>
                      <a:pt x="10" y="0"/>
                      <a:pt x="14" y="1"/>
                    </a:cubicBezTo>
                    <a:cubicBezTo>
                      <a:pt x="17" y="2"/>
                      <a:pt x="16" y="6"/>
                      <a:pt x="18" y="9"/>
                    </a:cubicBezTo>
                    <a:cubicBezTo>
                      <a:pt x="14" y="10"/>
                      <a:pt x="14" y="6"/>
                      <a:pt x="13" y="5"/>
                    </a:cubicBezTo>
                    <a:cubicBezTo>
                      <a:pt x="9" y="2"/>
                      <a:pt x="4" y="5"/>
                      <a:pt x="0" y="3"/>
                    </a:cubicBezTo>
                    <a:cubicBezTo>
                      <a:pt x="3" y="2"/>
                      <a:pt x="3" y="2"/>
                      <a:pt x="3" y="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3" name="Freeform 217"/>
              <p:cNvSpPr>
                <a:spLocks/>
              </p:cNvSpPr>
              <p:nvPr/>
            </p:nvSpPr>
            <p:spPr bwMode="auto">
              <a:xfrm>
                <a:off x="3125" y="1699"/>
                <a:ext cx="21" cy="23"/>
              </a:xfrm>
              <a:custGeom>
                <a:avLst/>
                <a:gdLst>
                  <a:gd name="T0" fmla="*/ 8 w 9"/>
                  <a:gd name="T1" fmla="*/ 5 h 10"/>
                  <a:gd name="T2" fmla="*/ 9 w 9"/>
                  <a:gd name="T3" fmla="*/ 10 h 10"/>
                  <a:gd name="T4" fmla="*/ 1 w 9"/>
                  <a:gd name="T5" fmla="*/ 2 h 10"/>
                  <a:gd name="T6" fmla="*/ 2 w 9"/>
                  <a:gd name="T7" fmla="*/ 0 h 10"/>
                  <a:gd name="T8" fmla="*/ 8 w 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8" y="5"/>
                    </a:moveTo>
                    <a:cubicBezTo>
                      <a:pt x="9" y="6"/>
                      <a:pt x="9" y="8"/>
                      <a:pt x="9" y="10"/>
                    </a:cubicBezTo>
                    <a:cubicBezTo>
                      <a:pt x="9" y="5"/>
                      <a:pt x="4" y="5"/>
                      <a:pt x="1" y="2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2" y="0"/>
                      <a:pt x="5" y="1"/>
                      <a:pt x="8" y="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4" name="Freeform 218"/>
              <p:cNvSpPr>
                <a:spLocks/>
              </p:cNvSpPr>
              <p:nvPr/>
            </p:nvSpPr>
            <p:spPr bwMode="auto">
              <a:xfrm>
                <a:off x="3075" y="1609"/>
                <a:ext cx="43" cy="24"/>
              </a:xfrm>
              <a:custGeom>
                <a:avLst/>
                <a:gdLst>
                  <a:gd name="T0" fmla="*/ 0 w 18"/>
                  <a:gd name="T1" fmla="*/ 0 h 10"/>
                  <a:gd name="T2" fmla="*/ 18 w 18"/>
                  <a:gd name="T3" fmla="*/ 10 h 10"/>
                  <a:gd name="T4" fmla="*/ 8 w 18"/>
                  <a:gd name="T5" fmla="*/ 3 h 10"/>
                  <a:gd name="T6" fmla="*/ 0 w 18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cubicBezTo>
                      <a:pt x="8" y="0"/>
                      <a:pt x="13" y="5"/>
                      <a:pt x="18" y="10"/>
                    </a:cubicBezTo>
                    <a:cubicBezTo>
                      <a:pt x="13" y="10"/>
                      <a:pt x="10" y="7"/>
                      <a:pt x="8" y="3"/>
                    </a:cubicBezTo>
                    <a:cubicBezTo>
                      <a:pt x="7" y="0"/>
                      <a:pt x="2" y="2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5" name="Freeform 219"/>
              <p:cNvSpPr>
                <a:spLocks/>
              </p:cNvSpPr>
              <p:nvPr/>
            </p:nvSpPr>
            <p:spPr bwMode="auto">
              <a:xfrm>
                <a:off x="3115" y="1642"/>
                <a:ext cx="40" cy="31"/>
              </a:xfrm>
              <a:custGeom>
                <a:avLst/>
                <a:gdLst>
                  <a:gd name="T0" fmla="*/ 0 w 17"/>
                  <a:gd name="T1" fmla="*/ 1 h 13"/>
                  <a:gd name="T2" fmla="*/ 17 w 17"/>
                  <a:gd name="T3" fmla="*/ 13 h 13"/>
                  <a:gd name="T4" fmla="*/ 0 w 17"/>
                  <a:gd name="T5" fmla="*/ 3 h 13"/>
                  <a:gd name="T6" fmla="*/ 0 w 17"/>
                  <a:gd name="T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3">
                    <a:moveTo>
                      <a:pt x="0" y="1"/>
                    </a:moveTo>
                    <a:cubicBezTo>
                      <a:pt x="9" y="0"/>
                      <a:pt x="13" y="7"/>
                      <a:pt x="17" y="13"/>
                    </a:cubicBezTo>
                    <a:cubicBezTo>
                      <a:pt x="11" y="11"/>
                      <a:pt x="7" y="2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6" name="Freeform 220"/>
              <p:cNvSpPr>
                <a:spLocks/>
              </p:cNvSpPr>
              <p:nvPr/>
            </p:nvSpPr>
            <p:spPr bwMode="auto">
              <a:xfrm>
                <a:off x="3155" y="1685"/>
                <a:ext cx="15" cy="30"/>
              </a:xfrm>
              <a:custGeom>
                <a:avLst/>
                <a:gdLst>
                  <a:gd name="T0" fmla="*/ 0 w 6"/>
                  <a:gd name="T1" fmla="*/ 0 h 13"/>
                  <a:gd name="T2" fmla="*/ 4 w 6"/>
                  <a:gd name="T3" fmla="*/ 10 h 13"/>
                  <a:gd name="T4" fmla="*/ 6 w 6"/>
                  <a:gd name="T5" fmla="*/ 11 h 13"/>
                  <a:gd name="T6" fmla="*/ 0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cubicBezTo>
                      <a:pt x="1" y="3"/>
                      <a:pt x="4" y="6"/>
                      <a:pt x="4" y="10"/>
                    </a:cubicBezTo>
                    <a:cubicBezTo>
                      <a:pt x="6" y="9"/>
                      <a:pt x="6" y="13"/>
                      <a:pt x="6" y="11"/>
                    </a:cubicBezTo>
                    <a:cubicBezTo>
                      <a:pt x="6" y="7"/>
                      <a:pt x="5" y="1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7" name="Freeform 221"/>
              <p:cNvSpPr>
                <a:spLocks/>
              </p:cNvSpPr>
              <p:nvPr/>
            </p:nvSpPr>
            <p:spPr bwMode="auto">
              <a:xfrm>
                <a:off x="3087" y="1791"/>
                <a:ext cx="33" cy="85"/>
              </a:xfrm>
              <a:custGeom>
                <a:avLst/>
                <a:gdLst>
                  <a:gd name="T0" fmla="*/ 3 w 14"/>
                  <a:gd name="T1" fmla="*/ 3 h 36"/>
                  <a:gd name="T2" fmla="*/ 9 w 14"/>
                  <a:gd name="T3" fmla="*/ 16 h 36"/>
                  <a:gd name="T4" fmla="*/ 14 w 14"/>
                  <a:gd name="T5" fmla="*/ 36 h 36"/>
                  <a:gd name="T6" fmla="*/ 2 w 14"/>
                  <a:gd name="T7" fmla="*/ 29 h 36"/>
                  <a:gd name="T8" fmla="*/ 6 w 14"/>
                  <a:gd name="T9" fmla="*/ 13 h 36"/>
                  <a:gd name="T10" fmla="*/ 0 w 14"/>
                  <a:gd name="T11" fmla="*/ 0 h 36"/>
                  <a:gd name="T12" fmla="*/ 3 w 14"/>
                  <a:gd name="T13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6">
                    <a:moveTo>
                      <a:pt x="3" y="3"/>
                    </a:moveTo>
                    <a:cubicBezTo>
                      <a:pt x="8" y="6"/>
                      <a:pt x="12" y="11"/>
                      <a:pt x="9" y="16"/>
                    </a:cubicBezTo>
                    <a:cubicBezTo>
                      <a:pt x="6" y="23"/>
                      <a:pt x="10" y="30"/>
                      <a:pt x="14" y="36"/>
                    </a:cubicBezTo>
                    <a:cubicBezTo>
                      <a:pt x="10" y="36"/>
                      <a:pt x="1" y="33"/>
                      <a:pt x="2" y="29"/>
                    </a:cubicBezTo>
                    <a:cubicBezTo>
                      <a:pt x="4" y="23"/>
                      <a:pt x="7" y="18"/>
                      <a:pt x="6" y="13"/>
                    </a:cubicBezTo>
                    <a:cubicBezTo>
                      <a:pt x="4" y="8"/>
                      <a:pt x="1" y="5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8" name="Freeform 222"/>
              <p:cNvSpPr>
                <a:spLocks/>
              </p:cNvSpPr>
              <p:nvPr/>
            </p:nvSpPr>
            <p:spPr bwMode="auto">
              <a:xfrm>
                <a:off x="3165" y="1947"/>
                <a:ext cx="21" cy="47"/>
              </a:xfrm>
              <a:custGeom>
                <a:avLst/>
                <a:gdLst>
                  <a:gd name="T0" fmla="*/ 0 w 9"/>
                  <a:gd name="T1" fmla="*/ 1 h 20"/>
                  <a:gd name="T2" fmla="*/ 6 w 9"/>
                  <a:gd name="T3" fmla="*/ 20 h 20"/>
                  <a:gd name="T4" fmla="*/ 8 w 9"/>
                  <a:gd name="T5" fmla="*/ 10 h 20"/>
                  <a:gd name="T6" fmla="*/ 1 w 9"/>
                  <a:gd name="T7" fmla="*/ 0 h 20"/>
                  <a:gd name="T8" fmla="*/ 0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0" y="1"/>
                    </a:moveTo>
                    <a:cubicBezTo>
                      <a:pt x="6" y="6"/>
                      <a:pt x="2" y="14"/>
                      <a:pt x="6" y="20"/>
                    </a:cubicBezTo>
                    <a:cubicBezTo>
                      <a:pt x="5" y="16"/>
                      <a:pt x="7" y="13"/>
                      <a:pt x="8" y="10"/>
                    </a:cubicBezTo>
                    <a:cubicBezTo>
                      <a:pt x="9" y="5"/>
                      <a:pt x="4" y="3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9" name="Freeform 223"/>
              <p:cNvSpPr>
                <a:spLocks/>
              </p:cNvSpPr>
              <p:nvPr/>
            </p:nvSpPr>
            <p:spPr bwMode="auto">
              <a:xfrm>
                <a:off x="2772" y="1559"/>
                <a:ext cx="43" cy="24"/>
              </a:xfrm>
              <a:custGeom>
                <a:avLst/>
                <a:gdLst>
                  <a:gd name="T0" fmla="*/ 8 w 18"/>
                  <a:gd name="T1" fmla="*/ 3 h 10"/>
                  <a:gd name="T2" fmla="*/ 0 w 18"/>
                  <a:gd name="T3" fmla="*/ 10 h 10"/>
                  <a:gd name="T4" fmla="*/ 18 w 18"/>
                  <a:gd name="T5" fmla="*/ 0 h 10"/>
                  <a:gd name="T6" fmla="*/ 8 w 18"/>
                  <a:gd name="T7" fmla="*/ 3 h 10"/>
                  <a:gd name="T8" fmla="*/ 8 w 18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8" y="3"/>
                    </a:moveTo>
                    <a:cubicBezTo>
                      <a:pt x="4" y="2"/>
                      <a:pt x="2" y="7"/>
                      <a:pt x="0" y="10"/>
                    </a:cubicBezTo>
                    <a:cubicBezTo>
                      <a:pt x="6" y="6"/>
                      <a:pt x="11" y="3"/>
                      <a:pt x="18" y="0"/>
                    </a:cubicBezTo>
                    <a:cubicBezTo>
                      <a:pt x="14" y="0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0" name="Freeform 224"/>
              <p:cNvSpPr>
                <a:spLocks/>
              </p:cNvSpPr>
              <p:nvPr/>
            </p:nvSpPr>
            <p:spPr bwMode="auto">
              <a:xfrm>
                <a:off x="2810" y="1552"/>
                <a:ext cx="76" cy="17"/>
              </a:xfrm>
              <a:custGeom>
                <a:avLst/>
                <a:gdLst>
                  <a:gd name="T0" fmla="*/ 32 w 32"/>
                  <a:gd name="T1" fmla="*/ 3 h 7"/>
                  <a:gd name="T2" fmla="*/ 16 w 32"/>
                  <a:gd name="T3" fmla="*/ 3 h 7"/>
                  <a:gd name="T4" fmla="*/ 0 w 32"/>
                  <a:gd name="T5" fmla="*/ 7 h 7"/>
                  <a:gd name="T6" fmla="*/ 6 w 32"/>
                  <a:gd name="T7" fmla="*/ 3 h 7"/>
                  <a:gd name="T8" fmla="*/ 32 w 32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2" y="3"/>
                    </a:moveTo>
                    <a:cubicBezTo>
                      <a:pt x="26" y="3"/>
                      <a:pt x="21" y="2"/>
                      <a:pt x="16" y="3"/>
                    </a:cubicBezTo>
                    <a:cubicBezTo>
                      <a:pt x="12" y="3"/>
                      <a:pt x="5" y="7"/>
                      <a:pt x="0" y="7"/>
                    </a:cubicBezTo>
                    <a:cubicBezTo>
                      <a:pt x="1" y="6"/>
                      <a:pt x="1" y="7"/>
                      <a:pt x="6" y="3"/>
                    </a:cubicBezTo>
                    <a:cubicBezTo>
                      <a:pt x="12" y="0"/>
                      <a:pt x="24" y="1"/>
                      <a:pt x="32" y="3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1" name="Freeform 225"/>
              <p:cNvSpPr>
                <a:spLocks/>
              </p:cNvSpPr>
              <p:nvPr/>
            </p:nvSpPr>
            <p:spPr bwMode="auto">
              <a:xfrm>
                <a:off x="2891" y="1566"/>
                <a:ext cx="52" cy="17"/>
              </a:xfrm>
              <a:custGeom>
                <a:avLst/>
                <a:gdLst>
                  <a:gd name="T0" fmla="*/ 4 w 22"/>
                  <a:gd name="T1" fmla="*/ 4 h 7"/>
                  <a:gd name="T2" fmla="*/ 22 w 22"/>
                  <a:gd name="T3" fmla="*/ 1 h 7"/>
                  <a:gd name="T4" fmla="*/ 4 w 22"/>
                  <a:gd name="T5" fmla="*/ 7 h 7"/>
                  <a:gd name="T6" fmla="*/ 2 w 22"/>
                  <a:gd name="T7" fmla="*/ 7 h 7"/>
                  <a:gd name="T8" fmla="*/ 4 w 22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">
                    <a:moveTo>
                      <a:pt x="4" y="4"/>
                    </a:moveTo>
                    <a:cubicBezTo>
                      <a:pt x="9" y="0"/>
                      <a:pt x="16" y="1"/>
                      <a:pt x="22" y="1"/>
                    </a:cubicBezTo>
                    <a:cubicBezTo>
                      <a:pt x="16" y="5"/>
                      <a:pt x="8" y="0"/>
                      <a:pt x="4" y="7"/>
                    </a:cubicBezTo>
                    <a:cubicBezTo>
                      <a:pt x="4" y="7"/>
                      <a:pt x="2" y="7"/>
                      <a:pt x="2" y="7"/>
                    </a:cubicBezTo>
                    <a:cubicBezTo>
                      <a:pt x="0" y="5"/>
                      <a:pt x="3" y="5"/>
                      <a:pt x="4" y="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2" name="Freeform 226"/>
              <p:cNvSpPr>
                <a:spLocks/>
              </p:cNvSpPr>
              <p:nvPr/>
            </p:nvSpPr>
            <p:spPr bwMode="auto">
              <a:xfrm>
                <a:off x="2860" y="1564"/>
                <a:ext cx="71" cy="10"/>
              </a:xfrm>
              <a:custGeom>
                <a:avLst/>
                <a:gdLst>
                  <a:gd name="T0" fmla="*/ 12 w 30"/>
                  <a:gd name="T1" fmla="*/ 3 h 4"/>
                  <a:gd name="T2" fmla="*/ 30 w 30"/>
                  <a:gd name="T3" fmla="*/ 0 h 4"/>
                  <a:gd name="T4" fmla="*/ 0 w 30"/>
                  <a:gd name="T5" fmla="*/ 2 h 4"/>
                  <a:gd name="T6" fmla="*/ 12 w 30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">
                    <a:moveTo>
                      <a:pt x="12" y="3"/>
                    </a:moveTo>
                    <a:cubicBezTo>
                      <a:pt x="18" y="2"/>
                      <a:pt x="24" y="1"/>
                      <a:pt x="30" y="0"/>
                    </a:cubicBezTo>
                    <a:cubicBezTo>
                      <a:pt x="20" y="1"/>
                      <a:pt x="10" y="3"/>
                      <a:pt x="0" y="2"/>
                    </a:cubicBezTo>
                    <a:cubicBezTo>
                      <a:pt x="4" y="4"/>
                      <a:pt x="9" y="4"/>
                      <a:pt x="12" y="3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3" name="Freeform 227"/>
              <p:cNvSpPr>
                <a:spLocks/>
              </p:cNvSpPr>
              <p:nvPr/>
            </p:nvSpPr>
            <p:spPr bwMode="auto">
              <a:xfrm>
                <a:off x="2964" y="1585"/>
                <a:ext cx="90" cy="7"/>
              </a:xfrm>
              <a:custGeom>
                <a:avLst/>
                <a:gdLst>
                  <a:gd name="T0" fmla="*/ 0 w 38"/>
                  <a:gd name="T1" fmla="*/ 0 h 3"/>
                  <a:gd name="T2" fmla="*/ 36 w 38"/>
                  <a:gd name="T3" fmla="*/ 2 h 3"/>
                  <a:gd name="T4" fmla="*/ 38 w 38"/>
                  <a:gd name="T5" fmla="*/ 3 h 3"/>
                  <a:gd name="T6" fmla="*/ 17 w 38"/>
                  <a:gd name="T7" fmla="*/ 2 h 3"/>
                  <a:gd name="T8" fmla="*/ 0 w 3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">
                    <a:moveTo>
                      <a:pt x="0" y="0"/>
                    </a:moveTo>
                    <a:cubicBezTo>
                      <a:pt x="12" y="3"/>
                      <a:pt x="24" y="0"/>
                      <a:pt x="36" y="2"/>
                    </a:cubicBezTo>
                    <a:cubicBezTo>
                      <a:pt x="36" y="2"/>
                      <a:pt x="38" y="2"/>
                      <a:pt x="38" y="3"/>
                    </a:cubicBezTo>
                    <a:cubicBezTo>
                      <a:pt x="31" y="3"/>
                      <a:pt x="25" y="2"/>
                      <a:pt x="17" y="2"/>
                    </a:cubicBezTo>
                    <a:cubicBezTo>
                      <a:pt x="11" y="3"/>
                      <a:pt x="4" y="1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4" name="Freeform 228"/>
              <p:cNvSpPr>
                <a:spLocks/>
              </p:cNvSpPr>
              <p:nvPr/>
            </p:nvSpPr>
            <p:spPr bwMode="auto">
              <a:xfrm>
                <a:off x="3033" y="1595"/>
                <a:ext cx="75" cy="16"/>
              </a:xfrm>
              <a:custGeom>
                <a:avLst/>
                <a:gdLst>
                  <a:gd name="T0" fmla="*/ 3 w 32"/>
                  <a:gd name="T1" fmla="*/ 3 h 7"/>
                  <a:gd name="T2" fmla="*/ 32 w 32"/>
                  <a:gd name="T3" fmla="*/ 7 h 7"/>
                  <a:gd name="T4" fmla="*/ 16 w 32"/>
                  <a:gd name="T5" fmla="*/ 4 h 7"/>
                  <a:gd name="T6" fmla="*/ 0 w 32"/>
                  <a:gd name="T7" fmla="*/ 3 h 7"/>
                  <a:gd name="T8" fmla="*/ 3 w 32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7">
                    <a:moveTo>
                      <a:pt x="3" y="3"/>
                    </a:moveTo>
                    <a:cubicBezTo>
                      <a:pt x="13" y="5"/>
                      <a:pt x="23" y="0"/>
                      <a:pt x="32" y="7"/>
                    </a:cubicBezTo>
                    <a:cubicBezTo>
                      <a:pt x="23" y="5"/>
                      <a:pt x="25" y="5"/>
                      <a:pt x="16" y="4"/>
                    </a:cubicBezTo>
                    <a:cubicBezTo>
                      <a:pt x="14" y="4"/>
                      <a:pt x="3" y="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5" name="Freeform 229"/>
              <p:cNvSpPr>
                <a:spLocks/>
              </p:cNvSpPr>
              <p:nvPr/>
            </p:nvSpPr>
            <p:spPr bwMode="auto">
              <a:xfrm>
                <a:off x="2770" y="1578"/>
                <a:ext cx="24" cy="31"/>
              </a:xfrm>
              <a:custGeom>
                <a:avLst/>
                <a:gdLst>
                  <a:gd name="T0" fmla="*/ 1 w 10"/>
                  <a:gd name="T1" fmla="*/ 10 h 13"/>
                  <a:gd name="T2" fmla="*/ 10 w 10"/>
                  <a:gd name="T3" fmla="*/ 0 h 13"/>
                  <a:gd name="T4" fmla="*/ 3 w 10"/>
                  <a:gd name="T5" fmla="*/ 13 h 13"/>
                  <a:gd name="T6" fmla="*/ 1 w 10"/>
                  <a:gd name="T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1" y="10"/>
                    </a:moveTo>
                    <a:cubicBezTo>
                      <a:pt x="3" y="7"/>
                      <a:pt x="5" y="1"/>
                      <a:pt x="10" y="0"/>
                    </a:cubicBezTo>
                    <a:cubicBezTo>
                      <a:pt x="5" y="4"/>
                      <a:pt x="4" y="12"/>
                      <a:pt x="3" y="13"/>
                    </a:cubicBezTo>
                    <a:cubicBezTo>
                      <a:pt x="2" y="13"/>
                      <a:pt x="0" y="13"/>
                      <a:pt x="1" y="1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6" name="Freeform 230"/>
              <p:cNvSpPr>
                <a:spLocks/>
              </p:cNvSpPr>
              <p:nvPr/>
            </p:nvSpPr>
            <p:spPr bwMode="auto">
              <a:xfrm>
                <a:off x="2796" y="1583"/>
                <a:ext cx="21" cy="26"/>
              </a:xfrm>
              <a:custGeom>
                <a:avLst/>
                <a:gdLst>
                  <a:gd name="T0" fmla="*/ 0 w 9"/>
                  <a:gd name="T1" fmla="*/ 8 h 11"/>
                  <a:gd name="T2" fmla="*/ 9 w 9"/>
                  <a:gd name="T3" fmla="*/ 0 h 11"/>
                  <a:gd name="T4" fmla="*/ 2 w 9"/>
                  <a:gd name="T5" fmla="*/ 11 h 11"/>
                  <a:gd name="T6" fmla="*/ 0 w 9"/>
                  <a:gd name="T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">
                    <a:moveTo>
                      <a:pt x="0" y="8"/>
                    </a:moveTo>
                    <a:cubicBezTo>
                      <a:pt x="2" y="4"/>
                      <a:pt x="4" y="1"/>
                      <a:pt x="9" y="0"/>
                    </a:cubicBezTo>
                    <a:cubicBezTo>
                      <a:pt x="4" y="2"/>
                      <a:pt x="5" y="8"/>
                      <a:pt x="2" y="11"/>
                    </a:cubicBezTo>
                    <a:cubicBezTo>
                      <a:pt x="3" y="9"/>
                      <a:pt x="0" y="10"/>
                      <a:pt x="0" y="8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7" name="Freeform 231"/>
              <p:cNvSpPr>
                <a:spLocks/>
              </p:cNvSpPr>
              <p:nvPr/>
            </p:nvSpPr>
            <p:spPr bwMode="auto">
              <a:xfrm>
                <a:off x="3163" y="1881"/>
                <a:ext cx="16" cy="47"/>
              </a:xfrm>
              <a:custGeom>
                <a:avLst/>
                <a:gdLst>
                  <a:gd name="T0" fmla="*/ 0 w 7"/>
                  <a:gd name="T1" fmla="*/ 0 h 20"/>
                  <a:gd name="T2" fmla="*/ 7 w 7"/>
                  <a:gd name="T3" fmla="*/ 20 h 20"/>
                  <a:gd name="T4" fmla="*/ 0 w 7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20">
                    <a:moveTo>
                      <a:pt x="0" y="0"/>
                    </a:moveTo>
                    <a:cubicBezTo>
                      <a:pt x="5" y="5"/>
                      <a:pt x="5" y="13"/>
                      <a:pt x="7" y="20"/>
                    </a:cubicBezTo>
                    <a:cubicBezTo>
                      <a:pt x="1" y="14"/>
                      <a:pt x="1" y="7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8" name="Freeform 232"/>
              <p:cNvSpPr>
                <a:spLocks/>
              </p:cNvSpPr>
              <p:nvPr/>
            </p:nvSpPr>
            <p:spPr bwMode="auto">
              <a:xfrm>
                <a:off x="3160" y="2018"/>
                <a:ext cx="38" cy="66"/>
              </a:xfrm>
              <a:custGeom>
                <a:avLst/>
                <a:gdLst>
                  <a:gd name="T0" fmla="*/ 0 w 16"/>
                  <a:gd name="T1" fmla="*/ 0 h 28"/>
                  <a:gd name="T2" fmla="*/ 8 w 16"/>
                  <a:gd name="T3" fmla="*/ 9 h 28"/>
                  <a:gd name="T4" fmla="*/ 9 w 16"/>
                  <a:gd name="T5" fmla="*/ 13 h 28"/>
                  <a:gd name="T6" fmla="*/ 16 w 16"/>
                  <a:gd name="T7" fmla="*/ 28 h 28"/>
                  <a:gd name="T8" fmla="*/ 6 w 16"/>
                  <a:gd name="T9" fmla="*/ 20 h 28"/>
                  <a:gd name="T10" fmla="*/ 3 w 16"/>
                  <a:gd name="T11" fmla="*/ 4 h 28"/>
                  <a:gd name="T12" fmla="*/ 0 w 16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8">
                    <a:moveTo>
                      <a:pt x="0" y="0"/>
                    </a:moveTo>
                    <a:cubicBezTo>
                      <a:pt x="5" y="1"/>
                      <a:pt x="6" y="6"/>
                      <a:pt x="8" y="9"/>
                    </a:cubicBezTo>
                    <a:cubicBezTo>
                      <a:pt x="9" y="10"/>
                      <a:pt x="8" y="12"/>
                      <a:pt x="9" y="13"/>
                    </a:cubicBezTo>
                    <a:cubicBezTo>
                      <a:pt x="11" y="18"/>
                      <a:pt x="15" y="23"/>
                      <a:pt x="16" y="28"/>
                    </a:cubicBezTo>
                    <a:cubicBezTo>
                      <a:pt x="12" y="27"/>
                      <a:pt x="9" y="23"/>
                      <a:pt x="6" y="20"/>
                    </a:cubicBezTo>
                    <a:cubicBezTo>
                      <a:pt x="4" y="15"/>
                      <a:pt x="5" y="9"/>
                      <a:pt x="3" y="4"/>
                    </a:cubicBezTo>
                    <a:cubicBezTo>
                      <a:pt x="2" y="3"/>
                      <a:pt x="2" y="1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9" name="Freeform 233"/>
              <p:cNvSpPr>
                <a:spLocks/>
              </p:cNvSpPr>
              <p:nvPr/>
            </p:nvSpPr>
            <p:spPr bwMode="auto">
              <a:xfrm>
                <a:off x="3151" y="2096"/>
                <a:ext cx="38" cy="73"/>
              </a:xfrm>
              <a:custGeom>
                <a:avLst/>
                <a:gdLst>
                  <a:gd name="T0" fmla="*/ 1 w 16"/>
                  <a:gd name="T1" fmla="*/ 0 h 31"/>
                  <a:gd name="T2" fmla="*/ 13 w 16"/>
                  <a:gd name="T3" fmla="*/ 24 h 31"/>
                  <a:gd name="T4" fmla="*/ 16 w 16"/>
                  <a:gd name="T5" fmla="*/ 31 h 31"/>
                  <a:gd name="T6" fmla="*/ 0 w 16"/>
                  <a:gd name="T7" fmla="*/ 0 h 31"/>
                  <a:gd name="T8" fmla="*/ 1 w 1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1" y="0"/>
                    </a:moveTo>
                    <a:cubicBezTo>
                      <a:pt x="10" y="6"/>
                      <a:pt x="12" y="15"/>
                      <a:pt x="13" y="24"/>
                    </a:cubicBezTo>
                    <a:cubicBezTo>
                      <a:pt x="13" y="27"/>
                      <a:pt x="16" y="28"/>
                      <a:pt x="16" y="31"/>
                    </a:cubicBezTo>
                    <a:cubicBezTo>
                      <a:pt x="9" y="22"/>
                      <a:pt x="11" y="6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0" name="Freeform 234"/>
              <p:cNvSpPr>
                <a:spLocks/>
              </p:cNvSpPr>
              <p:nvPr/>
            </p:nvSpPr>
            <p:spPr bwMode="auto">
              <a:xfrm>
                <a:off x="3115" y="2115"/>
                <a:ext cx="19" cy="92"/>
              </a:xfrm>
              <a:custGeom>
                <a:avLst/>
                <a:gdLst>
                  <a:gd name="T0" fmla="*/ 7 w 8"/>
                  <a:gd name="T1" fmla="*/ 39 h 39"/>
                  <a:gd name="T2" fmla="*/ 3 w 8"/>
                  <a:gd name="T3" fmla="*/ 29 h 39"/>
                  <a:gd name="T4" fmla="*/ 4 w 8"/>
                  <a:gd name="T5" fmla="*/ 11 h 39"/>
                  <a:gd name="T6" fmla="*/ 0 w 8"/>
                  <a:gd name="T7" fmla="*/ 0 h 39"/>
                  <a:gd name="T8" fmla="*/ 7 w 8"/>
                  <a:gd name="T9" fmla="*/ 13 h 39"/>
                  <a:gd name="T10" fmla="*/ 4 w 8"/>
                  <a:gd name="T11" fmla="*/ 27 h 39"/>
                  <a:gd name="T12" fmla="*/ 7 w 8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9">
                    <a:moveTo>
                      <a:pt x="7" y="39"/>
                    </a:moveTo>
                    <a:cubicBezTo>
                      <a:pt x="5" y="36"/>
                      <a:pt x="4" y="33"/>
                      <a:pt x="3" y="29"/>
                    </a:cubicBezTo>
                    <a:cubicBezTo>
                      <a:pt x="1" y="23"/>
                      <a:pt x="6" y="17"/>
                      <a:pt x="4" y="11"/>
                    </a:cubicBezTo>
                    <a:cubicBezTo>
                      <a:pt x="3" y="7"/>
                      <a:pt x="2" y="4"/>
                      <a:pt x="0" y="0"/>
                    </a:cubicBezTo>
                    <a:cubicBezTo>
                      <a:pt x="1" y="6"/>
                      <a:pt x="6" y="8"/>
                      <a:pt x="7" y="13"/>
                    </a:cubicBezTo>
                    <a:cubicBezTo>
                      <a:pt x="8" y="19"/>
                      <a:pt x="5" y="22"/>
                      <a:pt x="4" y="27"/>
                    </a:cubicBezTo>
                    <a:cubicBezTo>
                      <a:pt x="3" y="31"/>
                      <a:pt x="5" y="35"/>
                      <a:pt x="7" y="39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1" name="Freeform 235"/>
              <p:cNvSpPr>
                <a:spLocks/>
              </p:cNvSpPr>
              <p:nvPr/>
            </p:nvSpPr>
            <p:spPr bwMode="auto">
              <a:xfrm>
                <a:off x="2985" y="2117"/>
                <a:ext cx="26" cy="81"/>
              </a:xfrm>
              <a:custGeom>
                <a:avLst/>
                <a:gdLst>
                  <a:gd name="T0" fmla="*/ 3 w 11"/>
                  <a:gd name="T1" fmla="*/ 32 h 34"/>
                  <a:gd name="T2" fmla="*/ 3 w 11"/>
                  <a:gd name="T3" fmla="*/ 22 h 34"/>
                  <a:gd name="T4" fmla="*/ 9 w 11"/>
                  <a:gd name="T5" fmla="*/ 0 h 34"/>
                  <a:gd name="T6" fmla="*/ 10 w 11"/>
                  <a:gd name="T7" fmla="*/ 9 h 34"/>
                  <a:gd name="T8" fmla="*/ 4 w 11"/>
                  <a:gd name="T9" fmla="*/ 34 h 34"/>
                  <a:gd name="T10" fmla="*/ 3 w 11"/>
                  <a:gd name="T11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4">
                    <a:moveTo>
                      <a:pt x="3" y="32"/>
                    </a:moveTo>
                    <a:cubicBezTo>
                      <a:pt x="2" y="29"/>
                      <a:pt x="1" y="25"/>
                      <a:pt x="3" y="22"/>
                    </a:cubicBezTo>
                    <a:cubicBezTo>
                      <a:pt x="6" y="15"/>
                      <a:pt x="9" y="8"/>
                      <a:pt x="9" y="0"/>
                    </a:cubicBezTo>
                    <a:cubicBezTo>
                      <a:pt x="9" y="3"/>
                      <a:pt x="11" y="6"/>
                      <a:pt x="10" y="9"/>
                    </a:cubicBezTo>
                    <a:cubicBezTo>
                      <a:pt x="7" y="17"/>
                      <a:pt x="0" y="25"/>
                      <a:pt x="4" y="34"/>
                    </a:cubicBezTo>
                    <a:cubicBezTo>
                      <a:pt x="4" y="33"/>
                      <a:pt x="3" y="33"/>
                      <a:pt x="3" y="3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2" name="Freeform 236"/>
              <p:cNvSpPr>
                <a:spLocks/>
              </p:cNvSpPr>
              <p:nvPr/>
            </p:nvSpPr>
            <p:spPr bwMode="auto">
              <a:xfrm>
                <a:off x="2851" y="2127"/>
                <a:ext cx="18" cy="87"/>
              </a:xfrm>
              <a:custGeom>
                <a:avLst/>
                <a:gdLst>
                  <a:gd name="T0" fmla="*/ 2 w 8"/>
                  <a:gd name="T1" fmla="*/ 34 h 37"/>
                  <a:gd name="T2" fmla="*/ 7 w 8"/>
                  <a:gd name="T3" fmla="*/ 0 h 37"/>
                  <a:gd name="T4" fmla="*/ 7 w 8"/>
                  <a:gd name="T5" fmla="*/ 7 h 37"/>
                  <a:gd name="T6" fmla="*/ 3 w 8"/>
                  <a:gd name="T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7">
                    <a:moveTo>
                      <a:pt x="2" y="34"/>
                    </a:moveTo>
                    <a:cubicBezTo>
                      <a:pt x="0" y="22"/>
                      <a:pt x="4" y="11"/>
                      <a:pt x="7" y="0"/>
                    </a:cubicBezTo>
                    <a:cubicBezTo>
                      <a:pt x="7" y="2"/>
                      <a:pt x="8" y="4"/>
                      <a:pt x="7" y="7"/>
                    </a:cubicBezTo>
                    <a:cubicBezTo>
                      <a:pt x="4" y="17"/>
                      <a:pt x="3" y="27"/>
                      <a:pt x="3" y="37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3" name="Freeform 237"/>
              <p:cNvSpPr>
                <a:spLocks/>
              </p:cNvSpPr>
              <p:nvPr/>
            </p:nvSpPr>
            <p:spPr bwMode="auto">
              <a:xfrm>
                <a:off x="2900" y="2110"/>
                <a:ext cx="14" cy="62"/>
              </a:xfrm>
              <a:custGeom>
                <a:avLst/>
                <a:gdLst>
                  <a:gd name="T0" fmla="*/ 2 w 6"/>
                  <a:gd name="T1" fmla="*/ 26 h 26"/>
                  <a:gd name="T2" fmla="*/ 3 w 6"/>
                  <a:gd name="T3" fmla="*/ 0 h 26"/>
                  <a:gd name="T4" fmla="*/ 0 w 6"/>
                  <a:gd name="T5" fmla="*/ 26 h 26"/>
                  <a:gd name="T6" fmla="*/ 2 w 6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6">
                    <a:moveTo>
                      <a:pt x="2" y="26"/>
                    </a:moveTo>
                    <a:cubicBezTo>
                      <a:pt x="6" y="17"/>
                      <a:pt x="4" y="8"/>
                      <a:pt x="3" y="0"/>
                    </a:cubicBezTo>
                    <a:cubicBezTo>
                      <a:pt x="4" y="8"/>
                      <a:pt x="2" y="17"/>
                      <a:pt x="0" y="26"/>
                    </a:cubicBezTo>
                    <a:cubicBezTo>
                      <a:pt x="1" y="26"/>
                      <a:pt x="2" y="26"/>
                      <a:pt x="2" y="2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4" name="Freeform 238"/>
              <p:cNvSpPr>
                <a:spLocks/>
              </p:cNvSpPr>
              <p:nvPr/>
            </p:nvSpPr>
            <p:spPr bwMode="auto">
              <a:xfrm>
                <a:off x="2955" y="2087"/>
                <a:ext cx="9" cy="52"/>
              </a:xfrm>
              <a:custGeom>
                <a:avLst/>
                <a:gdLst>
                  <a:gd name="T0" fmla="*/ 1 w 4"/>
                  <a:gd name="T1" fmla="*/ 19 h 22"/>
                  <a:gd name="T2" fmla="*/ 3 w 4"/>
                  <a:gd name="T3" fmla="*/ 0 h 22"/>
                  <a:gd name="T4" fmla="*/ 1 w 4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2">
                    <a:moveTo>
                      <a:pt x="1" y="19"/>
                    </a:moveTo>
                    <a:cubicBezTo>
                      <a:pt x="0" y="12"/>
                      <a:pt x="1" y="6"/>
                      <a:pt x="3" y="0"/>
                    </a:cubicBezTo>
                    <a:cubicBezTo>
                      <a:pt x="1" y="7"/>
                      <a:pt x="4" y="15"/>
                      <a:pt x="1" y="2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5" name="Freeform 239"/>
              <p:cNvSpPr>
                <a:spLocks/>
              </p:cNvSpPr>
              <p:nvPr/>
            </p:nvSpPr>
            <p:spPr bwMode="auto">
              <a:xfrm>
                <a:off x="2775" y="2181"/>
                <a:ext cx="12" cy="59"/>
              </a:xfrm>
              <a:custGeom>
                <a:avLst/>
                <a:gdLst>
                  <a:gd name="T0" fmla="*/ 5 w 5"/>
                  <a:gd name="T1" fmla="*/ 25 h 25"/>
                  <a:gd name="T2" fmla="*/ 4 w 5"/>
                  <a:gd name="T3" fmla="*/ 0 h 25"/>
                  <a:gd name="T4" fmla="*/ 5 w 5"/>
                  <a:gd name="T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5">
                    <a:moveTo>
                      <a:pt x="5" y="25"/>
                    </a:moveTo>
                    <a:cubicBezTo>
                      <a:pt x="0" y="18"/>
                      <a:pt x="1" y="8"/>
                      <a:pt x="4" y="0"/>
                    </a:cubicBezTo>
                    <a:cubicBezTo>
                      <a:pt x="4" y="8"/>
                      <a:pt x="3" y="17"/>
                      <a:pt x="5" y="2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6" name="Freeform 240"/>
              <p:cNvSpPr>
                <a:spLocks/>
              </p:cNvSpPr>
              <p:nvPr/>
            </p:nvSpPr>
            <p:spPr bwMode="auto">
              <a:xfrm>
                <a:off x="2713" y="2148"/>
                <a:ext cx="19" cy="71"/>
              </a:xfrm>
              <a:custGeom>
                <a:avLst/>
                <a:gdLst>
                  <a:gd name="T0" fmla="*/ 7 w 8"/>
                  <a:gd name="T1" fmla="*/ 29 h 30"/>
                  <a:gd name="T2" fmla="*/ 6 w 8"/>
                  <a:gd name="T3" fmla="*/ 0 h 30"/>
                  <a:gd name="T4" fmla="*/ 8 w 8"/>
                  <a:gd name="T5" fmla="*/ 30 h 30"/>
                  <a:gd name="T6" fmla="*/ 7 w 8"/>
                  <a:gd name="T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0">
                    <a:moveTo>
                      <a:pt x="7" y="29"/>
                    </a:moveTo>
                    <a:cubicBezTo>
                      <a:pt x="3" y="20"/>
                      <a:pt x="2" y="9"/>
                      <a:pt x="6" y="0"/>
                    </a:cubicBezTo>
                    <a:cubicBezTo>
                      <a:pt x="3" y="10"/>
                      <a:pt x="0" y="23"/>
                      <a:pt x="8" y="30"/>
                    </a:cubicBezTo>
                    <a:cubicBezTo>
                      <a:pt x="8" y="30"/>
                      <a:pt x="8" y="30"/>
                      <a:pt x="7" y="29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7" name="Freeform 241"/>
              <p:cNvSpPr>
                <a:spLocks/>
              </p:cNvSpPr>
              <p:nvPr/>
            </p:nvSpPr>
            <p:spPr bwMode="auto">
              <a:xfrm>
                <a:off x="2600" y="2136"/>
                <a:ext cx="54" cy="57"/>
              </a:xfrm>
              <a:custGeom>
                <a:avLst/>
                <a:gdLst>
                  <a:gd name="T0" fmla="*/ 2 w 23"/>
                  <a:gd name="T1" fmla="*/ 23 h 24"/>
                  <a:gd name="T2" fmla="*/ 23 w 23"/>
                  <a:gd name="T3" fmla="*/ 0 h 24"/>
                  <a:gd name="T4" fmla="*/ 6 w 23"/>
                  <a:gd name="T5" fmla="*/ 15 h 24"/>
                  <a:gd name="T6" fmla="*/ 0 w 23"/>
                  <a:gd name="T7" fmla="*/ 24 h 24"/>
                  <a:gd name="T8" fmla="*/ 2 w 23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" y="23"/>
                    </a:moveTo>
                    <a:cubicBezTo>
                      <a:pt x="7" y="13"/>
                      <a:pt x="13" y="5"/>
                      <a:pt x="23" y="0"/>
                    </a:cubicBezTo>
                    <a:cubicBezTo>
                      <a:pt x="16" y="3"/>
                      <a:pt x="11" y="9"/>
                      <a:pt x="6" y="15"/>
                    </a:cubicBezTo>
                    <a:cubicBezTo>
                      <a:pt x="4" y="17"/>
                      <a:pt x="1" y="20"/>
                      <a:pt x="0" y="24"/>
                    </a:cubicBezTo>
                    <a:cubicBezTo>
                      <a:pt x="1" y="24"/>
                      <a:pt x="2" y="24"/>
                      <a:pt x="2" y="23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8" name="Freeform 242"/>
              <p:cNvSpPr>
                <a:spLocks/>
              </p:cNvSpPr>
              <p:nvPr/>
            </p:nvSpPr>
            <p:spPr bwMode="auto">
              <a:xfrm>
                <a:off x="3068" y="1864"/>
                <a:ext cx="80" cy="104"/>
              </a:xfrm>
              <a:custGeom>
                <a:avLst/>
                <a:gdLst>
                  <a:gd name="T0" fmla="*/ 32 w 34"/>
                  <a:gd name="T1" fmla="*/ 44 h 44"/>
                  <a:gd name="T2" fmla="*/ 10 w 34"/>
                  <a:gd name="T3" fmla="*/ 18 h 44"/>
                  <a:gd name="T4" fmla="*/ 1 w 34"/>
                  <a:gd name="T5" fmla="*/ 3 h 44"/>
                  <a:gd name="T6" fmla="*/ 1 w 34"/>
                  <a:gd name="T7" fmla="*/ 1 h 44"/>
                  <a:gd name="T8" fmla="*/ 3 w 34"/>
                  <a:gd name="T9" fmla="*/ 1 h 44"/>
                  <a:gd name="T10" fmla="*/ 13 w 34"/>
                  <a:gd name="T11" fmla="*/ 18 h 44"/>
                  <a:gd name="T12" fmla="*/ 30 w 34"/>
                  <a:gd name="T13" fmla="*/ 40 h 44"/>
                  <a:gd name="T14" fmla="*/ 28 w 34"/>
                  <a:gd name="T15" fmla="*/ 36 h 44"/>
                  <a:gd name="T16" fmla="*/ 27 w 34"/>
                  <a:gd name="T17" fmla="*/ 32 h 44"/>
                  <a:gd name="T18" fmla="*/ 27 w 34"/>
                  <a:gd name="T19" fmla="*/ 26 h 44"/>
                  <a:gd name="T20" fmla="*/ 26 w 34"/>
                  <a:gd name="T21" fmla="*/ 22 h 44"/>
                  <a:gd name="T22" fmla="*/ 26 w 34"/>
                  <a:gd name="T23" fmla="*/ 21 h 44"/>
                  <a:gd name="T24" fmla="*/ 21 w 34"/>
                  <a:gd name="T25" fmla="*/ 16 h 44"/>
                  <a:gd name="T26" fmla="*/ 19 w 34"/>
                  <a:gd name="T27" fmla="*/ 15 h 44"/>
                  <a:gd name="T28" fmla="*/ 21 w 34"/>
                  <a:gd name="T29" fmla="*/ 14 h 44"/>
                  <a:gd name="T30" fmla="*/ 21 w 34"/>
                  <a:gd name="T31" fmla="*/ 14 h 44"/>
                  <a:gd name="T32" fmla="*/ 28 w 34"/>
                  <a:gd name="T33" fmla="*/ 20 h 44"/>
                  <a:gd name="T34" fmla="*/ 29 w 34"/>
                  <a:gd name="T35" fmla="*/ 21 h 44"/>
                  <a:gd name="T36" fmla="*/ 29 w 34"/>
                  <a:gd name="T37" fmla="*/ 27 h 44"/>
                  <a:gd name="T38" fmla="*/ 30 w 34"/>
                  <a:gd name="T39" fmla="*/ 31 h 44"/>
                  <a:gd name="T40" fmla="*/ 31 w 34"/>
                  <a:gd name="T41" fmla="*/ 36 h 44"/>
                  <a:gd name="T42" fmla="*/ 34 w 34"/>
                  <a:gd name="T43" fmla="*/ 41 h 44"/>
                  <a:gd name="T44" fmla="*/ 34 w 34"/>
                  <a:gd name="T45" fmla="*/ 43 h 44"/>
                  <a:gd name="T46" fmla="*/ 32 w 34"/>
                  <a:gd name="T4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44">
                    <a:moveTo>
                      <a:pt x="32" y="44"/>
                    </a:moveTo>
                    <a:cubicBezTo>
                      <a:pt x="20" y="44"/>
                      <a:pt x="12" y="31"/>
                      <a:pt x="10" y="18"/>
                    </a:cubicBezTo>
                    <a:cubicBezTo>
                      <a:pt x="10" y="12"/>
                      <a:pt x="6" y="6"/>
                      <a:pt x="1" y="3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9" y="4"/>
                      <a:pt x="12" y="10"/>
                      <a:pt x="13" y="18"/>
                    </a:cubicBezTo>
                    <a:cubicBezTo>
                      <a:pt x="14" y="28"/>
                      <a:pt x="20" y="39"/>
                      <a:pt x="30" y="40"/>
                    </a:cubicBezTo>
                    <a:cubicBezTo>
                      <a:pt x="29" y="39"/>
                      <a:pt x="29" y="37"/>
                      <a:pt x="28" y="36"/>
                    </a:cubicBezTo>
                    <a:cubicBezTo>
                      <a:pt x="28" y="35"/>
                      <a:pt x="28" y="33"/>
                      <a:pt x="27" y="32"/>
                    </a:cubicBezTo>
                    <a:cubicBezTo>
                      <a:pt x="26" y="31"/>
                      <a:pt x="26" y="28"/>
                      <a:pt x="27" y="26"/>
                    </a:cubicBezTo>
                    <a:cubicBezTo>
                      <a:pt x="27" y="25"/>
                      <a:pt x="27" y="23"/>
                      <a:pt x="26" y="22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4" y="19"/>
                      <a:pt x="23" y="17"/>
                      <a:pt x="21" y="16"/>
                    </a:cubicBezTo>
                    <a:cubicBezTo>
                      <a:pt x="20" y="16"/>
                      <a:pt x="19" y="16"/>
                      <a:pt x="19" y="15"/>
                    </a:cubicBezTo>
                    <a:cubicBezTo>
                      <a:pt x="19" y="14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5" y="14"/>
                      <a:pt x="27" y="18"/>
                      <a:pt x="28" y="20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23"/>
                      <a:pt x="30" y="25"/>
                      <a:pt x="29" y="27"/>
                    </a:cubicBezTo>
                    <a:cubicBezTo>
                      <a:pt x="29" y="28"/>
                      <a:pt x="29" y="30"/>
                      <a:pt x="30" y="31"/>
                    </a:cubicBezTo>
                    <a:cubicBezTo>
                      <a:pt x="31" y="32"/>
                      <a:pt x="31" y="34"/>
                      <a:pt x="31" y="36"/>
                    </a:cubicBezTo>
                    <a:cubicBezTo>
                      <a:pt x="32" y="38"/>
                      <a:pt x="32" y="40"/>
                      <a:pt x="34" y="41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3" y="44"/>
                      <a:pt x="33" y="44"/>
                      <a:pt x="32" y="4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9" name="Freeform 243"/>
              <p:cNvSpPr>
                <a:spLocks/>
              </p:cNvSpPr>
              <p:nvPr/>
            </p:nvSpPr>
            <p:spPr bwMode="auto">
              <a:xfrm>
                <a:off x="3106" y="1893"/>
                <a:ext cx="16" cy="56"/>
              </a:xfrm>
              <a:custGeom>
                <a:avLst/>
                <a:gdLst>
                  <a:gd name="T0" fmla="*/ 0 w 7"/>
                  <a:gd name="T1" fmla="*/ 0 h 24"/>
                  <a:gd name="T2" fmla="*/ 5 w 7"/>
                  <a:gd name="T3" fmla="*/ 11 h 24"/>
                  <a:gd name="T4" fmla="*/ 7 w 7"/>
                  <a:gd name="T5" fmla="*/ 24 h 24"/>
                  <a:gd name="T6" fmla="*/ 5 w 7"/>
                  <a:gd name="T7" fmla="*/ 16 h 24"/>
                  <a:gd name="T8" fmla="*/ 0 w 7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">
                    <a:moveTo>
                      <a:pt x="0" y="0"/>
                    </a:moveTo>
                    <a:cubicBezTo>
                      <a:pt x="0" y="4"/>
                      <a:pt x="4" y="7"/>
                      <a:pt x="5" y="11"/>
                    </a:cubicBezTo>
                    <a:cubicBezTo>
                      <a:pt x="5" y="16"/>
                      <a:pt x="3" y="20"/>
                      <a:pt x="7" y="24"/>
                    </a:cubicBezTo>
                    <a:cubicBezTo>
                      <a:pt x="6" y="21"/>
                      <a:pt x="5" y="19"/>
                      <a:pt x="5" y="16"/>
                    </a:cubicBezTo>
                    <a:cubicBezTo>
                      <a:pt x="4" y="10"/>
                      <a:pt x="4" y="4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0" name="Freeform 244"/>
              <p:cNvSpPr>
                <a:spLocks/>
              </p:cNvSpPr>
              <p:nvPr/>
            </p:nvSpPr>
            <p:spPr bwMode="auto">
              <a:xfrm>
                <a:off x="2676" y="1574"/>
                <a:ext cx="87" cy="118"/>
              </a:xfrm>
              <a:custGeom>
                <a:avLst/>
                <a:gdLst>
                  <a:gd name="T0" fmla="*/ 35 w 37"/>
                  <a:gd name="T1" fmla="*/ 6 h 50"/>
                  <a:gd name="T2" fmla="*/ 15 w 37"/>
                  <a:gd name="T3" fmla="*/ 3 h 50"/>
                  <a:gd name="T4" fmla="*/ 0 w 37"/>
                  <a:gd name="T5" fmla="*/ 12 h 50"/>
                  <a:gd name="T6" fmla="*/ 5 w 37"/>
                  <a:gd name="T7" fmla="*/ 18 h 50"/>
                  <a:gd name="T8" fmla="*/ 14 w 37"/>
                  <a:gd name="T9" fmla="*/ 30 h 50"/>
                  <a:gd name="T10" fmla="*/ 22 w 37"/>
                  <a:gd name="T11" fmla="*/ 42 h 50"/>
                  <a:gd name="T12" fmla="*/ 37 w 37"/>
                  <a:gd name="T13" fmla="*/ 50 h 50"/>
                  <a:gd name="T14" fmla="*/ 33 w 37"/>
                  <a:gd name="T15" fmla="*/ 24 h 50"/>
                  <a:gd name="T16" fmla="*/ 35 w 37"/>
                  <a:gd name="T1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0">
                    <a:moveTo>
                      <a:pt x="35" y="6"/>
                    </a:moveTo>
                    <a:cubicBezTo>
                      <a:pt x="35" y="6"/>
                      <a:pt x="26" y="0"/>
                      <a:pt x="15" y="3"/>
                    </a:cubicBezTo>
                    <a:cubicBezTo>
                      <a:pt x="4" y="6"/>
                      <a:pt x="0" y="12"/>
                      <a:pt x="0" y="12"/>
                    </a:cubicBezTo>
                    <a:cubicBezTo>
                      <a:pt x="0" y="12"/>
                      <a:pt x="4" y="15"/>
                      <a:pt x="5" y="18"/>
                    </a:cubicBezTo>
                    <a:cubicBezTo>
                      <a:pt x="6" y="21"/>
                      <a:pt x="5" y="25"/>
                      <a:pt x="14" y="30"/>
                    </a:cubicBezTo>
                    <a:cubicBezTo>
                      <a:pt x="22" y="35"/>
                      <a:pt x="22" y="38"/>
                      <a:pt x="22" y="42"/>
                    </a:cubicBezTo>
                    <a:cubicBezTo>
                      <a:pt x="23" y="45"/>
                      <a:pt x="31" y="49"/>
                      <a:pt x="37" y="50"/>
                    </a:cubicBezTo>
                    <a:cubicBezTo>
                      <a:pt x="37" y="50"/>
                      <a:pt x="32" y="31"/>
                      <a:pt x="33" y="24"/>
                    </a:cubicBezTo>
                    <a:cubicBezTo>
                      <a:pt x="33" y="16"/>
                      <a:pt x="35" y="6"/>
                      <a:pt x="35" y="6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1" name="Freeform 245"/>
              <p:cNvSpPr>
                <a:spLocks/>
              </p:cNvSpPr>
              <p:nvPr/>
            </p:nvSpPr>
            <p:spPr bwMode="auto">
              <a:xfrm>
                <a:off x="2716" y="1595"/>
                <a:ext cx="16" cy="54"/>
              </a:xfrm>
              <a:custGeom>
                <a:avLst/>
                <a:gdLst>
                  <a:gd name="T0" fmla="*/ 0 w 7"/>
                  <a:gd name="T1" fmla="*/ 9 h 23"/>
                  <a:gd name="T2" fmla="*/ 7 w 7"/>
                  <a:gd name="T3" fmla="*/ 23 h 23"/>
                  <a:gd name="T4" fmla="*/ 6 w 7"/>
                  <a:gd name="T5" fmla="*/ 8 h 23"/>
                  <a:gd name="T6" fmla="*/ 0 w 7"/>
                  <a:gd name="T7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3">
                    <a:moveTo>
                      <a:pt x="0" y="9"/>
                    </a:moveTo>
                    <a:cubicBezTo>
                      <a:pt x="0" y="9"/>
                      <a:pt x="6" y="15"/>
                      <a:pt x="7" y="23"/>
                    </a:cubicBezTo>
                    <a:cubicBezTo>
                      <a:pt x="7" y="23"/>
                      <a:pt x="6" y="12"/>
                      <a:pt x="6" y="8"/>
                    </a:cubicBezTo>
                    <a:cubicBezTo>
                      <a:pt x="6" y="0"/>
                      <a:pt x="0" y="3"/>
                      <a:pt x="0" y="9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2" name="Freeform 246"/>
              <p:cNvSpPr>
                <a:spLocks/>
              </p:cNvSpPr>
              <p:nvPr/>
            </p:nvSpPr>
            <p:spPr bwMode="auto">
              <a:xfrm>
                <a:off x="2858" y="1644"/>
                <a:ext cx="85" cy="74"/>
              </a:xfrm>
              <a:custGeom>
                <a:avLst/>
                <a:gdLst>
                  <a:gd name="T0" fmla="*/ 0 w 36"/>
                  <a:gd name="T1" fmla="*/ 6 h 31"/>
                  <a:gd name="T2" fmla="*/ 13 w 36"/>
                  <a:gd name="T3" fmla="*/ 29 h 31"/>
                  <a:gd name="T4" fmla="*/ 30 w 36"/>
                  <a:gd name="T5" fmla="*/ 15 h 31"/>
                  <a:gd name="T6" fmla="*/ 30 w 36"/>
                  <a:gd name="T7" fmla="*/ 6 h 31"/>
                  <a:gd name="T8" fmla="*/ 6 w 36"/>
                  <a:gd name="T9" fmla="*/ 0 h 31"/>
                  <a:gd name="T10" fmla="*/ 0 w 36"/>
                  <a:gd name="T11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1">
                    <a:moveTo>
                      <a:pt x="0" y="6"/>
                    </a:moveTo>
                    <a:cubicBezTo>
                      <a:pt x="0" y="6"/>
                      <a:pt x="3" y="28"/>
                      <a:pt x="13" y="29"/>
                    </a:cubicBezTo>
                    <a:cubicBezTo>
                      <a:pt x="24" y="31"/>
                      <a:pt x="26" y="20"/>
                      <a:pt x="30" y="15"/>
                    </a:cubicBezTo>
                    <a:cubicBezTo>
                      <a:pt x="30" y="15"/>
                      <a:pt x="36" y="9"/>
                      <a:pt x="30" y="6"/>
                    </a:cubicBezTo>
                    <a:cubicBezTo>
                      <a:pt x="24" y="3"/>
                      <a:pt x="10" y="0"/>
                      <a:pt x="6" y="0"/>
                    </a:cubicBezTo>
                    <a:cubicBezTo>
                      <a:pt x="1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3" name="Freeform 247"/>
              <p:cNvSpPr>
                <a:spLocks noEditPoints="1"/>
              </p:cNvSpPr>
              <p:nvPr/>
            </p:nvSpPr>
            <p:spPr bwMode="auto">
              <a:xfrm>
                <a:off x="2843" y="1633"/>
                <a:ext cx="107" cy="94"/>
              </a:xfrm>
              <a:custGeom>
                <a:avLst/>
                <a:gdLst>
                  <a:gd name="T0" fmla="*/ 21 w 45"/>
                  <a:gd name="T1" fmla="*/ 40 h 40"/>
                  <a:gd name="T2" fmla="*/ 21 w 45"/>
                  <a:gd name="T3" fmla="*/ 40 h 40"/>
                  <a:gd name="T4" fmla="*/ 19 w 45"/>
                  <a:gd name="T5" fmla="*/ 40 h 40"/>
                  <a:gd name="T6" fmla="*/ 0 w 45"/>
                  <a:gd name="T7" fmla="*/ 12 h 40"/>
                  <a:gd name="T8" fmla="*/ 0 w 45"/>
                  <a:gd name="T9" fmla="*/ 11 h 40"/>
                  <a:gd name="T10" fmla="*/ 0 w 45"/>
                  <a:gd name="T11" fmla="*/ 10 h 40"/>
                  <a:gd name="T12" fmla="*/ 12 w 45"/>
                  <a:gd name="T13" fmla="*/ 0 h 40"/>
                  <a:gd name="T14" fmla="*/ 39 w 45"/>
                  <a:gd name="T15" fmla="*/ 6 h 40"/>
                  <a:gd name="T16" fmla="*/ 44 w 45"/>
                  <a:gd name="T17" fmla="*/ 14 h 40"/>
                  <a:gd name="T18" fmla="*/ 40 w 45"/>
                  <a:gd name="T19" fmla="*/ 25 h 40"/>
                  <a:gd name="T20" fmla="*/ 38 w 45"/>
                  <a:gd name="T21" fmla="*/ 28 h 40"/>
                  <a:gd name="T22" fmla="*/ 21 w 45"/>
                  <a:gd name="T23" fmla="*/ 40 h 40"/>
                  <a:gd name="T24" fmla="*/ 12 w 45"/>
                  <a:gd name="T25" fmla="*/ 12 h 40"/>
                  <a:gd name="T26" fmla="*/ 20 w 45"/>
                  <a:gd name="T27" fmla="*/ 28 h 40"/>
                  <a:gd name="T28" fmla="*/ 21 w 45"/>
                  <a:gd name="T29" fmla="*/ 28 h 40"/>
                  <a:gd name="T30" fmla="*/ 21 w 45"/>
                  <a:gd name="T31" fmla="*/ 28 h 40"/>
                  <a:gd name="T32" fmla="*/ 28 w 45"/>
                  <a:gd name="T33" fmla="*/ 23 h 40"/>
                  <a:gd name="T34" fmla="*/ 32 w 45"/>
                  <a:gd name="T35" fmla="*/ 16 h 40"/>
                  <a:gd name="T36" fmla="*/ 32 w 45"/>
                  <a:gd name="T37" fmla="*/ 16 h 40"/>
                  <a:gd name="T38" fmla="*/ 12 w 45"/>
                  <a:gd name="T39" fmla="*/ 11 h 40"/>
                  <a:gd name="T40" fmla="*/ 12 w 45"/>
                  <a:gd name="T41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40">
                    <a:moveTo>
                      <a:pt x="21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1" y="40"/>
                      <a:pt x="20" y="40"/>
                      <a:pt x="19" y="40"/>
                    </a:cubicBezTo>
                    <a:cubicBezTo>
                      <a:pt x="5" y="38"/>
                      <a:pt x="1" y="16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6"/>
                      <a:pt x="5" y="0"/>
                      <a:pt x="12" y="0"/>
                    </a:cubicBezTo>
                    <a:cubicBezTo>
                      <a:pt x="18" y="0"/>
                      <a:pt x="32" y="3"/>
                      <a:pt x="39" y="6"/>
                    </a:cubicBezTo>
                    <a:cubicBezTo>
                      <a:pt x="43" y="8"/>
                      <a:pt x="44" y="12"/>
                      <a:pt x="44" y="14"/>
                    </a:cubicBezTo>
                    <a:cubicBezTo>
                      <a:pt x="45" y="19"/>
                      <a:pt x="41" y="24"/>
                      <a:pt x="40" y="25"/>
                    </a:cubicBezTo>
                    <a:cubicBezTo>
                      <a:pt x="39" y="25"/>
                      <a:pt x="39" y="27"/>
                      <a:pt x="38" y="28"/>
                    </a:cubicBezTo>
                    <a:cubicBezTo>
                      <a:pt x="35" y="33"/>
                      <a:pt x="31" y="40"/>
                      <a:pt x="21" y="40"/>
                    </a:cubicBezTo>
                    <a:close/>
                    <a:moveTo>
                      <a:pt x="12" y="12"/>
                    </a:moveTo>
                    <a:cubicBezTo>
                      <a:pt x="13" y="19"/>
                      <a:pt x="17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4" y="28"/>
                      <a:pt x="25" y="27"/>
                      <a:pt x="28" y="23"/>
                    </a:cubicBezTo>
                    <a:cubicBezTo>
                      <a:pt x="29" y="20"/>
                      <a:pt x="30" y="18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7" y="14"/>
                      <a:pt x="16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4" name="Freeform 248"/>
              <p:cNvSpPr>
                <a:spLocks/>
              </p:cNvSpPr>
              <p:nvPr/>
            </p:nvSpPr>
            <p:spPr bwMode="auto">
              <a:xfrm>
                <a:off x="2869" y="1656"/>
                <a:ext cx="43" cy="50"/>
              </a:xfrm>
              <a:custGeom>
                <a:avLst/>
                <a:gdLst>
                  <a:gd name="T0" fmla="*/ 7 w 18"/>
                  <a:gd name="T1" fmla="*/ 0 h 21"/>
                  <a:gd name="T2" fmla="*/ 5 w 18"/>
                  <a:gd name="T3" fmla="*/ 21 h 21"/>
                  <a:gd name="T4" fmla="*/ 7 w 18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7" y="0"/>
                    </a:moveTo>
                    <a:cubicBezTo>
                      <a:pt x="7" y="0"/>
                      <a:pt x="0" y="10"/>
                      <a:pt x="5" y="21"/>
                    </a:cubicBezTo>
                    <a:cubicBezTo>
                      <a:pt x="5" y="21"/>
                      <a:pt x="18" y="19"/>
                      <a:pt x="7" y="0"/>
                    </a:cubicBezTo>
                    <a:close/>
                  </a:path>
                </a:pathLst>
              </a:custGeom>
              <a:solidFill>
                <a:srgbClr val="FFD6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5" name="Freeform 249"/>
              <p:cNvSpPr>
                <a:spLocks/>
              </p:cNvSpPr>
              <p:nvPr/>
            </p:nvSpPr>
            <p:spPr bwMode="auto">
              <a:xfrm>
                <a:off x="2853" y="1630"/>
                <a:ext cx="59" cy="90"/>
              </a:xfrm>
              <a:custGeom>
                <a:avLst/>
                <a:gdLst>
                  <a:gd name="T0" fmla="*/ 9 w 25"/>
                  <a:gd name="T1" fmla="*/ 38 h 38"/>
                  <a:gd name="T2" fmla="*/ 7 w 25"/>
                  <a:gd name="T3" fmla="*/ 35 h 38"/>
                  <a:gd name="T4" fmla="*/ 9 w 25"/>
                  <a:gd name="T5" fmla="*/ 7 h 38"/>
                  <a:gd name="T6" fmla="*/ 15 w 25"/>
                  <a:gd name="T7" fmla="*/ 0 h 38"/>
                  <a:gd name="T8" fmla="*/ 19 w 25"/>
                  <a:gd name="T9" fmla="*/ 8 h 38"/>
                  <a:gd name="T10" fmla="*/ 23 w 25"/>
                  <a:gd name="T11" fmla="*/ 31 h 38"/>
                  <a:gd name="T12" fmla="*/ 13 w 25"/>
                  <a:gd name="T13" fmla="*/ 38 h 38"/>
                  <a:gd name="T14" fmla="*/ 9 w 25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38">
                    <a:moveTo>
                      <a:pt x="9" y="38"/>
                    </a:moveTo>
                    <a:cubicBezTo>
                      <a:pt x="7" y="35"/>
                      <a:pt x="7" y="35"/>
                      <a:pt x="7" y="35"/>
                    </a:cubicBezTo>
                    <a:cubicBezTo>
                      <a:pt x="0" y="21"/>
                      <a:pt x="9" y="8"/>
                      <a:pt x="9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4" y="18"/>
                      <a:pt x="25" y="25"/>
                      <a:pt x="23" y="31"/>
                    </a:cubicBezTo>
                    <a:cubicBezTo>
                      <a:pt x="20" y="35"/>
                      <a:pt x="16" y="37"/>
                      <a:pt x="13" y="38"/>
                    </a:cubicBezTo>
                    <a:lnTo>
                      <a:pt x="9" y="38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6" name="Freeform 250"/>
              <p:cNvSpPr>
                <a:spLocks/>
              </p:cNvSpPr>
              <p:nvPr/>
            </p:nvSpPr>
            <p:spPr bwMode="auto">
              <a:xfrm>
                <a:off x="2832" y="1637"/>
                <a:ext cx="125" cy="33"/>
              </a:xfrm>
              <a:custGeom>
                <a:avLst/>
                <a:gdLst>
                  <a:gd name="T0" fmla="*/ 6 w 53"/>
                  <a:gd name="T1" fmla="*/ 14 h 14"/>
                  <a:gd name="T2" fmla="*/ 17 w 53"/>
                  <a:gd name="T3" fmla="*/ 3 h 14"/>
                  <a:gd name="T4" fmla="*/ 53 w 53"/>
                  <a:gd name="T5" fmla="*/ 11 h 14"/>
                  <a:gd name="T6" fmla="*/ 20 w 53"/>
                  <a:gd name="T7" fmla="*/ 2 h 14"/>
                  <a:gd name="T8" fmla="*/ 2 w 53"/>
                  <a:gd name="T9" fmla="*/ 6 h 14"/>
                  <a:gd name="T10" fmla="*/ 6 w 5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4">
                    <a:moveTo>
                      <a:pt x="6" y="14"/>
                    </a:moveTo>
                    <a:cubicBezTo>
                      <a:pt x="6" y="14"/>
                      <a:pt x="6" y="2"/>
                      <a:pt x="17" y="3"/>
                    </a:cubicBezTo>
                    <a:cubicBezTo>
                      <a:pt x="27" y="5"/>
                      <a:pt x="47" y="11"/>
                      <a:pt x="53" y="11"/>
                    </a:cubicBezTo>
                    <a:cubicBezTo>
                      <a:pt x="53" y="11"/>
                      <a:pt x="27" y="3"/>
                      <a:pt x="20" y="2"/>
                    </a:cubicBezTo>
                    <a:cubicBezTo>
                      <a:pt x="12" y="0"/>
                      <a:pt x="0" y="0"/>
                      <a:pt x="2" y="6"/>
                    </a:cubicBezTo>
                    <a:cubicBezTo>
                      <a:pt x="3" y="12"/>
                      <a:pt x="6" y="14"/>
                      <a:pt x="6" y="1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7" name="Freeform 251"/>
              <p:cNvSpPr>
                <a:spLocks/>
              </p:cNvSpPr>
              <p:nvPr/>
            </p:nvSpPr>
            <p:spPr bwMode="auto">
              <a:xfrm>
                <a:off x="2822" y="1626"/>
                <a:ext cx="229" cy="66"/>
              </a:xfrm>
              <a:custGeom>
                <a:avLst/>
                <a:gdLst>
                  <a:gd name="T0" fmla="*/ 16 w 97"/>
                  <a:gd name="T1" fmla="*/ 28 h 28"/>
                  <a:gd name="T2" fmla="*/ 8 w 97"/>
                  <a:gd name="T3" fmla="*/ 24 h 28"/>
                  <a:gd name="T4" fmla="*/ 0 w 97"/>
                  <a:gd name="T5" fmla="*/ 13 h 28"/>
                  <a:gd name="T6" fmla="*/ 2 w 97"/>
                  <a:gd name="T7" fmla="*/ 5 h 28"/>
                  <a:gd name="T8" fmla="*/ 16 w 97"/>
                  <a:gd name="T9" fmla="*/ 0 h 28"/>
                  <a:gd name="T10" fmla="*/ 25 w 97"/>
                  <a:gd name="T11" fmla="*/ 1 h 28"/>
                  <a:gd name="T12" fmla="*/ 59 w 97"/>
                  <a:gd name="T13" fmla="*/ 10 h 28"/>
                  <a:gd name="T14" fmla="*/ 97 w 97"/>
                  <a:gd name="T15" fmla="*/ 22 h 28"/>
                  <a:gd name="T16" fmla="*/ 57 w 97"/>
                  <a:gd name="T17" fmla="*/ 22 h 28"/>
                  <a:gd name="T18" fmla="*/ 38 w 97"/>
                  <a:gd name="T19" fmla="*/ 18 h 28"/>
                  <a:gd name="T20" fmla="*/ 20 w 97"/>
                  <a:gd name="T21" fmla="*/ 14 h 28"/>
                  <a:gd name="T22" fmla="*/ 19 w 97"/>
                  <a:gd name="T23" fmla="*/ 14 h 28"/>
                  <a:gd name="T24" fmla="*/ 16 w 97"/>
                  <a:gd name="T25" fmla="*/ 19 h 28"/>
                  <a:gd name="T26" fmla="*/ 16 w 97"/>
                  <a:gd name="T2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28">
                    <a:moveTo>
                      <a:pt x="16" y="28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2" y="21"/>
                      <a:pt x="0" y="13"/>
                    </a:cubicBezTo>
                    <a:cubicBezTo>
                      <a:pt x="0" y="10"/>
                      <a:pt x="0" y="7"/>
                      <a:pt x="2" y="5"/>
                    </a:cubicBezTo>
                    <a:cubicBezTo>
                      <a:pt x="4" y="2"/>
                      <a:pt x="9" y="0"/>
                      <a:pt x="16" y="0"/>
                    </a:cubicBezTo>
                    <a:cubicBezTo>
                      <a:pt x="19" y="0"/>
                      <a:pt x="22" y="1"/>
                      <a:pt x="25" y="1"/>
                    </a:cubicBezTo>
                    <a:cubicBezTo>
                      <a:pt x="33" y="3"/>
                      <a:pt x="58" y="10"/>
                      <a:pt x="59" y="10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3" y="22"/>
                      <a:pt x="47" y="20"/>
                      <a:pt x="38" y="18"/>
                    </a:cubicBezTo>
                    <a:cubicBezTo>
                      <a:pt x="31" y="16"/>
                      <a:pt x="25" y="15"/>
                      <a:pt x="20" y="14"/>
                    </a:cubicBezTo>
                    <a:cubicBezTo>
                      <a:pt x="20" y="14"/>
                      <a:pt x="19" y="14"/>
                      <a:pt x="19" y="14"/>
                    </a:cubicBezTo>
                    <a:cubicBezTo>
                      <a:pt x="16" y="14"/>
                      <a:pt x="16" y="19"/>
                      <a:pt x="16" y="19"/>
                    </a:cubicBez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8" name="Oval 252"/>
              <p:cNvSpPr>
                <a:spLocks noChangeArrowheads="1"/>
              </p:cNvSpPr>
              <p:nvPr/>
            </p:nvSpPr>
            <p:spPr bwMode="auto">
              <a:xfrm>
                <a:off x="2879" y="1666"/>
                <a:ext cx="9" cy="21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9" name="Freeform 253"/>
              <p:cNvSpPr>
                <a:spLocks/>
              </p:cNvSpPr>
              <p:nvPr/>
            </p:nvSpPr>
            <p:spPr bwMode="auto">
              <a:xfrm>
                <a:off x="2794" y="1871"/>
                <a:ext cx="54" cy="76"/>
              </a:xfrm>
              <a:custGeom>
                <a:avLst/>
                <a:gdLst>
                  <a:gd name="T0" fmla="*/ 22 w 23"/>
                  <a:gd name="T1" fmla="*/ 0 h 32"/>
                  <a:gd name="T2" fmla="*/ 18 w 23"/>
                  <a:gd name="T3" fmla="*/ 9 h 32"/>
                  <a:gd name="T4" fmla="*/ 7 w 23"/>
                  <a:gd name="T5" fmla="*/ 23 h 32"/>
                  <a:gd name="T6" fmla="*/ 3 w 23"/>
                  <a:gd name="T7" fmla="*/ 31 h 32"/>
                  <a:gd name="T8" fmla="*/ 0 w 23"/>
                  <a:gd name="T9" fmla="*/ 32 h 32"/>
                  <a:gd name="T10" fmla="*/ 12 w 23"/>
                  <a:gd name="T11" fmla="*/ 22 h 32"/>
                  <a:gd name="T12" fmla="*/ 12 w 23"/>
                  <a:gd name="T13" fmla="*/ 18 h 32"/>
                  <a:gd name="T14" fmla="*/ 22 w 23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2">
                    <a:moveTo>
                      <a:pt x="22" y="0"/>
                    </a:moveTo>
                    <a:cubicBezTo>
                      <a:pt x="22" y="4"/>
                      <a:pt x="19" y="6"/>
                      <a:pt x="18" y="9"/>
                    </a:cubicBezTo>
                    <a:cubicBezTo>
                      <a:pt x="15" y="14"/>
                      <a:pt x="11" y="18"/>
                      <a:pt x="7" y="23"/>
                    </a:cubicBezTo>
                    <a:cubicBezTo>
                      <a:pt x="5" y="25"/>
                      <a:pt x="3" y="27"/>
                      <a:pt x="3" y="31"/>
                    </a:cubicBezTo>
                    <a:cubicBezTo>
                      <a:pt x="3" y="31"/>
                      <a:pt x="2" y="32"/>
                      <a:pt x="0" y="32"/>
                    </a:cubicBezTo>
                    <a:cubicBezTo>
                      <a:pt x="3" y="27"/>
                      <a:pt x="7" y="25"/>
                      <a:pt x="12" y="22"/>
                    </a:cubicBezTo>
                    <a:cubicBezTo>
                      <a:pt x="14" y="21"/>
                      <a:pt x="11" y="19"/>
                      <a:pt x="12" y="18"/>
                    </a:cubicBezTo>
                    <a:cubicBezTo>
                      <a:pt x="15" y="12"/>
                      <a:pt x="23" y="8"/>
                      <a:pt x="22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0" name="Freeform 254"/>
              <p:cNvSpPr>
                <a:spLocks/>
              </p:cNvSpPr>
              <p:nvPr/>
            </p:nvSpPr>
            <p:spPr bwMode="auto">
              <a:xfrm>
                <a:off x="2590" y="1732"/>
                <a:ext cx="175" cy="333"/>
              </a:xfrm>
              <a:custGeom>
                <a:avLst/>
                <a:gdLst>
                  <a:gd name="T0" fmla="*/ 32 w 74"/>
                  <a:gd name="T1" fmla="*/ 124 h 141"/>
                  <a:gd name="T2" fmla="*/ 49 w 74"/>
                  <a:gd name="T3" fmla="*/ 108 h 141"/>
                  <a:gd name="T4" fmla="*/ 56 w 74"/>
                  <a:gd name="T5" fmla="*/ 72 h 141"/>
                  <a:gd name="T6" fmla="*/ 69 w 74"/>
                  <a:gd name="T7" fmla="*/ 9 h 141"/>
                  <a:gd name="T8" fmla="*/ 37 w 74"/>
                  <a:gd name="T9" fmla="*/ 0 h 141"/>
                  <a:gd name="T10" fmla="*/ 25 w 74"/>
                  <a:gd name="T11" fmla="*/ 55 h 141"/>
                  <a:gd name="T12" fmla="*/ 20 w 74"/>
                  <a:gd name="T13" fmla="*/ 141 h 141"/>
                  <a:gd name="T14" fmla="*/ 32 w 74"/>
                  <a:gd name="T15" fmla="*/ 12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41">
                    <a:moveTo>
                      <a:pt x="32" y="124"/>
                    </a:moveTo>
                    <a:cubicBezTo>
                      <a:pt x="42" y="113"/>
                      <a:pt x="49" y="108"/>
                      <a:pt x="49" y="108"/>
                    </a:cubicBezTo>
                    <a:cubicBezTo>
                      <a:pt x="49" y="108"/>
                      <a:pt x="37" y="98"/>
                      <a:pt x="56" y="72"/>
                    </a:cubicBezTo>
                    <a:cubicBezTo>
                      <a:pt x="74" y="46"/>
                      <a:pt x="72" y="18"/>
                      <a:pt x="69" y="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47" y="27"/>
                      <a:pt x="25" y="55"/>
                    </a:cubicBezTo>
                    <a:cubicBezTo>
                      <a:pt x="4" y="84"/>
                      <a:pt x="0" y="126"/>
                      <a:pt x="20" y="141"/>
                    </a:cubicBezTo>
                    <a:cubicBezTo>
                      <a:pt x="20" y="141"/>
                      <a:pt x="22" y="134"/>
                      <a:pt x="32" y="12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1" name="Freeform 255"/>
              <p:cNvSpPr>
                <a:spLocks noEditPoints="1"/>
              </p:cNvSpPr>
              <p:nvPr/>
            </p:nvSpPr>
            <p:spPr bwMode="auto">
              <a:xfrm>
                <a:off x="2583" y="1718"/>
                <a:ext cx="189" cy="362"/>
              </a:xfrm>
              <a:custGeom>
                <a:avLst/>
                <a:gdLst>
                  <a:gd name="T0" fmla="*/ 25 w 80"/>
                  <a:gd name="T1" fmla="*/ 153 h 153"/>
                  <a:gd name="T2" fmla="*/ 21 w 80"/>
                  <a:gd name="T3" fmla="*/ 150 h 153"/>
                  <a:gd name="T4" fmla="*/ 26 w 80"/>
                  <a:gd name="T5" fmla="*/ 59 h 153"/>
                  <a:gd name="T6" fmla="*/ 37 w 80"/>
                  <a:gd name="T7" fmla="*/ 7 h 153"/>
                  <a:gd name="T8" fmla="*/ 33 w 80"/>
                  <a:gd name="T9" fmla="*/ 0 h 153"/>
                  <a:gd name="T10" fmla="*/ 75 w 80"/>
                  <a:gd name="T11" fmla="*/ 12 h 153"/>
                  <a:gd name="T12" fmla="*/ 75 w 80"/>
                  <a:gd name="T13" fmla="*/ 13 h 153"/>
                  <a:gd name="T14" fmla="*/ 61 w 80"/>
                  <a:gd name="T15" fmla="*/ 80 h 153"/>
                  <a:gd name="T16" fmla="*/ 54 w 80"/>
                  <a:gd name="T17" fmla="*/ 111 h 153"/>
                  <a:gd name="T18" fmla="*/ 57 w 80"/>
                  <a:gd name="T19" fmla="*/ 114 h 153"/>
                  <a:gd name="T20" fmla="*/ 54 w 80"/>
                  <a:gd name="T21" fmla="*/ 116 h 153"/>
                  <a:gd name="T22" fmla="*/ 37 w 80"/>
                  <a:gd name="T23" fmla="*/ 132 h 153"/>
                  <a:gd name="T24" fmla="*/ 26 w 80"/>
                  <a:gd name="T25" fmla="*/ 148 h 153"/>
                  <a:gd name="T26" fmla="*/ 25 w 80"/>
                  <a:gd name="T27" fmla="*/ 153 h 153"/>
                  <a:gd name="T28" fmla="*/ 45 w 80"/>
                  <a:gd name="T29" fmla="*/ 10 h 153"/>
                  <a:gd name="T30" fmla="*/ 31 w 80"/>
                  <a:gd name="T31" fmla="*/ 63 h 153"/>
                  <a:gd name="T32" fmla="*/ 22 w 80"/>
                  <a:gd name="T33" fmla="*/ 141 h 153"/>
                  <a:gd name="T34" fmla="*/ 32 w 80"/>
                  <a:gd name="T35" fmla="*/ 127 h 153"/>
                  <a:gd name="T36" fmla="*/ 47 w 80"/>
                  <a:gd name="T37" fmla="*/ 113 h 153"/>
                  <a:gd name="T38" fmla="*/ 56 w 80"/>
                  <a:gd name="T39" fmla="*/ 76 h 153"/>
                  <a:gd name="T40" fmla="*/ 69 w 80"/>
                  <a:gd name="T41" fmla="*/ 17 h 153"/>
                  <a:gd name="T42" fmla="*/ 45 w 80"/>
                  <a:gd name="T43" fmla="*/ 1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" h="153">
                    <a:moveTo>
                      <a:pt x="25" y="153"/>
                    </a:moveTo>
                    <a:cubicBezTo>
                      <a:pt x="21" y="150"/>
                      <a:pt x="21" y="150"/>
                      <a:pt x="21" y="150"/>
                    </a:cubicBezTo>
                    <a:cubicBezTo>
                      <a:pt x="0" y="134"/>
                      <a:pt x="3" y="90"/>
                      <a:pt x="26" y="59"/>
                    </a:cubicBezTo>
                    <a:cubicBezTo>
                      <a:pt x="44" y="34"/>
                      <a:pt x="38" y="10"/>
                      <a:pt x="37" y="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9" y="24"/>
                      <a:pt x="80" y="54"/>
                      <a:pt x="61" y="80"/>
                    </a:cubicBezTo>
                    <a:cubicBezTo>
                      <a:pt x="46" y="102"/>
                      <a:pt x="54" y="111"/>
                      <a:pt x="54" y="111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54" y="116"/>
                      <a:pt x="54" y="116"/>
                      <a:pt x="54" y="116"/>
                    </a:cubicBezTo>
                    <a:cubicBezTo>
                      <a:pt x="54" y="117"/>
                      <a:pt x="47" y="122"/>
                      <a:pt x="37" y="132"/>
                    </a:cubicBezTo>
                    <a:cubicBezTo>
                      <a:pt x="28" y="142"/>
                      <a:pt x="26" y="148"/>
                      <a:pt x="26" y="148"/>
                    </a:cubicBezTo>
                    <a:lnTo>
                      <a:pt x="25" y="153"/>
                    </a:lnTo>
                    <a:close/>
                    <a:moveTo>
                      <a:pt x="45" y="10"/>
                    </a:moveTo>
                    <a:cubicBezTo>
                      <a:pt x="47" y="21"/>
                      <a:pt x="47" y="42"/>
                      <a:pt x="31" y="63"/>
                    </a:cubicBezTo>
                    <a:cubicBezTo>
                      <a:pt x="12" y="89"/>
                      <a:pt x="8" y="126"/>
                      <a:pt x="22" y="141"/>
                    </a:cubicBezTo>
                    <a:cubicBezTo>
                      <a:pt x="24" y="138"/>
                      <a:pt x="27" y="133"/>
                      <a:pt x="32" y="127"/>
                    </a:cubicBezTo>
                    <a:cubicBezTo>
                      <a:pt x="39" y="120"/>
                      <a:pt x="44" y="116"/>
                      <a:pt x="47" y="113"/>
                    </a:cubicBezTo>
                    <a:cubicBezTo>
                      <a:pt x="44" y="108"/>
                      <a:pt x="42" y="96"/>
                      <a:pt x="56" y="76"/>
                    </a:cubicBezTo>
                    <a:cubicBezTo>
                      <a:pt x="72" y="53"/>
                      <a:pt x="72" y="28"/>
                      <a:pt x="69" y="17"/>
                    </a:cubicBezTo>
                    <a:lnTo>
                      <a:pt x="45" y="1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2" name="Freeform 256"/>
              <p:cNvSpPr>
                <a:spLocks/>
              </p:cNvSpPr>
              <p:nvPr/>
            </p:nvSpPr>
            <p:spPr bwMode="auto">
              <a:xfrm>
                <a:off x="1210" y="1065"/>
                <a:ext cx="1258" cy="1833"/>
              </a:xfrm>
              <a:custGeom>
                <a:avLst/>
                <a:gdLst>
                  <a:gd name="T0" fmla="*/ 488 w 532"/>
                  <a:gd name="T1" fmla="*/ 599 h 775"/>
                  <a:gd name="T2" fmla="*/ 350 w 532"/>
                  <a:gd name="T3" fmla="*/ 490 h 775"/>
                  <a:gd name="T4" fmla="*/ 379 w 532"/>
                  <a:gd name="T5" fmla="*/ 310 h 775"/>
                  <a:gd name="T6" fmla="*/ 174 w 532"/>
                  <a:gd name="T7" fmla="*/ 71 h 775"/>
                  <a:gd name="T8" fmla="*/ 0 w 532"/>
                  <a:gd name="T9" fmla="*/ 0 h 775"/>
                  <a:gd name="T10" fmla="*/ 176 w 532"/>
                  <a:gd name="T11" fmla="*/ 241 h 775"/>
                  <a:gd name="T12" fmla="*/ 155 w 532"/>
                  <a:gd name="T13" fmla="*/ 389 h 775"/>
                  <a:gd name="T14" fmla="*/ 210 w 532"/>
                  <a:gd name="T15" fmla="*/ 586 h 775"/>
                  <a:gd name="T16" fmla="*/ 490 w 532"/>
                  <a:gd name="T17" fmla="*/ 775 h 775"/>
                  <a:gd name="T18" fmla="*/ 488 w 532"/>
                  <a:gd name="T19" fmla="*/ 599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2" h="775">
                    <a:moveTo>
                      <a:pt x="488" y="599"/>
                    </a:moveTo>
                    <a:cubicBezTo>
                      <a:pt x="488" y="599"/>
                      <a:pt x="352" y="580"/>
                      <a:pt x="350" y="490"/>
                    </a:cubicBezTo>
                    <a:cubicBezTo>
                      <a:pt x="348" y="400"/>
                      <a:pt x="386" y="356"/>
                      <a:pt x="379" y="310"/>
                    </a:cubicBezTo>
                    <a:cubicBezTo>
                      <a:pt x="373" y="264"/>
                      <a:pt x="289" y="121"/>
                      <a:pt x="174" y="71"/>
                    </a:cubicBezTo>
                    <a:cubicBezTo>
                      <a:pt x="59" y="21"/>
                      <a:pt x="0" y="0"/>
                      <a:pt x="0" y="0"/>
                    </a:cubicBezTo>
                    <a:cubicBezTo>
                      <a:pt x="0" y="0"/>
                      <a:pt x="163" y="161"/>
                      <a:pt x="176" y="241"/>
                    </a:cubicBezTo>
                    <a:cubicBezTo>
                      <a:pt x="189" y="320"/>
                      <a:pt x="155" y="389"/>
                      <a:pt x="155" y="389"/>
                    </a:cubicBezTo>
                    <a:cubicBezTo>
                      <a:pt x="155" y="389"/>
                      <a:pt x="140" y="494"/>
                      <a:pt x="210" y="586"/>
                    </a:cubicBezTo>
                    <a:cubicBezTo>
                      <a:pt x="279" y="678"/>
                      <a:pt x="375" y="773"/>
                      <a:pt x="490" y="775"/>
                    </a:cubicBezTo>
                    <a:cubicBezTo>
                      <a:pt x="490" y="775"/>
                      <a:pt x="532" y="651"/>
                      <a:pt x="488" y="599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3" name="Freeform 257"/>
              <p:cNvSpPr>
                <a:spLocks/>
              </p:cNvSpPr>
              <p:nvPr/>
            </p:nvSpPr>
            <p:spPr bwMode="auto">
              <a:xfrm>
                <a:off x="2250" y="2791"/>
                <a:ext cx="168" cy="277"/>
              </a:xfrm>
              <a:custGeom>
                <a:avLst/>
                <a:gdLst>
                  <a:gd name="T0" fmla="*/ 20 w 71"/>
                  <a:gd name="T1" fmla="*/ 117 h 117"/>
                  <a:gd name="T2" fmla="*/ 55 w 71"/>
                  <a:gd name="T3" fmla="*/ 83 h 117"/>
                  <a:gd name="T4" fmla="*/ 41 w 71"/>
                  <a:gd name="T5" fmla="*/ 0 h 117"/>
                  <a:gd name="T6" fmla="*/ 6 w 71"/>
                  <a:gd name="T7" fmla="*/ 40 h 117"/>
                  <a:gd name="T8" fmla="*/ 20 w 71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7">
                    <a:moveTo>
                      <a:pt x="20" y="117"/>
                    </a:moveTo>
                    <a:cubicBezTo>
                      <a:pt x="20" y="117"/>
                      <a:pt x="52" y="96"/>
                      <a:pt x="55" y="83"/>
                    </a:cubicBezTo>
                    <a:cubicBezTo>
                      <a:pt x="58" y="69"/>
                      <a:pt x="71" y="31"/>
                      <a:pt x="41" y="0"/>
                    </a:cubicBezTo>
                    <a:cubicBezTo>
                      <a:pt x="41" y="0"/>
                      <a:pt x="12" y="0"/>
                      <a:pt x="6" y="40"/>
                    </a:cubicBezTo>
                    <a:cubicBezTo>
                      <a:pt x="0" y="81"/>
                      <a:pt x="12" y="81"/>
                      <a:pt x="20" y="117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4" name="Freeform 258"/>
              <p:cNvSpPr>
                <a:spLocks noEditPoints="1"/>
              </p:cNvSpPr>
              <p:nvPr/>
            </p:nvSpPr>
            <p:spPr bwMode="auto">
              <a:xfrm>
                <a:off x="2241" y="2777"/>
                <a:ext cx="186" cy="314"/>
              </a:xfrm>
              <a:custGeom>
                <a:avLst/>
                <a:gdLst>
                  <a:gd name="T0" fmla="*/ 20 w 79"/>
                  <a:gd name="T1" fmla="*/ 133 h 133"/>
                  <a:gd name="T2" fmla="*/ 18 w 79"/>
                  <a:gd name="T3" fmla="*/ 124 h 133"/>
                  <a:gd name="T4" fmla="*/ 10 w 79"/>
                  <a:gd name="T5" fmla="*/ 97 h 133"/>
                  <a:gd name="T6" fmla="*/ 5 w 79"/>
                  <a:gd name="T7" fmla="*/ 45 h 133"/>
                  <a:gd name="T8" fmla="*/ 45 w 79"/>
                  <a:gd name="T9" fmla="*/ 0 h 133"/>
                  <a:gd name="T10" fmla="*/ 47 w 79"/>
                  <a:gd name="T11" fmla="*/ 0 h 133"/>
                  <a:gd name="T12" fmla="*/ 49 w 79"/>
                  <a:gd name="T13" fmla="*/ 2 h 133"/>
                  <a:gd name="T14" fmla="*/ 65 w 79"/>
                  <a:gd name="T15" fmla="*/ 85 h 133"/>
                  <a:gd name="T16" fmla="*/ 64 w 79"/>
                  <a:gd name="T17" fmla="*/ 90 h 133"/>
                  <a:gd name="T18" fmla="*/ 27 w 79"/>
                  <a:gd name="T19" fmla="*/ 128 h 133"/>
                  <a:gd name="T20" fmla="*/ 20 w 79"/>
                  <a:gd name="T21" fmla="*/ 133 h 133"/>
                  <a:gd name="T22" fmla="*/ 43 w 79"/>
                  <a:gd name="T23" fmla="*/ 12 h 133"/>
                  <a:gd name="T24" fmla="*/ 16 w 79"/>
                  <a:gd name="T25" fmla="*/ 47 h 133"/>
                  <a:gd name="T26" fmla="*/ 20 w 79"/>
                  <a:gd name="T27" fmla="*/ 93 h 133"/>
                  <a:gd name="T28" fmla="*/ 27 w 79"/>
                  <a:gd name="T29" fmla="*/ 114 h 133"/>
                  <a:gd name="T30" fmla="*/ 53 w 79"/>
                  <a:gd name="T31" fmla="*/ 87 h 133"/>
                  <a:gd name="T32" fmla="*/ 54 w 79"/>
                  <a:gd name="T33" fmla="*/ 83 h 133"/>
                  <a:gd name="T34" fmla="*/ 43 w 79"/>
                  <a:gd name="T35" fmla="*/ 1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" h="133">
                    <a:moveTo>
                      <a:pt x="20" y="133"/>
                    </a:moveTo>
                    <a:cubicBezTo>
                      <a:pt x="18" y="124"/>
                      <a:pt x="18" y="124"/>
                      <a:pt x="18" y="124"/>
                    </a:cubicBezTo>
                    <a:cubicBezTo>
                      <a:pt x="16" y="112"/>
                      <a:pt x="12" y="104"/>
                      <a:pt x="10" y="97"/>
                    </a:cubicBezTo>
                    <a:cubicBezTo>
                      <a:pt x="4" y="84"/>
                      <a:pt x="0" y="73"/>
                      <a:pt x="5" y="45"/>
                    </a:cubicBezTo>
                    <a:cubicBezTo>
                      <a:pt x="11" y="0"/>
                      <a:pt x="45" y="0"/>
                      <a:pt x="4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79" y="33"/>
                      <a:pt x="70" y="68"/>
                      <a:pt x="65" y="85"/>
                    </a:cubicBezTo>
                    <a:cubicBezTo>
                      <a:pt x="65" y="87"/>
                      <a:pt x="64" y="89"/>
                      <a:pt x="64" y="90"/>
                    </a:cubicBezTo>
                    <a:cubicBezTo>
                      <a:pt x="61" y="105"/>
                      <a:pt x="33" y="124"/>
                      <a:pt x="27" y="128"/>
                    </a:cubicBezTo>
                    <a:lnTo>
                      <a:pt x="20" y="133"/>
                    </a:lnTo>
                    <a:close/>
                    <a:moveTo>
                      <a:pt x="43" y="12"/>
                    </a:moveTo>
                    <a:cubicBezTo>
                      <a:pt x="37" y="13"/>
                      <a:pt x="20" y="18"/>
                      <a:pt x="16" y="47"/>
                    </a:cubicBezTo>
                    <a:cubicBezTo>
                      <a:pt x="12" y="72"/>
                      <a:pt x="16" y="80"/>
                      <a:pt x="20" y="93"/>
                    </a:cubicBezTo>
                    <a:cubicBezTo>
                      <a:pt x="23" y="98"/>
                      <a:pt x="25" y="105"/>
                      <a:pt x="27" y="114"/>
                    </a:cubicBezTo>
                    <a:cubicBezTo>
                      <a:pt x="39" y="105"/>
                      <a:pt x="51" y="94"/>
                      <a:pt x="53" y="87"/>
                    </a:cubicBezTo>
                    <a:cubicBezTo>
                      <a:pt x="53" y="86"/>
                      <a:pt x="54" y="84"/>
                      <a:pt x="54" y="83"/>
                    </a:cubicBezTo>
                    <a:cubicBezTo>
                      <a:pt x="58" y="67"/>
                      <a:pt x="65" y="38"/>
                      <a:pt x="43" y="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5" name="Freeform 259"/>
              <p:cNvSpPr>
                <a:spLocks/>
              </p:cNvSpPr>
              <p:nvPr/>
            </p:nvSpPr>
            <p:spPr bwMode="auto">
              <a:xfrm>
                <a:off x="2132" y="2716"/>
                <a:ext cx="165" cy="302"/>
              </a:xfrm>
              <a:custGeom>
                <a:avLst/>
                <a:gdLst>
                  <a:gd name="T0" fmla="*/ 0 w 70"/>
                  <a:gd name="T1" fmla="*/ 128 h 128"/>
                  <a:gd name="T2" fmla="*/ 67 w 70"/>
                  <a:gd name="T3" fmla="*/ 60 h 128"/>
                  <a:gd name="T4" fmla="*/ 61 w 70"/>
                  <a:gd name="T5" fmla="*/ 0 h 128"/>
                  <a:gd name="T6" fmla="*/ 9 w 70"/>
                  <a:gd name="T7" fmla="*/ 41 h 128"/>
                  <a:gd name="T8" fmla="*/ 0 w 70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0" y="128"/>
                    </a:moveTo>
                    <a:cubicBezTo>
                      <a:pt x="0" y="128"/>
                      <a:pt x="64" y="107"/>
                      <a:pt x="67" y="60"/>
                    </a:cubicBezTo>
                    <a:cubicBezTo>
                      <a:pt x="70" y="14"/>
                      <a:pt x="61" y="0"/>
                      <a:pt x="61" y="0"/>
                    </a:cubicBezTo>
                    <a:cubicBezTo>
                      <a:pt x="61" y="0"/>
                      <a:pt x="19" y="15"/>
                      <a:pt x="9" y="41"/>
                    </a:cubicBezTo>
                    <a:cubicBezTo>
                      <a:pt x="0" y="66"/>
                      <a:pt x="6" y="113"/>
                      <a:pt x="0" y="12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6" name="Freeform 260"/>
              <p:cNvSpPr>
                <a:spLocks noEditPoints="1"/>
              </p:cNvSpPr>
              <p:nvPr/>
            </p:nvSpPr>
            <p:spPr bwMode="auto">
              <a:xfrm>
                <a:off x="2108" y="2699"/>
                <a:ext cx="203" cy="343"/>
              </a:xfrm>
              <a:custGeom>
                <a:avLst/>
                <a:gdLst>
                  <a:gd name="T0" fmla="*/ 0 w 86"/>
                  <a:gd name="T1" fmla="*/ 145 h 145"/>
                  <a:gd name="T2" fmla="*/ 5 w 86"/>
                  <a:gd name="T3" fmla="*/ 133 h 145"/>
                  <a:gd name="T4" fmla="*/ 8 w 86"/>
                  <a:gd name="T5" fmla="*/ 100 h 145"/>
                  <a:gd name="T6" fmla="*/ 14 w 86"/>
                  <a:gd name="T7" fmla="*/ 46 h 145"/>
                  <a:gd name="T8" fmla="*/ 69 w 86"/>
                  <a:gd name="T9" fmla="*/ 1 h 145"/>
                  <a:gd name="T10" fmla="*/ 73 w 86"/>
                  <a:gd name="T11" fmla="*/ 0 h 145"/>
                  <a:gd name="T12" fmla="*/ 76 w 86"/>
                  <a:gd name="T13" fmla="*/ 4 h 145"/>
                  <a:gd name="T14" fmla="*/ 83 w 86"/>
                  <a:gd name="T15" fmla="*/ 68 h 145"/>
                  <a:gd name="T16" fmla="*/ 12 w 86"/>
                  <a:gd name="T17" fmla="*/ 141 h 145"/>
                  <a:gd name="T18" fmla="*/ 0 w 86"/>
                  <a:gd name="T19" fmla="*/ 145 h 145"/>
                  <a:gd name="T20" fmla="*/ 68 w 86"/>
                  <a:gd name="T21" fmla="*/ 14 h 145"/>
                  <a:gd name="T22" fmla="*/ 25 w 86"/>
                  <a:gd name="T23" fmla="*/ 50 h 145"/>
                  <a:gd name="T24" fmla="*/ 20 w 86"/>
                  <a:gd name="T25" fmla="*/ 100 h 145"/>
                  <a:gd name="T26" fmla="*/ 18 w 86"/>
                  <a:gd name="T27" fmla="*/ 126 h 145"/>
                  <a:gd name="T28" fmla="*/ 71 w 86"/>
                  <a:gd name="T29" fmla="*/ 67 h 145"/>
                  <a:gd name="T30" fmla="*/ 68 w 86"/>
                  <a:gd name="T31" fmla="*/ 1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6" h="145">
                    <a:moveTo>
                      <a:pt x="0" y="145"/>
                    </a:moveTo>
                    <a:cubicBezTo>
                      <a:pt x="5" y="133"/>
                      <a:pt x="5" y="133"/>
                      <a:pt x="5" y="133"/>
                    </a:cubicBezTo>
                    <a:cubicBezTo>
                      <a:pt x="7" y="127"/>
                      <a:pt x="8" y="114"/>
                      <a:pt x="8" y="100"/>
                    </a:cubicBezTo>
                    <a:cubicBezTo>
                      <a:pt x="8" y="82"/>
                      <a:pt x="9" y="61"/>
                      <a:pt x="14" y="46"/>
                    </a:cubicBezTo>
                    <a:cubicBezTo>
                      <a:pt x="24" y="18"/>
                      <a:pt x="67" y="2"/>
                      <a:pt x="69" y="1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86" y="20"/>
                      <a:pt x="83" y="68"/>
                    </a:cubicBezTo>
                    <a:cubicBezTo>
                      <a:pt x="79" y="118"/>
                      <a:pt x="15" y="140"/>
                      <a:pt x="12" y="141"/>
                    </a:cubicBezTo>
                    <a:lnTo>
                      <a:pt x="0" y="145"/>
                    </a:lnTo>
                    <a:close/>
                    <a:moveTo>
                      <a:pt x="68" y="14"/>
                    </a:moveTo>
                    <a:cubicBezTo>
                      <a:pt x="57" y="19"/>
                      <a:pt x="31" y="32"/>
                      <a:pt x="25" y="50"/>
                    </a:cubicBezTo>
                    <a:cubicBezTo>
                      <a:pt x="20" y="63"/>
                      <a:pt x="20" y="83"/>
                      <a:pt x="20" y="100"/>
                    </a:cubicBezTo>
                    <a:cubicBezTo>
                      <a:pt x="19" y="110"/>
                      <a:pt x="19" y="119"/>
                      <a:pt x="18" y="126"/>
                    </a:cubicBezTo>
                    <a:cubicBezTo>
                      <a:pt x="35" y="118"/>
                      <a:pt x="69" y="98"/>
                      <a:pt x="71" y="67"/>
                    </a:cubicBezTo>
                    <a:cubicBezTo>
                      <a:pt x="73" y="37"/>
                      <a:pt x="70" y="21"/>
                      <a:pt x="68" y="1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7" name="Freeform 261"/>
              <p:cNvSpPr>
                <a:spLocks/>
              </p:cNvSpPr>
              <p:nvPr/>
            </p:nvSpPr>
            <p:spPr bwMode="auto">
              <a:xfrm>
                <a:off x="2002" y="2668"/>
                <a:ext cx="220" cy="298"/>
              </a:xfrm>
              <a:custGeom>
                <a:avLst/>
                <a:gdLst>
                  <a:gd name="T0" fmla="*/ 6 w 93"/>
                  <a:gd name="T1" fmla="*/ 126 h 126"/>
                  <a:gd name="T2" fmla="*/ 69 w 93"/>
                  <a:gd name="T3" fmla="*/ 71 h 126"/>
                  <a:gd name="T4" fmla="*/ 80 w 93"/>
                  <a:gd name="T5" fmla="*/ 0 h 126"/>
                  <a:gd name="T6" fmla="*/ 19 w 93"/>
                  <a:gd name="T7" fmla="*/ 43 h 126"/>
                  <a:gd name="T8" fmla="*/ 6 w 93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6">
                    <a:moveTo>
                      <a:pt x="6" y="126"/>
                    </a:moveTo>
                    <a:cubicBezTo>
                      <a:pt x="6" y="126"/>
                      <a:pt x="45" y="115"/>
                      <a:pt x="69" y="71"/>
                    </a:cubicBezTo>
                    <a:cubicBezTo>
                      <a:pt x="93" y="27"/>
                      <a:pt x="80" y="8"/>
                      <a:pt x="80" y="0"/>
                    </a:cubicBezTo>
                    <a:cubicBezTo>
                      <a:pt x="80" y="0"/>
                      <a:pt x="39" y="11"/>
                      <a:pt x="19" y="43"/>
                    </a:cubicBezTo>
                    <a:cubicBezTo>
                      <a:pt x="0" y="74"/>
                      <a:pt x="6" y="126"/>
                      <a:pt x="6" y="126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Freeform 262"/>
              <p:cNvSpPr>
                <a:spLocks noEditPoints="1"/>
              </p:cNvSpPr>
              <p:nvPr/>
            </p:nvSpPr>
            <p:spPr bwMode="auto">
              <a:xfrm>
                <a:off x="1988" y="2652"/>
                <a:ext cx="238" cy="331"/>
              </a:xfrm>
              <a:custGeom>
                <a:avLst/>
                <a:gdLst>
                  <a:gd name="T0" fmla="*/ 7 w 101"/>
                  <a:gd name="T1" fmla="*/ 140 h 140"/>
                  <a:gd name="T2" fmla="*/ 6 w 101"/>
                  <a:gd name="T3" fmla="*/ 133 h 140"/>
                  <a:gd name="T4" fmla="*/ 20 w 101"/>
                  <a:gd name="T5" fmla="*/ 47 h 140"/>
                  <a:gd name="T6" fmla="*/ 84 w 101"/>
                  <a:gd name="T7" fmla="*/ 2 h 140"/>
                  <a:gd name="T8" fmla="*/ 91 w 101"/>
                  <a:gd name="T9" fmla="*/ 0 h 140"/>
                  <a:gd name="T10" fmla="*/ 91 w 101"/>
                  <a:gd name="T11" fmla="*/ 7 h 140"/>
                  <a:gd name="T12" fmla="*/ 92 w 101"/>
                  <a:gd name="T13" fmla="*/ 12 h 140"/>
                  <a:gd name="T14" fmla="*/ 80 w 101"/>
                  <a:gd name="T15" fmla="*/ 81 h 140"/>
                  <a:gd name="T16" fmla="*/ 13 w 101"/>
                  <a:gd name="T17" fmla="*/ 138 h 140"/>
                  <a:gd name="T18" fmla="*/ 7 w 101"/>
                  <a:gd name="T19" fmla="*/ 140 h 140"/>
                  <a:gd name="T20" fmla="*/ 81 w 101"/>
                  <a:gd name="T21" fmla="*/ 15 h 140"/>
                  <a:gd name="T22" fmla="*/ 30 w 101"/>
                  <a:gd name="T23" fmla="*/ 53 h 140"/>
                  <a:gd name="T24" fmla="*/ 17 w 101"/>
                  <a:gd name="T25" fmla="*/ 124 h 140"/>
                  <a:gd name="T26" fmla="*/ 70 w 101"/>
                  <a:gd name="T27" fmla="*/ 75 h 140"/>
                  <a:gd name="T28" fmla="*/ 81 w 101"/>
                  <a:gd name="T29" fmla="*/ 1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1" h="140">
                    <a:moveTo>
                      <a:pt x="7" y="140"/>
                    </a:moveTo>
                    <a:cubicBezTo>
                      <a:pt x="6" y="133"/>
                      <a:pt x="6" y="133"/>
                      <a:pt x="6" y="133"/>
                    </a:cubicBezTo>
                    <a:cubicBezTo>
                      <a:pt x="6" y="131"/>
                      <a:pt x="0" y="80"/>
                      <a:pt x="20" y="47"/>
                    </a:cubicBezTo>
                    <a:cubicBezTo>
                      <a:pt x="41" y="13"/>
                      <a:pt x="82" y="2"/>
                      <a:pt x="84" y="2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8"/>
                      <a:pt x="92" y="10"/>
                      <a:pt x="92" y="12"/>
                    </a:cubicBezTo>
                    <a:cubicBezTo>
                      <a:pt x="95" y="22"/>
                      <a:pt x="101" y="44"/>
                      <a:pt x="80" y="81"/>
                    </a:cubicBezTo>
                    <a:cubicBezTo>
                      <a:pt x="55" y="126"/>
                      <a:pt x="15" y="138"/>
                      <a:pt x="13" y="138"/>
                    </a:cubicBezTo>
                    <a:lnTo>
                      <a:pt x="7" y="140"/>
                    </a:lnTo>
                    <a:close/>
                    <a:moveTo>
                      <a:pt x="81" y="15"/>
                    </a:moveTo>
                    <a:cubicBezTo>
                      <a:pt x="70" y="19"/>
                      <a:pt x="44" y="30"/>
                      <a:pt x="30" y="53"/>
                    </a:cubicBezTo>
                    <a:cubicBezTo>
                      <a:pt x="16" y="75"/>
                      <a:pt x="16" y="109"/>
                      <a:pt x="17" y="124"/>
                    </a:cubicBezTo>
                    <a:cubicBezTo>
                      <a:pt x="29" y="119"/>
                      <a:pt x="53" y="106"/>
                      <a:pt x="70" y="75"/>
                    </a:cubicBezTo>
                    <a:cubicBezTo>
                      <a:pt x="88" y="42"/>
                      <a:pt x="84" y="25"/>
                      <a:pt x="81" y="1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9" name="Freeform 263"/>
              <p:cNvSpPr>
                <a:spLocks/>
              </p:cNvSpPr>
              <p:nvPr/>
            </p:nvSpPr>
            <p:spPr bwMode="auto">
              <a:xfrm>
                <a:off x="1891" y="2616"/>
                <a:ext cx="203" cy="291"/>
              </a:xfrm>
              <a:custGeom>
                <a:avLst/>
                <a:gdLst>
                  <a:gd name="T0" fmla="*/ 0 w 86"/>
                  <a:gd name="T1" fmla="*/ 123 h 123"/>
                  <a:gd name="T2" fmla="*/ 74 w 86"/>
                  <a:gd name="T3" fmla="*/ 75 h 123"/>
                  <a:gd name="T4" fmla="*/ 81 w 86"/>
                  <a:gd name="T5" fmla="*/ 0 h 123"/>
                  <a:gd name="T6" fmla="*/ 15 w 86"/>
                  <a:gd name="T7" fmla="*/ 37 h 123"/>
                  <a:gd name="T8" fmla="*/ 0 w 86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3">
                    <a:moveTo>
                      <a:pt x="0" y="123"/>
                    </a:moveTo>
                    <a:cubicBezTo>
                      <a:pt x="0" y="123"/>
                      <a:pt x="62" y="102"/>
                      <a:pt x="74" y="75"/>
                    </a:cubicBezTo>
                    <a:cubicBezTo>
                      <a:pt x="86" y="48"/>
                      <a:pt x="81" y="0"/>
                      <a:pt x="81" y="0"/>
                    </a:cubicBezTo>
                    <a:cubicBezTo>
                      <a:pt x="81" y="0"/>
                      <a:pt x="41" y="3"/>
                      <a:pt x="15" y="37"/>
                    </a:cubicBezTo>
                    <a:cubicBezTo>
                      <a:pt x="1" y="56"/>
                      <a:pt x="7" y="101"/>
                      <a:pt x="0" y="12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" name="Freeform 264"/>
              <p:cNvSpPr>
                <a:spLocks noEditPoints="1"/>
              </p:cNvSpPr>
              <p:nvPr/>
            </p:nvSpPr>
            <p:spPr bwMode="auto">
              <a:xfrm>
                <a:off x="1869" y="2602"/>
                <a:ext cx="239" cy="329"/>
              </a:xfrm>
              <a:custGeom>
                <a:avLst/>
                <a:gdLst>
                  <a:gd name="T0" fmla="*/ 0 w 101"/>
                  <a:gd name="T1" fmla="*/ 139 h 139"/>
                  <a:gd name="T2" fmla="*/ 3 w 101"/>
                  <a:gd name="T3" fmla="*/ 128 h 139"/>
                  <a:gd name="T4" fmla="*/ 8 w 101"/>
                  <a:gd name="T5" fmla="*/ 93 h 139"/>
                  <a:gd name="T6" fmla="*/ 19 w 101"/>
                  <a:gd name="T7" fmla="*/ 40 h 139"/>
                  <a:gd name="T8" fmla="*/ 90 w 101"/>
                  <a:gd name="T9" fmla="*/ 0 h 139"/>
                  <a:gd name="T10" fmla="*/ 96 w 101"/>
                  <a:gd name="T11" fmla="*/ 0 h 139"/>
                  <a:gd name="T12" fmla="*/ 96 w 101"/>
                  <a:gd name="T13" fmla="*/ 5 h 139"/>
                  <a:gd name="T14" fmla="*/ 88 w 101"/>
                  <a:gd name="T15" fmla="*/ 83 h 139"/>
                  <a:gd name="T16" fmla="*/ 11 w 101"/>
                  <a:gd name="T17" fmla="*/ 135 h 139"/>
                  <a:gd name="T18" fmla="*/ 0 w 101"/>
                  <a:gd name="T19" fmla="*/ 139 h 139"/>
                  <a:gd name="T20" fmla="*/ 85 w 101"/>
                  <a:gd name="T21" fmla="*/ 12 h 139"/>
                  <a:gd name="T22" fmla="*/ 29 w 101"/>
                  <a:gd name="T23" fmla="*/ 47 h 139"/>
                  <a:gd name="T24" fmla="*/ 19 w 101"/>
                  <a:gd name="T25" fmla="*/ 94 h 139"/>
                  <a:gd name="T26" fmla="*/ 17 w 101"/>
                  <a:gd name="T27" fmla="*/ 120 h 139"/>
                  <a:gd name="T28" fmla="*/ 77 w 101"/>
                  <a:gd name="T29" fmla="*/ 79 h 139"/>
                  <a:gd name="T30" fmla="*/ 85 w 101"/>
                  <a:gd name="T31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139">
                    <a:moveTo>
                      <a:pt x="0" y="139"/>
                    </a:moveTo>
                    <a:cubicBezTo>
                      <a:pt x="3" y="128"/>
                      <a:pt x="3" y="128"/>
                      <a:pt x="3" y="128"/>
                    </a:cubicBezTo>
                    <a:cubicBezTo>
                      <a:pt x="6" y="119"/>
                      <a:pt x="7" y="107"/>
                      <a:pt x="8" y="93"/>
                    </a:cubicBezTo>
                    <a:cubicBezTo>
                      <a:pt x="9" y="73"/>
                      <a:pt x="10" y="53"/>
                      <a:pt x="19" y="40"/>
                    </a:cubicBezTo>
                    <a:cubicBezTo>
                      <a:pt x="46" y="4"/>
                      <a:pt x="88" y="0"/>
                      <a:pt x="9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7"/>
                      <a:pt x="101" y="55"/>
                      <a:pt x="88" y="83"/>
                    </a:cubicBezTo>
                    <a:cubicBezTo>
                      <a:pt x="75" y="113"/>
                      <a:pt x="13" y="134"/>
                      <a:pt x="11" y="135"/>
                    </a:cubicBezTo>
                    <a:lnTo>
                      <a:pt x="0" y="139"/>
                    </a:lnTo>
                    <a:close/>
                    <a:moveTo>
                      <a:pt x="85" y="12"/>
                    </a:moveTo>
                    <a:cubicBezTo>
                      <a:pt x="73" y="15"/>
                      <a:pt x="47" y="22"/>
                      <a:pt x="29" y="47"/>
                    </a:cubicBezTo>
                    <a:cubicBezTo>
                      <a:pt x="21" y="57"/>
                      <a:pt x="20" y="76"/>
                      <a:pt x="19" y="94"/>
                    </a:cubicBezTo>
                    <a:cubicBezTo>
                      <a:pt x="19" y="103"/>
                      <a:pt x="18" y="112"/>
                      <a:pt x="17" y="120"/>
                    </a:cubicBezTo>
                    <a:cubicBezTo>
                      <a:pt x="37" y="112"/>
                      <a:pt x="70" y="96"/>
                      <a:pt x="77" y="79"/>
                    </a:cubicBezTo>
                    <a:cubicBezTo>
                      <a:pt x="86" y="59"/>
                      <a:pt x="86" y="26"/>
                      <a:pt x="85" y="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" name="Freeform 265"/>
              <p:cNvSpPr>
                <a:spLocks/>
              </p:cNvSpPr>
              <p:nvPr/>
            </p:nvSpPr>
            <p:spPr bwMode="auto">
              <a:xfrm>
                <a:off x="1765" y="2569"/>
                <a:ext cx="246" cy="258"/>
              </a:xfrm>
              <a:custGeom>
                <a:avLst/>
                <a:gdLst>
                  <a:gd name="T0" fmla="*/ 0 w 104"/>
                  <a:gd name="T1" fmla="*/ 109 h 109"/>
                  <a:gd name="T2" fmla="*/ 81 w 104"/>
                  <a:gd name="T3" fmla="*/ 60 h 109"/>
                  <a:gd name="T4" fmla="*/ 97 w 104"/>
                  <a:gd name="T5" fmla="*/ 0 h 109"/>
                  <a:gd name="T6" fmla="*/ 39 w 104"/>
                  <a:gd name="T7" fmla="*/ 27 h 109"/>
                  <a:gd name="T8" fmla="*/ 0 w 104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9">
                    <a:moveTo>
                      <a:pt x="0" y="109"/>
                    </a:moveTo>
                    <a:cubicBezTo>
                      <a:pt x="0" y="109"/>
                      <a:pt x="59" y="97"/>
                      <a:pt x="81" y="60"/>
                    </a:cubicBezTo>
                    <a:cubicBezTo>
                      <a:pt x="104" y="24"/>
                      <a:pt x="97" y="0"/>
                      <a:pt x="97" y="0"/>
                    </a:cubicBezTo>
                    <a:cubicBezTo>
                      <a:pt x="97" y="0"/>
                      <a:pt x="68" y="2"/>
                      <a:pt x="39" y="27"/>
                    </a:cubicBezTo>
                    <a:cubicBezTo>
                      <a:pt x="11" y="53"/>
                      <a:pt x="8" y="91"/>
                      <a:pt x="0" y="109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Freeform 266"/>
              <p:cNvSpPr>
                <a:spLocks noEditPoints="1"/>
              </p:cNvSpPr>
              <p:nvPr/>
            </p:nvSpPr>
            <p:spPr bwMode="auto">
              <a:xfrm>
                <a:off x="1742" y="2555"/>
                <a:ext cx="283" cy="291"/>
              </a:xfrm>
              <a:custGeom>
                <a:avLst/>
                <a:gdLst>
                  <a:gd name="T0" fmla="*/ 0 w 120"/>
                  <a:gd name="T1" fmla="*/ 123 h 123"/>
                  <a:gd name="T2" fmla="*/ 5 w 120"/>
                  <a:gd name="T3" fmla="*/ 112 h 123"/>
                  <a:gd name="T4" fmla="*/ 10 w 120"/>
                  <a:gd name="T5" fmla="*/ 96 h 123"/>
                  <a:gd name="T6" fmla="*/ 45 w 120"/>
                  <a:gd name="T7" fmla="*/ 29 h 123"/>
                  <a:gd name="T8" fmla="*/ 106 w 120"/>
                  <a:gd name="T9" fmla="*/ 0 h 123"/>
                  <a:gd name="T10" fmla="*/ 111 w 120"/>
                  <a:gd name="T11" fmla="*/ 0 h 123"/>
                  <a:gd name="T12" fmla="*/ 112 w 120"/>
                  <a:gd name="T13" fmla="*/ 4 h 123"/>
                  <a:gd name="T14" fmla="*/ 96 w 120"/>
                  <a:gd name="T15" fmla="*/ 70 h 123"/>
                  <a:gd name="T16" fmla="*/ 11 w 120"/>
                  <a:gd name="T17" fmla="*/ 120 h 123"/>
                  <a:gd name="T18" fmla="*/ 0 w 120"/>
                  <a:gd name="T19" fmla="*/ 123 h 123"/>
                  <a:gd name="T20" fmla="*/ 102 w 120"/>
                  <a:gd name="T21" fmla="*/ 13 h 123"/>
                  <a:gd name="T22" fmla="*/ 53 w 120"/>
                  <a:gd name="T23" fmla="*/ 38 h 123"/>
                  <a:gd name="T24" fmla="*/ 21 w 120"/>
                  <a:gd name="T25" fmla="*/ 99 h 123"/>
                  <a:gd name="T26" fmla="*/ 19 w 120"/>
                  <a:gd name="T27" fmla="*/ 106 h 123"/>
                  <a:gd name="T28" fmla="*/ 87 w 120"/>
                  <a:gd name="T29" fmla="*/ 63 h 123"/>
                  <a:gd name="T30" fmla="*/ 102 w 120"/>
                  <a:gd name="T31" fmla="*/ 1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23">
                    <a:moveTo>
                      <a:pt x="0" y="123"/>
                    </a:moveTo>
                    <a:cubicBezTo>
                      <a:pt x="5" y="112"/>
                      <a:pt x="5" y="112"/>
                      <a:pt x="5" y="112"/>
                    </a:cubicBezTo>
                    <a:cubicBezTo>
                      <a:pt x="6" y="108"/>
                      <a:pt x="8" y="103"/>
                      <a:pt x="10" y="96"/>
                    </a:cubicBezTo>
                    <a:cubicBezTo>
                      <a:pt x="15" y="76"/>
                      <a:pt x="23" y="49"/>
                      <a:pt x="45" y="29"/>
                    </a:cubicBezTo>
                    <a:cubicBezTo>
                      <a:pt x="75" y="2"/>
                      <a:pt x="105" y="0"/>
                      <a:pt x="106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5"/>
                      <a:pt x="120" y="32"/>
                      <a:pt x="96" y="70"/>
                    </a:cubicBezTo>
                    <a:cubicBezTo>
                      <a:pt x="73" y="107"/>
                      <a:pt x="14" y="120"/>
                      <a:pt x="11" y="120"/>
                    </a:cubicBezTo>
                    <a:lnTo>
                      <a:pt x="0" y="123"/>
                    </a:lnTo>
                    <a:close/>
                    <a:moveTo>
                      <a:pt x="102" y="13"/>
                    </a:moveTo>
                    <a:cubicBezTo>
                      <a:pt x="93" y="14"/>
                      <a:pt x="73" y="20"/>
                      <a:pt x="53" y="38"/>
                    </a:cubicBezTo>
                    <a:cubicBezTo>
                      <a:pt x="33" y="56"/>
                      <a:pt x="26" y="80"/>
                      <a:pt x="21" y="99"/>
                    </a:cubicBezTo>
                    <a:cubicBezTo>
                      <a:pt x="20" y="102"/>
                      <a:pt x="20" y="104"/>
                      <a:pt x="19" y="106"/>
                    </a:cubicBezTo>
                    <a:cubicBezTo>
                      <a:pt x="36" y="101"/>
                      <a:pt x="71" y="88"/>
                      <a:pt x="87" y="63"/>
                    </a:cubicBezTo>
                    <a:cubicBezTo>
                      <a:pt x="102" y="39"/>
                      <a:pt x="103" y="21"/>
                      <a:pt x="102" y="1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Freeform 267"/>
              <p:cNvSpPr>
                <a:spLocks/>
              </p:cNvSpPr>
              <p:nvPr/>
            </p:nvSpPr>
            <p:spPr bwMode="auto">
              <a:xfrm>
                <a:off x="1659" y="2512"/>
                <a:ext cx="281" cy="192"/>
              </a:xfrm>
              <a:custGeom>
                <a:avLst/>
                <a:gdLst>
                  <a:gd name="T0" fmla="*/ 0 w 119"/>
                  <a:gd name="T1" fmla="*/ 80 h 81"/>
                  <a:gd name="T2" fmla="*/ 89 w 119"/>
                  <a:gd name="T3" fmla="*/ 57 h 81"/>
                  <a:gd name="T4" fmla="*/ 116 w 119"/>
                  <a:gd name="T5" fmla="*/ 0 h 81"/>
                  <a:gd name="T6" fmla="*/ 47 w 119"/>
                  <a:gd name="T7" fmla="*/ 20 h 81"/>
                  <a:gd name="T8" fmla="*/ 0 w 119"/>
                  <a:gd name="T9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81">
                    <a:moveTo>
                      <a:pt x="0" y="80"/>
                    </a:moveTo>
                    <a:cubicBezTo>
                      <a:pt x="0" y="80"/>
                      <a:pt x="62" y="81"/>
                      <a:pt x="89" y="57"/>
                    </a:cubicBezTo>
                    <a:cubicBezTo>
                      <a:pt x="116" y="33"/>
                      <a:pt x="119" y="8"/>
                      <a:pt x="116" y="0"/>
                    </a:cubicBezTo>
                    <a:cubicBezTo>
                      <a:pt x="116" y="0"/>
                      <a:pt x="66" y="2"/>
                      <a:pt x="47" y="20"/>
                    </a:cubicBezTo>
                    <a:cubicBezTo>
                      <a:pt x="27" y="38"/>
                      <a:pt x="7" y="72"/>
                      <a:pt x="0" y="80"/>
                    </a:cubicBezTo>
                    <a:close/>
                  </a:path>
                </a:pathLst>
              </a:custGeom>
              <a:solidFill>
                <a:srgbClr val="9A6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Freeform 268"/>
              <p:cNvSpPr>
                <a:spLocks/>
              </p:cNvSpPr>
              <p:nvPr/>
            </p:nvSpPr>
            <p:spPr bwMode="auto">
              <a:xfrm>
                <a:off x="1659" y="2512"/>
                <a:ext cx="281" cy="192"/>
              </a:xfrm>
              <a:custGeom>
                <a:avLst/>
                <a:gdLst>
                  <a:gd name="T0" fmla="*/ 0 w 119"/>
                  <a:gd name="T1" fmla="*/ 80 h 81"/>
                  <a:gd name="T2" fmla="*/ 89 w 119"/>
                  <a:gd name="T3" fmla="*/ 57 h 81"/>
                  <a:gd name="T4" fmla="*/ 116 w 119"/>
                  <a:gd name="T5" fmla="*/ 0 h 81"/>
                  <a:gd name="T6" fmla="*/ 47 w 119"/>
                  <a:gd name="T7" fmla="*/ 20 h 81"/>
                  <a:gd name="T8" fmla="*/ 0 w 119"/>
                  <a:gd name="T9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81">
                    <a:moveTo>
                      <a:pt x="0" y="80"/>
                    </a:moveTo>
                    <a:cubicBezTo>
                      <a:pt x="0" y="80"/>
                      <a:pt x="62" y="81"/>
                      <a:pt x="89" y="57"/>
                    </a:cubicBezTo>
                    <a:cubicBezTo>
                      <a:pt x="116" y="33"/>
                      <a:pt x="119" y="8"/>
                      <a:pt x="116" y="0"/>
                    </a:cubicBezTo>
                    <a:cubicBezTo>
                      <a:pt x="116" y="0"/>
                      <a:pt x="66" y="2"/>
                      <a:pt x="47" y="20"/>
                    </a:cubicBezTo>
                    <a:cubicBezTo>
                      <a:pt x="27" y="38"/>
                      <a:pt x="7" y="72"/>
                      <a:pt x="0" y="8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269"/>
              <p:cNvSpPr>
                <a:spLocks noEditPoints="1"/>
              </p:cNvSpPr>
              <p:nvPr/>
            </p:nvSpPr>
            <p:spPr bwMode="auto">
              <a:xfrm>
                <a:off x="1626" y="2498"/>
                <a:ext cx="331" cy="218"/>
              </a:xfrm>
              <a:custGeom>
                <a:avLst/>
                <a:gdLst>
                  <a:gd name="T0" fmla="*/ 16 w 140"/>
                  <a:gd name="T1" fmla="*/ 92 h 92"/>
                  <a:gd name="T2" fmla="*/ 14 w 140"/>
                  <a:gd name="T3" fmla="*/ 92 h 92"/>
                  <a:gd name="T4" fmla="*/ 0 w 140"/>
                  <a:gd name="T5" fmla="*/ 91 h 92"/>
                  <a:gd name="T6" fmla="*/ 10 w 140"/>
                  <a:gd name="T7" fmla="*/ 82 h 92"/>
                  <a:gd name="T8" fmla="*/ 21 w 140"/>
                  <a:gd name="T9" fmla="*/ 66 h 92"/>
                  <a:gd name="T10" fmla="*/ 57 w 140"/>
                  <a:gd name="T11" fmla="*/ 21 h 92"/>
                  <a:gd name="T12" fmla="*/ 130 w 140"/>
                  <a:gd name="T13" fmla="*/ 0 h 92"/>
                  <a:gd name="T14" fmla="*/ 134 w 140"/>
                  <a:gd name="T15" fmla="*/ 0 h 92"/>
                  <a:gd name="T16" fmla="*/ 135 w 140"/>
                  <a:gd name="T17" fmla="*/ 4 h 92"/>
                  <a:gd name="T18" fmla="*/ 107 w 140"/>
                  <a:gd name="T19" fmla="*/ 68 h 92"/>
                  <a:gd name="T20" fmla="*/ 16 w 140"/>
                  <a:gd name="T21" fmla="*/ 92 h 92"/>
                  <a:gd name="T22" fmla="*/ 125 w 140"/>
                  <a:gd name="T23" fmla="*/ 12 h 92"/>
                  <a:gd name="T24" fmla="*/ 65 w 140"/>
                  <a:gd name="T25" fmla="*/ 30 h 92"/>
                  <a:gd name="T26" fmla="*/ 31 w 140"/>
                  <a:gd name="T27" fmla="*/ 72 h 92"/>
                  <a:gd name="T28" fmla="*/ 26 w 140"/>
                  <a:gd name="T29" fmla="*/ 80 h 92"/>
                  <a:gd name="T30" fmla="*/ 99 w 140"/>
                  <a:gd name="T31" fmla="*/ 59 h 92"/>
                  <a:gd name="T32" fmla="*/ 125 w 140"/>
                  <a:gd name="T33" fmla="*/ 1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" h="92">
                    <a:moveTo>
                      <a:pt x="16" y="92"/>
                    </a:moveTo>
                    <a:cubicBezTo>
                      <a:pt x="14" y="92"/>
                      <a:pt x="14" y="92"/>
                      <a:pt x="14" y="92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12" y="79"/>
                      <a:pt x="16" y="73"/>
                      <a:pt x="21" y="66"/>
                    </a:cubicBezTo>
                    <a:cubicBezTo>
                      <a:pt x="31" y="52"/>
                      <a:pt x="44" y="33"/>
                      <a:pt x="57" y="21"/>
                    </a:cubicBezTo>
                    <a:cubicBezTo>
                      <a:pt x="78" y="2"/>
                      <a:pt x="128" y="0"/>
                      <a:pt x="130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40" y="15"/>
                      <a:pt x="134" y="43"/>
                      <a:pt x="107" y="68"/>
                    </a:cubicBezTo>
                    <a:cubicBezTo>
                      <a:pt x="81" y="90"/>
                      <a:pt x="31" y="92"/>
                      <a:pt x="16" y="92"/>
                    </a:cubicBezTo>
                    <a:close/>
                    <a:moveTo>
                      <a:pt x="125" y="12"/>
                    </a:moveTo>
                    <a:cubicBezTo>
                      <a:pt x="112" y="13"/>
                      <a:pt x="79" y="17"/>
                      <a:pt x="65" y="30"/>
                    </a:cubicBezTo>
                    <a:cubicBezTo>
                      <a:pt x="52" y="41"/>
                      <a:pt x="40" y="59"/>
                      <a:pt x="31" y="72"/>
                    </a:cubicBezTo>
                    <a:cubicBezTo>
                      <a:pt x="29" y="75"/>
                      <a:pt x="27" y="78"/>
                      <a:pt x="26" y="80"/>
                    </a:cubicBezTo>
                    <a:cubicBezTo>
                      <a:pt x="44" y="79"/>
                      <a:pt x="81" y="75"/>
                      <a:pt x="99" y="59"/>
                    </a:cubicBezTo>
                    <a:cubicBezTo>
                      <a:pt x="120" y="40"/>
                      <a:pt x="125" y="21"/>
                      <a:pt x="125" y="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270"/>
              <p:cNvSpPr>
                <a:spLocks/>
              </p:cNvSpPr>
              <p:nvPr/>
            </p:nvSpPr>
            <p:spPr bwMode="auto">
              <a:xfrm>
                <a:off x="1588" y="2387"/>
                <a:ext cx="291" cy="208"/>
              </a:xfrm>
              <a:custGeom>
                <a:avLst/>
                <a:gdLst>
                  <a:gd name="T0" fmla="*/ 0 w 123"/>
                  <a:gd name="T1" fmla="*/ 88 h 88"/>
                  <a:gd name="T2" fmla="*/ 86 w 123"/>
                  <a:gd name="T3" fmla="*/ 76 h 88"/>
                  <a:gd name="T4" fmla="*/ 123 w 123"/>
                  <a:gd name="T5" fmla="*/ 20 h 88"/>
                  <a:gd name="T6" fmla="*/ 34 w 123"/>
                  <a:gd name="T7" fmla="*/ 44 h 88"/>
                  <a:gd name="T8" fmla="*/ 0 w 123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88">
                    <a:moveTo>
                      <a:pt x="0" y="88"/>
                    </a:moveTo>
                    <a:cubicBezTo>
                      <a:pt x="0" y="88"/>
                      <a:pt x="66" y="88"/>
                      <a:pt x="86" y="76"/>
                    </a:cubicBezTo>
                    <a:cubicBezTo>
                      <a:pt x="105" y="64"/>
                      <a:pt x="120" y="44"/>
                      <a:pt x="123" y="20"/>
                    </a:cubicBezTo>
                    <a:cubicBezTo>
                      <a:pt x="123" y="20"/>
                      <a:pt x="77" y="0"/>
                      <a:pt x="34" y="44"/>
                    </a:cubicBezTo>
                    <a:cubicBezTo>
                      <a:pt x="34" y="44"/>
                      <a:pt x="12" y="77"/>
                      <a:pt x="0" y="8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" name="Freeform 271"/>
              <p:cNvSpPr>
                <a:spLocks noEditPoints="1"/>
              </p:cNvSpPr>
              <p:nvPr/>
            </p:nvSpPr>
            <p:spPr bwMode="auto">
              <a:xfrm>
                <a:off x="1550" y="2411"/>
                <a:ext cx="345" cy="196"/>
              </a:xfrm>
              <a:custGeom>
                <a:avLst/>
                <a:gdLst>
                  <a:gd name="T0" fmla="*/ 16 w 146"/>
                  <a:gd name="T1" fmla="*/ 83 h 83"/>
                  <a:gd name="T2" fmla="*/ 0 w 146"/>
                  <a:gd name="T3" fmla="*/ 83 h 83"/>
                  <a:gd name="T4" fmla="*/ 12 w 146"/>
                  <a:gd name="T5" fmla="*/ 73 h 83"/>
                  <a:gd name="T6" fmla="*/ 46 w 146"/>
                  <a:gd name="T7" fmla="*/ 31 h 83"/>
                  <a:gd name="T8" fmla="*/ 46 w 146"/>
                  <a:gd name="T9" fmla="*/ 30 h 83"/>
                  <a:gd name="T10" fmla="*/ 113 w 146"/>
                  <a:gd name="T11" fmla="*/ 0 h 83"/>
                  <a:gd name="T12" fmla="*/ 142 w 146"/>
                  <a:gd name="T13" fmla="*/ 4 h 83"/>
                  <a:gd name="T14" fmla="*/ 146 w 146"/>
                  <a:gd name="T15" fmla="*/ 6 h 83"/>
                  <a:gd name="T16" fmla="*/ 145 w 146"/>
                  <a:gd name="T17" fmla="*/ 11 h 83"/>
                  <a:gd name="T18" fmla="*/ 105 w 146"/>
                  <a:gd name="T19" fmla="*/ 71 h 83"/>
                  <a:gd name="T20" fmla="*/ 16 w 146"/>
                  <a:gd name="T21" fmla="*/ 83 h 83"/>
                  <a:gd name="T22" fmla="*/ 55 w 146"/>
                  <a:gd name="T23" fmla="*/ 38 h 83"/>
                  <a:gd name="T24" fmla="*/ 29 w 146"/>
                  <a:gd name="T25" fmla="*/ 72 h 83"/>
                  <a:gd name="T26" fmla="*/ 99 w 146"/>
                  <a:gd name="T27" fmla="*/ 61 h 83"/>
                  <a:gd name="T28" fmla="*/ 133 w 146"/>
                  <a:gd name="T29" fmla="*/ 14 h 83"/>
                  <a:gd name="T30" fmla="*/ 113 w 146"/>
                  <a:gd name="T31" fmla="*/ 11 h 83"/>
                  <a:gd name="T32" fmla="*/ 55 w 146"/>
                  <a:gd name="T33" fmla="*/ 3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83">
                    <a:moveTo>
                      <a:pt x="16" y="83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23" y="63"/>
                      <a:pt x="45" y="31"/>
                      <a:pt x="46" y="31"/>
                    </a:cubicBezTo>
                    <a:cubicBezTo>
                      <a:pt x="46" y="30"/>
                      <a:pt x="46" y="30"/>
                      <a:pt x="46" y="30"/>
                    </a:cubicBezTo>
                    <a:cubicBezTo>
                      <a:pt x="70" y="5"/>
                      <a:pt x="96" y="0"/>
                      <a:pt x="113" y="0"/>
                    </a:cubicBezTo>
                    <a:cubicBezTo>
                      <a:pt x="130" y="0"/>
                      <a:pt x="141" y="4"/>
                      <a:pt x="142" y="4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2" y="35"/>
                      <a:pt x="127" y="57"/>
                      <a:pt x="105" y="71"/>
                    </a:cubicBezTo>
                    <a:cubicBezTo>
                      <a:pt x="84" y="83"/>
                      <a:pt x="23" y="83"/>
                      <a:pt x="16" y="83"/>
                    </a:cubicBezTo>
                    <a:close/>
                    <a:moveTo>
                      <a:pt x="55" y="38"/>
                    </a:moveTo>
                    <a:cubicBezTo>
                      <a:pt x="53" y="41"/>
                      <a:pt x="40" y="59"/>
                      <a:pt x="29" y="72"/>
                    </a:cubicBezTo>
                    <a:cubicBezTo>
                      <a:pt x="52" y="71"/>
                      <a:pt x="87" y="68"/>
                      <a:pt x="99" y="61"/>
                    </a:cubicBezTo>
                    <a:cubicBezTo>
                      <a:pt x="117" y="50"/>
                      <a:pt x="129" y="33"/>
                      <a:pt x="133" y="14"/>
                    </a:cubicBezTo>
                    <a:cubicBezTo>
                      <a:pt x="129" y="13"/>
                      <a:pt x="122" y="11"/>
                      <a:pt x="113" y="11"/>
                    </a:cubicBezTo>
                    <a:cubicBezTo>
                      <a:pt x="98" y="11"/>
                      <a:pt x="76" y="16"/>
                      <a:pt x="55" y="3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" name="Freeform 272"/>
              <p:cNvSpPr>
                <a:spLocks/>
              </p:cNvSpPr>
              <p:nvPr/>
            </p:nvSpPr>
            <p:spPr bwMode="auto">
              <a:xfrm>
                <a:off x="1508" y="2335"/>
                <a:ext cx="347" cy="149"/>
              </a:xfrm>
              <a:custGeom>
                <a:avLst/>
                <a:gdLst>
                  <a:gd name="T0" fmla="*/ 0 w 147"/>
                  <a:gd name="T1" fmla="*/ 51 h 63"/>
                  <a:gd name="T2" fmla="*/ 41 w 147"/>
                  <a:gd name="T3" fmla="*/ 58 h 63"/>
                  <a:gd name="T4" fmla="*/ 127 w 147"/>
                  <a:gd name="T5" fmla="*/ 34 h 63"/>
                  <a:gd name="T6" fmla="*/ 147 w 147"/>
                  <a:gd name="T7" fmla="*/ 3 h 63"/>
                  <a:gd name="T8" fmla="*/ 71 w 147"/>
                  <a:gd name="T9" fmla="*/ 4 h 63"/>
                  <a:gd name="T10" fmla="*/ 0 w 147"/>
                  <a:gd name="T11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63">
                    <a:moveTo>
                      <a:pt x="0" y="51"/>
                    </a:moveTo>
                    <a:cubicBezTo>
                      <a:pt x="0" y="51"/>
                      <a:pt x="29" y="54"/>
                      <a:pt x="41" y="58"/>
                    </a:cubicBezTo>
                    <a:cubicBezTo>
                      <a:pt x="53" y="63"/>
                      <a:pt x="109" y="61"/>
                      <a:pt x="127" y="34"/>
                    </a:cubicBezTo>
                    <a:cubicBezTo>
                      <a:pt x="145" y="7"/>
                      <a:pt x="147" y="3"/>
                      <a:pt x="147" y="3"/>
                    </a:cubicBezTo>
                    <a:cubicBezTo>
                      <a:pt x="147" y="3"/>
                      <a:pt x="91" y="0"/>
                      <a:pt x="71" y="4"/>
                    </a:cubicBezTo>
                    <a:cubicBezTo>
                      <a:pt x="52" y="9"/>
                      <a:pt x="11" y="43"/>
                      <a:pt x="0" y="5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273"/>
              <p:cNvSpPr>
                <a:spLocks noEditPoints="1"/>
              </p:cNvSpPr>
              <p:nvPr/>
            </p:nvSpPr>
            <p:spPr bwMode="auto">
              <a:xfrm>
                <a:off x="1472" y="2325"/>
                <a:ext cx="402" cy="166"/>
              </a:xfrm>
              <a:custGeom>
                <a:avLst/>
                <a:gdLst>
                  <a:gd name="T0" fmla="*/ 73 w 170"/>
                  <a:gd name="T1" fmla="*/ 70 h 70"/>
                  <a:gd name="T2" fmla="*/ 73 w 170"/>
                  <a:gd name="T3" fmla="*/ 70 h 70"/>
                  <a:gd name="T4" fmla="*/ 54 w 170"/>
                  <a:gd name="T5" fmla="*/ 68 h 70"/>
                  <a:gd name="T6" fmla="*/ 15 w 170"/>
                  <a:gd name="T7" fmla="*/ 61 h 70"/>
                  <a:gd name="T8" fmla="*/ 0 w 170"/>
                  <a:gd name="T9" fmla="*/ 59 h 70"/>
                  <a:gd name="T10" fmla="*/ 12 w 170"/>
                  <a:gd name="T11" fmla="*/ 50 h 70"/>
                  <a:gd name="T12" fmla="*/ 22 w 170"/>
                  <a:gd name="T13" fmla="*/ 43 h 70"/>
                  <a:gd name="T14" fmla="*/ 85 w 170"/>
                  <a:gd name="T15" fmla="*/ 2 h 70"/>
                  <a:gd name="T16" fmla="*/ 124 w 170"/>
                  <a:gd name="T17" fmla="*/ 0 h 70"/>
                  <a:gd name="T18" fmla="*/ 162 w 170"/>
                  <a:gd name="T19" fmla="*/ 1 h 70"/>
                  <a:gd name="T20" fmla="*/ 170 w 170"/>
                  <a:gd name="T21" fmla="*/ 1 h 70"/>
                  <a:gd name="T22" fmla="*/ 167 w 170"/>
                  <a:gd name="T23" fmla="*/ 8 h 70"/>
                  <a:gd name="T24" fmla="*/ 147 w 170"/>
                  <a:gd name="T25" fmla="*/ 42 h 70"/>
                  <a:gd name="T26" fmla="*/ 73 w 170"/>
                  <a:gd name="T27" fmla="*/ 70 h 70"/>
                  <a:gd name="T28" fmla="*/ 30 w 170"/>
                  <a:gd name="T29" fmla="*/ 51 h 70"/>
                  <a:gd name="T30" fmla="*/ 58 w 170"/>
                  <a:gd name="T31" fmla="*/ 57 h 70"/>
                  <a:gd name="T32" fmla="*/ 73 w 170"/>
                  <a:gd name="T33" fmla="*/ 59 h 70"/>
                  <a:gd name="T34" fmla="*/ 137 w 170"/>
                  <a:gd name="T35" fmla="*/ 35 h 70"/>
                  <a:gd name="T36" fmla="*/ 152 w 170"/>
                  <a:gd name="T37" fmla="*/ 12 h 70"/>
                  <a:gd name="T38" fmla="*/ 124 w 170"/>
                  <a:gd name="T39" fmla="*/ 11 h 70"/>
                  <a:gd name="T40" fmla="*/ 88 w 170"/>
                  <a:gd name="T41" fmla="*/ 14 h 70"/>
                  <a:gd name="T42" fmla="*/ 30 w 170"/>
                  <a:gd name="T43" fmla="*/ 5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0" h="70">
                    <a:moveTo>
                      <a:pt x="73" y="70"/>
                    </a:moveTo>
                    <a:cubicBezTo>
                      <a:pt x="73" y="70"/>
                      <a:pt x="73" y="70"/>
                      <a:pt x="73" y="70"/>
                    </a:cubicBezTo>
                    <a:cubicBezTo>
                      <a:pt x="68" y="70"/>
                      <a:pt x="60" y="70"/>
                      <a:pt x="54" y="68"/>
                    </a:cubicBezTo>
                    <a:cubicBezTo>
                      <a:pt x="43" y="64"/>
                      <a:pt x="15" y="61"/>
                      <a:pt x="15" y="6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4" y="49"/>
                      <a:pt x="17" y="46"/>
                      <a:pt x="22" y="43"/>
                    </a:cubicBezTo>
                    <a:cubicBezTo>
                      <a:pt x="39" y="29"/>
                      <a:pt x="68" y="6"/>
                      <a:pt x="85" y="2"/>
                    </a:cubicBezTo>
                    <a:cubicBezTo>
                      <a:pt x="93" y="1"/>
                      <a:pt x="106" y="0"/>
                      <a:pt x="124" y="0"/>
                    </a:cubicBezTo>
                    <a:cubicBezTo>
                      <a:pt x="143" y="0"/>
                      <a:pt x="162" y="1"/>
                      <a:pt x="162" y="1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67" y="8"/>
                      <a:pt x="167" y="8"/>
                      <a:pt x="167" y="8"/>
                    </a:cubicBezTo>
                    <a:cubicBezTo>
                      <a:pt x="167" y="10"/>
                      <a:pt x="164" y="16"/>
                      <a:pt x="147" y="42"/>
                    </a:cubicBezTo>
                    <a:cubicBezTo>
                      <a:pt x="133" y="63"/>
                      <a:pt x="98" y="70"/>
                      <a:pt x="73" y="70"/>
                    </a:cubicBezTo>
                    <a:close/>
                    <a:moveTo>
                      <a:pt x="30" y="51"/>
                    </a:moveTo>
                    <a:cubicBezTo>
                      <a:pt x="39" y="52"/>
                      <a:pt x="51" y="54"/>
                      <a:pt x="58" y="57"/>
                    </a:cubicBezTo>
                    <a:cubicBezTo>
                      <a:pt x="60" y="58"/>
                      <a:pt x="65" y="59"/>
                      <a:pt x="73" y="59"/>
                    </a:cubicBezTo>
                    <a:cubicBezTo>
                      <a:pt x="97" y="59"/>
                      <a:pt x="126" y="51"/>
                      <a:pt x="137" y="35"/>
                    </a:cubicBezTo>
                    <a:cubicBezTo>
                      <a:pt x="145" y="24"/>
                      <a:pt x="149" y="17"/>
                      <a:pt x="152" y="12"/>
                    </a:cubicBezTo>
                    <a:cubicBezTo>
                      <a:pt x="145" y="12"/>
                      <a:pt x="135" y="11"/>
                      <a:pt x="124" y="11"/>
                    </a:cubicBezTo>
                    <a:cubicBezTo>
                      <a:pt x="107" y="11"/>
                      <a:pt x="94" y="12"/>
                      <a:pt x="88" y="14"/>
                    </a:cubicBezTo>
                    <a:cubicBezTo>
                      <a:pt x="74" y="17"/>
                      <a:pt x="46" y="39"/>
                      <a:pt x="30" y="5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274"/>
              <p:cNvSpPr>
                <a:spLocks/>
              </p:cNvSpPr>
              <p:nvPr/>
            </p:nvSpPr>
            <p:spPr bwMode="auto">
              <a:xfrm>
                <a:off x="1465" y="2226"/>
                <a:ext cx="364" cy="147"/>
              </a:xfrm>
              <a:custGeom>
                <a:avLst/>
                <a:gdLst>
                  <a:gd name="T0" fmla="*/ 0 w 154"/>
                  <a:gd name="T1" fmla="*/ 43 h 62"/>
                  <a:gd name="T2" fmla="*/ 34 w 154"/>
                  <a:gd name="T3" fmla="*/ 53 h 62"/>
                  <a:gd name="T4" fmla="*/ 116 w 154"/>
                  <a:gd name="T5" fmla="*/ 44 h 62"/>
                  <a:gd name="T6" fmla="*/ 154 w 154"/>
                  <a:gd name="T7" fmla="*/ 5 h 62"/>
                  <a:gd name="T8" fmla="*/ 62 w 154"/>
                  <a:gd name="T9" fmla="*/ 6 h 62"/>
                  <a:gd name="T10" fmla="*/ 0 w 154"/>
                  <a:gd name="T11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62">
                    <a:moveTo>
                      <a:pt x="0" y="43"/>
                    </a:moveTo>
                    <a:cubicBezTo>
                      <a:pt x="0" y="43"/>
                      <a:pt x="23" y="49"/>
                      <a:pt x="34" y="53"/>
                    </a:cubicBezTo>
                    <a:cubicBezTo>
                      <a:pt x="44" y="58"/>
                      <a:pt x="94" y="62"/>
                      <a:pt x="116" y="44"/>
                    </a:cubicBezTo>
                    <a:cubicBezTo>
                      <a:pt x="139" y="26"/>
                      <a:pt x="154" y="5"/>
                      <a:pt x="154" y="5"/>
                    </a:cubicBezTo>
                    <a:cubicBezTo>
                      <a:pt x="154" y="5"/>
                      <a:pt x="89" y="0"/>
                      <a:pt x="62" y="6"/>
                    </a:cubicBezTo>
                    <a:cubicBezTo>
                      <a:pt x="35" y="12"/>
                      <a:pt x="11" y="38"/>
                      <a:pt x="0" y="4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275"/>
              <p:cNvSpPr>
                <a:spLocks noEditPoints="1"/>
              </p:cNvSpPr>
              <p:nvPr/>
            </p:nvSpPr>
            <p:spPr bwMode="auto">
              <a:xfrm>
                <a:off x="1425" y="2219"/>
                <a:ext cx="430" cy="156"/>
              </a:xfrm>
              <a:custGeom>
                <a:avLst/>
                <a:gdLst>
                  <a:gd name="T0" fmla="*/ 82 w 182"/>
                  <a:gd name="T1" fmla="*/ 66 h 66"/>
                  <a:gd name="T2" fmla="*/ 82 w 182"/>
                  <a:gd name="T3" fmla="*/ 66 h 66"/>
                  <a:gd name="T4" fmla="*/ 48 w 182"/>
                  <a:gd name="T5" fmla="*/ 61 h 66"/>
                  <a:gd name="T6" fmla="*/ 16 w 182"/>
                  <a:gd name="T7" fmla="*/ 51 h 66"/>
                  <a:gd name="T8" fmla="*/ 0 w 182"/>
                  <a:gd name="T9" fmla="*/ 47 h 66"/>
                  <a:gd name="T10" fmla="*/ 15 w 182"/>
                  <a:gd name="T11" fmla="*/ 40 h 66"/>
                  <a:gd name="T12" fmla="*/ 28 w 182"/>
                  <a:gd name="T13" fmla="*/ 31 h 66"/>
                  <a:gd name="T14" fmla="*/ 78 w 182"/>
                  <a:gd name="T15" fmla="*/ 4 h 66"/>
                  <a:gd name="T16" fmla="*/ 123 w 182"/>
                  <a:gd name="T17" fmla="*/ 0 h 66"/>
                  <a:gd name="T18" fmla="*/ 172 w 182"/>
                  <a:gd name="T19" fmla="*/ 2 h 66"/>
                  <a:gd name="T20" fmla="*/ 182 w 182"/>
                  <a:gd name="T21" fmla="*/ 3 h 66"/>
                  <a:gd name="T22" fmla="*/ 176 w 182"/>
                  <a:gd name="T23" fmla="*/ 11 h 66"/>
                  <a:gd name="T24" fmla="*/ 137 w 182"/>
                  <a:gd name="T25" fmla="*/ 52 h 66"/>
                  <a:gd name="T26" fmla="*/ 82 w 182"/>
                  <a:gd name="T27" fmla="*/ 66 h 66"/>
                  <a:gd name="T28" fmla="*/ 31 w 182"/>
                  <a:gd name="T29" fmla="*/ 43 h 66"/>
                  <a:gd name="T30" fmla="*/ 53 w 182"/>
                  <a:gd name="T31" fmla="*/ 51 h 66"/>
                  <a:gd name="T32" fmla="*/ 82 w 182"/>
                  <a:gd name="T33" fmla="*/ 54 h 66"/>
                  <a:gd name="T34" fmla="*/ 82 w 182"/>
                  <a:gd name="T35" fmla="*/ 54 h 66"/>
                  <a:gd name="T36" fmla="*/ 130 w 182"/>
                  <a:gd name="T37" fmla="*/ 43 h 66"/>
                  <a:gd name="T38" fmla="*/ 160 w 182"/>
                  <a:gd name="T39" fmla="*/ 13 h 66"/>
                  <a:gd name="T40" fmla="*/ 123 w 182"/>
                  <a:gd name="T41" fmla="*/ 12 h 66"/>
                  <a:gd name="T42" fmla="*/ 80 w 182"/>
                  <a:gd name="T43" fmla="*/ 15 h 66"/>
                  <a:gd name="T44" fmla="*/ 35 w 182"/>
                  <a:gd name="T45" fmla="*/ 40 h 66"/>
                  <a:gd name="T46" fmla="*/ 31 w 182"/>
                  <a:gd name="T47" fmla="*/ 4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2" h="66">
                    <a:moveTo>
                      <a:pt x="82" y="66"/>
                    </a:moveTo>
                    <a:cubicBezTo>
                      <a:pt x="82" y="66"/>
                      <a:pt x="82" y="66"/>
                      <a:pt x="82" y="66"/>
                    </a:cubicBezTo>
                    <a:cubicBezTo>
                      <a:pt x="68" y="66"/>
                      <a:pt x="54" y="64"/>
                      <a:pt x="48" y="61"/>
                    </a:cubicBezTo>
                    <a:cubicBezTo>
                      <a:pt x="38" y="57"/>
                      <a:pt x="16" y="51"/>
                      <a:pt x="16" y="5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8" y="39"/>
                      <a:pt x="23" y="35"/>
                      <a:pt x="28" y="31"/>
                    </a:cubicBezTo>
                    <a:cubicBezTo>
                      <a:pt x="41" y="21"/>
                      <a:pt x="58" y="8"/>
                      <a:pt x="78" y="4"/>
                    </a:cubicBezTo>
                    <a:cubicBezTo>
                      <a:pt x="88" y="2"/>
                      <a:pt x="103" y="0"/>
                      <a:pt x="123" y="0"/>
                    </a:cubicBezTo>
                    <a:cubicBezTo>
                      <a:pt x="148" y="0"/>
                      <a:pt x="171" y="2"/>
                      <a:pt x="172" y="2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75" y="12"/>
                      <a:pt x="160" y="33"/>
                      <a:pt x="137" y="52"/>
                    </a:cubicBezTo>
                    <a:cubicBezTo>
                      <a:pt x="121" y="64"/>
                      <a:pt x="96" y="66"/>
                      <a:pt x="82" y="66"/>
                    </a:cubicBezTo>
                    <a:close/>
                    <a:moveTo>
                      <a:pt x="31" y="43"/>
                    </a:moveTo>
                    <a:cubicBezTo>
                      <a:pt x="38" y="46"/>
                      <a:pt x="47" y="48"/>
                      <a:pt x="53" y="51"/>
                    </a:cubicBezTo>
                    <a:cubicBezTo>
                      <a:pt x="56" y="52"/>
                      <a:pt x="68" y="54"/>
                      <a:pt x="82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95" y="54"/>
                      <a:pt x="117" y="53"/>
                      <a:pt x="130" y="43"/>
                    </a:cubicBezTo>
                    <a:cubicBezTo>
                      <a:pt x="143" y="32"/>
                      <a:pt x="153" y="21"/>
                      <a:pt x="160" y="13"/>
                    </a:cubicBezTo>
                    <a:cubicBezTo>
                      <a:pt x="151" y="13"/>
                      <a:pt x="137" y="12"/>
                      <a:pt x="123" y="12"/>
                    </a:cubicBezTo>
                    <a:cubicBezTo>
                      <a:pt x="104" y="12"/>
                      <a:pt x="89" y="13"/>
                      <a:pt x="80" y="15"/>
                    </a:cubicBezTo>
                    <a:cubicBezTo>
                      <a:pt x="63" y="19"/>
                      <a:pt x="47" y="31"/>
                      <a:pt x="35" y="40"/>
                    </a:cubicBezTo>
                    <a:cubicBezTo>
                      <a:pt x="34" y="41"/>
                      <a:pt x="32" y="43"/>
                      <a:pt x="31" y="4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276"/>
              <p:cNvSpPr>
                <a:spLocks/>
              </p:cNvSpPr>
              <p:nvPr/>
            </p:nvSpPr>
            <p:spPr bwMode="auto">
              <a:xfrm>
                <a:off x="1394" y="2120"/>
                <a:ext cx="390" cy="134"/>
              </a:xfrm>
              <a:custGeom>
                <a:avLst/>
                <a:gdLst>
                  <a:gd name="T0" fmla="*/ 54 w 165"/>
                  <a:gd name="T1" fmla="*/ 5 h 57"/>
                  <a:gd name="T2" fmla="*/ 26 w 165"/>
                  <a:gd name="T3" fmla="*/ 20 h 57"/>
                  <a:gd name="T4" fmla="*/ 0 w 165"/>
                  <a:gd name="T5" fmla="*/ 32 h 57"/>
                  <a:gd name="T6" fmla="*/ 76 w 165"/>
                  <a:gd name="T7" fmla="*/ 54 h 57"/>
                  <a:gd name="T8" fmla="*/ 165 w 165"/>
                  <a:gd name="T9" fmla="*/ 24 h 57"/>
                  <a:gd name="T10" fmla="*/ 104 w 165"/>
                  <a:gd name="T11" fmla="*/ 3 h 57"/>
                  <a:gd name="T12" fmla="*/ 54 w 165"/>
                  <a:gd name="T13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57">
                    <a:moveTo>
                      <a:pt x="54" y="5"/>
                    </a:moveTo>
                    <a:cubicBezTo>
                      <a:pt x="54" y="5"/>
                      <a:pt x="39" y="12"/>
                      <a:pt x="26" y="20"/>
                    </a:cubicBezTo>
                    <a:cubicBezTo>
                      <a:pt x="12" y="27"/>
                      <a:pt x="0" y="32"/>
                      <a:pt x="0" y="32"/>
                    </a:cubicBezTo>
                    <a:cubicBezTo>
                      <a:pt x="0" y="32"/>
                      <a:pt x="24" y="57"/>
                      <a:pt x="76" y="54"/>
                    </a:cubicBezTo>
                    <a:cubicBezTo>
                      <a:pt x="127" y="51"/>
                      <a:pt x="165" y="24"/>
                      <a:pt x="165" y="24"/>
                    </a:cubicBezTo>
                    <a:cubicBezTo>
                      <a:pt x="165" y="24"/>
                      <a:pt x="130" y="6"/>
                      <a:pt x="104" y="3"/>
                    </a:cubicBezTo>
                    <a:cubicBezTo>
                      <a:pt x="79" y="0"/>
                      <a:pt x="54" y="5"/>
                      <a:pt x="54" y="5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3" name="Freeform 277"/>
              <p:cNvSpPr>
                <a:spLocks noEditPoints="1"/>
              </p:cNvSpPr>
              <p:nvPr/>
            </p:nvSpPr>
            <p:spPr bwMode="auto">
              <a:xfrm>
                <a:off x="1371" y="2110"/>
                <a:ext cx="439" cy="152"/>
              </a:xfrm>
              <a:custGeom>
                <a:avLst/>
                <a:gdLst>
                  <a:gd name="T0" fmla="*/ 77 w 186"/>
                  <a:gd name="T1" fmla="*/ 64 h 64"/>
                  <a:gd name="T2" fmla="*/ 77 w 186"/>
                  <a:gd name="T3" fmla="*/ 64 h 64"/>
                  <a:gd name="T4" fmla="*/ 6 w 186"/>
                  <a:gd name="T5" fmla="*/ 40 h 64"/>
                  <a:gd name="T6" fmla="*/ 0 w 186"/>
                  <a:gd name="T7" fmla="*/ 33 h 64"/>
                  <a:gd name="T8" fmla="*/ 8 w 186"/>
                  <a:gd name="T9" fmla="*/ 30 h 64"/>
                  <a:gd name="T10" fmla="*/ 33 w 186"/>
                  <a:gd name="T11" fmla="*/ 19 h 64"/>
                  <a:gd name="T12" fmla="*/ 62 w 186"/>
                  <a:gd name="T13" fmla="*/ 3 h 64"/>
                  <a:gd name="T14" fmla="*/ 63 w 186"/>
                  <a:gd name="T15" fmla="*/ 3 h 64"/>
                  <a:gd name="T16" fmla="*/ 63 w 186"/>
                  <a:gd name="T17" fmla="*/ 3 h 64"/>
                  <a:gd name="T18" fmla="*/ 96 w 186"/>
                  <a:gd name="T19" fmla="*/ 0 h 64"/>
                  <a:gd name="T20" fmla="*/ 115 w 186"/>
                  <a:gd name="T21" fmla="*/ 1 h 64"/>
                  <a:gd name="T22" fmla="*/ 177 w 186"/>
                  <a:gd name="T23" fmla="*/ 23 h 64"/>
                  <a:gd name="T24" fmla="*/ 186 w 186"/>
                  <a:gd name="T25" fmla="*/ 27 h 64"/>
                  <a:gd name="T26" fmla="*/ 178 w 186"/>
                  <a:gd name="T27" fmla="*/ 33 h 64"/>
                  <a:gd name="T28" fmla="*/ 86 w 186"/>
                  <a:gd name="T29" fmla="*/ 64 h 64"/>
                  <a:gd name="T30" fmla="*/ 77 w 186"/>
                  <a:gd name="T31" fmla="*/ 64 h 64"/>
                  <a:gd name="T32" fmla="*/ 21 w 186"/>
                  <a:gd name="T33" fmla="*/ 37 h 64"/>
                  <a:gd name="T34" fmla="*/ 77 w 186"/>
                  <a:gd name="T35" fmla="*/ 53 h 64"/>
                  <a:gd name="T36" fmla="*/ 77 w 186"/>
                  <a:gd name="T37" fmla="*/ 53 h 64"/>
                  <a:gd name="T38" fmla="*/ 85 w 186"/>
                  <a:gd name="T39" fmla="*/ 53 h 64"/>
                  <a:gd name="T40" fmla="*/ 163 w 186"/>
                  <a:gd name="T41" fmla="*/ 29 h 64"/>
                  <a:gd name="T42" fmla="*/ 114 w 186"/>
                  <a:gd name="T43" fmla="*/ 13 h 64"/>
                  <a:gd name="T44" fmla="*/ 96 w 186"/>
                  <a:gd name="T45" fmla="*/ 12 h 64"/>
                  <a:gd name="T46" fmla="*/ 66 w 186"/>
                  <a:gd name="T47" fmla="*/ 14 h 64"/>
                  <a:gd name="T48" fmla="*/ 39 w 186"/>
                  <a:gd name="T49" fmla="*/ 29 h 64"/>
                  <a:gd name="T50" fmla="*/ 21 w 186"/>
                  <a:gd name="T51" fmla="*/ 3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6" h="64">
                    <a:moveTo>
                      <a:pt x="77" y="64"/>
                    </a:moveTo>
                    <a:cubicBezTo>
                      <a:pt x="77" y="64"/>
                      <a:pt x="77" y="64"/>
                      <a:pt x="77" y="64"/>
                    </a:cubicBezTo>
                    <a:cubicBezTo>
                      <a:pt x="30" y="64"/>
                      <a:pt x="7" y="41"/>
                      <a:pt x="6" y="4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20" y="26"/>
                      <a:pt x="33" y="19"/>
                    </a:cubicBezTo>
                    <a:cubicBezTo>
                      <a:pt x="47" y="11"/>
                      <a:pt x="62" y="4"/>
                      <a:pt x="62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4" y="3"/>
                      <a:pt x="78" y="0"/>
                      <a:pt x="96" y="0"/>
                    </a:cubicBezTo>
                    <a:cubicBezTo>
                      <a:pt x="102" y="0"/>
                      <a:pt x="109" y="1"/>
                      <a:pt x="115" y="1"/>
                    </a:cubicBezTo>
                    <a:cubicBezTo>
                      <a:pt x="141" y="5"/>
                      <a:pt x="176" y="22"/>
                      <a:pt x="177" y="23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6" y="34"/>
                      <a:pt x="138" y="61"/>
                      <a:pt x="86" y="64"/>
                    </a:cubicBezTo>
                    <a:cubicBezTo>
                      <a:pt x="83" y="64"/>
                      <a:pt x="80" y="64"/>
                      <a:pt x="77" y="64"/>
                    </a:cubicBezTo>
                    <a:close/>
                    <a:moveTo>
                      <a:pt x="21" y="37"/>
                    </a:moveTo>
                    <a:cubicBezTo>
                      <a:pt x="31" y="44"/>
                      <a:pt x="49" y="53"/>
                      <a:pt x="77" y="53"/>
                    </a:cubicBezTo>
                    <a:cubicBezTo>
                      <a:pt x="77" y="53"/>
                      <a:pt x="77" y="53"/>
                      <a:pt x="77" y="53"/>
                    </a:cubicBezTo>
                    <a:cubicBezTo>
                      <a:pt x="80" y="53"/>
                      <a:pt x="82" y="53"/>
                      <a:pt x="85" y="53"/>
                    </a:cubicBezTo>
                    <a:cubicBezTo>
                      <a:pt x="120" y="51"/>
                      <a:pt x="149" y="37"/>
                      <a:pt x="163" y="29"/>
                    </a:cubicBezTo>
                    <a:cubicBezTo>
                      <a:pt x="151" y="24"/>
                      <a:pt x="130" y="15"/>
                      <a:pt x="114" y="13"/>
                    </a:cubicBezTo>
                    <a:cubicBezTo>
                      <a:pt x="108" y="12"/>
                      <a:pt x="102" y="12"/>
                      <a:pt x="96" y="12"/>
                    </a:cubicBezTo>
                    <a:cubicBezTo>
                      <a:pt x="81" y="12"/>
                      <a:pt x="69" y="14"/>
                      <a:pt x="66" y="14"/>
                    </a:cubicBezTo>
                    <a:cubicBezTo>
                      <a:pt x="63" y="16"/>
                      <a:pt x="50" y="22"/>
                      <a:pt x="39" y="29"/>
                    </a:cubicBezTo>
                    <a:cubicBezTo>
                      <a:pt x="32" y="32"/>
                      <a:pt x="26" y="35"/>
                      <a:pt x="21" y="37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278"/>
              <p:cNvSpPr>
                <a:spLocks/>
              </p:cNvSpPr>
              <p:nvPr/>
            </p:nvSpPr>
            <p:spPr bwMode="auto">
              <a:xfrm>
                <a:off x="1359" y="1999"/>
                <a:ext cx="418" cy="142"/>
              </a:xfrm>
              <a:custGeom>
                <a:avLst/>
                <a:gdLst>
                  <a:gd name="T0" fmla="*/ 66 w 177"/>
                  <a:gd name="T1" fmla="*/ 3 h 60"/>
                  <a:gd name="T2" fmla="*/ 44 w 177"/>
                  <a:gd name="T3" fmla="*/ 6 h 60"/>
                  <a:gd name="T4" fmla="*/ 0 w 177"/>
                  <a:gd name="T5" fmla="*/ 21 h 60"/>
                  <a:gd name="T6" fmla="*/ 72 w 177"/>
                  <a:gd name="T7" fmla="*/ 54 h 60"/>
                  <a:gd name="T8" fmla="*/ 165 w 177"/>
                  <a:gd name="T9" fmla="*/ 48 h 60"/>
                  <a:gd name="T10" fmla="*/ 177 w 177"/>
                  <a:gd name="T11" fmla="*/ 36 h 60"/>
                  <a:gd name="T12" fmla="*/ 134 w 177"/>
                  <a:gd name="T13" fmla="*/ 9 h 60"/>
                  <a:gd name="T14" fmla="*/ 66 w 177"/>
                  <a:gd name="T15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60">
                    <a:moveTo>
                      <a:pt x="66" y="3"/>
                    </a:moveTo>
                    <a:cubicBezTo>
                      <a:pt x="66" y="3"/>
                      <a:pt x="54" y="3"/>
                      <a:pt x="44" y="6"/>
                    </a:cubicBezTo>
                    <a:cubicBezTo>
                      <a:pt x="33" y="9"/>
                      <a:pt x="8" y="21"/>
                      <a:pt x="0" y="21"/>
                    </a:cubicBezTo>
                    <a:cubicBezTo>
                      <a:pt x="0" y="21"/>
                      <a:pt x="32" y="50"/>
                      <a:pt x="72" y="54"/>
                    </a:cubicBezTo>
                    <a:cubicBezTo>
                      <a:pt x="125" y="60"/>
                      <a:pt x="142" y="57"/>
                      <a:pt x="165" y="48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7" y="36"/>
                      <a:pt x="145" y="10"/>
                      <a:pt x="134" y="9"/>
                    </a:cubicBezTo>
                    <a:cubicBezTo>
                      <a:pt x="124" y="7"/>
                      <a:pt x="89" y="0"/>
                      <a:pt x="66" y="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279"/>
              <p:cNvSpPr>
                <a:spLocks noEditPoints="1"/>
              </p:cNvSpPr>
              <p:nvPr/>
            </p:nvSpPr>
            <p:spPr bwMode="auto">
              <a:xfrm>
                <a:off x="1323" y="1990"/>
                <a:ext cx="487" cy="158"/>
              </a:xfrm>
              <a:custGeom>
                <a:avLst/>
                <a:gdLst>
                  <a:gd name="T0" fmla="*/ 132 w 206"/>
                  <a:gd name="T1" fmla="*/ 67 h 67"/>
                  <a:gd name="T2" fmla="*/ 132 w 206"/>
                  <a:gd name="T3" fmla="*/ 67 h 67"/>
                  <a:gd name="T4" fmla="*/ 87 w 206"/>
                  <a:gd name="T5" fmla="*/ 64 h 67"/>
                  <a:gd name="T6" fmla="*/ 11 w 206"/>
                  <a:gd name="T7" fmla="*/ 29 h 67"/>
                  <a:gd name="T8" fmla="*/ 0 w 206"/>
                  <a:gd name="T9" fmla="*/ 19 h 67"/>
                  <a:gd name="T10" fmla="*/ 15 w 206"/>
                  <a:gd name="T11" fmla="*/ 19 h 67"/>
                  <a:gd name="T12" fmla="*/ 40 w 206"/>
                  <a:gd name="T13" fmla="*/ 11 h 67"/>
                  <a:gd name="T14" fmla="*/ 57 w 206"/>
                  <a:gd name="T15" fmla="*/ 4 h 67"/>
                  <a:gd name="T16" fmla="*/ 81 w 206"/>
                  <a:gd name="T17" fmla="*/ 1 h 67"/>
                  <a:gd name="T18" fmla="*/ 93 w 206"/>
                  <a:gd name="T19" fmla="*/ 0 h 67"/>
                  <a:gd name="T20" fmla="*/ 143 w 206"/>
                  <a:gd name="T21" fmla="*/ 6 h 67"/>
                  <a:gd name="T22" fmla="*/ 150 w 206"/>
                  <a:gd name="T23" fmla="*/ 7 h 67"/>
                  <a:gd name="T24" fmla="*/ 194 w 206"/>
                  <a:gd name="T25" fmla="*/ 34 h 67"/>
                  <a:gd name="T26" fmla="*/ 206 w 206"/>
                  <a:gd name="T27" fmla="*/ 34 h 67"/>
                  <a:gd name="T28" fmla="*/ 183 w 206"/>
                  <a:gd name="T29" fmla="*/ 57 h 67"/>
                  <a:gd name="T30" fmla="*/ 182 w 206"/>
                  <a:gd name="T31" fmla="*/ 58 h 67"/>
                  <a:gd name="T32" fmla="*/ 132 w 206"/>
                  <a:gd name="T33" fmla="*/ 67 h 67"/>
                  <a:gd name="T34" fmla="*/ 28 w 206"/>
                  <a:gd name="T35" fmla="*/ 28 h 67"/>
                  <a:gd name="T36" fmla="*/ 88 w 206"/>
                  <a:gd name="T37" fmla="*/ 52 h 67"/>
                  <a:gd name="T38" fmla="*/ 176 w 206"/>
                  <a:gd name="T39" fmla="*/ 47 h 67"/>
                  <a:gd name="T40" fmla="*/ 183 w 206"/>
                  <a:gd name="T41" fmla="*/ 41 h 67"/>
                  <a:gd name="T42" fmla="*/ 149 w 206"/>
                  <a:gd name="T43" fmla="*/ 19 h 67"/>
                  <a:gd name="T44" fmla="*/ 141 w 206"/>
                  <a:gd name="T45" fmla="*/ 17 h 67"/>
                  <a:gd name="T46" fmla="*/ 93 w 206"/>
                  <a:gd name="T47" fmla="*/ 12 h 67"/>
                  <a:gd name="T48" fmla="*/ 82 w 206"/>
                  <a:gd name="T49" fmla="*/ 13 h 67"/>
                  <a:gd name="T50" fmla="*/ 81 w 206"/>
                  <a:gd name="T51" fmla="*/ 13 h 67"/>
                  <a:gd name="T52" fmla="*/ 60 w 206"/>
                  <a:gd name="T53" fmla="*/ 15 h 67"/>
                  <a:gd name="T54" fmla="*/ 44 w 206"/>
                  <a:gd name="T55" fmla="*/ 22 h 67"/>
                  <a:gd name="T56" fmla="*/ 28 w 206"/>
                  <a:gd name="T57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6" h="67">
                    <a:moveTo>
                      <a:pt x="132" y="67"/>
                    </a:moveTo>
                    <a:cubicBezTo>
                      <a:pt x="132" y="67"/>
                      <a:pt x="132" y="67"/>
                      <a:pt x="132" y="67"/>
                    </a:cubicBezTo>
                    <a:cubicBezTo>
                      <a:pt x="120" y="67"/>
                      <a:pt x="106" y="66"/>
                      <a:pt x="87" y="64"/>
                    </a:cubicBezTo>
                    <a:cubicBezTo>
                      <a:pt x="45" y="59"/>
                      <a:pt x="13" y="31"/>
                      <a:pt x="11" y="2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9" y="19"/>
                      <a:pt x="31" y="14"/>
                      <a:pt x="40" y="11"/>
                    </a:cubicBezTo>
                    <a:cubicBezTo>
                      <a:pt x="47" y="8"/>
                      <a:pt x="53" y="6"/>
                      <a:pt x="57" y="4"/>
                    </a:cubicBezTo>
                    <a:cubicBezTo>
                      <a:pt x="67" y="1"/>
                      <a:pt x="79" y="1"/>
                      <a:pt x="81" y="1"/>
                    </a:cubicBezTo>
                    <a:cubicBezTo>
                      <a:pt x="85" y="1"/>
                      <a:pt x="89" y="0"/>
                      <a:pt x="93" y="0"/>
                    </a:cubicBezTo>
                    <a:cubicBezTo>
                      <a:pt x="111" y="0"/>
                      <a:pt x="131" y="4"/>
                      <a:pt x="143" y="6"/>
                    </a:cubicBezTo>
                    <a:cubicBezTo>
                      <a:pt x="146" y="6"/>
                      <a:pt x="148" y="7"/>
                      <a:pt x="150" y="7"/>
                    </a:cubicBezTo>
                    <a:cubicBezTo>
                      <a:pt x="160" y="9"/>
                      <a:pt x="181" y="24"/>
                      <a:pt x="194" y="34"/>
                    </a:cubicBezTo>
                    <a:cubicBezTo>
                      <a:pt x="206" y="34"/>
                      <a:pt x="206" y="34"/>
                      <a:pt x="206" y="34"/>
                    </a:cubicBezTo>
                    <a:cubicBezTo>
                      <a:pt x="183" y="57"/>
                      <a:pt x="183" y="57"/>
                      <a:pt x="183" y="57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66" y="64"/>
                      <a:pt x="153" y="67"/>
                      <a:pt x="132" y="67"/>
                    </a:cubicBezTo>
                    <a:close/>
                    <a:moveTo>
                      <a:pt x="28" y="28"/>
                    </a:moveTo>
                    <a:cubicBezTo>
                      <a:pt x="40" y="36"/>
                      <a:pt x="62" y="49"/>
                      <a:pt x="88" y="52"/>
                    </a:cubicBezTo>
                    <a:cubicBezTo>
                      <a:pt x="138" y="58"/>
                      <a:pt x="155" y="56"/>
                      <a:pt x="176" y="47"/>
                    </a:cubicBezTo>
                    <a:cubicBezTo>
                      <a:pt x="183" y="41"/>
                      <a:pt x="183" y="41"/>
                      <a:pt x="183" y="41"/>
                    </a:cubicBezTo>
                    <a:cubicBezTo>
                      <a:pt x="167" y="28"/>
                      <a:pt x="153" y="19"/>
                      <a:pt x="149" y="19"/>
                    </a:cubicBezTo>
                    <a:cubicBezTo>
                      <a:pt x="147" y="18"/>
                      <a:pt x="144" y="18"/>
                      <a:pt x="141" y="17"/>
                    </a:cubicBezTo>
                    <a:cubicBezTo>
                      <a:pt x="129" y="15"/>
                      <a:pt x="110" y="12"/>
                      <a:pt x="93" y="12"/>
                    </a:cubicBezTo>
                    <a:cubicBezTo>
                      <a:pt x="89" y="12"/>
                      <a:pt x="85" y="12"/>
                      <a:pt x="82" y="13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1" y="13"/>
                      <a:pt x="70" y="13"/>
                      <a:pt x="60" y="15"/>
                    </a:cubicBezTo>
                    <a:cubicBezTo>
                      <a:pt x="57" y="17"/>
                      <a:pt x="51" y="19"/>
                      <a:pt x="44" y="22"/>
                    </a:cubicBezTo>
                    <a:cubicBezTo>
                      <a:pt x="38" y="24"/>
                      <a:pt x="32" y="26"/>
                      <a:pt x="28" y="2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6" name="Freeform 280"/>
              <p:cNvSpPr>
                <a:spLocks/>
              </p:cNvSpPr>
              <p:nvPr/>
            </p:nvSpPr>
            <p:spPr bwMode="auto">
              <a:xfrm>
                <a:off x="1359" y="1874"/>
                <a:ext cx="421" cy="168"/>
              </a:xfrm>
              <a:custGeom>
                <a:avLst/>
                <a:gdLst>
                  <a:gd name="T0" fmla="*/ 0 w 178"/>
                  <a:gd name="T1" fmla="*/ 21 h 71"/>
                  <a:gd name="T2" fmla="*/ 33 w 178"/>
                  <a:gd name="T3" fmla="*/ 41 h 71"/>
                  <a:gd name="T4" fmla="*/ 161 w 178"/>
                  <a:gd name="T5" fmla="*/ 56 h 71"/>
                  <a:gd name="T6" fmla="*/ 178 w 178"/>
                  <a:gd name="T7" fmla="*/ 47 h 71"/>
                  <a:gd name="T8" fmla="*/ 104 w 178"/>
                  <a:gd name="T9" fmla="*/ 14 h 71"/>
                  <a:gd name="T10" fmla="*/ 0 w 178"/>
                  <a:gd name="T11" fmla="*/ 2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8" h="71">
                    <a:moveTo>
                      <a:pt x="0" y="21"/>
                    </a:moveTo>
                    <a:cubicBezTo>
                      <a:pt x="0" y="21"/>
                      <a:pt x="15" y="27"/>
                      <a:pt x="33" y="41"/>
                    </a:cubicBezTo>
                    <a:cubicBezTo>
                      <a:pt x="51" y="54"/>
                      <a:pt x="113" y="71"/>
                      <a:pt x="161" y="56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78" y="47"/>
                      <a:pt x="175" y="27"/>
                      <a:pt x="104" y="14"/>
                    </a:cubicBezTo>
                    <a:cubicBezTo>
                      <a:pt x="33" y="0"/>
                      <a:pt x="14" y="21"/>
                      <a:pt x="0" y="2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Freeform 281"/>
              <p:cNvSpPr>
                <a:spLocks noEditPoints="1"/>
              </p:cNvSpPr>
              <p:nvPr/>
            </p:nvSpPr>
            <p:spPr bwMode="auto">
              <a:xfrm>
                <a:off x="1354" y="1881"/>
                <a:ext cx="440" cy="154"/>
              </a:xfrm>
              <a:custGeom>
                <a:avLst/>
                <a:gdLst>
                  <a:gd name="T0" fmla="*/ 121 w 186"/>
                  <a:gd name="T1" fmla="*/ 65 h 65"/>
                  <a:gd name="T2" fmla="*/ 121 w 186"/>
                  <a:gd name="T3" fmla="*/ 65 h 65"/>
                  <a:gd name="T4" fmla="*/ 32 w 186"/>
                  <a:gd name="T5" fmla="*/ 42 h 65"/>
                  <a:gd name="T6" fmla="*/ 0 w 186"/>
                  <a:gd name="T7" fmla="*/ 24 h 65"/>
                  <a:gd name="T8" fmla="*/ 2 w 186"/>
                  <a:gd name="T9" fmla="*/ 12 h 65"/>
                  <a:gd name="T10" fmla="*/ 13 w 186"/>
                  <a:gd name="T11" fmla="*/ 9 h 65"/>
                  <a:gd name="T12" fmla="*/ 63 w 186"/>
                  <a:gd name="T13" fmla="*/ 0 h 65"/>
                  <a:gd name="T14" fmla="*/ 107 w 186"/>
                  <a:gd name="T15" fmla="*/ 5 h 65"/>
                  <a:gd name="T16" fmla="*/ 186 w 186"/>
                  <a:gd name="T17" fmla="*/ 43 h 65"/>
                  <a:gd name="T18" fmla="*/ 181 w 186"/>
                  <a:gd name="T19" fmla="*/ 44 h 65"/>
                  <a:gd name="T20" fmla="*/ 183 w 186"/>
                  <a:gd name="T21" fmla="*/ 49 h 65"/>
                  <a:gd name="T22" fmla="*/ 165 w 186"/>
                  <a:gd name="T23" fmla="*/ 58 h 65"/>
                  <a:gd name="T24" fmla="*/ 121 w 186"/>
                  <a:gd name="T25" fmla="*/ 65 h 65"/>
                  <a:gd name="T26" fmla="*/ 18 w 186"/>
                  <a:gd name="T27" fmla="*/ 20 h 65"/>
                  <a:gd name="T28" fmla="*/ 39 w 186"/>
                  <a:gd name="T29" fmla="*/ 33 h 65"/>
                  <a:gd name="T30" fmla="*/ 121 w 186"/>
                  <a:gd name="T31" fmla="*/ 53 h 65"/>
                  <a:gd name="T32" fmla="*/ 121 w 186"/>
                  <a:gd name="T33" fmla="*/ 53 h 65"/>
                  <a:gd name="T34" fmla="*/ 161 w 186"/>
                  <a:gd name="T35" fmla="*/ 48 h 65"/>
                  <a:gd name="T36" fmla="*/ 172 w 186"/>
                  <a:gd name="T37" fmla="*/ 42 h 65"/>
                  <a:gd name="T38" fmla="*/ 105 w 186"/>
                  <a:gd name="T39" fmla="*/ 16 h 65"/>
                  <a:gd name="T40" fmla="*/ 63 w 186"/>
                  <a:gd name="T41" fmla="*/ 12 h 65"/>
                  <a:gd name="T42" fmla="*/ 18 w 186"/>
                  <a:gd name="T43" fmla="*/ 2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6" h="65">
                    <a:moveTo>
                      <a:pt x="121" y="65"/>
                    </a:moveTo>
                    <a:cubicBezTo>
                      <a:pt x="121" y="65"/>
                      <a:pt x="121" y="65"/>
                      <a:pt x="121" y="65"/>
                    </a:cubicBezTo>
                    <a:cubicBezTo>
                      <a:pt x="84" y="65"/>
                      <a:pt x="46" y="53"/>
                      <a:pt x="32" y="42"/>
                    </a:cubicBezTo>
                    <a:cubicBezTo>
                      <a:pt x="14" y="30"/>
                      <a:pt x="0" y="24"/>
                      <a:pt x="0" y="2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5" y="12"/>
                      <a:pt x="8" y="11"/>
                      <a:pt x="13" y="9"/>
                    </a:cubicBezTo>
                    <a:cubicBezTo>
                      <a:pt x="23" y="6"/>
                      <a:pt x="38" y="0"/>
                      <a:pt x="63" y="0"/>
                    </a:cubicBezTo>
                    <a:cubicBezTo>
                      <a:pt x="76" y="0"/>
                      <a:pt x="91" y="2"/>
                      <a:pt x="107" y="5"/>
                    </a:cubicBezTo>
                    <a:cubicBezTo>
                      <a:pt x="176" y="18"/>
                      <a:pt x="185" y="37"/>
                      <a:pt x="186" y="43"/>
                    </a:cubicBezTo>
                    <a:cubicBezTo>
                      <a:pt x="181" y="44"/>
                      <a:pt x="181" y="44"/>
                      <a:pt x="181" y="44"/>
                    </a:cubicBezTo>
                    <a:cubicBezTo>
                      <a:pt x="183" y="49"/>
                      <a:pt x="183" y="49"/>
                      <a:pt x="183" y="49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52" y="63"/>
                      <a:pt x="137" y="65"/>
                      <a:pt x="121" y="65"/>
                    </a:cubicBezTo>
                    <a:close/>
                    <a:moveTo>
                      <a:pt x="18" y="20"/>
                    </a:moveTo>
                    <a:cubicBezTo>
                      <a:pt x="24" y="23"/>
                      <a:pt x="31" y="27"/>
                      <a:pt x="39" y="33"/>
                    </a:cubicBezTo>
                    <a:cubicBezTo>
                      <a:pt x="49" y="41"/>
                      <a:pt x="83" y="53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36" y="53"/>
                      <a:pt x="149" y="51"/>
                      <a:pt x="161" y="48"/>
                    </a:cubicBezTo>
                    <a:cubicBezTo>
                      <a:pt x="172" y="42"/>
                      <a:pt x="172" y="42"/>
                      <a:pt x="172" y="42"/>
                    </a:cubicBezTo>
                    <a:cubicBezTo>
                      <a:pt x="167" y="36"/>
                      <a:pt x="151" y="25"/>
                      <a:pt x="105" y="16"/>
                    </a:cubicBezTo>
                    <a:cubicBezTo>
                      <a:pt x="90" y="13"/>
                      <a:pt x="75" y="12"/>
                      <a:pt x="63" y="12"/>
                    </a:cubicBezTo>
                    <a:cubicBezTo>
                      <a:pt x="41" y="12"/>
                      <a:pt x="28" y="16"/>
                      <a:pt x="18" y="2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Freeform 282"/>
              <p:cNvSpPr>
                <a:spLocks/>
              </p:cNvSpPr>
              <p:nvPr/>
            </p:nvSpPr>
            <p:spPr bwMode="auto">
              <a:xfrm>
                <a:off x="1326" y="1756"/>
                <a:ext cx="449" cy="191"/>
              </a:xfrm>
              <a:custGeom>
                <a:avLst/>
                <a:gdLst>
                  <a:gd name="T0" fmla="*/ 0 w 190"/>
                  <a:gd name="T1" fmla="*/ 5 h 81"/>
                  <a:gd name="T2" fmla="*/ 33 w 190"/>
                  <a:gd name="T3" fmla="*/ 28 h 81"/>
                  <a:gd name="T4" fmla="*/ 172 w 190"/>
                  <a:gd name="T5" fmla="*/ 59 h 81"/>
                  <a:gd name="T6" fmla="*/ 190 w 190"/>
                  <a:gd name="T7" fmla="*/ 48 h 81"/>
                  <a:gd name="T8" fmla="*/ 117 w 190"/>
                  <a:gd name="T9" fmla="*/ 8 h 81"/>
                  <a:gd name="T10" fmla="*/ 0 w 190"/>
                  <a:gd name="T11" fmla="*/ 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0" h="81">
                    <a:moveTo>
                      <a:pt x="0" y="5"/>
                    </a:moveTo>
                    <a:cubicBezTo>
                      <a:pt x="0" y="5"/>
                      <a:pt x="25" y="21"/>
                      <a:pt x="33" y="28"/>
                    </a:cubicBezTo>
                    <a:cubicBezTo>
                      <a:pt x="42" y="34"/>
                      <a:pt x="93" y="81"/>
                      <a:pt x="172" y="59"/>
                    </a:cubicBezTo>
                    <a:cubicBezTo>
                      <a:pt x="190" y="48"/>
                      <a:pt x="190" y="48"/>
                      <a:pt x="190" y="48"/>
                    </a:cubicBezTo>
                    <a:cubicBezTo>
                      <a:pt x="190" y="48"/>
                      <a:pt x="155" y="16"/>
                      <a:pt x="117" y="8"/>
                    </a:cubicBezTo>
                    <a:cubicBezTo>
                      <a:pt x="78" y="0"/>
                      <a:pt x="32" y="10"/>
                      <a:pt x="0" y="5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9" name="Freeform 283"/>
              <p:cNvSpPr>
                <a:spLocks noEditPoints="1"/>
              </p:cNvSpPr>
              <p:nvPr/>
            </p:nvSpPr>
            <p:spPr bwMode="auto">
              <a:xfrm>
                <a:off x="1319" y="1753"/>
                <a:ext cx="477" cy="170"/>
              </a:xfrm>
              <a:custGeom>
                <a:avLst/>
                <a:gdLst>
                  <a:gd name="T0" fmla="*/ 134 w 202"/>
                  <a:gd name="T1" fmla="*/ 72 h 72"/>
                  <a:gd name="T2" fmla="*/ 134 w 202"/>
                  <a:gd name="T3" fmla="*/ 72 h 72"/>
                  <a:gd name="T4" fmla="*/ 34 w 202"/>
                  <a:gd name="T5" fmla="*/ 35 h 72"/>
                  <a:gd name="T6" fmla="*/ 33 w 202"/>
                  <a:gd name="T7" fmla="*/ 33 h 72"/>
                  <a:gd name="T8" fmla="*/ 0 w 202"/>
                  <a:gd name="T9" fmla="*/ 10 h 72"/>
                  <a:gd name="T10" fmla="*/ 4 w 202"/>
                  <a:gd name="T11" fmla="*/ 0 h 72"/>
                  <a:gd name="T12" fmla="*/ 26 w 202"/>
                  <a:gd name="T13" fmla="*/ 1 h 72"/>
                  <a:gd name="T14" fmla="*/ 52 w 202"/>
                  <a:gd name="T15" fmla="*/ 0 h 72"/>
                  <a:gd name="T16" fmla="*/ 81 w 202"/>
                  <a:gd name="T17" fmla="*/ 0 h 72"/>
                  <a:gd name="T18" fmla="*/ 121 w 202"/>
                  <a:gd name="T19" fmla="*/ 3 h 72"/>
                  <a:gd name="T20" fmla="*/ 197 w 202"/>
                  <a:gd name="T21" fmla="*/ 44 h 72"/>
                  <a:gd name="T22" fmla="*/ 202 w 202"/>
                  <a:gd name="T23" fmla="*/ 50 h 72"/>
                  <a:gd name="T24" fmla="*/ 177 w 202"/>
                  <a:gd name="T25" fmla="*/ 66 h 72"/>
                  <a:gd name="T26" fmla="*/ 176 w 202"/>
                  <a:gd name="T27" fmla="*/ 66 h 72"/>
                  <a:gd name="T28" fmla="*/ 134 w 202"/>
                  <a:gd name="T29" fmla="*/ 72 h 72"/>
                  <a:gd name="T30" fmla="*/ 24 w 202"/>
                  <a:gd name="T31" fmla="*/ 13 h 72"/>
                  <a:gd name="T32" fmla="*/ 40 w 202"/>
                  <a:gd name="T33" fmla="*/ 24 h 72"/>
                  <a:gd name="T34" fmla="*/ 42 w 202"/>
                  <a:gd name="T35" fmla="*/ 26 h 72"/>
                  <a:gd name="T36" fmla="*/ 134 w 202"/>
                  <a:gd name="T37" fmla="*/ 60 h 72"/>
                  <a:gd name="T38" fmla="*/ 134 w 202"/>
                  <a:gd name="T39" fmla="*/ 60 h 72"/>
                  <a:gd name="T40" fmla="*/ 172 w 202"/>
                  <a:gd name="T41" fmla="*/ 55 h 72"/>
                  <a:gd name="T42" fmla="*/ 183 w 202"/>
                  <a:gd name="T43" fmla="*/ 48 h 72"/>
                  <a:gd name="T44" fmla="*/ 118 w 202"/>
                  <a:gd name="T45" fmla="*/ 15 h 72"/>
                  <a:gd name="T46" fmla="*/ 81 w 202"/>
                  <a:gd name="T47" fmla="*/ 11 h 72"/>
                  <a:gd name="T48" fmla="*/ 52 w 202"/>
                  <a:gd name="T49" fmla="*/ 12 h 72"/>
                  <a:gd name="T50" fmla="*/ 24 w 202"/>
                  <a:gd name="T51" fmla="*/ 1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" h="72">
                    <a:moveTo>
                      <a:pt x="134" y="72"/>
                    </a:moveTo>
                    <a:cubicBezTo>
                      <a:pt x="134" y="72"/>
                      <a:pt x="134" y="72"/>
                      <a:pt x="134" y="72"/>
                    </a:cubicBezTo>
                    <a:cubicBezTo>
                      <a:pt x="98" y="72"/>
                      <a:pt x="65" y="59"/>
                      <a:pt x="34" y="35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25" y="27"/>
                      <a:pt x="0" y="11"/>
                      <a:pt x="0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1"/>
                      <a:pt x="17" y="1"/>
                      <a:pt x="26" y="1"/>
                    </a:cubicBezTo>
                    <a:cubicBezTo>
                      <a:pt x="34" y="1"/>
                      <a:pt x="43" y="1"/>
                      <a:pt x="52" y="0"/>
                    </a:cubicBezTo>
                    <a:cubicBezTo>
                      <a:pt x="61" y="0"/>
                      <a:pt x="71" y="0"/>
                      <a:pt x="81" y="0"/>
                    </a:cubicBezTo>
                    <a:cubicBezTo>
                      <a:pt x="97" y="0"/>
                      <a:pt x="110" y="1"/>
                      <a:pt x="121" y="3"/>
                    </a:cubicBezTo>
                    <a:cubicBezTo>
                      <a:pt x="160" y="12"/>
                      <a:pt x="195" y="43"/>
                      <a:pt x="197" y="44"/>
                    </a:cubicBezTo>
                    <a:cubicBezTo>
                      <a:pt x="202" y="50"/>
                      <a:pt x="202" y="50"/>
                      <a:pt x="202" y="50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6" y="66"/>
                      <a:pt x="176" y="66"/>
                      <a:pt x="176" y="66"/>
                    </a:cubicBezTo>
                    <a:cubicBezTo>
                      <a:pt x="162" y="70"/>
                      <a:pt x="148" y="72"/>
                      <a:pt x="134" y="72"/>
                    </a:cubicBezTo>
                    <a:close/>
                    <a:moveTo>
                      <a:pt x="24" y="13"/>
                    </a:moveTo>
                    <a:cubicBezTo>
                      <a:pt x="30" y="17"/>
                      <a:pt x="37" y="22"/>
                      <a:pt x="40" y="24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70" y="49"/>
                      <a:pt x="101" y="60"/>
                      <a:pt x="134" y="60"/>
                    </a:cubicBezTo>
                    <a:cubicBezTo>
                      <a:pt x="134" y="60"/>
                      <a:pt x="134" y="60"/>
                      <a:pt x="134" y="60"/>
                    </a:cubicBezTo>
                    <a:cubicBezTo>
                      <a:pt x="146" y="60"/>
                      <a:pt x="159" y="59"/>
                      <a:pt x="172" y="55"/>
                    </a:cubicBezTo>
                    <a:cubicBezTo>
                      <a:pt x="183" y="48"/>
                      <a:pt x="183" y="48"/>
                      <a:pt x="183" y="48"/>
                    </a:cubicBezTo>
                    <a:cubicBezTo>
                      <a:pt x="172" y="39"/>
                      <a:pt x="146" y="21"/>
                      <a:pt x="118" y="15"/>
                    </a:cubicBezTo>
                    <a:cubicBezTo>
                      <a:pt x="108" y="12"/>
                      <a:pt x="96" y="11"/>
                      <a:pt x="81" y="11"/>
                    </a:cubicBezTo>
                    <a:cubicBezTo>
                      <a:pt x="71" y="11"/>
                      <a:pt x="62" y="12"/>
                      <a:pt x="52" y="12"/>
                    </a:cubicBezTo>
                    <a:cubicBezTo>
                      <a:pt x="42" y="12"/>
                      <a:pt x="33" y="13"/>
                      <a:pt x="24" y="1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Freeform 284"/>
              <p:cNvSpPr>
                <a:spLocks/>
              </p:cNvSpPr>
              <p:nvPr/>
            </p:nvSpPr>
            <p:spPr bwMode="auto">
              <a:xfrm>
                <a:off x="1238" y="1403"/>
                <a:ext cx="506" cy="265"/>
              </a:xfrm>
              <a:custGeom>
                <a:avLst/>
                <a:gdLst>
                  <a:gd name="T0" fmla="*/ 74 w 214"/>
                  <a:gd name="T1" fmla="*/ 5 h 112"/>
                  <a:gd name="T2" fmla="*/ 0 w 214"/>
                  <a:gd name="T3" fmla="*/ 3 h 112"/>
                  <a:gd name="T4" fmla="*/ 137 w 214"/>
                  <a:gd name="T5" fmla="*/ 95 h 112"/>
                  <a:gd name="T6" fmla="*/ 214 w 214"/>
                  <a:gd name="T7" fmla="*/ 104 h 112"/>
                  <a:gd name="T8" fmla="*/ 148 w 214"/>
                  <a:gd name="T9" fmla="*/ 23 h 112"/>
                  <a:gd name="T10" fmla="*/ 74 w 214"/>
                  <a:gd name="T11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4" h="112">
                    <a:moveTo>
                      <a:pt x="74" y="5"/>
                    </a:moveTo>
                    <a:cubicBezTo>
                      <a:pt x="74" y="5"/>
                      <a:pt x="18" y="6"/>
                      <a:pt x="0" y="3"/>
                    </a:cubicBezTo>
                    <a:cubicBezTo>
                      <a:pt x="0" y="3"/>
                      <a:pt x="42" y="63"/>
                      <a:pt x="137" y="95"/>
                    </a:cubicBezTo>
                    <a:cubicBezTo>
                      <a:pt x="187" y="112"/>
                      <a:pt x="214" y="104"/>
                      <a:pt x="214" y="104"/>
                    </a:cubicBezTo>
                    <a:cubicBezTo>
                      <a:pt x="214" y="104"/>
                      <a:pt x="211" y="45"/>
                      <a:pt x="148" y="23"/>
                    </a:cubicBezTo>
                    <a:cubicBezTo>
                      <a:pt x="84" y="0"/>
                      <a:pt x="74" y="5"/>
                      <a:pt x="74" y="5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285"/>
              <p:cNvSpPr>
                <a:spLocks noEditPoints="1"/>
              </p:cNvSpPr>
              <p:nvPr/>
            </p:nvSpPr>
            <p:spPr bwMode="auto">
              <a:xfrm>
                <a:off x="1207" y="1391"/>
                <a:ext cx="551" cy="277"/>
              </a:xfrm>
              <a:custGeom>
                <a:avLst/>
                <a:gdLst>
                  <a:gd name="T0" fmla="*/ 209 w 233"/>
                  <a:gd name="T1" fmla="*/ 117 h 117"/>
                  <a:gd name="T2" fmla="*/ 209 w 233"/>
                  <a:gd name="T3" fmla="*/ 117 h 117"/>
                  <a:gd name="T4" fmla="*/ 148 w 233"/>
                  <a:gd name="T5" fmla="*/ 106 h 117"/>
                  <a:gd name="T6" fmla="*/ 8 w 233"/>
                  <a:gd name="T7" fmla="*/ 11 h 117"/>
                  <a:gd name="T8" fmla="*/ 0 w 233"/>
                  <a:gd name="T9" fmla="*/ 0 h 117"/>
                  <a:gd name="T10" fmla="*/ 14 w 233"/>
                  <a:gd name="T11" fmla="*/ 2 h 117"/>
                  <a:gd name="T12" fmla="*/ 57 w 233"/>
                  <a:gd name="T13" fmla="*/ 4 h 117"/>
                  <a:gd name="T14" fmla="*/ 86 w 233"/>
                  <a:gd name="T15" fmla="*/ 4 h 117"/>
                  <a:gd name="T16" fmla="*/ 90 w 233"/>
                  <a:gd name="T17" fmla="*/ 3 h 117"/>
                  <a:gd name="T18" fmla="*/ 163 w 233"/>
                  <a:gd name="T19" fmla="*/ 22 h 117"/>
                  <a:gd name="T20" fmla="*/ 233 w 233"/>
                  <a:gd name="T21" fmla="*/ 109 h 117"/>
                  <a:gd name="T22" fmla="*/ 233 w 233"/>
                  <a:gd name="T23" fmla="*/ 113 h 117"/>
                  <a:gd name="T24" fmla="*/ 229 w 233"/>
                  <a:gd name="T25" fmla="*/ 115 h 117"/>
                  <a:gd name="T26" fmla="*/ 209 w 233"/>
                  <a:gd name="T27" fmla="*/ 117 h 117"/>
                  <a:gd name="T28" fmla="*/ 26 w 233"/>
                  <a:gd name="T29" fmla="*/ 15 h 117"/>
                  <a:gd name="T30" fmla="*/ 152 w 233"/>
                  <a:gd name="T31" fmla="*/ 95 h 117"/>
                  <a:gd name="T32" fmla="*/ 209 w 233"/>
                  <a:gd name="T33" fmla="*/ 105 h 117"/>
                  <a:gd name="T34" fmla="*/ 209 w 233"/>
                  <a:gd name="T35" fmla="*/ 105 h 117"/>
                  <a:gd name="T36" fmla="*/ 221 w 233"/>
                  <a:gd name="T37" fmla="*/ 104 h 117"/>
                  <a:gd name="T38" fmla="*/ 159 w 233"/>
                  <a:gd name="T39" fmla="*/ 33 h 117"/>
                  <a:gd name="T40" fmla="*/ 89 w 233"/>
                  <a:gd name="T41" fmla="*/ 15 h 117"/>
                  <a:gd name="T42" fmla="*/ 88 w 233"/>
                  <a:gd name="T43" fmla="*/ 16 h 117"/>
                  <a:gd name="T44" fmla="*/ 87 w 233"/>
                  <a:gd name="T45" fmla="*/ 15 h 117"/>
                  <a:gd name="T46" fmla="*/ 57 w 233"/>
                  <a:gd name="T47" fmla="*/ 16 h 117"/>
                  <a:gd name="T48" fmla="*/ 26 w 233"/>
                  <a:gd name="T49" fmla="*/ 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3" h="117">
                    <a:moveTo>
                      <a:pt x="209" y="117"/>
                    </a:moveTo>
                    <a:cubicBezTo>
                      <a:pt x="209" y="117"/>
                      <a:pt x="209" y="117"/>
                      <a:pt x="209" y="117"/>
                    </a:cubicBezTo>
                    <a:cubicBezTo>
                      <a:pt x="196" y="117"/>
                      <a:pt x="176" y="115"/>
                      <a:pt x="148" y="106"/>
                    </a:cubicBezTo>
                    <a:cubicBezTo>
                      <a:pt x="52" y="74"/>
                      <a:pt x="10" y="14"/>
                      <a:pt x="8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21" y="4"/>
                      <a:pt x="36" y="4"/>
                      <a:pt x="57" y="4"/>
                    </a:cubicBezTo>
                    <a:cubicBezTo>
                      <a:pt x="71" y="4"/>
                      <a:pt x="83" y="4"/>
                      <a:pt x="86" y="4"/>
                    </a:cubicBezTo>
                    <a:cubicBezTo>
                      <a:pt x="87" y="4"/>
                      <a:pt x="88" y="3"/>
                      <a:pt x="90" y="3"/>
                    </a:cubicBezTo>
                    <a:cubicBezTo>
                      <a:pt x="99" y="3"/>
                      <a:pt x="119" y="7"/>
                      <a:pt x="163" y="22"/>
                    </a:cubicBezTo>
                    <a:cubicBezTo>
                      <a:pt x="229" y="46"/>
                      <a:pt x="233" y="108"/>
                      <a:pt x="233" y="109"/>
                    </a:cubicBezTo>
                    <a:cubicBezTo>
                      <a:pt x="233" y="113"/>
                      <a:pt x="233" y="113"/>
                      <a:pt x="233" y="113"/>
                    </a:cubicBezTo>
                    <a:cubicBezTo>
                      <a:pt x="229" y="115"/>
                      <a:pt x="229" y="115"/>
                      <a:pt x="229" y="115"/>
                    </a:cubicBezTo>
                    <a:cubicBezTo>
                      <a:pt x="228" y="115"/>
                      <a:pt x="221" y="117"/>
                      <a:pt x="209" y="117"/>
                    </a:cubicBezTo>
                    <a:close/>
                    <a:moveTo>
                      <a:pt x="26" y="15"/>
                    </a:moveTo>
                    <a:cubicBezTo>
                      <a:pt x="43" y="33"/>
                      <a:pt x="83" y="72"/>
                      <a:pt x="152" y="95"/>
                    </a:cubicBezTo>
                    <a:cubicBezTo>
                      <a:pt x="178" y="103"/>
                      <a:pt x="197" y="105"/>
                      <a:pt x="209" y="105"/>
                    </a:cubicBezTo>
                    <a:cubicBezTo>
                      <a:pt x="209" y="105"/>
                      <a:pt x="209" y="105"/>
                      <a:pt x="209" y="105"/>
                    </a:cubicBezTo>
                    <a:cubicBezTo>
                      <a:pt x="214" y="105"/>
                      <a:pt x="218" y="105"/>
                      <a:pt x="221" y="104"/>
                    </a:cubicBezTo>
                    <a:cubicBezTo>
                      <a:pt x="218" y="90"/>
                      <a:pt x="208" y="51"/>
                      <a:pt x="159" y="33"/>
                    </a:cubicBezTo>
                    <a:cubicBezTo>
                      <a:pt x="107" y="15"/>
                      <a:pt x="91" y="15"/>
                      <a:pt x="89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5"/>
                      <a:pt x="73" y="16"/>
                      <a:pt x="57" y="16"/>
                    </a:cubicBezTo>
                    <a:cubicBezTo>
                      <a:pt x="44" y="16"/>
                      <a:pt x="34" y="16"/>
                      <a:pt x="26" y="1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286"/>
              <p:cNvSpPr>
                <a:spLocks/>
              </p:cNvSpPr>
              <p:nvPr/>
            </p:nvSpPr>
            <p:spPr bwMode="auto">
              <a:xfrm>
                <a:off x="1153" y="1193"/>
                <a:ext cx="478" cy="279"/>
              </a:xfrm>
              <a:custGeom>
                <a:avLst/>
                <a:gdLst>
                  <a:gd name="T0" fmla="*/ 46 w 202"/>
                  <a:gd name="T1" fmla="*/ 0 h 118"/>
                  <a:gd name="T2" fmla="*/ 0 w 202"/>
                  <a:gd name="T3" fmla="*/ 8 h 118"/>
                  <a:gd name="T4" fmla="*/ 175 w 202"/>
                  <a:gd name="T5" fmla="*/ 118 h 118"/>
                  <a:gd name="T6" fmla="*/ 185 w 202"/>
                  <a:gd name="T7" fmla="*/ 83 h 118"/>
                  <a:gd name="T8" fmla="*/ 153 w 202"/>
                  <a:gd name="T9" fmla="*/ 33 h 118"/>
                  <a:gd name="T10" fmla="*/ 46 w 202"/>
                  <a:gd name="T1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2" h="118">
                    <a:moveTo>
                      <a:pt x="46" y="0"/>
                    </a:moveTo>
                    <a:cubicBezTo>
                      <a:pt x="46" y="0"/>
                      <a:pt x="15" y="9"/>
                      <a:pt x="0" y="8"/>
                    </a:cubicBezTo>
                    <a:cubicBezTo>
                      <a:pt x="0" y="8"/>
                      <a:pt x="66" y="94"/>
                      <a:pt x="175" y="118"/>
                    </a:cubicBezTo>
                    <a:cubicBezTo>
                      <a:pt x="175" y="118"/>
                      <a:pt x="202" y="106"/>
                      <a:pt x="185" y="83"/>
                    </a:cubicBezTo>
                    <a:cubicBezTo>
                      <a:pt x="169" y="60"/>
                      <a:pt x="153" y="33"/>
                      <a:pt x="153" y="33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287"/>
              <p:cNvSpPr>
                <a:spLocks noEditPoints="1"/>
              </p:cNvSpPr>
              <p:nvPr/>
            </p:nvSpPr>
            <p:spPr bwMode="auto">
              <a:xfrm>
                <a:off x="1122" y="1179"/>
                <a:ext cx="499" cy="307"/>
              </a:xfrm>
              <a:custGeom>
                <a:avLst/>
                <a:gdLst>
                  <a:gd name="T0" fmla="*/ 188 w 211"/>
                  <a:gd name="T1" fmla="*/ 130 h 130"/>
                  <a:gd name="T2" fmla="*/ 186 w 211"/>
                  <a:gd name="T3" fmla="*/ 129 h 130"/>
                  <a:gd name="T4" fmla="*/ 8 w 211"/>
                  <a:gd name="T5" fmla="*/ 17 h 130"/>
                  <a:gd name="T6" fmla="*/ 0 w 211"/>
                  <a:gd name="T7" fmla="*/ 7 h 130"/>
                  <a:gd name="T8" fmla="*/ 13 w 211"/>
                  <a:gd name="T9" fmla="*/ 8 h 130"/>
                  <a:gd name="T10" fmla="*/ 58 w 211"/>
                  <a:gd name="T11" fmla="*/ 1 h 130"/>
                  <a:gd name="T12" fmla="*/ 59 w 211"/>
                  <a:gd name="T13" fmla="*/ 0 h 130"/>
                  <a:gd name="T14" fmla="*/ 170 w 211"/>
                  <a:gd name="T15" fmla="*/ 34 h 130"/>
                  <a:gd name="T16" fmla="*/ 172 w 211"/>
                  <a:gd name="T17" fmla="*/ 36 h 130"/>
                  <a:gd name="T18" fmla="*/ 203 w 211"/>
                  <a:gd name="T19" fmla="*/ 86 h 130"/>
                  <a:gd name="T20" fmla="*/ 209 w 211"/>
                  <a:gd name="T21" fmla="*/ 109 h 130"/>
                  <a:gd name="T22" fmla="*/ 190 w 211"/>
                  <a:gd name="T23" fmla="*/ 129 h 130"/>
                  <a:gd name="T24" fmla="*/ 188 w 211"/>
                  <a:gd name="T25" fmla="*/ 130 h 130"/>
                  <a:gd name="T26" fmla="*/ 25 w 211"/>
                  <a:gd name="T27" fmla="*/ 19 h 130"/>
                  <a:gd name="T28" fmla="*/ 187 w 211"/>
                  <a:gd name="T29" fmla="*/ 118 h 130"/>
                  <a:gd name="T30" fmla="*/ 197 w 211"/>
                  <a:gd name="T31" fmla="*/ 106 h 130"/>
                  <a:gd name="T32" fmla="*/ 193 w 211"/>
                  <a:gd name="T33" fmla="*/ 93 h 130"/>
                  <a:gd name="T34" fmla="*/ 163 w 211"/>
                  <a:gd name="T35" fmla="*/ 44 h 130"/>
                  <a:gd name="T36" fmla="*/ 59 w 211"/>
                  <a:gd name="T37" fmla="*/ 12 h 130"/>
                  <a:gd name="T38" fmla="*/ 25 w 211"/>
                  <a:gd name="T39" fmla="*/ 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130">
                    <a:moveTo>
                      <a:pt x="188" y="130"/>
                    </a:moveTo>
                    <a:cubicBezTo>
                      <a:pt x="186" y="129"/>
                      <a:pt x="186" y="129"/>
                      <a:pt x="186" y="129"/>
                    </a:cubicBezTo>
                    <a:cubicBezTo>
                      <a:pt x="77" y="105"/>
                      <a:pt x="11" y="21"/>
                      <a:pt x="8" y="1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27" y="9"/>
                      <a:pt x="57" y="1"/>
                      <a:pt x="58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72" y="36"/>
                      <a:pt x="172" y="36"/>
                      <a:pt x="172" y="36"/>
                    </a:cubicBezTo>
                    <a:cubicBezTo>
                      <a:pt x="172" y="37"/>
                      <a:pt x="187" y="64"/>
                      <a:pt x="203" y="86"/>
                    </a:cubicBezTo>
                    <a:cubicBezTo>
                      <a:pt x="209" y="94"/>
                      <a:pt x="211" y="101"/>
                      <a:pt x="209" y="109"/>
                    </a:cubicBezTo>
                    <a:cubicBezTo>
                      <a:pt x="205" y="122"/>
                      <a:pt x="191" y="129"/>
                      <a:pt x="190" y="129"/>
                    </a:cubicBezTo>
                    <a:lnTo>
                      <a:pt x="188" y="130"/>
                    </a:lnTo>
                    <a:close/>
                    <a:moveTo>
                      <a:pt x="25" y="19"/>
                    </a:moveTo>
                    <a:cubicBezTo>
                      <a:pt x="45" y="41"/>
                      <a:pt x="103" y="98"/>
                      <a:pt x="187" y="118"/>
                    </a:cubicBezTo>
                    <a:cubicBezTo>
                      <a:pt x="190" y="116"/>
                      <a:pt x="196" y="111"/>
                      <a:pt x="197" y="106"/>
                    </a:cubicBezTo>
                    <a:cubicBezTo>
                      <a:pt x="198" y="102"/>
                      <a:pt x="197" y="97"/>
                      <a:pt x="193" y="93"/>
                    </a:cubicBezTo>
                    <a:cubicBezTo>
                      <a:pt x="179" y="73"/>
                      <a:pt x="166" y="51"/>
                      <a:pt x="163" y="44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4" y="14"/>
                      <a:pt x="38" y="18"/>
                      <a:pt x="25" y="1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288"/>
              <p:cNvSpPr>
                <a:spLocks/>
              </p:cNvSpPr>
              <p:nvPr/>
            </p:nvSpPr>
            <p:spPr bwMode="auto">
              <a:xfrm>
                <a:off x="1002" y="952"/>
                <a:ext cx="534" cy="326"/>
              </a:xfrm>
              <a:custGeom>
                <a:avLst/>
                <a:gdLst>
                  <a:gd name="T0" fmla="*/ 50 w 226"/>
                  <a:gd name="T1" fmla="*/ 6 h 138"/>
                  <a:gd name="T2" fmla="*/ 0 w 226"/>
                  <a:gd name="T3" fmla="*/ 9 h 138"/>
                  <a:gd name="T4" fmla="*/ 128 w 226"/>
                  <a:gd name="T5" fmla="*/ 110 h 138"/>
                  <a:gd name="T6" fmla="*/ 213 w 226"/>
                  <a:gd name="T7" fmla="*/ 138 h 138"/>
                  <a:gd name="T8" fmla="*/ 226 w 226"/>
                  <a:gd name="T9" fmla="*/ 129 h 138"/>
                  <a:gd name="T10" fmla="*/ 50 w 226"/>
                  <a:gd name="T11" fmla="*/ 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38">
                    <a:moveTo>
                      <a:pt x="50" y="6"/>
                    </a:moveTo>
                    <a:cubicBezTo>
                      <a:pt x="50" y="6"/>
                      <a:pt x="30" y="0"/>
                      <a:pt x="0" y="9"/>
                    </a:cubicBezTo>
                    <a:cubicBezTo>
                      <a:pt x="0" y="9"/>
                      <a:pt x="24" y="66"/>
                      <a:pt x="128" y="110"/>
                    </a:cubicBezTo>
                    <a:cubicBezTo>
                      <a:pt x="213" y="138"/>
                      <a:pt x="213" y="138"/>
                      <a:pt x="213" y="138"/>
                    </a:cubicBezTo>
                    <a:cubicBezTo>
                      <a:pt x="226" y="129"/>
                      <a:pt x="226" y="129"/>
                      <a:pt x="226" y="129"/>
                    </a:cubicBezTo>
                    <a:cubicBezTo>
                      <a:pt x="226" y="129"/>
                      <a:pt x="226" y="58"/>
                      <a:pt x="50" y="6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289"/>
              <p:cNvSpPr>
                <a:spLocks noEditPoints="1"/>
              </p:cNvSpPr>
              <p:nvPr/>
            </p:nvSpPr>
            <p:spPr bwMode="auto">
              <a:xfrm>
                <a:off x="983" y="947"/>
                <a:ext cx="567" cy="348"/>
              </a:xfrm>
              <a:custGeom>
                <a:avLst/>
                <a:gdLst>
                  <a:gd name="T0" fmla="*/ 222 w 240"/>
                  <a:gd name="T1" fmla="*/ 147 h 147"/>
                  <a:gd name="T2" fmla="*/ 134 w 240"/>
                  <a:gd name="T3" fmla="*/ 117 h 147"/>
                  <a:gd name="T4" fmla="*/ 3 w 240"/>
                  <a:gd name="T5" fmla="*/ 13 h 147"/>
                  <a:gd name="T6" fmla="*/ 0 w 240"/>
                  <a:gd name="T7" fmla="*/ 7 h 147"/>
                  <a:gd name="T8" fmla="*/ 7 w 240"/>
                  <a:gd name="T9" fmla="*/ 5 h 147"/>
                  <a:gd name="T10" fmla="*/ 40 w 240"/>
                  <a:gd name="T11" fmla="*/ 0 h 147"/>
                  <a:gd name="T12" fmla="*/ 60 w 240"/>
                  <a:gd name="T13" fmla="*/ 2 h 147"/>
                  <a:gd name="T14" fmla="*/ 240 w 240"/>
                  <a:gd name="T15" fmla="*/ 131 h 147"/>
                  <a:gd name="T16" fmla="*/ 240 w 240"/>
                  <a:gd name="T17" fmla="*/ 134 h 147"/>
                  <a:gd name="T18" fmla="*/ 222 w 240"/>
                  <a:gd name="T19" fmla="*/ 147 h 147"/>
                  <a:gd name="T20" fmla="*/ 138 w 240"/>
                  <a:gd name="T21" fmla="*/ 106 h 147"/>
                  <a:gd name="T22" fmla="*/ 220 w 240"/>
                  <a:gd name="T23" fmla="*/ 134 h 147"/>
                  <a:gd name="T24" fmla="*/ 228 w 240"/>
                  <a:gd name="T25" fmla="*/ 128 h 147"/>
                  <a:gd name="T26" fmla="*/ 56 w 240"/>
                  <a:gd name="T27" fmla="*/ 13 h 147"/>
                  <a:gd name="T28" fmla="*/ 40 w 240"/>
                  <a:gd name="T29" fmla="*/ 11 h 147"/>
                  <a:gd name="T30" fmla="*/ 17 w 240"/>
                  <a:gd name="T31" fmla="*/ 14 h 147"/>
                  <a:gd name="T32" fmla="*/ 138 w 240"/>
                  <a:gd name="T33" fmla="*/ 10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0" h="147">
                    <a:moveTo>
                      <a:pt x="222" y="147"/>
                    </a:moveTo>
                    <a:cubicBezTo>
                      <a:pt x="134" y="117"/>
                      <a:pt x="134" y="117"/>
                      <a:pt x="134" y="117"/>
                    </a:cubicBezTo>
                    <a:cubicBezTo>
                      <a:pt x="29" y="73"/>
                      <a:pt x="4" y="15"/>
                      <a:pt x="3" y="1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8" y="2"/>
                      <a:pt x="30" y="0"/>
                      <a:pt x="40" y="0"/>
                    </a:cubicBezTo>
                    <a:cubicBezTo>
                      <a:pt x="52" y="0"/>
                      <a:pt x="59" y="2"/>
                      <a:pt x="60" y="2"/>
                    </a:cubicBezTo>
                    <a:cubicBezTo>
                      <a:pt x="238" y="55"/>
                      <a:pt x="240" y="128"/>
                      <a:pt x="240" y="131"/>
                    </a:cubicBezTo>
                    <a:cubicBezTo>
                      <a:pt x="240" y="134"/>
                      <a:pt x="240" y="134"/>
                      <a:pt x="240" y="134"/>
                    </a:cubicBezTo>
                    <a:lnTo>
                      <a:pt x="222" y="147"/>
                    </a:lnTo>
                    <a:close/>
                    <a:moveTo>
                      <a:pt x="138" y="106"/>
                    </a:moveTo>
                    <a:cubicBezTo>
                      <a:pt x="220" y="134"/>
                      <a:pt x="220" y="134"/>
                      <a:pt x="220" y="134"/>
                    </a:cubicBezTo>
                    <a:cubicBezTo>
                      <a:pt x="228" y="128"/>
                      <a:pt x="228" y="128"/>
                      <a:pt x="228" y="128"/>
                    </a:cubicBezTo>
                    <a:cubicBezTo>
                      <a:pt x="226" y="115"/>
                      <a:pt x="205" y="58"/>
                      <a:pt x="56" y="13"/>
                    </a:cubicBezTo>
                    <a:cubicBezTo>
                      <a:pt x="56" y="13"/>
                      <a:pt x="50" y="11"/>
                      <a:pt x="40" y="11"/>
                    </a:cubicBezTo>
                    <a:cubicBezTo>
                      <a:pt x="33" y="11"/>
                      <a:pt x="25" y="12"/>
                      <a:pt x="17" y="14"/>
                    </a:cubicBezTo>
                    <a:cubicBezTo>
                      <a:pt x="26" y="30"/>
                      <a:pt x="58" y="72"/>
                      <a:pt x="138" y="106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6" name="Freeform 290"/>
              <p:cNvSpPr>
                <a:spLocks/>
              </p:cNvSpPr>
              <p:nvPr/>
            </p:nvSpPr>
            <p:spPr bwMode="auto">
              <a:xfrm>
                <a:off x="1359" y="1623"/>
                <a:ext cx="532" cy="199"/>
              </a:xfrm>
              <a:custGeom>
                <a:avLst/>
                <a:gdLst>
                  <a:gd name="T0" fmla="*/ 0 w 225"/>
                  <a:gd name="T1" fmla="*/ 7 h 84"/>
                  <a:gd name="T2" fmla="*/ 38 w 225"/>
                  <a:gd name="T3" fmla="*/ 34 h 84"/>
                  <a:gd name="T4" fmla="*/ 169 w 225"/>
                  <a:gd name="T5" fmla="*/ 75 h 84"/>
                  <a:gd name="T6" fmla="*/ 194 w 225"/>
                  <a:gd name="T7" fmla="*/ 59 h 84"/>
                  <a:gd name="T8" fmla="*/ 99 w 225"/>
                  <a:gd name="T9" fmla="*/ 5 h 84"/>
                  <a:gd name="T10" fmla="*/ 0 w 225"/>
                  <a:gd name="T11" fmla="*/ 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" h="84">
                    <a:moveTo>
                      <a:pt x="0" y="7"/>
                    </a:moveTo>
                    <a:cubicBezTo>
                      <a:pt x="0" y="7"/>
                      <a:pt x="28" y="26"/>
                      <a:pt x="38" y="34"/>
                    </a:cubicBezTo>
                    <a:cubicBezTo>
                      <a:pt x="47" y="42"/>
                      <a:pt x="114" y="84"/>
                      <a:pt x="169" y="75"/>
                    </a:cubicBezTo>
                    <a:cubicBezTo>
                      <a:pt x="225" y="65"/>
                      <a:pt x="194" y="59"/>
                      <a:pt x="194" y="59"/>
                    </a:cubicBezTo>
                    <a:cubicBezTo>
                      <a:pt x="194" y="59"/>
                      <a:pt x="152" y="10"/>
                      <a:pt x="99" y="5"/>
                    </a:cubicBezTo>
                    <a:cubicBezTo>
                      <a:pt x="47" y="0"/>
                      <a:pt x="4" y="7"/>
                      <a:pt x="0" y="7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Freeform 291"/>
              <p:cNvSpPr>
                <a:spLocks noEditPoints="1"/>
              </p:cNvSpPr>
              <p:nvPr/>
            </p:nvSpPr>
            <p:spPr bwMode="auto">
              <a:xfrm>
                <a:off x="1311" y="1618"/>
                <a:ext cx="542" cy="199"/>
              </a:xfrm>
              <a:custGeom>
                <a:avLst/>
                <a:gdLst>
                  <a:gd name="T0" fmla="*/ 172 w 229"/>
                  <a:gd name="T1" fmla="*/ 84 h 84"/>
                  <a:gd name="T2" fmla="*/ 172 w 229"/>
                  <a:gd name="T3" fmla="*/ 84 h 84"/>
                  <a:gd name="T4" fmla="*/ 54 w 229"/>
                  <a:gd name="T5" fmla="*/ 40 h 84"/>
                  <a:gd name="T6" fmla="*/ 16 w 229"/>
                  <a:gd name="T7" fmla="*/ 14 h 84"/>
                  <a:gd name="T8" fmla="*/ 0 w 229"/>
                  <a:gd name="T9" fmla="*/ 3 h 84"/>
                  <a:gd name="T10" fmla="*/ 20 w 229"/>
                  <a:gd name="T11" fmla="*/ 3 h 84"/>
                  <a:gd name="T12" fmla="*/ 25 w 229"/>
                  <a:gd name="T13" fmla="*/ 3 h 84"/>
                  <a:gd name="T14" fmla="*/ 79 w 229"/>
                  <a:gd name="T15" fmla="*/ 0 h 84"/>
                  <a:gd name="T16" fmla="*/ 120 w 229"/>
                  <a:gd name="T17" fmla="*/ 1 h 84"/>
                  <a:gd name="T18" fmla="*/ 218 w 229"/>
                  <a:gd name="T19" fmla="*/ 56 h 84"/>
                  <a:gd name="T20" fmla="*/ 228 w 229"/>
                  <a:gd name="T21" fmla="*/ 66 h 84"/>
                  <a:gd name="T22" fmla="*/ 190 w 229"/>
                  <a:gd name="T23" fmla="*/ 83 h 84"/>
                  <a:gd name="T24" fmla="*/ 172 w 229"/>
                  <a:gd name="T25" fmla="*/ 84 h 84"/>
                  <a:gd name="T26" fmla="*/ 36 w 229"/>
                  <a:gd name="T27" fmla="*/ 13 h 84"/>
                  <a:gd name="T28" fmla="*/ 61 w 229"/>
                  <a:gd name="T29" fmla="*/ 31 h 84"/>
                  <a:gd name="T30" fmla="*/ 172 w 229"/>
                  <a:gd name="T31" fmla="*/ 72 h 84"/>
                  <a:gd name="T32" fmla="*/ 172 w 229"/>
                  <a:gd name="T33" fmla="*/ 72 h 84"/>
                  <a:gd name="T34" fmla="*/ 188 w 229"/>
                  <a:gd name="T35" fmla="*/ 71 h 84"/>
                  <a:gd name="T36" fmla="*/ 211 w 229"/>
                  <a:gd name="T37" fmla="*/ 66 h 84"/>
                  <a:gd name="T38" fmla="*/ 210 w 229"/>
                  <a:gd name="T39" fmla="*/ 65 h 84"/>
                  <a:gd name="T40" fmla="*/ 119 w 229"/>
                  <a:gd name="T41" fmla="*/ 13 h 84"/>
                  <a:gd name="T42" fmla="*/ 79 w 229"/>
                  <a:gd name="T43" fmla="*/ 11 h 84"/>
                  <a:gd name="T44" fmla="*/ 36 w 229"/>
                  <a:gd name="T45" fmla="*/ 1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9" h="84">
                    <a:moveTo>
                      <a:pt x="172" y="84"/>
                    </a:moveTo>
                    <a:cubicBezTo>
                      <a:pt x="172" y="84"/>
                      <a:pt x="172" y="84"/>
                      <a:pt x="172" y="84"/>
                    </a:cubicBezTo>
                    <a:cubicBezTo>
                      <a:pt x="119" y="84"/>
                      <a:pt x="62" y="47"/>
                      <a:pt x="54" y="40"/>
                    </a:cubicBezTo>
                    <a:cubicBezTo>
                      <a:pt x="45" y="33"/>
                      <a:pt x="17" y="14"/>
                      <a:pt x="16" y="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3" y="3"/>
                      <a:pt x="25" y="3"/>
                    </a:cubicBezTo>
                    <a:cubicBezTo>
                      <a:pt x="35" y="2"/>
                      <a:pt x="54" y="0"/>
                      <a:pt x="79" y="0"/>
                    </a:cubicBezTo>
                    <a:cubicBezTo>
                      <a:pt x="93" y="0"/>
                      <a:pt x="107" y="0"/>
                      <a:pt x="120" y="1"/>
                    </a:cubicBezTo>
                    <a:cubicBezTo>
                      <a:pt x="169" y="6"/>
                      <a:pt x="210" y="47"/>
                      <a:pt x="218" y="56"/>
                    </a:cubicBezTo>
                    <a:cubicBezTo>
                      <a:pt x="222" y="57"/>
                      <a:pt x="229" y="60"/>
                      <a:pt x="228" y="66"/>
                    </a:cubicBezTo>
                    <a:cubicBezTo>
                      <a:pt x="228" y="73"/>
                      <a:pt x="222" y="77"/>
                      <a:pt x="190" y="83"/>
                    </a:cubicBezTo>
                    <a:cubicBezTo>
                      <a:pt x="184" y="84"/>
                      <a:pt x="178" y="84"/>
                      <a:pt x="172" y="84"/>
                    </a:cubicBezTo>
                    <a:close/>
                    <a:moveTo>
                      <a:pt x="36" y="13"/>
                    </a:moveTo>
                    <a:cubicBezTo>
                      <a:pt x="45" y="19"/>
                      <a:pt x="56" y="27"/>
                      <a:pt x="61" y="31"/>
                    </a:cubicBezTo>
                    <a:cubicBezTo>
                      <a:pt x="68" y="37"/>
                      <a:pt x="122" y="72"/>
                      <a:pt x="172" y="72"/>
                    </a:cubicBezTo>
                    <a:cubicBezTo>
                      <a:pt x="172" y="72"/>
                      <a:pt x="172" y="72"/>
                      <a:pt x="172" y="72"/>
                    </a:cubicBezTo>
                    <a:cubicBezTo>
                      <a:pt x="178" y="72"/>
                      <a:pt x="183" y="72"/>
                      <a:pt x="188" y="71"/>
                    </a:cubicBezTo>
                    <a:cubicBezTo>
                      <a:pt x="200" y="69"/>
                      <a:pt x="207" y="67"/>
                      <a:pt x="211" y="66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0" y="64"/>
                      <a:pt x="168" y="17"/>
                      <a:pt x="119" y="13"/>
                    </a:cubicBezTo>
                    <a:cubicBezTo>
                      <a:pt x="106" y="12"/>
                      <a:pt x="93" y="11"/>
                      <a:pt x="79" y="11"/>
                    </a:cubicBezTo>
                    <a:cubicBezTo>
                      <a:pt x="62" y="11"/>
                      <a:pt x="47" y="12"/>
                      <a:pt x="36" y="1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Freeform 292"/>
              <p:cNvSpPr>
                <a:spLocks/>
              </p:cNvSpPr>
              <p:nvPr/>
            </p:nvSpPr>
            <p:spPr bwMode="auto">
              <a:xfrm>
                <a:off x="2243" y="2548"/>
                <a:ext cx="144" cy="286"/>
              </a:xfrm>
              <a:custGeom>
                <a:avLst/>
                <a:gdLst>
                  <a:gd name="T0" fmla="*/ 20 w 61"/>
                  <a:gd name="T1" fmla="*/ 121 h 121"/>
                  <a:gd name="T2" fmla="*/ 61 w 61"/>
                  <a:gd name="T3" fmla="*/ 51 h 121"/>
                  <a:gd name="T4" fmla="*/ 48 w 61"/>
                  <a:gd name="T5" fmla="*/ 3 h 121"/>
                  <a:gd name="T6" fmla="*/ 36 w 61"/>
                  <a:gd name="T7" fmla="*/ 0 h 121"/>
                  <a:gd name="T8" fmla="*/ 20 w 61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21">
                    <a:moveTo>
                      <a:pt x="20" y="121"/>
                    </a:moveTo>
                    <a:cubicBezTo>
                      <a:pt x="20" y="121"/>
                      <a:pt x="61" y="100"/>
                      <a:pt x="61" y="51"/>
                    </a:cubicBezTo>
                    <a:cubicBezTo>
                      <a:pt x="61" y="3"/>
                      <a:pt x="48" y="3"/>
                      <a:pt x="4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0" y="62"/>
                      <a:pt x="20" y="12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9" name="Freeform 293"/>
              <p:cNvSpPr>
                <a:spLocks noEditPoints="1"/>
              </p:cNvSpPr>
              <p:nvPr/>
            </p:nvSpPr>
            <p:spPr bwMode="auto">
              <a:xfrm>
                <a:off x="2229" y="2531"/>
                <a:ext cx="170" cy="315"/>
              </a:xfrm>
              <a:custGeom>
                <a:avLst/>
                <a:gdLst>
                  <a:gd name="T0" fmla="*/ 29 w 72"/>
                  <a:gd name="T1" fmla="*/ 133 h 133"/>
                  <a:gd name="T2" fmla="*/ 26 w 72"/>
                  <a:gd name="T3" fmla="*/ 129 h 133"/>
                  <a:gd name="T4" fmla="*/ 20 w 72"/>
                  <a:gd name="T5" fmla="*/ 130 h 133"/>
                  <a:gd name="T6" fmla="*/ 37 w 72"/>
                  <a:gd name="T7" fmla="*/ 4 h 133"/>
                  <a:gd name="T8" fmla="*/ 40 w 72"/>
                  <a:gd name="T9" fmla="*/ 0 h 133"/>
                  <a:gd name="T10" fmla="*/ 55 w 72"/>
                  <a:gd name="T11" fmla="*/ 4 h 133"/>
                  <a:gd name="T12" fmla="*/ 72 w 72"/>
                  <a:gd name="T13" fmla="*/ 58 h 133"/>
                  <a:gd name="T14" fmla="*/ 29 w 72"/>
                  <a:gd name="T15" fmla="*/ 133 h 133"/>
                  <a:gd name="T16" fmla="*/ 45 w 72"/>
                  <a:gd name="T17" fmla="*/ 14 h 133"/>
                  <a:gd name="T18" fmla="*/ 29 w 72"/>
                  <a:gd name="T19" fmla="*/ 119 h 133"/>
                  <a:gd name="T20" fmla="*/ 61 w 72"/>
                  <a:gd name="T21" fmla="*/ 58 h 133"/>
                  <a:gd name="T22" fmla="*/ 55 w 72"/>
                  <a:gd name="T23" fmla="*/ 19 h 133"/>
                  <a:gd name="T24" fmla="*/ 53 w 72"/>
                  <a:gd name="T25" fmla="*/ 16 h 133"/>
                  <a:gd name="T26" fmla="*/ 45 w 72"/>
                  <a:gd name="T27" fmla="*/ 1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33">
                    <a:moveTo>
                      <a:pt x="29" y="133"/>
                    </a:moveTo>
                    <a:cubicBezTo>
                      <a:pt x="26" y="129"/>
                      <a:pt x="26" y="129"/>
                      <a:pt x="26" y="129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0" y="69"/>
                      <a:pt x="36" y="7"/>
                      <a:pt x="37" y="4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61" y="5"/>
                      <a:pt x="72" y="12"/>
                      <a:pt x="72" y="58"/>
                    </a:cubicBezTo>
                    <a:cubicBezTo>
                      <a:pt x="72" y="108"/>
                      <a:pt x="33" y="130"/>
                      <a:pt x="29" y="133"/>
                    </a:cubicBezTo>
                    <a:close/>
                    <a:moveTo>
                      <a:pt x="45" y="14"/>
                    </a:moveTo>
                    <a:cubicBezTo>
                      <a:pt x="39" y="27"/>
                      <a:pt x="18" y="73"/>
                      <a:pt x="29" y="119"/>
                    </a:cubicBezTo>
                    <a:cubicBezTo>
                      <a:pt x="40" y="111"/>
                      <a:pt x="61" y="91"/>
                      <a:pt x="61" y="58"/>
                    </a:cubicBezTo>
                    <a:cubicBezTo>
                      <a:pt x="61" y="35"/>
                      <a:pt x="58" y="24"/>
                      <a:pt x="55" y="19"/>
                    </a:cubicBezTo>
                    <a:cubicBezTo>
                      <a:pt x="54" y="17"/>
                      <a:pt x="54" y="16"/>
                      <a:pt x="53" y="16"/>
                    </a:cubicBez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0" name="Freeform 294"/>
              <p:cNvSpPr>
                <a:spLocks/>
              </p:cNvSpPr>
              <p:nvPr/>
            </p:nvSpPr>
            <p:spPr bwMode="auto">
              <a:xfrm>
                <a:off x="2172" y="2505"/>
                <a:ext cx="170" cy="281"/>
              </a:xfrm>
              <a:custGeom>
                <a:avLst/>
                <a:gdLst>
                  <a:gd name="T0" fmla="*/ 6 w 72"/>
                  <a:gd name="T1" fmla="*/ 119 h 119"/>
                  <a:gd name="T2" fmla="*/ 56 w 72"/>
                  <a:gd name="T3" fmla="*/ 9 h 119"/>
                  <a:gd name="T4" fmla="*/ 47 w 72"/>
                  <a:gd name="T5" fmla="*/ 0 h 119"/>
                  <a:gd name="T6" fmla="*/ 8 w 72"/>
                  <a:gd name="T7" fmla="*/ 60 h 119"/>
                  <a:gd name="T8" fmla="*/ 6 w 72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9">
                    <a:moveTo>
                      <a:pt x="6" y="119"/>
                    </a:moveTo>
                    <a:cubicBezTo>
                      <a:pt x="6" y="119"/>
                      <a:pt x="72" y="103"/>
                      <a:pt x="56" y="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15" y="21"/>
                      <a:pt x="8" y="60"/>
                    </a:cubicBezTo>
                    <a:cubicBezTo>
                      <a:pt x="0" y="100"/>
                      <a:pt x="6" y="119"/>
                      <a:pt x="6" y="119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Freeform 295"/>
              <p:cNvSpPr>
                <a:spLocks noEditPoints="1"/>
              </p:cNvSpPr>
              <p:nvPr/>
            </p:nvSpPr>
            <p:spPr bwMode="auto">
              <a:xfrm>
                <a:off x="2158" y="2489"/>
                <a:ext cx="201" cy="314"/>
              </a:xfrm>
              <a:custGeom>
                <a:avLst/>
                <a:gdLst>
                  <a:gd name="T0" fmla="*/ 8 w 85"/>
                  <a:gd name="T1" fmla="*/ 133 h 133"/>
                  <a:gd name="T2" fmla="*/ 6 w 85"/>
                  <a:gd name="T3" fmla="*/ 128 h 133"/>
                  <a:gd name="T4" fmla="*/ 8 w 85"/>
                  <a:gd name="T5" fmla="*/ 66 h 133"/>
                  <a:gd name="T6" fmla="*/ 50 w 85"/>
                  <a:gd name="T7" fmla="*/ 2 h 133"/>
                  <a:gd name="T8" fmla="*/ 54 w 85"/>
                  <a:gd name="T9" fmla="*/ 0 h 133"/>
                  <a:gd name="T10" fmla="*/ 67 w 85"/>
                  <a:gd name="T11" fmla="*/ 13 h 133"/>
                  <a:gd name="T12" fmla="*/ 68 w 85"/>
                  <a:gd name="T13" fmla="*/ 15 h 133"/>
                  <a:gd name="T14" fmla="*/ 13 w 85"/>
                  <a:gd name="T15" fmla="*/ 132 h 133"/>
                  <a:gd name="T16" fmla="*/ 8 w 85"/>
                  <a:gd name="T17" fmla="*/ 133 h 133"/>
                  <a:gd name="T18" fmla="*/ 52 w 85"/>
                  <a:gd name="T19" fmla="*/ 15 h 133"/>
                  <a:gd name="T20" fmla="*/ 19 w 85"/>
                  <a:gd name="T21" fmla="*/ 68 h 133"/>
                  <a:gd name="T22" fmla="*/ 16 w 85"/>
                  <a:gd name="T23" fmla="*/ 118 h 133"/>
                  <a:gd name="T24" fmla="*/ 56 w 85"/>
                  <a:gd name="T25" fmla="*/ 19 h 133"/>
                  <a:gd name="T26" fmla="*/ 52 w 85"/>
                  <a:gd name="T27" fmla="*/ 1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133">
                    <a:moveTo>
                      <a:pt x="8" y="133"/>
                    </a:moveTo>
                    <a:cubicBezTo>
                      <a:pt x="6" y="128"/>
                      <a:pt x="6" y="128"/>
                      <a:pt x="6" y="128"/>
                    </a:cubicBezTo>
                    <a:cubicBezTo>
                      <a:pt x="6" y="127"/>
                      <a:pt x="0" y="106"/>
                      <a:pt x="8" y="66"/>
                    </a:cubicBezTo>
                    <a:cubicBezTo>
                      <a:pt x="16" y="25"/>
                      <a:pt x="48" y="3"/>
                      <a:pt x="50" y="2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85" y="113"/>
                      <a:pt x="14" y="132"/>
                      <a:pt x="13" y="132"/>
                    </a:cubicBezTo>
                    <a:lnTo>
                      <a:pt x="8" y="133"/>
                    </a:lnTo>
                    <a:close/>
                    <a:moveTo>
                      <a:pt x="52" y="15"/>
                    </a:moveTo>
                    <a:cubicBezTo>
                      <a:pt x="44" y="21"/>
                      <a:pt x="25" y="40"/>
                      <a:pt x="19" y="68"/>
                    </a:cubicBezTo>
                    <a:cubicBezTo>
                      <a:pt x="14" y="93"/>
                      <a:pt x="15" y="110"/>
                      <a:pt x="16" y="118"/>
                    </a:cubicBezTo>
                    <a:cubicBezTo>
                      <a:pt x="31" y="112"/>
                      <a:pt x="68" y="89"/>
                      <a:pt x="56" y="19"/>
                    </a:cubicBezTo>
                    <a:lnTo>
                      <a:pt x="52" y="15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Freeform 296"/>
              <p:cNvSpPr>
                <a:spLocks/>
              </p:cNvSpPr>
              <p:nvPr/>
            </p:nvSpPr>
            <p:spPr bwMode="auto">
              <a:xfrm>
                <a:off x="2068" y="2465"/>
                <a:ext cx="194" cy="267"/>
              </a:xfrm>
              <a:custGeom>
                <a:avLst/>
                <a:gdLst>
                  <a:gd name="T0" fmla="*/ 3 w 82"/>
                  <a:gd name="T1" fmla="*/ 113 h 113"/>
                  <a:gd name="T2" fmla="*/ 65 w 82"/>
                  <a:gd name="T3" fmla="*/ 62 h 113"/>
                  <a:gd name="T4" fmla="*/ 73 w 82"/>
                  <a:gd name="T5" fmla="*/ 0 h 113"/>
                  <a:gd name="T6" fmla="*/ 56 w 82"/>
                  <a:gd name="T7" fmla="*/ 0 h 113"/>
                  <a:gd name="T8" fmla="*/ 17 w 82"/>
                  <a:gd name="T9" fmla="*/ 41 h 113"/>
                  <a:gd name="T10" fmla="*/ 3 w 82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13">
                    <a:moveTo>
                      <a:pt x="3" y="113"/>
                    </a:moveTo>
                    <a:cubicBezTo>
                      <a:pt x="3" y="113"/>
                      <a:pt x="49" y="104"/>
                      <a:pt x="65" y="62"/>
                    </a:cubicBezTo>
                    <a:cubicBezTo>
                      <a:pt x="82" y="20"/>
                      <a:pt x="73" y="0"/>
                      <a:pt x="73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0"/>
                      <a:pt x="23" y="29"/>
                      <a:pt x="17" y="41"/>
                    </a:cubicBezTo>
                    <a:cubicBezTo>
                      <a:pt x="11" y="53"/>
                      <a:pt x="0" y="68"/>
                      <a:pt x="3" y="11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Freeform 297"/>
              <p:cNvSpPr>
                <a:spLocks noEditPoints="1"/>
              </p:cNvSpPr>
              <p:nvPr/>
            </p:nvSpPr>
            <p:spPr bwMode="auto">
              <a:xfrm>
                <a:off x="2056" y="2453"/>
                <a:ext cx="220" cy="296"/>
              </a:xfrm>
              <a:custGeom>
                <a:avLst/>
                <a:gdLst>
                  <a:gd name="T0" fmla="*/ 3 w 93"/>
                  <a:gd name="T1" fmla="*/ 125 h 125"/>
                  <a:gd name="T2" fmla="*/ 2 w 93"/>
                  <a:gd name="T3" fmla="*/ 119 h 125"/>
                  <a:gd name="T4" fmla="*/ 15 w 93"/>
                  <a:gd name="T5" fmla="*/ 47 h 125"/>
                  <a:gd name="T6" fmla="*/ 17 w 93"/>
                  <a:gd name="T7" fmla="*/ 44 h 125"/>
                  <a:gd name="T8" fmla="*/ 57 w 93"/>
                  <a:gd name="T9" fmla="*/ 1 h 125"/>
                  <a:gd name="T10" fmla="*/ 59 w 93"/>
                  <a:gd name="T11" fmla="*/ 0 h 125"/>
                  <a:gd name="T12" fmla="*/ 81 w 93"/>
                  <a:gd name="T13" fmla="*/ 0 h 125"/>
                  <a:gd name="T14" fmla="*/ 83 w 93"/>
                  <a:gd name="T15" fmla="*/ 3 h 125"/>
                  <a:gd name="T16" fmla="*/ 76 w 93"/>
                  <a:gd name="T17" fmla="*/ 69 h 125"/>
                  <a:gd name="T18" fmla="*/ 9 w 93"/>
                  <a:gd name="T19" fmla="*/ 124 h 125"/>
                  <a:gd name="T20" fmla="*/ 3 w 93"/>
                  <a:gd name="T21" fmla="*/ 125 h 125"/>
                  <a:gd name="T22" fmla="*/ 63 w 93"/>
                  <a:gd name="T23" fmla="*/ 11 h 125"/>
                  <a:gd name="T24" fmla="*/ 27 w 93"/>
                  <a:gd name="T25" fmla="*/ 49 h 125"/>
                  <a:gd name="T26" fmla="*/ 25 w 93"/>
                  <a:gd name="T27" fmla="*/ 52 h 125"/>
                  <a:gd name="T28" fmla="*/ 14 w 93"/>
                  <a:gd name="T29" fmla="*/ 111 h 125"/>
                  <a:gd name="T30" fmla="*/ 65 w 93"/>
                  <a:gd name="T31" fmla="*/ 65 h 125"/>
                  <a:gd name="T32" fmla="*/ 73 w 93"/>
                  <a:gd name="T33" fmla="*/ 11 h 125"/>
                  <a:gd name="T34" fmla="*/ 63 w 93"/>
                  <a:gd name="T35" fmla="*/ 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" h="125">
                    <a:moveTo>
                      <a:pt x="3" y="125"/>
                    </a:moveTo>
                    <a:cubicBezTo>
                      <a:pt x="2" y="119"/>
                      <a:pt x="2" y="119"/>
                      <a:pt x="2" y="119"/>
                    </a:cubicBezTo>
                    <a:cubicBezTo>
                      <a:pt x="0" y="76"/>
                      <a:pt x="9" y="59"/>
                      <a:pt x="15" y="47"/>
                    </a:cubicBezTo>
                    <a:cubicBezTo>
                      <a:pt x="16" y="46"/>
                      <a:pt x="16" y="45"/>
                      <a:pt x="17" y="44"/>
                    </a:cubicBezTo>
                    <a:cubicBezTo>
                      <a:pt x="23" y="31"/>
                      <a:pt x="54" y="4"/>
                      <a:pt x="57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4"/>
                      <a:pt x="93" y="25"/>
                      <a:pt x="76" y="69"/>
                    </a:cubicBezTo>
                    <a:cubicBezTo>
                      <a:pt x="58" y="114"/>
                      <a:pt x="11" y="124"/>
                      <a:pt x="9" y="124"/>
                    </a:cubicBezTo>
                    <a:lnTo>
                      <a:pt x="3" y="125"/>
                    </a:lnTo>
                    <a:close/>
                    <a:moveTo>
                      <a:pt x="63" y="11"/>
                    </a:moveTo>
                    <a:cubicBezTo>
                      <a:pt x="53" y="20"/>
                      <a:pt x="31" y="40"/>
                      <a:pt x="27" y="49"/>
                    </a:cubicBezTo>
                    <a:cubicBezTo>
                      <a:pt x="26" y="50"/>
                      <a:pt x="26" y="51"/>
                      <a:pt x="25" y="52"/>
                    </a:cubicBezTo>
                    <a:cubicBezTo>
                      <a:pt x="20" y="63"/>
                      <a:pt x="12" y="77"/>
                      <a:pt x="14" y="111"/>
                    </a:cubicBezTo>
                    <a:cubicBezTo>
                      <a:pt x="26" y="107"/>
                      <a:pt x="53" y="94"/>
                      <a:pt x="65" y="65"/>
                    </a:cubicBezTo>
                    <a:cubicBezTo>
                      <a:pt x="76" y="36"/>
                      <a:pt x="75" y="18"/>
                      <a:pt x="73" y="11"/>
                    </a:cubicBezTo>
                    <a:lnTo>
                      <a:pt x="63" y="11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Freeform 298"/>
              <p:cNvSpPr>
                <a:spLocks/>
              </p:cNvSpPr>
              <p:nvPr/>
            </p:nvSpPr>
            <p:spPr bwMode="auto">
              <a:xfrm>
                <a:off x="1981" y="2429"/>
                <a:ext cx="184" cy="232"/>
              </a:xfrm>
              <a:custGeom>
                <a:avLst/>
                <a:gdLst>
                  <a:gd name="T0" fmla="*/ 0 w 78"/>
                  <a:gd name="T1" fmla="*/ 98 h 98"/>
                  <a:gd name="T2" fmla="*/ 57 w 78"/>
                  <a:gd name="T3" fmla="*/ 61 h 98"/>
                  <a:gd name="T4" fmla="*/ 70 w 78"/>
                  <a:gd name="T5" fmla="*/ 6 h 98"/>
                  <a:gd name="T6" fmla="*/ 54 w 78"/>
                  <a:gd name="T7" fmla="*/ 0 h 98"/>
                  <a:gd name="T8" fmla="*/ 18 w 78"/>
                  <a:gd name="T9" fmla="*/ 40 h 98"/>
                  <a:gd name="T10" fmla="*/ 0 w 78"/>
                  <a:gd name="T11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98">
                    <a:moveTo>
                      <a:pt x="0" y="98"/>
                    </a:moveTo>
                    <a:cubicBezTo>
                      <a:pt x="0" y="98"/>
                      <a:pt x="36" y="97"/>
                      <a:pt x="57" y="61"/>
                    </a:cubicBezTo>
                    <a:cubicBezTo>
                      <a:pt x="78" y="24"/>
                      <a:pt x="70" y="6"/>
                      <a:pt x="70" y="6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28" y="29"/>
                      <a:pt x="18" y="40"/>
                    </a:cubicBezTo>
                    <a:cubicBezTo>
                      <a:pt x="7" y="50"/>
                      <a:pt x="0" y="98"/>
                      <a:pt x="0" y="9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Freeform 299"/>
              <p:cNvSpPr>
                <a:spLocks noEditPoints="1"/>
              </p:cNvSpPr>
              <p:nvPr/>
            </p:nvSpPr>
            <p:spPr bwMode="auto">
              <a:xfrm>
                <a:off x="1964" y="2415"/>
                <a:ext cx="215" cy="260"/>
              </a:xfrm>
              <a:custGeom>
                <a:avLst/>
                <a:gdLst>
                  <a:gd name="T0" fmla="*/ 0 w 91"/>
                  <a:gd name="T1" fmla="*/ 110 h 110"/>
                  <a:gd name="T2" fmla="*/ 1 w 91"/>
                  <a:gd name="T3" fmla="*/ 103 h 110"/>
                  <a:gd name="T4" fmla="*/ 21 w 91"/>
                  <a:gd name="T5" fmla="*/ 41 h 110"/>
                  <a:gd name="T6" fmla="*/ 57 w 91"/>
                  <a:gd name="T7" fmla="*/ 2 h 110"/>
                  <a:gd name="T8" fmla="*/ 59 w 91"/>
                  <a:gd name="T9" fmla="*/ 0 h 110"/>
                  <a:gd name="T10" fmla="*/ 82 w 91"/>
                  <a:gd name="T11" fmla="*/ 8 h 110"/>
                  <a:gd name="T12" fmla="*/ 83 w 91"/>
                  <a:gd name="T13" fmla="*/ 10 h 110"/>
                  <a:gd name="T14" fmla="*/ 69 w 91"/>
                  <a:gd name="T15" fmla="*/ 70 h 110"/>
                  <a:gd name="T16" fmla="*/ 7 w 91"/>
                  <a:gd name="T17" fmla="*/ 110 h 110"/>
                  <a:gd name="T18" fmla="*/ 0 w 91"/>
                  <a:gd name="T19" fmla="*/ 110 h 110"/>
                  <a:gd name="T20" fmla="*/ 63 w 91"/>
                  <a:gd name="T21" fmla="*/ 13 h 110"/>
                  <a:gd name="T22" fmla="*/ 29 w 91"/>
                  <a:gd name="T23" fmla="*/ 50 h 110"/>
                  <a:gd name="T24" fmla="*/ 14 w 91"/>
                  <a:gd name="T25" fmla="*/ 97 h 110"/>
                  <a:gd name="T26" fmla="*/ 59 w 91"/>
                  <a:gd name="T27" fmla="*/ 64 h 110"/>
                  <a:gd name="T28" fmla="*/ 73 w 91"/>
                  <a:gd name="T29" fmla="*/ 17 h 110"/>
                  <a:gd name="T30" fmla="*/ 63 w 91"/>
                  <a:gd name="T31" fmla="*/ 1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110">
                    <a:moveTo>
                      <a:pt x="0" y="110"/>
                    </a:moveTo>
                    <a:cubicBezTo>
                      <a:pt x="1" y="103"/>
                      <a:pt x="1" y="103"/>
                      <a:pt x="1" y="103"/>
                    </a:cubicBezTo>
                    <a:cubicBezTo>
                      <a:pt x="2" y="95"/>
                      <a:pt x="9" y="53"/>
                      <a:pt x="21" y="41"/>
                    </a:cubicBezTo>
                    <a:cubicBezTo>
                      <a:pt x="31" y="31"/>
                      <a:pt x="56" y="3"/>
                      <a:pt x="57" y="2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2"/>
                      <a:pt x="91" y="32"/>
                      <a:pt x="69" y="70"/>
                    </a:cubicBezTo>
                    <a:cubicBezTo>
                      <a:pt x="46" y="108"/>
                      <a:pt x="8" y="110"/>
                      <a:pt x="7" y="110"/>
                    </a:cubicBezTo>
                    <a:lnTo>
                      <a:pt x="0" y="110"/>
                    </a:lnTo>
                    <a:close/>
                    <a:moveTo>
                      <a:pt x="63" y="13"/>
                    </a:moveTo>
                    <a:cubicBezTo>
                      <a:pt x="56" y="21"/>
                      <a:pt x="37" y="41"/>
                      <a:pt x="29" y="50"/>
                    </a:cubicBezTo>
                    <a:cubicBezTo>
                      <a:pt x="23" y="55"/>
                      <a:pt x="17" y="79"/>
                      <a:pt x="14" y="97"/>
                    </a:cubicBezTo>
                    <a:cubicBezTo>
                      <a:pt x="24" y="95"/>
                      <a:pt x="45" y="87"/>
                      <a:pt x="59" y="64"/>
                    </a:cubicBezTo>
                    <a:cubicBezTo>
                      <a:pt x="74" y="38"/>
                      <a:pt x="74" y="22"/>
                      <a:pt x="73" y="17"/>
                    </a:cubicBezTo>
                    <a:lnTo>
                      <a:pt x="63" y="13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Freeform 300"/>
              <p:cNvSpPr>
                <a:spLocks/>
              </p:cNvSpPr>
              <p:nvPr/>
            </p:nvSpPr>
            <p:spPr bwMode="auto">
              <a:xfrm>
                <a:off x="1907" y="2394"/>
                <a:ext cx="175" cy="203"/>
              </a:xfrm>
              <a:custGeom>
                <a:avLst/>
                <a:gdLst>
                  <a:gd name="T0" fmla="*/ 0 w 74"/>
                  <a:gd name="T1" fmla="*/ 86 h 86"/>
                  <a:gd name="T2" fmla="*/ 59 w 74"/>
                  <a:gd name="T3" fmla="*/ 58 h 86"/>
                  <a:gd name="T4" fmla="*/ 73 w 74"/>
                  <a:gd name="T5" fmla="*/ 5 h 86"/>
                  <a:gd name="T6" fmla="*/ 71 w 74"/>
                  <a:gd name="T7" fmla="*/ 0 h 86"/>
                  <a:gd name="T8" fmla="*/ 23 w 74"/>
                  <a:gd name="T9" fmla="*/ 33 h 86"/>
                  <a:gd name="T10" fmla="*/ 0 w 74"/>
                  <a:gd name="T1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86">
                    <a:moveTo>
                      <a:pt x="0" y="86"/>
                    </a:moveTo>
                    <a:cubicBezTo>
                      <a:pt x="0" y="86"/>
                      <a:pt x="44" y="82"/>
                      <a:pt x="59" y="58"/>
                    </a:cubicBezTo>
                    <a:cubicBezTo>
                      <a:pt x="74" y="33"/>
                      <a:pt x="73" y="5"/>
                      <a:pt x="73" y="5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1" y="0"/>
                      <a:pt x="41" y="9"/>
                      <a:pt x="23" y="33"/>
                    </a:cubicBezTo>
                    <a:cubicBezTo>
                      <a:pt x="5" y="58"/>
                      <a:pt x="5" y="53"/>
                      <a:pt x="0" y="86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Freeform 301"/>
              <p:cNvSpPr>
                <a:spLocks noEditPoints="1"/>
              </p:cNvSpPr>
              <p:nvPr/>
            </p:nvSpPr>
            <p:spPr bwMode="auto">
              <a:xfrm>
                <a:off x="1893" y="2377"/>
                <a:ext cx="203" cy="237"/>
              </a:xfrm>
              <a:custGeom>
                <a:avLst/>
                <a:gdLst>
                  <a:gd name="T0" fmla="*/ 0 w 86"/>
                  <a:gd name="T1" fmla="*/ 100 h 100"/>
                  <a:gd name="T2" fmla="*/ 1 w 86"/>
                  <a:gd name="T3" fmla="*/ 92 h 100"/>
                  <a:gd name="T4" fmla="*/ 18 w 86"/>
                  <a:gd name="T5" fmla="*/ 46 h 100"/>
                  <a:gd name="T6" fmla="*/ 24 w 86"/>
                  <a:gd name="T7" fmla="*/ 37 h 100"/>
                  <a:gd name="T8" fmla="*/ 76 w 86"/>
                  <a:gd name="T9" fmla="*/ 2 h 100"/>
                  <a:gd name="T10" fmla="*/ 81 w 86"/>
                  <a:gd name="T11" fmla="*/ 0 h 100"/>
                  <a:gd name="T12" fmla="*/ 85 w 86"/>
                  <a:gd name="T13" fmla="*/ 11 h 100"/>
                  <a:gd name="T14" fmla="*/ 85 w 86"/>
                  <a:gd name="T15" fmla="*/ 11 h 100"/>
                  <a:gd name="T16" fmla="*/ 70 w 86"/>
                  <a:gd name="T17" fmla="*/ 68 h 100"/>
                  <a:gd name="T18" fmla="*/ 7 w 86"/>
                  <a:gd name="T19" fmla="*/ 99 h 100"/>
                  <a:gd name="T20" fmla="*/ 0 w 86"/>
                  <a:gd name="T21" fmla="*/ 100 h 100"/>
                  <a:gd name="T22" fmla="*/ 73 w 86"/>
                  <a:gd name="T23" fmla="*/ 15 h 100"/>
                  <a:gd name="T24" fmla="*/ 34 w 86"/>
                  <a:gd name="T25" fmla="*/ 44 h 100"/>
                  <a:gd name="T26" fmla="*/ 27 w 86"/>
                  <a:gd name="T27" fmla="*/ 53 h 100"/>
                  <a:gd name="T28" fmla="*/ 13 w 86"/>
                  <a:gd name="T29" fmla="*/ 86 h 100"/>
                  <a:gd name="T30" fmla="*/ 60 w 86"/>
                  <a:gd name="T31" fmla="*/ 61 h 100"/>
                  <a:gd name="T32" fmla="*/ 73 w 86"/>
                  <a:gd name="T33" fmla="*/ 1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100">
                    <a:moveTo>
                      <a:pt x="0" y="100"/>
                    </a:moveTo>
                    <a:cubicBezTo>
                      <a:pt x="1" y="92"/>
                      <a:pt x="1" y="92"/>
                      <a:pt x="1" y="92"/>
                    </a:cubicBezTo>
                    <a:cubicBezTo>
                      <a:pt x="5" y="64"/>
                      <a:pt x="5" y="62"/>
                      <a:pt x="18" y="46"/>
                    </a:cubicBezTo>
                    <a:cubicBezTo>
                      <a:pt x="20" y="43"/>
                      <a:pt x="22" y="40"/>
                      <a:pt x="24" y="37"/>
                    </a:cubicBezTo>
                    <a:cubicBezTo>
                      <a:pt x="43" y="12"/>
                      <a:pt x="74" y="2"/>
                      <a:pt x="76" y="2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3"/>
                      <a:pt x="86" y="42"/>
                      <a:pt x="70" y="68"/>
                    </a:cubicBezTo>
                    <a:cubicBezTo>
                      <a:pt x="54" y="94"/>
                      <a:pt x="9" y="99"/>
                      <a:pt x="7" y="99"/>
                    </a:cubicBezTo>
                    <a:lnTo>
                      <a:pt x="0" y="100"/>
                    </a:lnTo>
                    <a:close/>
                    <a:moveTo>
                      <a:pt x="73" y="15"/>
                    </a:moveTo>
                    <a:cubicBezTo>
                      <a:pt x="64" y="19"/>
                      <a:pt x="46" y="28"/>
                      <a:pt x="34" y="44"/>
                    </a:cubicBezTo>
                    <a:cubicBezTo>
                      <a:pt x="31" y="47"/>
                      <a:pt x="29" y="50"/>
                      <a:pt x="27" y="53"/>
                    </a:cubicBezTo>
                    <a:cubicBezTo>
                      <a:pt x="17" y="66"/>
                      <a:pt x="16" y="67"/>
                      <a:pt x="13" y="86"/>
                    </a:cubicBezTo>
                    <a:cubicBezTo>
                      <a:pt x="26" y="84"/>
                      <a:pt x="50" y="77"/>
                      <a:pt x="60" y="61"/>
                    </a:cubicBezTo>
                    <a:cubicBezTo>
                      <a:pt x="72" y="43"/>
                      <a:pt x="73" y="23"/>
                      <a:pt x="73" y="1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Freeform 302"/>
              <p:cNvSpPr>
                <a:spLocks/>
              </p:cNvSpPr>
              <p:nvPr/>
            </p:nvSpPr>
            <p:spPr bwMode="auto">
              <a:xfrm>
                <a:off x="1829" y="2344"/>
                <a:ext cx="211" cy="197"/>
              </a:xfrm>
              <a:custGeom>
                <a:avLst/>
                <a:gdLst>
                  <a:gd name="T0" fmla="*/ 0 w 89"/>
                  <a:gd name="T1" fmla="*/ 79 h 83"/>
                  <a:gd name="T2" fmla="*/ 70 w 89"/>
                  <a:gd name="T3" fmla="*/ 50 h 83"/>
                  <a:gd name="T4" fmla="*/ 89 w 89"/>
                  <a:gd name="T5" fmla="*/ 9 h 83"/>
                  <a:gd name="T6" fmla="*/ 83 w 89"/>
                  <a:gd name="T7" fmla="*/ 0 h 83"/>
                  <a:gd name="T8" fmla="*/ 47 w 89"/>
                  <a:gd name="T9" fmla="*/ 14 h 83"/>
                  <a:gd name="T10" fmla="*/ 0 w 89"/>
                  <a:gd name="T11" fmla="*/ 7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83">
                    <a:moveTo>
                      <a:pt x="0" y="79"/>
                    </a:moveTo>
                    <a:cubicBezTo>
                      <a:pt x="0" y="79"/>
                      <a:pt x="42" y="83"/>
                      <a:pt x="70" y="50"/>
                    </a:cubicBezTo>
                    <a:cubicBezTo>
                      <a:pt x="86" y="30"/>
                      <a:pt x="89" y="9"/>
                      <a:pt x="89" y="9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59" y="3"/>
                      <a:pt x="47" y="14"/>
                    </a:cubicBezTo>
                    <a:cubicBezTo>
                      <a:pt x="35" y="24"/>
                      <a:pt x="6" y="53"/>
                      <a:pt x="0" y="79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Freeform 303"/>
              <p:cNvSpPr>
                <a:spLocks noEditPoints="1"/>
              </p:cNvSpPr>
              <p:nvPr/>
            </p:nvSpPr>
            <p:spPr bwMode="auto">
              <a:xfrm>
                <a:off x="1813" y="2330"/>
                <a:ext cx="241" cy="215"/>
              </a:xfrm>
              <a:custGeom>
                <a:avLst/>
                <a:gdLst>
                  <a:gd name="T0" fmla="*/ 12 w 102"/>
                  <a:gd name="T1" fmla="*/ 91 h 91"/>
                  <a:gd name="T2" fmla="*/ 7 w 102"/>
                  <a:gd name="T3" fmla="*/ 90 h 91"/>
                  <a:gd name="T4" fmla="*/ 0 w 102"/>
                  <a:gd name="T5" fmla="*/ 90 h 91"/>
                  <a:gd name="T6" fmla="*/ 2 w 102"/>
                  <a:gd name="T7" fmla="*/ 83 h 91"/>
                  <a:gd name="T8" fmla="*/ 50 w 102"/>
                  <a:gd name="T9" fmla="*/ 15 h 91"/>
                  <a:gd name="T10" fmla="*/ 89 w 102"/>
                  <a:gd name="T11" fmla="*/ 0 h 91"/>
                  <a:gd name="T12" fmla="*/ 93 w 102"/>
                  <a:gd name="T13" fmla="*/ 0 h 91"/>
                  <a:gd name="T14" fmla="*/ 102 w 102"/>
                  <a:gd name="T15" fmla="*/ 14 h 91"/>
                  <a:gd name="T16" fmla="*/ 102 w 102"/>
                  <a:gd name="T17" fmla="*/ 16 h 91"/>
                  <a:gd name="T18" fmla="*/ 81 w 102"/>
                  <a:gd name="T19" fmla="*/ 60 h 91"/>
                  <a:gd name="T20" fmla="*/ 12 w 102"/>
                  <a:gd name="T21" fmla="*/ 91 h 91"/>
                  <a:gd name="T22" fmla="*/ 87 w 102"/>
                  <a:gd name="T23" fmla="*/ 12 h 91"/>
                  <a:gd name="T24" fmla="*/ 58 w 102"/>
                  <a:gd name="T25" fmla="*/ 24 h 91"/>
                  <a:gd name="T26" fmla="*/ 15 w 102"/>
                  <a:gd name="T27" fmla="*/ 79 h 91"/>
                  <a:gd name="T28" fmla="*/ 72 w 102"/>
                  <a:gd name="T29" fmla="*/ 52 h 91"/>
                  <a:gd name="T30" fmla="*/ 90 w 102"/>
                  <a:gd name="T31" fmla="*/ 16 h 91"/>
                  <a:gd name="T32" fmla="*/ 87 w 102"/>
                  <a:gd name="T33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1">
                    <a:moveTo>
                      <a:pt x="12" y="91"/>
                    </a:moveTo>
                    <a:cubicBezTo>
                      <a:pt x="9" y="91"/>
                      <a:pt x="7" y="90"/>
                      <a:pt x="7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9" y="52"/>
                      <a:pt x="46" y="19"/>
                      <a:pt x="50" y="15"/>
                    </a:cubicBezTo>
                    <a:cubicBezTo>
                      <a:pt x="63" y="4"/>
                      <a:pt x="88" y="1"/>
                      <a:pt x="8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02" y="14"/>
                      <a:pt x="102" y="14"/>
                      <a:pt x="102" y="14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7"/>
                      <a:pt x="98" y="39"/>
                      <a:pt x="81" y="60"/>
                    </a:cubicBezTo>
                    <a:cubicBezTo>
                      <a:pt x="58" y="88"/>
                      <a:pt x="25" y="91"/>
                      <a:pt x="12" y="91"/>
                    </a:cubicBezTo>
                    <a:close/>
                    <a:moveTo>
                      <a:pt x="87" y="12"/>
                    </a:moveTo>
                    <a:cubicBezTo>
                      <a:pt x="81" y="14"/>
                      <a:pt x="66" y="17"/>
                      <a:pt x="58" y="24"/>
                    </a:cubicBezTo>
                    <a:cubicBezTo>
                      <a:pt x="45" y="35"/>
                      <a:pt x="23" y="58"/>
                      <a:pt x="15" y="79"/>
                    </a:cubicBezTo>
                    <a:cubicBezTo>
                      <a:pt x="28" y="78"/>
                      <a:pt x="54" y="75"/>
                      <a:pt x="72" y="52"/>
                    </a:cubicBezTo>
                    <a:cubicBezTo>
                      <a:pt x="84" y="37"/>
                      <a:pt x="89" y="22"/>
                      <a:pt x="90" y="16"/>
                    </a:cubicBezTo>
                    <a:lnTo>
                      <a:pt x="87" y="1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Freeform 304"/>
              <p:cNvSpPr>
                <a:spLocks/>
              </p:cNvSpPr>
              <p:nvPr/>
            </p:nvSpPr>
            <p:spPr bwMode="auto">
              <a:xfrm>
                <a:off x="1794" y="2259"/>
                <a:ext cx="217" cy="211"/>
              </a:xfrm>
              <a:custGeom>
                <a:avLst/>
                <a:gdLst>
                  <a:gd name="T0" fmla="*/ 0 w 92"/>
                  <a:gd name="T1" fmla="*/ 71 h 89"/>
                  <a:gd name="T2" fmla="*/ 68 w 92"/>
                  <a:gd name="T3" fmla="*/ 54 h 89"/>
                  <a:gd name="T4" fmla="*/ 92 w 92"/>
                  <a:gd name="T5" fmla="*/ 11 h 89"/>
                  <a:gd name="T6" fmla="*/ 50 w 92"/>
                  <a:gd name="T7" fmla="*/ 15 h 89"/>
                  <a:gd name="T8" fmla="*/ 0 w 92"/>
                  <a:gd name="T9" fmla="*/ 7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9">
                    <a:moveTo>
                      <a:pt x="0" y="71"/>
                    </a:moveTo>
                    <a:cubicBezTo>
                      <a:pt x="0" y="71"/>
                      <a:pt x="32" y="89"/>
                      <a:pt x="68" y="54"/>
                    </a:cubicBezTo>
                    <a:cubicBezTo>
                      <a:pt x="83" y="40"/>
                      <a:pt x="92" y="11"/>
                      <a:pt x="92" y="11"/>
                    </a:cubicBezTo>
                    <a:cubicBezTo>
                      <a:pt x="92" y="11"/>
                      <a:pt x="80" y="0"/>
                      <a:pt x="50" y="15"/>
                    </a:cubicBezTo>
                    <a:cubicBezTo>
                      <a:pt x="35" y="23"/>
                      <a:pt x="0" y="39"/>
                      <a:pt x="0" y="7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Freeform 305"/>
              <p:cNvSpPr>
                <a:spLocks noEditPoints="1"/>
              </p:cNvSpPr>
              <p:nvPr/>
            </p:nvSpPr>
            <p:spPr bwMode="auto">
              <a:xfrm>
                <a:off x="1780" y="2262"/>
                <a:ext cx="248" cy="189"/>
              </a:xfrm>
              <a:custGeom>
                <a:avLst/>
                <a:gdLst>
                  <a:gd name="T0" fmla="*/ 27 w 105"/>
                  <a:gd name="T1" fmla="*/ 80 h 80"/>
                  <a:gd name="T2" fmla="*/ 27 w 105"/>
                  <a:gd name="T3" fmla="*/ 80 h 80"/>
                  <a:gd name="T4" fmla="*/ 3 w 105"/>
                  <a:gd name="T5" fmla="*/ 75 h 80"/>
                  <a:gd name="T6" fmla="*/ 0 w 105"/>
                  <a:gd name="T7" fmla="*/ 73 h 80"/>
                  <a:gd name="T8" fmla="*/ 0 w 105"/>
                  <a:gd name="T9" fmla="*/ 70 h 80"/>
                  <a:gd name="T10" fmla="*/ 52 w 105"/>
                  <a:gd name="T11" fmla="*/ 9 h 80"/>
                  <a:gd name="T12" fmla="*/ 53 w 105"/>
                  <a:gd name="T13" fmla="*/ 9 h 80"/>
                  <a:gd name="T14" fmla="*/ 85 w 105"/>
                  <a:gd name="T15" fmla="*/ 0 h 80"/>
                  <a:gd name="T16" fmla="*/ 102 w 105"/>
                  <a:gd name="T17" fmla="*/ 5 h 80"/>
                  <a:gd name="T18" fmla="*/ 105 w 105"/>
                  <a:gd name="T19" fmla="*/ 8 h 80"/>
                  <a:gd name="T20" fmla="*/ 104 w 105"/>
                  <a:gd name="T21" fmla="*/ 11 h 80"/>
                  <a:gd name="T22" fmla="*/ 78 w 105"/>
                  <a:gd name="T23" fmla="*/ 57 h 80"/>
                  <a:gd name="T24" fmla="*/ 27 w 105"/>
                  <a:gd name="T25" fmla="*/ 80 h 80"/>
                  <a:gd name="T26" fmla="*/ 12 w 105"/>
                  <a:gd name="T27" fmla="*/ 66 h 80"/>
                  <a:gd name="T28" fmla="*/ 27 w 105"/>
                  <a:gd name="T29" fmla="*/ 69 h 80"/>
                  <a:gd name="T30" fmla="*/ 70 w 105"/>
                  <a:gd name="T31" fmla="*/ 49 h 80"/>
                  <a:gd name="T32" fmla="*/ 91 w 105"/>
                  <a:gd name="T33" fmla="*/ 12 h 80"/>
                  <a:gd name="T34" fmla="*/ 85 w 105"/>
                  <a:gd name="T35" fmla="*/ 12 h 80"/>
                  <a:gd name="T36" fmla="*/ 58 w 105"/>
                  <a:gd name="T37" fmla="*/ 19 h 80"/>
                  <a:gd name="T38" fmla="*/ 57 w 105"/>
                  <a:gd name="T39" fmla="*/ 20 h 80"/>
                  <a:gd name="T40" fmla="*/ 12 w 105"/>
                  <a:gd name="T41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5" h="80">
                    <a:moveTo>
                      <a:pt x="27" y="80"/>
                    </a:moveTo>
                    <a:cubicBezTo>
                      <a:pt x="27" y="80"/>
                      <a:pt x="27" y="80"/>
                      <a:pt x="27" y="80"/>
                    </a:cubicBezTo>
                    <a:cubicBezTo>
                      <a:pt x="13" y="80"/>
                      <a:pt x="4" y="75"/>
                      <a:pt x="3" y="75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35"/>
                      <a:pt x="37" y="17"/>
                      <a:pt x="52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65" y="3"/>
                      <a:pt x="75" y="0"/>
                      <a:pt x="85" y="0"/>
                    </a:cubicBezTo>
                    <a:cubicBezTo>
                      <a:pt x="96" y="0"/>
                      <a:pt x="101" y="5"/>
                      <a:pt x="102" y="5"/>
                    </a:cubicBezTo>
                    <a:cubicBezTo>
                      <a:pt x="105" y="8"/>
                      <a:pt x="105" y="8"/>
                      <a:pt x="105" y="8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94" y="43"/>
                      <a:pt x="78" y="57"/>
                    </a:cubicBezTo>
                    <a:cubicBezTo>
                      <a:pt x="58" y="76"/>
                      <a:pt x="40" y="80"/>
                      <a:pt x="27" y="80"/>
                    </a:cubicBezTo>
                    <a:close/>
                    <a:moveTo>
                      <a:pt x="12" y="66"/>
                    </a:moveTo>
                    <a:cubicBezTo>
                      <a:pt x="15" y="67"/>
                      <a:pt x="21" y="69"/>
                      <a:pt x="27" y="69"/>
                    </a:cubicBezTo>
                    <a:cubicBezTo>
                      <a:pt x="42" y="69"/>
                      <a:pt x="56" y="62"/>
                      <a:pt x="70" y="49"/>
                    </a:cubicBezTo>
                    <a:cubicBezTo>
                      <a:pt x="80" y="39"/>
                      <a:pt x="88" y="21"/>
                      <a:pt x="91" y="12"/>
                    </a:cubicBezTo>
                    <a:cubicBezTo>
                      <a:pt x="89" y="12"/>
                      <a:pt x="87" y="12"/>
                      <a:pt x="85" y="12"/>
                    </a:cubicBezTo>
                    <a:cubicBezTo>
                      <a:pt x="77" y="12"/>
                      <a:pt x="68" y="14"/>
                      <a:pt x="58" y="19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43" y="27"/>
                      <a:pt x="15" y="41"/>
                      <a:pt x="12" y="66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Freeform 306"/>
              <p:cNvSpPr>
                <a:spLocks/>
              </p:cNvSpPr>
              <p:nvPr/>
            </p:nvSpPr>
            <p:spPr bwMode="auto">
              <a:xfrm>
                <a:off x="1723" y="2195"/>
                <a:ext cx="267" cy="156"/>
              </a:xfrm>
              <a:custGeom>
                <a:avLst/>
                <a:gdLst>
                  <a:gd name="T0" fmla="*/ 0 w 113"/>
                  <a:gd name="T1" fmla="*/ 63 h 66"/>
                  <a:gd name="T2" fmla="*/ 71 w 113"/>
                  <a:gd name="T3" fmla="*/ 53 h 66"/>
                  <a:gd name="T4" fmla="*/ 113 w 113"/>
                  <a:gd name="T5" fmla="*/ 18 h 66"/>
                  <a:gd name="T6" fmla="*/ 107 w 113"/>
                  <a:gd name="T7" fmla="*/ 3 h 66"/>
                  <a:gd name="T8" fmla="*/ 48 w 113"/>
                  <a:gd name="T9" fmla="*/ 10 h 66"/>
                  <a:gd name="T10" fmla="*/ 0 w 113"/>
                  <a:gd name="T11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66">
                    <a:moveTo>
                      <a:pt x="0" y="63"/>
                    </a:moveTo>
                    <a:cubicBezTo>
                      <a:pt x="0" y="63"/>
                      <a:pt x="44" y="66"/>
                      <a:pt x="71" y="53"/>
                    </a:cubicBezTo>
                    <a:cubicBezTo>
                      <a:pt x="98" y="39"/>
                      <a:pt x="113" y="18"/>
                      <a:pt x="113" y="18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3"/>
                      <a:pt x="69" y="0"/>
                      <a:pt x="48" y="10"/>
                    </a:cubicBezTo>
                    <a:cubicBezTo>
                      <a:pt x="27" y="21"/>
                      <a:pt x="15" y="51"/>
                      <a:pt x="0" y="6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Freeform 307"/>
              <p:cNvSpPr>
                <a:spLocks noEditPoints="1"/>
              </p:cNvSpPr>
              <p:nvPr/>
            </p:nvSpPr>
            <p:spPr bwMode="auto">
              <a:xfrm>
                <a:off x="1687" y="2188"/>
                <a:ext cx="320" cy="171"/>
              </a:xfrm>
              <a:custGeom>
                <a:avLst/>
                <a:gdLst>
                  <a:gd name="T0" fmla="*/ 26 w 135"/>
                  <a:gd name="T1" fmla="*/ 72 h 72"/>
                  <a:gd name="T2" fmla="*/ 26 w 135"/>
                  <a:gd name="T3" fmla="*/ 72 h 72"/>
                  <a:gd name="T4" fmla="*/ 15 w 135"/>
                  <a:gd name="T5" fmla="*/ 72 h 72"/>
                  <a:gd name="T6" fmla="*/ 0 w 135"/>
                  <a:gd name="T7" fmla="*/ 71 h 72"/>
                  <a:gd name="T8" fmla="*/ 11 w 135"/>
                  <a:gd name="T9" fmla="*/ 62 h 72"/>
                  <a:gd name="T10" fmla="*/ 28 w 135"/>
                  <a:gd name="T11" fmla="*/ 41 h 72"/>
                  <a:gd name="T12" fmla="*/ 61 w 135"/>
                  <a:gd name="T13" fmla="*/ 8 h 72"/>
                  <a:gd name="T14" fmla="*/ 110 w 135"/>
                  <a:gd name="T15" fmla="*/ 0 h 72"/>
                  <a:gd name="T16" fmla="*/ 123 w 135"/>
                  <a:gd name="T17" fmla="*/ 0 h 72"/>
                  <a:gd name="T18" fmla="*/ 126 w 135"/>
                  <a:gd name="T19" fmla="*/ 0 h 72"/>
                  <a:gd name="T20" fmla="*/ 135 w 135"/>
                  <a:gd name="T21" fmla="*/ 22 h 72"/>
                  <a:gd name="T22" fmla="*/ 133 w 135"/>
                  <a:gd name="T23" fmla="*/ 24 h 72"/>
                  <a:gd name="T24" fmla="*/ 88 w 135"/>
                  <a:gd name="T25" fmla="*/ 61 h 72"/>
                  <a:gd name="T26" fmla="*/ 26 w 135"/>
                  <a:gd name="T27" fmla="*/ 72 h 72"/>
                  <a:gd name="T28" fmla="*/ 110 w 135"/>
                  <a:gd name="T29" fmla="*/ 11 h 72"/>
                  <a:gd name="T30" fmla="*/ 66 w 135"/>
                  <a:gd name="T31" fmla="*/ 19 h 72"/>
                  <a:gd name="T32" fmla="*/ 37 w 135"/>
                  <a:gd name="T33" fmla="*/ 48 h 72"/>
                  <a:gd name="T34" fmla="*/ 28 w 135"/>
                  <a:gd name="T35" fmla="*/ 61 h 72"/>
                  <a:gd name="T36" fmla="*/ 83 w 135"/>
                  <a:gd name="T37" fmla="*/ 50 h 72"/>
                  <a:gd name="T38" fmla="*/ 121 w 135"/>
                  <a:gd name="T39" fmla="*/ 20 h 72"/>
                  <a:gd name="T40" fmla="*/ 118 w 135"/>
                  <a:gd name="T41" fmla="*/ 11 h 72"/>
                  <a:gd name="T42" fmla="*/ 110 w 135"/>
                  <a:gd name="T43" fmla="*/ 1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5" h="72">
                    <a:moveTo>
                      <a:pt x="26" y="72"/>
                    </a:moveTo>
                    <a:cubicBezTo>
                      <a:pt x="26" y="72"/>
                      <a:pt x="26" y="72"/>
                      <a:pt x="26" y="72"/>
                    </a:cubicBezTo>
                    <a:cubicBezTo>
                      <a:pt x="19" y="72"/>
                      <a:pt x="15" y="72"/>
                      <a:pt x="15" y="72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7" y="57"/>
                      <a:pt x="22" y="50"/>
                      <a:pt x="28" y="41"/>
                    </a:cubicBezTo>
                    <a:cubicBezTo>
                      <a:pt x="37" y="29"/>
                      <a:pt x="47" y="15"/>
                      <a:pt x="61" y="8"/>
                    </a:cubicBezTo>
                    <a:cubicBezTo>
                      <a:pt x="75" y="1"/>
                      <a:pt x="95" y="0"/>
                      <a:pt x="110" y="0"/>
                    </a:cubicBezTo>
                    <a:cubicBezTo>
                      <a:pt x="117" y="0"/>
                      <a:pt x="122" y="0"/>
                      <a:pt x="123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3" y="24"/>
                      <a:pt x="133" y="24"/>
                      <a:pt x="133" y="24"/>
                    </a:cubicBezTo>
                    <a:cubicBezTo>
                      <a:pt x="132" y="25"/>
                      <a:pt x="117" y="47"/>
                      <a:pt x="88" y="61"/>
                    </a:cubicBezTo>
                    <a:cubicBezTo>
                      <a:pt x="69" y="71"/>
                      <a:pt x="41" y="72"/>
                      <a:pt x="26" y="72"/>
                    </a:cubicBezTo>
                    <a:close/>
                    <a:moveTo>
                      <a:pt x="110" y="11"/>
                    </a:moveTo>
                    <a:cubicBezTo>
                      <a:pt x="99" y="11"/>
                      <a:pt x="79" y="12"/>
                      <a:pt x="66" y="19"/>
                    </a:cubicBezTo>
                    <a:cubicBezTo>
                      <a:pt x="55" y="24"/>
                      <a:pt x="46" y="36"/>
                      <a:pt x="37" y="48"/>
                    </a:cubicBezTo>
                    <a:cubicBezTo>
                      <a:pt x="34" y="53"/>
                      <a:pt x="31" y="57"/>
                      <a:pt x="28" y="61"/>
                    </a:cubicBezTo>
                    <a:cubicBezTo>
                      <a:pt x="43" y="60"/>
                      <a:pt x="67" y="59"/>
                      <a:pt x="83" y="50"/>
                    </a:cubicBezTo>
                    <a:cubicBezTo>
                      <a:pt x="104" y="40"/>
                      <a:pt x="117" y="26"/>
                      <a:pt x="121" y="20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6" y="11"/>
                      <a:pt x="113" y="11"/>
                      <a:pt x="110" y="1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Freeform 308"/>
              <p:cNvSpPr>
                <a:spLocks/>
              </p:cNvSpPr>
              <p:nvPr/>
            </p:nvSpPr>
            <p:spPr bwMode="auto">
              <a:xfrm>
                <a:off x="1704" y="2124"/>
                <a:ext cx="279" cy="123"/>
              </a:xfrm>
              <a:custGeom>
                <a:avLst/>
                <a:gdLst>
                  <a:gd name="T0" fmla="*/ 0 w 118"/>
                  <a:gd name="T1" fmla="*/ 33 h 52"/>
                  <a:gd name="T2" fmla="*/ 56 w 118"/>
                  <a:gd name="T3" fmla="*/ 43 h 52"/>
                  <a:gd name="T4" fmla="*/ 112 w 118"/>
                  <a:gd name="T5" fmla="*/ 21 h 52"/>
                  <a:gd name="T6" fmla="*/ 118 w 118"/>
                  <a:gd name="T7" fmla="*/ 6 h 52"/>
                  <a:gd name="T8" fmla="*/ 62 w 118"/>
                  <a:gd name="T9" fmla="*/ 1 h 52"/>
                  <a:gd name="T10" fmla="*/ 0 w 118"/>
                  <a:gd name="T11" fmla="*/ 3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52">
                    <a:moveTo>
                      <a:pt x="0" y="33"/>
                    </a:moveTo>
                    <a:cubicBezTo>
                      <a:pt x="0" y="33"/>
                      <a:pt x="25" y="52"/>
                      <a:pt x="56" y="43"/>
                    </a:cubicBezTo>
                    <a:cubicBezTo>
                      <a:pt x="88" y="34"/>
                      <a:pt x="112" y="21"/>
                      <a:pt x="112" y="21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6"/>
                      <a:pt x="86" y="0"/>
                      <a:pt x="62" y="1"/>
                    </a:cubicBezTo>
                    <a:cubicBezTo>
                      <a:pt x="38" y="3"/>
                      <a:pt x="22" y="19"/>
                      <a:pt x="0" y="3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Freeform 309"/>
              <p:cNvSpPr>
                <a:spLocks noEditPoints="1"/>
              </p:cNvSpPr>
              <p:nvPr/>
            </p:nvSpPr>
            <p:spPr bwMode="auto">
              <a:xfrm>
                <a:off x="1683" y="2113"/>
                <a:ext cx="319" cy="134"/>
              </a:xfrm>
              <a:custGeom>
                <a:avLst/>
                <a:gdLst>
                  <a:gd name="T0" fmla="*/ 48 w 135"/>
                  <a:gd name="T1" fmla="*/ 57 h 57"/>
                  <a:gd name="T2" fmla="*/ 48 w 135"/>
                  <a:gd name="T3" fmla="*/ 57 h 57"/>
                  <a:gd name="T4" fmla="*/ 6 w 135"/>
                  <a:gd name="T5" fmla="*/ 42 h 57"/>
                  <a:gd name="T6" fmla="*/ 0 w 135"/>
                  <a:gd name="T7" fmla="*/ 37 h 57"/>
                  <a:gd name="T8" fmla="*/ 6 w 135"/>
                  <a:gd name="T9" fmla="*/ 33 h 57"/>
                  <a:gd name="T10" fmla="*/ 20 w 135"/>
                  <a:gd name="T11" fmla="*/ 23 h 57"/>
                  <a:gd name="T12" fmla="*/ 71 w 135"/>
                  <a:gd name="T13" fmla="*/ 0 h 57"/>
                  <a:gd name="T14" fmla="*/ 80 w 135"/>
                  <a:gd name="T15" fmla="*/ 0 h 57"/>
                  <a:gd name="T16" fmla="*/ 128 w 135"/>
                  <a:gd name="T17" fmla="*/ 5 h 57"/>
                  <a:gd name="T18" fmla="*/ 135 w 135"/>
                  <a:gd name="T19" fmla="*/ 6 h 57"/>
                  <a:gd name="T20" fmla="*/ 126 w 135"/>
                  <a:gd name="T21" fmla="*/ 30 h 57"/>
                  <a:gd name="T22" fmla="*/ 124 w 135"/>
                  <a:gd name="T23" fmla="*/ 31 h 57"/>
                  <a:gd name="T24" fmla="*/ 67 w 135"/>
                  <a:gd name="T25" fmla="*/ 54 h 57"/>
                  <a:gd name="T26" fmla="*/ 48 w 135"/>
                  <a:gd name="T27" fmla="*/ 57 h 57"/>
                  <a:gd name="T28" fmla="*/ 20 w 135"/>
                  <a:gd name="T29" fmla="*/ 38 h 57"/>
                  <a:gd name="T30" fmla="*/ 48 w 135"/>
                  <a:gd name="T31" fmla="*/ 45 h 57"/>
                  <a:gd name="T32" fmla="*/ 48 w 135"/>
                  <a:gd name="T33" fmla="*/ 45 h 57"/>
                  <a:gd name="T34" fmla="*/ 64 w 135"/>
                  <a:gd name="T35" fmla="*/ 43 h 57"/>
                  <a:gd name="T36" fmla="*/ 116 w 135"/>
                  <a:gd name="T37" fmla="*/ 22 h 57"/>
                  <a:gd name="T38" fmla="*/ 119 w 135"/>
                  <a:gd name="T39" fmla="*/ 15 h 57"/>
                  <a:gd name="T40" fmla="*/ 72 w 135"/>
                  <a:gd name="T41" fmla="*/ 12 h 57"/>
                  <a:gd name="T42" fmla="*/ 27 w 135"/>
                  <a:gd name="T43" fmla="*/ 33 h 57"/>
                  <a:gd name="T44" fmla="*/ 20 w 135"/>
                  <a:gd name="T45" fmla="*/ 3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5" h="57">
                    <a:moveTo>
                      <a:pt x="48" y="57"/>
                    </a:moveTo>
                    <a:cubicBezTo>
                      <a:pt x="48" y="57"/>
                      <a:pt x="48" y="57"/>
                      <a:pt x="48" y="57"/>
                    </a:cubicBezTo>
                    <a:cubicBezTo>
                      <a:pt x="24" y="57"/>
                      <a:pt x="6" y="43"/>
                      <a:pt x="6" y="42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11" y="30"/>
                      <a:pt x="16" y="27"/>
                      <a:pt x="20" y="23"/>
                    </a:cubicBezTo>
                    <a:cubicBezTo>
                      <a:pt x="36" y="12"/>
                      <a:pt x="51" y="2"/>
                      <a:pt x="71" y="0"/>
                    </a:cubicBezTo>
                    <a:cubicBezTo>
                      <a:pt x="74" y="0"/>
                      <a:pt x="77" y="0"/>
                      <a:pt x="80" y="0"/>
                    </a:cubicBezTo>
                    <a:cubicBezTo>
                      <a:pt x="102" y="0"/>
                      <a:pt x="127" y="5"/>
                      <a:pt x="128" y="5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3" y="31"/>
                      <a:pt x="99" y="45"/>
                      <a:pt x="67" y="54"/>
                    </a:cubicBezTo>
                    <a:cubicBezTo>
                      <a:pt x="61" y="56"/>
                      <a:pt x="55" y="57"/>
                      <a:pt x="48" y="57"/>
                    </a:cubicBezTo>
                    <a:close/>
                    <a:moveTo>
                      <a:pt x="20" y="38"/>
                    </a:moveTo>
                    <a:cubicBezTo>
                      <a:pt x="26" y="41"/>
                      <a:pt x="36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3" y="45"/>
                      <a:pt x="59" y="44"/>
                      <a:pt x="64" y="43"/>
                    </a:cubicBezTo>
                    <a:cubicBezTo>
                      <a:pt x="89" y="35"/>
                      <a:pt x="110" y="25"/>
                      <a:pt x="11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09" y="14"/>
                      <a:pt x="88" y="11"/>
                      <a:pt x="72" y="12"/>
                    </a:cubicBezTo>
                    <a:cubicBezTo>
                      <a:pt x="55" y="13"/>
                      <a:pt x="42" y="22"/>
                      <a:pt x="27" y="33"/>
                    </a:cubicBezTo>
                    <a:cubicBezTo>
                      <a:pt x="25" y="34"/>
                      <a:pt x="22" y="36"/>
                      <a:pt x="20" y="3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Freeform 310"/>
              <p:cNvSpPr>
                <a:spLocks/>
              </p:cNvSpPr>
              <p:nvPr/>
            </p:nvSpPr>
            <p:spPr bwMode="auto">
              <a:xfrm>
                <a:off x="1678" y="2025"/>
                <a:ext cx="333" cy="128"/>
              </a:xfrm>
              <a:custGeom>
                <a:avLst/>
                <a:gdLst>
                  <a:gd name="T0" fmla="*/ 0 w 141"/>
                  <a:gd name="T1" fmla="*/ 28 h 54"/>
                  <a:gd name="T2" fmla="*/ 70 w 141"/>
                  <a:gd name="T3" fmla="*/ 49 h 54"/>
                  <a:gd name="T4" fmla="*/ 132 w 141"/>
                  <a:gd name="T5" fmla="*/ 8 h 54"/>
                  <a:gd name="T6" fmla="*/ 73 w 141"/>
                  <a:gd name="T7" fmla="*/ 0 h 54"/>
                  <a:gd name="T8" fmla="*/ 0 w 141"/>
                  <a:gd name="T9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54">
                    <a:moveTo>
                      <a:pt x="0" y="28"/>
                    </a:moveTo>
                    <a:cubicBezTo>
                      <a:pt x="0" y="28"/>
                      <a:pt x="29" y="54"/>
                      <a:pt x="70" y="49"/>
                    </a:cubicBezTo>
                    <a:cubicBezTo>
                      <a:pt x="141" y="41"/>
                      <a:pt x="126" y="38"/>
                      <a:pt x="132" y="8"/>
                    </a:cubicBezTo>
                    <a:cubicBezTo>
                      <a:pt x="132" y="8"/>
                      <a:pt x="100" y="0"/>
                      <a:pt x="73" y="0"/>
                    </a:cubicBezTo>
                    <a:cubicBezTo>
                      <a:pt x="46" y="0"/>
                      <a:pt x="8" y="25"/>
                      <a:pt x="0" y="2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Freeform 311"/>
              <p:cNvSpPr>
                <a:spLocks noEditPoints="1"/>
              </p:cNvSpPr>
              <p:nvPr/>
            </p:nvSpPr>
            <p:spPr bwMode="auto">
              <a:xfrm>
                <a:off x="1654" y="2011"/>
                <a:ext cx="353" cy="144"/>
              </a:xfrm>
              <a:custGeom>
                <a:avLst/>
                <a:gdLst>
                  <a:gd name="T0" fmla="*/ 70 w 149"/>
                  <a:gd name="T1" fmla="*/ 61 h 61"/>
                  <a:gd name="T2" fmla="*/ 70 w 149"/>
                  <a:gd name="T3" fmla="*/ 61 h 61"/>
                  <a:gd name="T4" fmla="*/ 7 w 149"/>
                  <a:gd name="T5" fmla="*/ 38 h 61"/>
                  <a:gd name="T6" fmla="*/ 0 w 149"/>
                  <a:gd name="T7" fmla="*/ 32 h 61"/>
                  <a:gd name="T8" fmla="*/ 8 w 149"/>
                  <a:gd name="T9" fmla="*/ 29 h 61"/>
                  <a:gd name="T10" fmla="*/ 17 w 149"/>
                  <a:gd name="T11" fmla="*/ 24 h 61"/>
                  <a:gd name="T12" fmla="*/ 83 w 149"/>
                  <a:gd name="T13" fmla="*/ 0 h 61"/>
                  <a:gd name="T14" fmla="*/ 144 w 149"/>
                  <a:gd name="T15" fmla="*/ 9 h 61"/>
                  <a:gd name="T16" fmla="*/ 149 w 149"/>
                  <a:gd name="T17" fmla="*/ 10 h 61"/>
                  <a:gd name="T18" fmla="*/ 148 w 149"/>
                  <a:gd name="T19" fmla="*/ 16 h 61"/>
                  <a:gd name="T20" fmla="*/ 146 w 149"/>
                  <a:gd name="T21" fmla="*/ 29 h 61"/>
                  <a:gd name="T22" fmla="*/ 81 w 149"/>
                  <a:gd name="T23" fmla="*/ 61 h 61"/>
                  <a:gd name="T24" fmla="*/ 70 w 149"/>
                  <a:gd name="T25" fmla="*/ 61 h 61"/>
                  <a:gd name="T26" fmla="*/ 21 w 149"/>
                  <a:gd name="T27" fmla="*/ 35 h 61"/>
                  <a:gd name="T28" fmla="*/ 70 w 149"/>
                  <a:gd name="T29" fmla="*/ 50 h 61"/>
                  <a:gd name="T30" fmla="*/ 70 w 149"/>
                  <a:gd name="T31" fmla="*/ 50 h 61"/>
                  <a:gd name="T32" fmla="*/ 80 w 149"/>
                  <a:gd name="T33" fmla="*/ 49 h 61"/>
                  <a:gd name="T34" fmla="*/ 134 w 149"/>
                  <a:gd name="T35" fmla="*/ 27 h 61"/>
                  <a:gd name="T36" fmla="*/ 136 w 149"/>
                  <a:gd name="T37" fmla="*/ 19 h 61"/>
                  <a:gd name="T38" fmla="*/ 83 w 149"/>
                  <a:gd name="T39" fmla="*/ 11 h 61"/>
                  <a:gd name="T40" fmla="*/ 23 w 149"/>
                  <a:gd name="T41" fmla="*/ 34 h 61"/>
                  <a:gd name="T42" fmla="*/ 21 w 149"/>
                  <a:gd name="T43" fmla="*/ 3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9" h="61">
                    <a:moveTo>
                      <a:pt x="70" y="61"/>
                    </a:moveTo>
                    <a:cubicBezTo>
                      <a:pt x="70" y="61"/>
                      <a:pt x="70" y="61"/>
                      <a:pt x="70" y="61"/>
                    </a:cubicBezTo>
                    <a:cubicBezTo>
                      <a:pt x="33" y="61"/>
                      <a:pt x="8" y="39"/>
                      <a:pt x="7" y="3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0" y="28"/>
                      <a:pt x="13" y="26"/>
                      <a:pt x="17" y="24"/>
                    </a:cubicBezTo>
                    <a:cubicBezTo>
                      <a:pt x="32" y="16"/>
                      <a:pt x="61" y="0"/>
                      <a:pt x="83" y="0"/>
                    </a:cubicBezTo>
                    <a:cubicBezTo>
                      <a:pt x="111" y="0"/>
                      <a:pt x="143" y="8"/>
                      <a:pt x="144" y="9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7" y="21"/>
                      <a:pt x="146" y="25"/>
                      <a:pt x="146" y="29"/>
                    </a:cubicBezTo>
                    <a:cubicBezTo>
                      <a:pt x="144" y="51"/>
                      <a:pt x="138" y="54"/>
                      <a:pt x="81" y="61"/>
                    </a:cubicBezTo>
                    <a:cubicBezTo>
                      <a:pt x="77" y="61"/>
                      <a:pt x="74" y="61"/>
                      <a:pt x="70" y="61"/>
                    </a:cubicBezTo>
                    <a:close/>
                    <a:moveTo>
                      <a:pt x="21" y="35"/>
                    </a:moveTo>
                    <a:cubicBezTo>
                      <a:pt x="31" y="41"/>
                      <a:pt x="48" y="50"/>
                      <a:pt x="70" y="50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73" y="50"/>
                      <a:pt x="76" y="49"/>
                      <a:pt x="80" y="49"/>
                    </a:cubicBezTo>
                    <a:cubicBezTo>
                      <a:pt x="133" y="43"/>
                      <a:pt x="133" y="41"/>
                      <a:pt x="134" y="27"/>
                    </a:cubicBezTo>
                    <a:cubicBezTo>
                      <a:pt x="135" y="25"/>
                      <a:pt x="135" y="22"/>
                      <a:pt x="136" y="19"/>
                    </a:cubicBezTo>
                    <a:cubicBezTo>
                      <a:pt x="126" y="16"/>
                      <a:pt x="103" y="11"/>
                      <a:pt x="83" y="11"/>
                    </a:cubicBezTo>
                    <a:cubicBezTo>
                      <a:pt x="64" y="11"/>
                      <a:pt x="37" y="26"/>
                      <a:pt x="23" y="34"/>
                    </a:cubicBezTo>
                    <a:cubicBezTo>
                      <a:pt x="22" y="35"/>
                      <a:pt x="22" y="35"/>
                      <a:pt x="21" y="3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Freeform 312"/>
              <p:cNvSpPr>
                <a:spLocks/>
              </p:cNvSpPr>
              <p:nvPr/>
            </p:nvSpPr>
            <p:spPr bwMode="auto">
              <a:xfrm>
                <a:off x="1706" y="1902"/>
                <a:ext cx="303" cy="142"/>
              </a:xfrm>
              <a:custGeom>
                <a:avLst/>
                <a:gdLst>
                  <a:gd name="T0" fmla="*/ 0 w 128"/>
                  <a:gd name="T1" fmla="*/ 23 h 60"/>
                  <a:gd name="T2" fmla="*/ 69 w 128"/>
                  <a:gd name="T3" fmla="*/ 59 h 60"/>
                  <a:gd name="T4" fmla="*/ 120 w 128"/>
                  <a:gd name="T5" fmla="*/ 35 h 60"/>
                  <a:gd name="T6" fmla="*/ 60 w 128"/>
                  <a:gd name="T7" fmla="*/ 7 h 60"/>
                  <a:gd name="T8" fmla="*/ 0 w 128"/>
                  <a:gd name="T9" fmla="*/ 2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">
                    <a:moveTo>
                      <a:pt x="0" y="23"/>
                    </a:moveTo>
                    <a:cubicBezTo>
                      <a:pt x="0" y="23"/>
                      <a:pt x="27" y="60"/>
                      <a:pt x="69" y="59"/>
                    </a:cubicBezTo>
                    <a:cubicBezTo>
                      <a:pt x="112" y="57"/>
                      <a:pt x="120" y="35"/>
                      <a:pt x="120" y="35"/>
                    </a:cubicBezTo>
                    <a:cubicBezTo>
                      <a:pt x="120" y="35"/>
                      <a:pt x="128" y="15"/>
                      <a:pt x="60" y="7"/>
                    </a:cubicBezTo>
                    <a:cubicBezTo>
                      <a:pt x="11" y="0"/>
                      <a:pt x="18" y="18"/>
                      <a:pt x="0" y="2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Freeform 313"/>
              <p:cNvSpPr>
                <a:spLocks noEditPoints="1"/>
              </p:cNvSpPr>
              <p:nvPr/>
            </p:nvSpPr>
            <p:spPr bwMode="auto">
              <a:xfrm>
                <a:off x="1685" y="1902"/>
                <a:ext cx="322" cy="152"/>
              </a:xfrm>
              <a:custGeom>
                <a:avLst/>
                <a:gdLst>
                  <a:gd name="T0" fmla="*/ 76 w 136"/>
                  <a:gd name="T1" fmla="*/ 64 h 64"/>
                  <a:gd name="T2" fmla="*/ 76 w 136"/>
                  <a:gd name="T3" fmla="*/ 64 h 64"/>
                  <a:gd name="T4" fmla="*/ 5 w 136"/>
                  <a:gd name="T5" fmla="*/ 26 h 64"/>
                  <a:gd name="T6" fmla="*/ 0 w 136"/>
                  <a:gd name="T7" fmla="*/ 19 h 64"/>
                  <a:gd name="T8" fmla="*/ 8 w 136"/>
                  <a:gd name="T9" fmla="*/ 17 h 64"/>
                  <a:gd name="T10" fmla="*/ 17 w 136"/>
                  <a:gd name="T11" fmla="*/ 11 h 64"/>
                  <a:gd name="T12" fmla="*/ 51 w 136"/>
                  <a:gd name="T13" fmla="*/ 0 h 64"/>
                  <a:gd name="T14" fmla="*/ 70 w 136"/>
                  <a:gd name="T15" fmla="*/ 1 h 64"/>
                  <a:gd name="T16" fmla="*/ 133 w 136"/>
                  <a:gd name="T17" fmla="*/ 25 h 64"/>
                  <a:gd name="T18" fmla="*/ 134 w 136"/>
                  <a:gd name="T19" fmla="*/ 37 h 64"/>
                  <a:gd name="T20" fmla="*/ 79 w 136"/>
                  <a:gd name="T21" fmla="*/ 64 h 64"/>
                  <a:gd name="T22" fmla="*/ 76 w 136"/>
                  <a:gd name="T23" fmla="*/ 64 h 64"/>
                  <a:gd name="T24" fmla="*/ 19 w 136"/>
                  <a:gd name="T25" fmla="*/ 25 h 64"/>
                  <a:gd name="T26" fmla="*/ 76 w 136"/>
                  <a:gd name="T27" fmla="*/ 53 h 64"/>
                  <a:gd name="T28" fmla="*/ 76 w 136"/>
                  <a:gd name="T29" fmla="*/ 53 h 64"/>
                  <a:gd name="T30" fmla="*/ 78 w 136"/>
                  <a:gd name="T31" fmla="*/ 53 h 64"/>
                  <a:gd name="T32" fmla="*/ 124 w 136"/>
                  <a:gd name="T33" fmla="*/ 33 h 64"/>
                  <a:gd name="T34" fmla="*/ 122 w 136"/>
                  <a:gd name="T35" fmla="*/ 30 h 64"/>
                  <a:gd name="T36" fmla="*/ 69 w 136"/>
                  <a:gd name="T37" fmla="*/ 12 h 64"/>
                  <a:gd name="T38" fmla="*/ 51 w 136"/>
                  <a:gd name="T39" fmla="*/ 11 h 64"/>
                  <a:gd name="T40" fmla="*/ 25 w 136"/>
                  <a:gd name="T41" fmla="*/ 20 h 64"/>
                  <a:gd name="T42" fmla="*/ 19 w 136"/>
                  <a:gd name="T43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" h="64">
                    <a:moveTo>
                      <a:pt x="76" y="64"/>
                    </a:moveTo>
                    <a:cubicBezTo>
                      <a:pt x="76" y="64"/>
                      <a:pt x="76" y="64"/>
                      <a:pt x="76" y="64"/>
                    </a:cubicBezTo>
                    <a:cubicBezTo>
                      <a:pt x="32" y="64"/>
                      <a:pt x="6" y="28"/>
                      <a:pt x="5" y="2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2" y="16"/>
                      <a:pt x="14" y="14"/>
                      <a:pt x="17" y="11"/>
                    </a:cubicBezTo>
                    <a:cubicBezTo>
                      <a:pt x="23" y="6"/>
                      <a:pt x="30" y="0"/>
                      <a:pt x="51" y="0"/>
                    </a:cubicBezTo>
                    <a:cubicBezTo>
                      <a:pt x="57" y="0"/>
                      <a:pt x="63" y="0"/>
                      <a:pt x="70" y="1"/>
                    </a:cubicBezTo>
                    <a:cubicBezTo>
                      <a:pt x="105" y="5"/>
                      <a:pt x="126" y="13"/>
                      <a:pt x="133" y="25"/>
                    </a:cubicBezTo>
                    <a:cubicBezTo>
                      <a:pt x="136" y="31"/>
                      <a:pt x="135" y="36"/>
                      <a:pt x="134" y="37"/>
                    </a:cubicBezTo>
                    <a:cubicBezTo>
                      <a:pt x="134" y="38"/>
                      <a:pt x="125" y="63"/>
                      <a:pt x="79" y="64"/>
                    </a:cubicBezTo>
                    <a:cubicBezTo>
                      <a:pt x="78" y="64"/>
                      <a:pt x="77" y="64"/>
                      <a:pt x="76" y="64"/>
                    </a:cubicBezTo>
                    <a:close/>
                    <a:moveTo>
                      <a:pt x="19" y="25"/>
                    </a:moveTo>
                    <a:cubicBezTo>
                      <a:pt x="27" y="34"/>
                      <a:pt x="48" y="53"/>
                      <a:pt x="76" y="53"/>
                    </a:cubicBezTo>
                    <a:cubicBezTo>
                      <a:pt x="76" y="53"/>
                      <a:pt x="76" y="53"/>
                      <a:pt x="76" y="53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114" y="51"/>
                      <a:pt x="122" y="35"/>
                      <a:pt x="124" y="33"/>
                    </a:cubicBezTo>
                    <a:cubicBezTo>
                      <a:pt x="124" y="33"/>
                      <a:pt x="123" y="32"/>
                      <a:pt x="122" y="30"/>
                    </a:cubicBezTo>
                    <a:cubicBezTo>
                      <a:pt x="120" y="26"/>
                      <a:pt x="109" y="17"/>
                      <a:pt x="69" y="12"/>
                    </a:cubicBezTo>
                    <a:cubicBezTo>
                      <a:pt x="62" y="12"/>
                      <a:pt x="56" y="11"/>
                      <a:pt x="51" y="11"/>
                    </a:cubicBezTo>
                    <a:cubicBezTo>
                      <a:pt x="35" y="11"/>
                      <a:pt x="30" y="15"/>
                      <a:pt x="25" y="20"/>
                    </a:cubicBezTo>
                    <a:cubicBezTo>
                      <a:pt x="23" y="22"/>
                      <a:pt x="21" y="23"/>
                      <a:pt x="19" y="2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Freeform 314"/>
              <p:cNvSpPr>
                <a:spLocks/>
              </p:cNvSpPr>
              <p:nvPr/>
            </p:nvSpPr>
            <p:spPr bwMode="auto">
              <a:xfrm>
                <a:off x="1683" y="1796"/>
                <a:ext cx="321" cy="161"/>
              </a:xfrm>
              <a:custGeom>
                <a:avLst/>
                <a:gdLst>
                  <a:gd name="T0" fmla="*/ 0 w 136"/>
                  <a:gd name="T1" fmla="*/ 28 h 68"/>
                  <a:gd name="T2" fmla="*/ 47 w 136"/>
                  <a:gd name="T3" fmla="*/ 55 h 68"/>
                  <a:gd name="T4" fmla="*/ 127 w 136"/>
                  <a:gd name="T5" fmla="*/ 53 h 68"/>
                  <a:gd name="T6" fmla="*/ 102 w 136"/>
                  <a:gd name="T7" fmla="*/ 16 h 68"/>
                  <a:gd name="T8" fmla="*/ 0 w 136"/>
                  <a:gd name="T9" fmla="*/ 2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68">
                    <a:moveTo>
                      <a:pt x="0" y="28"/>
                    </a:moveTo>
                    <a:cubicBezTo>
                      <a:pt x="0" y="28"/>
                      <a:pt x="28" y="47"/>
                      <a:pt x="47" y="55"/>
                    </a:cubicBezTo>
                    <a:cubicBezTo>
                      <a:pt x="79" y="68"/>
                      <a:pt x="117" y="63"/>
                      <a:pt x="127" y="53"/>
                    </a:cubicBezTo>
                    <a:cubicBezTo>
                      <a:pt x="136" y="44"/>
                      <a:pt x="128" y="20"/>
                      <a:pt x="102" y="16"/>
                    </a:cubicBezTo>
                    <a:cubicBezTo>
                      <a:pt x="71" y="11"/>
                      <a:pt x="35" y="0"/>
                      <a:pt x="0" y="2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Freeform 315"/>
              <p:cNvSpPr>
                <a:spLocks noEditPoints="1"/>
              </p:cNvSpPr>
              <p:nvPr/>
            </p:nvSpPr>
            <p:spPr bwMode="auto">
              <a:xfrm>
                <a:off x="1659" y="1805"/>
                <a:ext cx="350" cy="152"/>
              </a:xfrm>
              <a:custGeom>
                <a:avLst/>
                <a:gdLst>
                  <a:gd name="T0" fmla="*/ 99 w 148"/>
                  <a:gd name="T1" fmla="*/ 64 h 64"/>
                  <a:gd name="T2" fmla="*/ 99 w 148"/>
                  <a:gd name="T3" fmla="*/ 64 h 64"/>
                  <a:gd name="T4" fmla="*/ 55 w 148"/>
                  <a:gd name="T5" fmla="*/ 56 h 64"/>
                  <a:gd name="T6" fmla="*/ 7 w 148"/>
                  <a:gd name="T7" fmla="*/ 29 h 64"/>
                  <a:gd name="T8" fmla="*/ 0 w 148"/>
                  <a:gd name="T9" fmla="*/ 24 h 64"/>
                  <a:gd name="T10" fmla="*/ 6 w 148"/>
                  <a:gd name="T11" fmla="*/ 20 h 64"/>
                  <a:gd name="T12" fmla="*/ 63 w 148"/>
                  <a:gd name="T13" fmla="*/ 0 h 64"/>
                  <a:gd name="T14" fmla="*/ 100 w 148"/>
                  <a:gd name="T15" fmla="*/ 4 h 64"/>
                  <a:gd name="T16" fmla="*/ 113 w 148"/>
                  <a:gd name="T17" fmla="*/ 6 h 64"/>
                  <a:gd name="T18" fmla="*/ 145 w 148"/>
                  <a:gd name="T19" fmla="*/ 31 h 64"/>
                  <a:gd name="T20" fmla="*/ 141 w 148"/>
                  <a:gd name="T21" fmla="*/ 53 h 64"/>
                  <a:gd name="T22" fmla="*/ 99 w 148"/>
                  <a:gd name="T23" fmla="*/ 64 h 64"/>
                  <a:gd name="T24" fmla="*/ 20 w 148"/>
                  <a:gd name="T25" fmla="*/ 24 h 64"/>
                  <a:gd name="T26" fmla="*/ 60 w 148"/>
                  <a:gd name="T27" fmla="*/ 46 h 64"/>
                  <a:gd name="T28" fmla="*/ 99 w 148"/>
                  <a:gd name="T29" fmla="*/ 53 h 64"/>
                  <a:gd name="T30" fmla="*/ 133 w 148"/>
                  <a:gd name="T31" fmla="*/ 45 h 64"/>
                  <a:gd name="T32" fmla="*/ 134 w 148"/>
                  <a:gd name="T33" fmla="*/ 34 h 64"/>
                  <a:gd name="T34" fmla="*/ 111 w 148"/>
                  <a:gd name="T35" fmla="*/ 17 h 64"/>
                  <a:gd name="T36" fmla="*/ 98 w 148"/>
                  <a:gd name="T37" fmla="*/ 15 h 64"/>
                  <a:gd name="T38" fmla="*/ 63 w 148"/>
                  <a:gd name="T39" fmla="*/ 11 h 64"/>
                  <a:gd name="T40" fmla="*/ 20 w 148"/>
                  <a:gd name="T41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8" h="64">
                    <a:moveTo>
                      <a:pt x="99" y="64"/>
                    </a:moveTo>
                    <a:cubicBezTo>
                      <a:pt x="99" y="64"/>
                      <a:pt x="99" y="64"/>
                      <a:pt x="99" y="64"/>
                    </a:cubicBezTo>
                    <a:cubicBezTo>
                      <a:pt x="88" y="64"/>
                      <a:pt x="72" y="63"/>
                      <a:pt x="55" y="56"/>
                    </a:cubicBezTo>
                    <a:cubicBezTo>
                      <a:pt x="35" y="48"/>
                      <a:pt x="8" y="30"/>
                      <a:pt x="7" y="29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23" y="6"/>
                      <a:pt x="41" y="0"/>
                      <a:pt x="63" y="0"/>
                    </a:cubicBezTo>
                    <a:cubicBezTo>
                      <a:pt x="76" y="0"/>
                      <a:pt x="88" y="2"/>
                      <a:pt x="100" y="4"/>
                    </a:cubicBezTo>
                    <a:cubicBezTo>
                      <a:pt x="104" y="5"/>
                      <a:pt x="109" y="5"/>
                      <a:pt x="113" y="6"/>
                    </a:cubicBezTo>
                    <a:cubicBezTo>
                      <a:pt x="131" y="9"/>
                      <a:pt x="142" y="21"/>
                      <a:pt x="145" y="31"/>
                    </a:cubicBezTo>
                    <a:cubicBezTo>
                      <a:pt x="148" y="39"/>
                      <a:pt x="146" y="48"/>
                      <a:pt x="141" y="53"/>
                    </a:cubicBezTo>
                    <a:cubicBezTo>
                      <a:pt x="134" y="60"/>
                      <a:pt x="118" y="64"/>
                      <a:pt x="99" y="64"/>
                    </a:cubicBezTo>
                    <a:close/>
                    <a:moveTo>
                      <a:pt x="20" y="24"/>
                    </a:moveTo>
                    <a:cubicBezTo>
                      <a:pt x="29" y="30"/>
                      <a:pt x="47" y="40"/>
                      <a:pt x="60" y="46"/>
                    </a:cubicBezTo>
                    <a:cubicBezTo>
                      <a:pt x="75" y="52"/>
                      <a:pt x="89" y="53"/>
                      <a:pt x="99" y="53"/>
                    </a:cubicBezTo>
                    <a:cubicBezTo>
                      <a:pt x="116" y="53"/>
                      <a:pt x="129" y="49"/>
                      <a:pt x="133" y="45"/>
                    </a:cubicBezTo>
                    <a:cubicBezTo>
                      <a:pt x="135" y="43"/>
                      <a:pt x="135" y="39"/>
                      <a:pt x="134" y="34"/>
                    </a:cubicBezTo>
                    <a:cubicBezTo>
                      <a:pt x="132" y="27"/>
                      <a:pt x="124" y="19"/>
                      <a:pt x="111" y="17"/>
                    </a:cubicBezTo>
                    <a:cubicBezTo>
                      <a:pt x="107" y="17"/>
                      <a:pt x="103" y="16"/>
                      <a:pt x="98" y="15"/>
                    </a:cubicBezTo>
                    <a:cubicBezTo>
                      <a:pt x="87" y="13"/>
                      <a:pt x="75" y="11"/>
                      <a:pt x="63" y="11"/>
                    </a:cubicBezTo>
                    <a:cubicBezTo>
                      <a:pt x="46" y="11"/>
                      <a:pt x="33" y="15"/>
                      <a:pt x="20" y="2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Freeform 316"/>
              <p:cNvSpPr>
                <a:spLocks/>
              </p:cNvSpPr>
              <p:nvPr/>
            </p:nvSpPr>
            <p:spPr bwMode="auto">
              <a:xfrm>
                <a:off x="1642" y="1696"/>
                <a:ext cx="431" cy="159"/>
              </a:xfrm>
              <a:custGeom>
                <a:avLst/>
                <a:gdLst>
                  <a:gd name="T0" fmla="*/ 0 w 182"/>
                  <a:gd name="T1" fmla="*/ 14 h 67"/>
                  <a:gd name="T2" fmla="*/ 32 w 182"/>
                  <a:gd name="T3" fmla="*/ 37 h 67"/>
                  <a:gd name="T4" fmla="*/ 140 w 182"/>
                  <a:gd name="T5" fmla="*/ 54 h 67"/>
                  <a:gd name="T6" fmla="*/ 172 w 182"/>
                  <a:gd name="T7" fmla="*/ 20 h 67"/>
                  <a:gd name="T8" fmla="*/ 90 w 182"/>
                  <a:gd name="T9" fmla="*/ 4 h 67"/>
                  <a:gd name="T10" fmla="*/ 0 w 182"/>
                  <a:gd name="T11" fmla="*/ 1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67">
                    <a:moveTo>
                      <a:pt x="0" y="14"/>
                    </a:moveTo>
                    <a:cubicBezTo>
                      <a:pt x="0" y="14"/>
                      <a:pt x="18" y="23"/>
                      <a:pt x="32" y="37"/>
                    </a:cubicBezTo>
                    <a:cubicBezTo>
                      <a:pt x="42" y="47"/>
                      <a:pt x="79" y="67"/>
                      <a:pt x="140" y="54"/>
                    </a:cubicBezTo>
                    <a:cubicBezTo>
                      <a:pt x="182" y="45"/>
                      <a:pt x="172" y="20"/>
                      <a:pt x="172" y="20"/>
                    </a:cubicBezTo>
                    <a:cubicBezTo>
                      <a:pt x="172" y="20"/>
                      <a:pt x="130" y="7"/>
                      <a:pt x="90" y="4"/>
                    </a:cubicBezTo>
                    <a:cubicBezTo>
                      <a:pt x="49" y="0"/>
                      <a:pt x="0" y="14"/>
                      <a:pt x="0" y="1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Freeform 317"/>
              <p:cNvSpPr>
                <a:spLocks noEditPoints="1"/>
              </p:cNvSpPr>
              <p:nvPr/>
            </p:nvSpPr>
            <p:spPr bwMode="auto">
              <a:xfrm>
                <a:off x="1605" y="1689"/>
                <a:ext cx="465" cy="159"/>
              </a:xfrm>
              <a:custGeom>
                <a:avLst/>
                <a:gdLst>
                  <a:gd name="T0" fmla="*/ 118 w 197"/>
                  <a:gd name="T1" fmla="*/ 67 h 67"/>
                  <a:gd name="T2" fmla="*/ 118 w 197"/>
                  <a:gd name="T3" fmla="*/ 67 h 67"/>
                  <a:gd name="T4" fmla="*/ 44 w 197"/>
                  <a:gd name="T5" fmla="*/ 44 h 67"/>
                  <a:gd name="T6" fmla="*/ 14 w 197"/>
                  <a:gd name="T7" fmla="*/ 22 h 67"/>
                  <a:gd name="T8" fmla="*/ 0 w 197"/>
                  <a:gd name="T9" fmla="*/ 16 h 67"/>
                  <a:gd name="T10" fmla="*/ 15 w 197"/>
                  <a:gd name="T11" fmla="*/ 11 h 67"/>
                  <a:gd name="T12" fmla="*/ 92 w 197"/>
                  <a:gd name="T13" fmla="*/ 0 h 67"/>
                  <a:gd name="T14" fmla="*/ 106 w 197"/>
                  <a:gd name="T15" fmla="*/ 1 h 67"/>
                  <a:gd name="T16" fmla="*/ 189 w 197"/>
                  <a:gd name="T17" fmla="*/ 17 h 67"/>
                  <a:gd name="T18" fmla="*/ 192 w 197"/>
                  <a:gd name="T19" fmla="*/ 18 h 67"/>
                  <a:gd name="T20" fmla="*/ 193 w 197"/>
                  <a:gd name="T21" fmla="*/ 20 h 67"/>
                  <a:gd name="T22" fmla="*/ 192 w 197"/>
                  <a:gd name="T23" fmla="*/ 42 h 67"/>
                  <a:gd name="T24" fmla="*/ 157 w 197"/>
                  <a:gd name="T25" fmla="*/ 63 h 67"/>
                  <a:gd name="T26" fmla="*/ 118 w 197"/>
                  <a:gd name="T27" fmla="*/ 67 h 67"/>
                  <a:gd name="T28" fmla="*/ 32 w 197"/>
                  <a:gd name="T29" fmla="*/ 19 h 67"/>
                  <a:gd name="T30" fmla="*/ 52 w 197"/>
                  <a:gd name="T31" fmla="*/ 36 h 67"/>
                  <a:gd name="T32" fmla="*/ 118 w 197"/>
                  <a:gd name="T33" fmla="*/ 55 h 67"/>
                  <a:gd name="T34" fmla="*/ 118 w 197"/>
                  <a:gd name="T35" fmla="*/ 55 h 67"/>
                  <a:gd name="T36" fmla="*/ 155 w 197"/>
                  <a:gd name="T37" fmla="*/ 52 h 67"/>
                  <a:gd name="T38" fmla="*/ 181 w 197"/>
                  <a:gd name="T39" fmla="*/ 37 h 67"/>
                  <a:gd name="T40" fmla="*/ 183 w 197"/>
                  <a:gd name="T41" fmla="*/ 27 h 67"/>
                  <a:gd name="T42" fmla="*/ 105 w 197"/>
                  <a:gd name="T43" fmla="*/ 12 h 67"/>
                  <a:gd name="T44" fmla="*/ 92 w 197"/>
                  <a:gd name="T45" fmla="*/ 12 h 67"/>
                  <a:gd name="T46" fmla="*/ 32 w 197"/>
                  <a:gd name="T47" fmla="*/ 1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67">
                    <a:moveTo>
                      <a:pt x="118" y="67"/>
                    </a:moveTo>
                    <a:cubicBezTo>
                      <a:pt x="118" y="67"/>
                      <a:pt x="118" y="67"/>
                      <a:pt x="118" y="67"/>
                    </a:cubicBezTo>
                    <a:cubicBezTo>
                      <a:pt x="78" y="67"/>
                      <a:pt x="52" y="52"/>
                      <a:pt x="44" y="44"/>
                    </a:cubicBezTo>
                    <a:cubicBezTo>
                      <a:pt x="31" y="31"/>
                      <a:pt x="14" y="22"/>
                      <a:pt x="14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55" y="0"/>
                      <a:pt x="92" y="0"/>
                    </a:cubicBezTo>
                    <a:cubicBezTo>
                      <a:pt x="97" y="0"/>
                      <a:pt x="102" y="0"/>
                      <a:pt x="106" y="1"/>
                    </a:cubicBezTo>
                    <a:cubicBezTo>
                      <a:pt x="146" y="4"/>
                      <a:pt x="188" y="17"/>
                      <a:pt x="189" y="17"/>
                    </a:cubicBezTo>
                    <a:cubicBezTo>
                      <a:pt x="192" y="18"/>
                      <a:pt x="192" y="18"/>
                      <a:pt x="192" y="18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1"/>
                      <a:pt x="197" y="31"/>
                      <a:pt x="192" y="42"/>
                    </a:cubicBezTo>
                    <a:cubicBezTo>
                      <a:pt x="186" y="52"/>
                      <a:pt x="175" y="59"/>
                      <a:pt x="157" y="63"/>
                    </a:cubicBezTo>
                    <a:cubicBezTo>
                      <a:pt x="144" y="66"/>
                      <a:pt x="131" y="67"/>
                      <a:pt x="118" y="67"/>
                    </a:cubicBezTo>
                    <a:close/>
                    <a:moveTo>
                      <a:pt x="32" y="19"/>
                    </a:moveTo>
                    <a:cubicBezTo>
                      <a:pt x="38" y="23"/>
                      <a:pt x="45" y="29"/>
                      <a:pt x="52" y="36"/>
                    </a:cubicBezTo>
                    <a:cubicBezTo>
                      <a:pt x="59" y="42"/>
                      <a:pt x="82" y="55"/>
                      <a:pt x="118" y="55"/>
                    </a:cubicBezTo>
                    <a:cubicBezTo>
                      <a:pt x="118" y="55"/>
                      <a:pt x="118" y="55"/>
                      <a:pt x="118" y="55"/>
                    </a:cubicBezTo>
                    <a:cubicBezTo>
                      <a:pt x="130" y="55"/>
                      <a:pt x="142" y="54"/>
                      <a:pt x="155" y="52"/>
                    </a:cubicBezTo>
                    <a:cubicBezTo>
                      <a:pt x="169" y="49"/>
                      <a:pt x="178" y="44"/>
                      <a:pt x="181" y="37"/>
                    </a:cubicBezTo>
                    <a:cubicBezTo>
                      <a:pt x="183" y="33"/>
                      <a:pt x="183" y="30"/>
                      <a:pt x="183" y="27"/>
                    </a:cubicBezTo>
                    <a:cubicBezTo>
                      <a:pt x="173" y="24"/>
                      <a:pt x="138" y="15"/>
                      <a:pt x="105" y="12"/>
                    </a:cubicBezTo>
                    <a:cubicBezTo>
                      <a:pt x="101" y="12"/>
                      <a:pt x="97" y="12"/>
                      <a:pt x="92" y="12"/>
                    </a:cubicBezTo>
                    <a:cubicBezTo>
                      <a:pt x="69" y="12"/>
                      <a:pt x="46" y="16"/>
                      <a:pt x="32" y="1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Freeform 318"/>
              <p:cNvSpPr>
                <a:spLocks/>
              </p:cNvSpPr>
              <p:nvPr/>
            </p:nvSpPr>
            <p:spPr bwMode="auto">
              <a:xfrm>
                <a:off x="1621" y="1540"/>
                <a:ext cx="393" cy="197"/>
              </a:xfrm>
              <a:custGeom>
                <a:avLst/>
                <a:gdLst>
                  <a:gd name="T0" fmla="*/ 0 w 166"/>
                  <a:gd name="T1" fmla="*/ 18 h 83"/>
                  <a:gd name="T2" fmla="*/ 44 w 166"/>
                  <a:gd name="T3" fmla="*/ 49 h 83"/>
                  <a:gd name="T4" fmla="*/ 166 w 166"/>
                  <a:gd name="T5" fmla="*/ 75 h 83"/>
                  <a:gd name="T6" fmla="*/ 128 w 166"/>
                  <a:gd name="T7" fmla="*/ 32 h 83"/>
                  <a:gd name="T8" fmla="*/ 0 w 166"/>
                  <a:gd name="T9" fmla="*/ 1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83">
                    <a:moveTo>
                      <a:pt x="0" y="18"/>
                    </a:moveTo>
                    <a:cubicBezTo>
                      <a:pt x="0" y="18"/>
                      <a:pt x="31" y="38"/>
                      <a:pt x="44" y="49"/>
                    </a:cubicBezTo>
                    <a:cubicBezTo>
                      <a:pt x="57" y="60"/>
                      <a:pt x="101" y="83"/>
                      <a:pt x="166" y="75"/>
                    </a:cubicBezTo>
                    <a:cubicBezTo>
                      <a:pt x="166" y="75"/>
                      <a:pt x="150" y="41"/>
                      <a:pt x="128" y="32"/>
                    </a:cubicBezTo>
                    <a:cubicBezTo>
                      <a:pt x="106" y="22"/>
                      <a:pt x="47" y="0"/>
                      <a:pt x="0" y="1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Freeform 319"/>
              <p:cNvSpPr>
                <a:spLocks noEditPoints="1"/>
              </p:cNvSpPr>
              <p:nvPr/>
            </p:nvSpPr>
            <p:spPr bwMode="auto">
              <a:xfrm>
                <a:off x="1590" y="1552"/>
                <a:ext cx="445" cy="182"/>
              </a:xfrm>
              <a:custGeom>
                <a:avLst/>
                <a:gdLst>
                  <a:gd name="T0" fmla="*/ 152 w 188"/>
                  <a:gd name="T1" fmla="*/ 77 h 77"/>
                  <a:gd name="T2" fmla="*/ 152 w 188"/>
                  <a:gd name="T3" fmla="*/ 77 h 77"/>
                  <a:gd name="T4" fmla="*/ 53 w 188"/>
                  <a:gd name="T5" fmla="*/ 49 h 77"/>
                  <a:gd name="T6" fmla="*/ 9 w 188"/>
                  <a:gd name="T7" fmla="*/ 18 h 77"/>
                  <a:gd name="T8" fmla="*/ 0 w 188"/>
                  <a:gd name="T9" fmla="*/ 11 h 77"/>
                  <a:gd name="T10" fmla="*/ 11 w 188"/>
                  <a:gd name="T11" fmla="*/ 7 h 77"/>
                  <a:gd name="T12" fmla="*/ 52 w 188"/>
                  <a:gd name="T13" fmla="*/ 0 h 77"/>
                  <a:gd name="T14" fmla="*/ 143 w 188"/>
                  <a:gd name="T15" fmla="*/ 22 h 77"/>
                  <a:gd name="T16" fmla="*/ 184 w 188"/>
                  <a:gd name="T17" fmla="*/ 67 h 77"/>
                  <a:gd name="T18" fmla="*/ 188 w 188"/>
                  <a:gd name="T19" fmla="*/ 75 h 77"/>
                  <a:gd name="T20" fmla="*/ 180 w 188"/>
                  <a:gd name="T21" fmla="*/ 75 h 77"/>
                  <a:gd name="T22" fmla="*/ 152 w 188"/>
                  <a:gd name="T23" fmla="*/ 77 h 77"/>
                  <a:gd name="T24" fmla="*/ 26 w 188"/>
                  <a:gd name="T25" fmla="*/ 15 h 77"/>
                  <a:gd name="T26" fmla="*/ 61 w 188"/>
                  <a:gd name="T27" fmla="*/ 40 h 77"/>
                  <a:gd name="T28" fmla="*/ 152 w 188"/>
                  <a:gd name="T29" fmla="*/ 66 h 77"/>
                  <a:gd name="T30" fmla="*/ 152 w 188"/>
                  <a:gd name="T31" fmla="*/ 66 h 77"/>
                  <a:gd name="T32" fmla="*/ 170 w 188"/>
                  <a:gd name="T33" fmla="*/ 65 h 77"/>
                  <a:gd name="T34" fmla="*/ 139 w 188"/>
                  <a:gd name="T35" fmla="*/ 32 h 77"/>
                  <a:gd name="T36" fmla="*/ 52 w 188"/>
                  <a:gd name="T37" fmla="*/ 12 h 77"/>
                  <a:gd name="T38" fmla="*/ 26 w 188"/>
                  <a:gd name="T39" fmla="*/ 1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77">
                    <a:moveTo>
                      <a:pt x="152" y="77"/>
                    </a:moveTo>
                    <a:cubicBezTo>
                      <a:pt x="152" y="77"/>
                      <a:pt x="152" y="77"/>
                      <a:pt x="152" y="77"/>
                    </a:cubicBezTo>
                    <a:cubicBezTo>
                      <a:pt x="99" y="77"/>
                      <a:pt x="64" y="59"/>
                      <a:pt x="53" y="49"/>
                    </a:cubicBezTo>
                    <a:cubicBezTo>
                      <a:pt x="41" y="38"/>
                      <a:pt x="10" y="18"/>
                      <a:pt x="9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3" y="3"/>
                      <a:pt x="37" y="0"/>
                      <a:pt x="52" y="0"/>
                    </a:cubicBezTo>
                    <a:cubicBezTo>
                      <a:pt x="87" y="0"/>
                      <a:pt x="121" y="12"/>
                      <a:pt x="143" y="22"/>
                    </a:cubicBezTo>
                    <a:cubicBezTo>
                      <a:pt x="167" y="32"/>
                      <a:pt x="183" y="66"/>
                      <a:pt x="184" y="67"/>
                    </a:cubicBezTo>
                    <a:cubicBezTo>
                      <a:pt x="188" y="75"/>
                      <a:pt x="188" y="75"/>
                      <a:pt x="188" y="75"/>
                    </a:cubicBezTo>
                    <a:cubicBezTo>
                      <a:pt x="180" y="75"/>
                      <a:pt x="180" y="75"/>
                      <a:pt x="180" y="75"/>
                    </a:cubicBezTo>
                    <a:cubicBezTo>
                      <a:pt x="170" y="77"/>
                      <a:pt x="161" y="77"/>
                      <a:pt x="152" y="77"/>
                    </a:cubicBezTo>
                    <a:close/>
                    <a:moveTo>
                      <a:pt x="26" y="15"/>
                    </a:moveTo>
                    <a:cubicBezTo>
                      <a:pt x="37" y="22"/>
                      <a:pt x="52" y="33"/>
                      <a:pt x="61" y="40"/>
                    </a:cubicBezTo>
                    <a:cubicBezTo>
                      <a:pt x="69" y="47"/>
                      <a:pt x="101" y="66"/>
                      <a:pt x="152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8" y="66"/>
                      <a:pt x="164" y="65"/>
                      <a:pt x="170" y="65"/>
                    </a:cubicBezTo>
                    <a:cubicBezTo>
                      <a:pt x="164" y="55"/>
                      <a:pt x="152" y="38"/>
                      <a:pt x="139" y="32"/>
                    </a:cubicBezTo>
                    <a:cubicBezTo>
                      <a:pt x="117" y="23"/>
                      <a:pt x="85" y="12"/>
                      <a:pt x="52" y="12"/>
                    </a:cubicBezTo>
                    <a:cubicBezTo>
                      <a:pt x="43" y="12"/>
                      <a:pt x="34" y="13"/>
                      <a:pt x="26" y="1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Freeform 320"/>
              <p:cNvSpPr>
                <a:spLocks/>
              </p:cNvSpPr>
              <p:nvPr/>
            </p:nvSpPr>
            <p:spPr bwMode="auto">
              <a:xfrm>
                <a:off x="1534" y="1401"/>
                <a:ext cx="423" cy="232"/>
              </a:xfrm>
              <a:custGeom>
                <a:avLst/>
                <a:gdLst>
                  <a:gd name="T0" fmla="*/ 36 w 179"/>
                  <a:gd name="T1" fmla="*/ 7 h 98"/>
                  <a:gd name="T2" fmla="*/ 0 w 179"/>
                  <a:gd name="T3" fmla="*/ 0 h 98"/>
                  <a:gd name="T4" fmla="*/ 41 w 179"/>
                  <a:gd name="T5" fmla="*/ 45 h 98"/>
                  <a:gd name="T6" fmla="*/ 167 w 179"/>
                  <a:gd name="T7" fmla="*/ 96 h 98"/>
                  <a:gd name="T8" fmla="*/ 179 w 179"/>
                  <a:gd name="T9" fmla="*/ 98 h 98"/>
                  <a:gd name="T10" fmla="*/ 175 w 179"/>
                  <a:gd name="T11" fmla="*/ 79 h 98"/>
                  <a:gd name="T12" fmla="*/ 140 w 179"/>
                  <a:gd name="T13" fmla="*/ 45 h 98"/>
                  <a:gd name="T14" fmla="*/ 36 w 179"/>
                  <a:gd name="T15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98">
                    <a:moveTo>
                      <a:pt x="36" y="7"/>
                    </a:moveTo>
                    <a:cubicBezTo>
                      <a:pt x="36" y="7"/>
                      <a:pt x="23" y="4"/>
                      <a:pt x="0" y="0"/>
                    </a:cubicBezTo>
                    <a:cubicBezTo>
                      <a:pt x="0" y="0"/>
                      <a:pt x="27" y="30"/>
                      <a:pt x="41" y="45"/>
                    </a:cubicBezTo>
                    <a:cubicBezTo>
                      <a:pt x="54" y="60"/>
                      <a:pt x="125" y="93"/>
                      <a:pt x="167" y="96"/>
                    </a:cubicBezTo>
                    <a:cubicBezTo>
                      <a:pt x="179" y="98"/>
                      <a:pt x="179" y="98"/>
                      <a:pt x="179" y="98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140" y="45"/>
                      <a:pt x="140" y="45"/>
                      <a:pt x="140" y="45"/>
                    </a:cubicBezTo>
                    <a:lnTo>
                      <a:pt x="36" y="7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Freeform 321"/>
              <p:cNvSpPr>
                <a:spLocks noEditPoints="1"/>
              </p:cNvSpPr>
              <p:nvPr/>
            </p:nvSpPr>
            <p:spPr bwMode="auto">
              <a:xfrm>
                <a:off x="1496" y="1377"/>
                <a:ext cx="480" cy="270"/>
              </a:xfrm>
              <a:custGeom>
                <a:avLst/>
                <a:gdLst>
                  <a:gd name="T0" fmla="*/ 203 w 203"/>
                  <a:gd name="T1" fmla="*/ 114 h 114"/>
                  <a:gd name="T2" fmla="*/ 183 w 203"/>
                  <a:gd name="T3" fmla="*/ 112 h 114"/>
                  <a:gd name="T4" fmla="*/ 52 w 203"/>
                  <a:gd name="T5" fmla="*/ 59 h 114"/>
                  <a:gd name="T6" fmla="*/ 12 w 203"/>
                  <a:gd name="T7" fmla="*/ 13 h 114"/>
                  <a:gd name="T8" fmla="*/ 0 w 203"/>
                  <a:gd name="T9" fmla="*/ 0 h 114"/>
                  <a:gd name="T10" fmla="*/ 17 w 203"/>
                  <a:gd name="T11" fmla="*/ 4 h 114"/>
                  <a:gd name="T12" fmla="*/ 53 w 203"/>
                  <a:gd name="T13" fmla="*/ 11 h 114"/>
                  <a:gd name="T14" fmla="*/ 54 w 203"/>
                  <a:gd name="T15" fmla="*/ 12 h 114"/>
                  <a:gd name="T16" fmla="*/ 159 w 203"/>
                  <a:gd name="T17" fmla="*/ 50 h 114"/>
                  <a:gd name="T18" fmla="*/ 196 w 203"/>
                  <a:gd name="T19" fmla="*/ 87 h 114"/>
                  <a:gd name="T20" fmla="*/ 203 w 203"/>
                  <a:gd name="T21" fmla="*/ 114 h 114"/>
                  <a:gd name="T22" fmla="*/ 32 w 203"/>
                  <a:gd name="T23" fmla="*/ 19 h 114"/>
                  <a:gd name="T24" fmla="*/ 61 w 203"/>
                  <a:gd name="T25" fmla="*/ 51 h 114"/>
                  <a:gd name="T26" fmla="*/ 184 w 203"/>
                  <a:gd name="T27" fmla="*/ 100 h 114"/>
                  <a:gd name="T28" fmla="*/ 188 w 203"/>
                  <a:gd name="T29" fmla="*/ 101 h 114"/>
                  <a:gd name="T30" fmla="*/ 186 w 203"/>
                  <a:gd name="T31" fmla="*/ 92 h 114"/>
                  <a:gd name="T32" fmla="*/ 153 w 203"/>
                  <a:gd name="T33" fmla="*/ 60 h 114"/>
                  <a:gd name="T34" fmla="*/ 51 w 203"/>
                  <a:gd name="T35" fmla="*/ 23 h 114"/>
                  <a:gd name="T36" fmla="*/ 32 w 203"/>
                  <a:gd name="T37" fmla="*/ 1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3" h="114">
                    <a:moveTo>
                      <a:pt x="203" y="114"/>
                    </a:moveTo>
                    <a:cubicBezTo>
                      <a:pt x="183" y="112"/>
                      <a:pt x="183" y="112"/>
                      <a:pt x="183" y="112"/>
                    </a:cubicBezTo>
                    <a:cubicBezTo>
                      <a:pt x="140" y="109"/>
                      <a:pt x="67" y="75"/>
                      <a:pt x="52" y="59"/>
                    </a:cubicBezTo>
                    <a:cubicBezTo>
                      <a:pt x="39" y="44"/>
                      <a:pt x="12" y="13"/>
                      <a:pt x="12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40" y="8"/>
                      <a:pt x="53" y="11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96" y="87"/>
                      <a:pt x="196" y="87"/>
                      <a:pt x="196" y="87"/>
                    </a:cubicBezTo>
                    <a:lnTo>
                      <a:pt x="203" y="114"/>
                    </a:lnTo>
                    <a:close/>
                    <a:moveTo>
                      <a:pt x="32" y="19"/>
                    </a:moveTo>
                    <a:cubicBezTo>
                      <a:pt x="41" y="29"/>
                      <a:pt x="53" y="42"/>
                      <a:pt x="61" y="51"/>
                    </a:cubicBezTo>
                    <a:cubicBezTo>
                      <a:pt x="73" y="65"/>
                      <a:pt x="142" y="97"/>
                      <a:pt x="184" y="100"/>
                    </a:cubicBezTo>
                    <a:cubicBezTo>
                      <a:pt x="188" y="101"/>
                      <a:pt x="188" y="101"/>
                      <a:pt x="188" y="101"/>
                    </a:cubicBezTo>
                    <a:cubicBezTo>
                      <a:pt x="186" y="92"/>
                      <a:pt x="186" y="92"/>
                      <a:pt x="186" y="92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49" y="22"/>
                      <a:pt x="42" y="21"/>
                      <a:pt x="32" y="1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Freeform 322"/>
              <p:cNvSpPr>
                <a:spLocks/>
              </p:cNvSpPr>
              <p:nvPr/>
            </p:nvSpPr>
            <p:spPr bwMode="auto">
              <a:xfrm>
                <a:off x="1498" y="1250"/>
                <a:ext cx="416" cy="274"/>
              </a:xfrm>
              <a:custGeom>
                <a:avLst/>
                <a:gdLst>
                  <a:gd name="T0" fmla="*/ 0 w 176"/>
                  <a:gd name="T1" fmla="*/ 5 h 116"/>
                  <a:gd name="T2" fmla="*/ 15 w 176"/>
                  <a:gd name="T3" fmla="*/ 27 h 116"/>
                  <a:gd name="T4" fmla="*/ 151 w 176"/>
                  <a:gd name="T5" fmla="*/ 116 h 116"/>
                  <a:gd name="T6" fmla="*/ 157 w 176"/>
                  <a:gd name="T7" fmla="*/ 113 h 116"/>
                  <a:gd name="T8" fmla="*/ 121 w 176"/>
                  <a:gd name="T9" fmla="*/ 45 h 116"/>
                  <a:gd name="T10" fmla="*/ 0 w 176"/>
                  <a:gd name="T11" fmla="*/ 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116">
                    <a:moveTo>
                      <a:pt x="0" y="5"/>
                    </a:moveTo>
                    <a:cubicBezTo>
                      <a:pt x="0" y="5"/>
                      <a:pt x="12" y="21"/>
                      <a:pt x="15" y="27"/>
                    </a:cubicBezTo>
                    <a:cubicBezTo>
                      <a:pt x="18" y="33"/>
                      <a:pt x="54" y="98"/>
                      <a:pt x="151" y="116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157" y="113"/>
                      <a:pt x="176" y="89"/>
                      <a:pt x="121" y="45"/>
                    </a:cubicBezTo>
                    <a:cubicBezTo>
                      <a:pt x="65" y="2"/>
                      <a:pt x="41" y="0"/>
                      <a:pt x="0" y="5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9" name="Freeform 323"/>
              <p:cNvSpPr>
                <a:spLocks noEditPoints="1"/>
              </p:cNvSpPr>
              <p:nvPr/>
            </p:nvSpPr>
            <p:spPr bwMode="auto">
              <a:xfrm>
                <a:off x="1472" y="1243"/>
                <a:ext cx="421" cy="295"/>
              </a:xfrm>
              <a:custGeom>
                <a:avLst/>
                <a:gdLst>
                  <a:gd name="T0" fmla="*/ 163 w 178"/>
                  <a:gd name="T1" fmla="*/ 125 h 125"/>
                  <a:gd name="T2" fmla="*/ 161 w 178"/>
                  <a:gd name="T3" fmla="*/ 125 h 125"/>
                  <a:gd name="T4" fmla="*/ 21 w 178"/>
                  <a:gd name="T5" fmla="*/ 33 h 125"/>
                  <a:gd name="T6" fmla="*/ 6 w 178"/>
                  <a:gd name="T7" fmla="*/ 11 h 125"/>
                  <a:gd name="T8" fmla="*/ 0 w 178"/>
                  <a:gd name="T9" fmla="*/ 3 h 125"/>
                  <a:gd name="T10" fmla="*/ 10 w 178"/>
                  <a:gd name="T11" fmla="*/ 2 h 125"/>
                  <a:gd name="T12" fmla="*/ 36 w 178"/>
                  <a:gd name="T13" fmla="*/ 0 h 125"/>
                  <a:gd name="T14" fmla="*/ 135 w 178"/>
                  <a:gd name="T15" fmla="*/ 44 h 125"/>
                  <a:gd name="T16" fmla="*/ 177 w 178"/>
                  <a:gd name="T17" fmla="*/ 100 h 125"/>
                  <a:gd name="T18" fmla="*/ 172 w 178"/>
                  <a:gd name="T19" fmla="*/ 120 h 125"/>
                  <a:gd name="T20" fmla="*/ 172 w 178"/>
                  <a:gd name="T21" fmla="*/ 121 h 125"/>
                  <a:gd name="T22" fmla="*/ 163 w 178"/>
                  <a:gd name="T23" fmla="*/ 125 h 125"/>
                  <a:gd name="T24" fmla="*/ 21 w 178"/>
                  <a:gd name="T25" fmla="*/ 13 h 125"/>
                  <a:gd name="T26" fmla="*/ 31 w 178"/>
                  <a:gd name="T27" fmla="*/ 28 h 125"/>
                  <a:gd name="T28" fmla="*/ 161 w 178"/>
                  <a:gd name="T29" fmla="*/ 113 h 125"/>
                  <a:gd name="T30" fmla="*/ 164 w 178"/>
                  <a:gd name="T31" fmla="*/ 112 h 125"/>
                  <a:gd name="T32" fmla="*/ 128 w 178"/>
                  <a:gd name="T33" fmla="*/ 53 h 125"/>
                  <a:gd name="T34" fmla="*/ 36 w 178"/>
                  <a:gd name="T35" fmla="*/ 12 h 125"/>
                  <a:gd name="T36" fmla="*/ 21 w 178"/>
                  <a:gd name="T37" fmla="*/ 1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125">
                    <a:moveTo>
                      <a:pt x="163" y="125"/>
                    </a:moveTo>
                    <a:cubicBezTo>
                      <a:pt x="161" y="125"/>
                      <a:pt x="161" y="125"/>
                      <a:pt x="161" y="125"/>
                    </a:cubicBezTo>
                    <a:cubicBezTo>
                      <a:pt x="58" y="106"/>
                      <a:pt x="22" y="36"/>
                      <a:pt x="21" y="33"/>
                    </a:cubicBezTo>
                    <a:cubicBezTo>
                      <a:pt x="18" y="28"/>
                      <a:pt x="9" y="16"/>
                      <a:pt x="6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8" y="1"/>
                      <a:pt x="27" y="0"/>
                      <a:pt x="36" y="0"/>
                    </a:cubicBezTo>
                    <a:cubicBezTo>
                      <a:pt x="68" y="0"/>
                      <a:pt x="94" y="12"/>
                      <a:pt x="135" y="44"/>
                    </a:cubicBezTo>
                    <a:cubicBezTo>
                      <a:pt x="161" y="64"/>
                      <a:pt x="175" y="83"/>
                      <a:pt x="177" y="100"/>
                    </a:cubicBezTo>
                    <a:cubicBezTo>
                      <a:pt x="178" y="112"/>
                      <a:pt x="173" y="119"/>
                      <a:pt x="172" y="120"/>
                    </a:cubicBezTo>
                    <a:cubicBezTo>
                      <a:pt x="172" y="121"/>
                      <a:pt x="172" y="121"/>
                      <a:pt x="172" y="121"/>
                    </a:cubicBezTo>
                    <a:lnTo>
                      <a:pt x="163" y="125"/>
                    </a:lnTo>
                    <a:close/>
                    <a:moveTo>
                      <a:pt x="21" y="13"/>
                    </a:moveTo>
                    <a:cubicBezTo>
                      <a:pt x="25" y="18"/>
                      <a:pt x="29" y="24"/>
                      <a:pt x="31" y="28"/>
                    </a:cubicBezTo>
                    <a:cubicBezTo>
                      <a:pt x="31" y="28"/>
                      <a:pt x="65" y="95"/>
                      <a:pt x="161" y="113"/>
                    </a:cubicBezTo>
                    <a:cubicBezTo>
                      <a:pt x="164" y="112"/>
                      <a:pt x="164" y="112"/>
                      <a:pt x="164" y="112"/>
                    </a:cubicBezTo>
                    <a:cubicBezTo>
                      <a:pt x="166" y="108"/>
                      <a:pt x="172" y="88"/>
                      <a:pt x="128" y="53"/>
                    </a:cubicBezTo>
                    <a:cubicBezTo>
                      <a:pt x="84" y="19"/>
                      <a:pt x="61" y="12"/>
                      <a:pt x="36" y="12"/>
                    </a:cubicBezTo>
                    <a:cubicBezTo>
                      <a:pt x="31" y="12"/>
                      <a:pt x="26" y="12"/>
                      <a:pt x="21" y="1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Freeform 324"/>
              <p:cNvSpPr>
                <a:spLocks/>
              </p:cNvSpPr>
              <p:nvPr/>
            </p:nvSpPr>
            <p:spPr bwMode="auto">
              <a:xfrm>
                <a:off x="1148" y="959"/>
                <a:ext cx="1237" cy="1601"/>
              </a:xfrm>
              <a:custGeom>
                <a:avLst/>
                <a:gdLst>
                  <a:gd name="T0" fmla="*/ 523 w 523"/>
                  <a:gd name="T1" fmla="*/ 606 h 677"/>
                  <a:gd name="T2" fmla="*/ 481 w 523"/>
                  <a:gd name="T3" fmla="*/ 609 h 677"/>
                  <a:gd name="T4" fmla="*/ 422 w 523"/>
                  <a:gd name="T5" fmla="*/ 556 h 677"/>
                  <a:gd name="T6" fmla="*/ 410 w 523"/>
                  <a:gd name="T7" fmla="*/ 544 h 677"/>
                  <a:gd name="T8" fmla="*/ 401 w 523"/>
                  <a:gd name="T9" fmla="*/ 521 h 677"/>
                  <a:gd name="T10" fmla="*/ 409 w 523"/>
                  <a:gd name="T11" fmla="*/ 458 h 677"/>
                  <a:gd name="T12" fmla="*/ 422 w 523"/>
                  <a:gd name="T13" fmla="*/ 423 h 677"/>
                  <a:gd name="T14" fmla="*/ 456 w 523"/>
                  <a:gd name="T15" fmla="*/ 374 h 677"/>
                  <a:gd name="T16" fmla="*/ 425 w 523"/>
                  <a:gd name="T17" fmla="*/ 310 h 677"/>
                  <a:gd name="T18" fmla="*/ 407 w 523"/>
                  <a:gd name="T19" fmla="*/ 271 h 677"/>
                  <a:gd name="T20" fmla="*/ 152 w 523"/>
                  <a:gd name="T21" fmla="*/ 74 h 677"/>
                  <a:gd name="T22" fmla="*/ 110 w 523"/>
                  <a:gd name="T23" fmla="*/ 45 h 677"/>
                  <a:gd name="T24" fmla="*/ 0 w 523"/>
                  <a:gd name="T25" fmla="*/ 0 h 677"/>
                  <a:gd name="T26" fmla="*/ 44 w 523"/>
                  <a:gd name="T27" fmla="*/ 37 h 677"/>
                  <a:gd name="T28" fmla="*/ 118 w 523"/>
                  <a:gd name="T29" fmla="*/ 66 h 677"/>
                  <a:gd name="T30" fmla="*/ 149 w 523"/>
                  <a:gd name="T31" fmla="*/ 96 h 677"/>
                  <a:gd name="T32" fmla="*/ 152 w 523"/>
                  <a:gd name="T33" fmla="*/ 114 h 677"/>
                  <a:gd name="T34" fmla="*/ 223 w 523"/>
                  <a:gd name="T35" fmla="*/ 141 h 677"/>
                  <a:gd name="T36" fmla="*/ 300 w 523"/>
                  <a:gd name="T37" fmla="*/ 206 h 677"/>
                  <a:gd name="T38" fmla="*/ 311 w 523"/>
                  <a:gd name="T39" fmla="*/ 245 h 677"/>
                  <a:gd name="T40" fmla="*/ 352 w 523"/>
                  <a:gd name="T41" fmla="*/ 277 h 677"/>
                  <a:gd name="T42" fmla="*/ 336 w 523"/>
                  <a:gd name="T43" fmla="*/ 271 h 677"/>
                  <a:gd name="T44" fmla="*/ 350 w 523"/>
                  <a:gd name="T45" fmla="*/ 310 h 677"/>
                  <a:gd name="T46" fmla="*/ 382 w 523"/>
                  <a:gd name="T47" fmla="*/ 336 h 677"/>
                  <a:gd name="T48" fmla="*/ 373 w 523"/>
                  <a:gd name="T49" fmla="*/ 330 h 677"/>
                  <a:gd name="T50" fmla="*/ 371 w 523"/>
                  <a:gd name="T51" fmla="*/ 349 h 677"/>
                  <a:gd name="T52" fmla="*/ 364 w 523"/>
                  <a:gd name="T53" fmla="*/ 339 h 677"/>
                  <a:gd name="T54" fmla="*/ 362 w 523"/>
                  <a:gd name="T55" fmla="*/ 368 h 677"/>
                  <a:gd name="T56" fmla="*/ 356 w 523"/>
                  <a:gd name="T57" fmla="*/ 357 h 677"/>
                  <a:gd name="T58" fmla="*/ 342 w 523"/>
                  <a:gd name="T59" fmla="*/ 366 h 677"/>
                  <a:gd name="T60" fmla="*/ 349 w 523"/>
                  <a:gd name="T61" fmla="*/ 395 h 677"/>
                  <a:gd name="T62" fmla="*/ 341 w 523"/>
                  <a:gd name="T63" fmla="*/ 429 h 677"/>
                  <a:gd name="T64" fmla="*/ 355 w 523"/>
                  <a:gd name="T65" fmla="*/ 455 h 677"/>
                  <a:gd name="T66" fmla="*/ 346 w 523"/>
                  <a:gd name="T67" fmla="*/ 441 h 677"/>
                  <a:gd name="T68" fmla="*/ 339 w 523"/>
                  <a:gd name="T69" fmla="*/ 464 h 677"/>
                  <a:gd name="T70" fmla="*/ 353 w 523"/>
                  <a:gd name="T71" fmla="*/ 478 h 677"/>
                  <a:gd name="T72" fmla="*/ 346 w 523"/>
                  <a:gd name="T73" fmla="*/ 505 h 677"/>
                  <a:gd name="T74" fmla="*/ 349 w 523"/>
                  <a:gd name="T75" fmla="*/ 535 h 677"/>
                  <a:gd name="T76" fmla="*/ 365 w 523"/>
                  <a:gd name="T77" fmla="*/ 562 h 677"/>
                  <a:gd name="T78" fmla="*/ 374 w 523"/>
                  <a:gd name="T79" fmla="*/ 591 h 677"/>
                  <a:gd name="T80" fmla="*/ 395 w 523"/>
                  <a:gd name="T81" fmla="*/ 621 h 677"/>
                  <a:gd name="T82" fmla="*/ 413 w 523"/>
                  <a:gd name="T83" fmla="*/ 627 h 677"/>
                  <a:gd name="T84" fmla="*/ 432 w 523"/>
                  <a:gd name="T85" fmla="*/ 637 h 677"/>
                  <a:gd name="T86" fmla="*/ 432 w 523"/>
                  <a:gd name="T87" fmla="*/ 625 h 677"/>
                  <a:gd name="T88" fmla="*/ 462 w 523"/>
                  <a:gd name="T89" fmla="*/ 645 h 677"/>
                  <a:gd name="T90" fmla="*/ 460 w 523"/>
                  <a:gd name="T91" fmla="*/ 636 h 677"/>
                  <a:gd name="T92" fmla="*/ 523 w 523"/>
                  <a:gd name="T93" fmla="*/ 677 h 677"/>
                  <a:gd name="T94" fmla="*/ 523 w 523"/>
                  <a:gd name="T95" fmla="*/ 606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3" h="677">
                    <a:moveTo>
                      <a:pt x="523" y="606"/>
                    </a:moveTo>
                    <a:cubicBezTo>
                      <a:pt x="523" y="606"/>
                      <a:pt x="490" y="606"/>
                      <a:pt x="481" y="609"/>
                    </a:cubicBezTo>
                    <a:cubicBezTo>
                      <a:pt x="472" y="612"/>
                      <a:pt x="435" y="573"/>
                      <a:pt x="422" y="556"/>
                    </a:cubicBezTo>
                    <a:cubicBezTo>
                      <a:pt x="410" y="544"/>
                      <a:pt x="410" y="544"/>
                      <a:pt x="410" y="544"/>
                    </a:cubicBezTo>
                    <a:cubicBezTo>
                      <a:pt x="410" y="544"/>
                      <a:pt x="413" y="533"/>
                      <a:pt x="401" y="521"/>
                    </a:cubicBezTo>
                    <a:cubicBezTo>
                      <a:pt x="401" y="521"/>
                      <a:pt x="413" y="484"/>
                      <a:pt x="409" y="458"/>
                    </a:cubicBezTo>
                    <a:cubicBezTo>
                      <a:pt x="409" y="458"/>
                      <a:pt x="421" y="438"/>
                      <a:pt x="422" y="423"/>
                    </a:cubicBezTo>
                    <a:cubicBezTo>
                      <a:pt x="422" y="423"/>
                      <a:pt x="460" y="411"/>
                      <a:pt x="456" y="374"/>
                    </a:cubicBezTo>
                    <a:cubicBezTo>
                      <a:pt x="451" y="336"/>
                      <a:pt x="438" y="328"/>
                      <a:pt x="425" y="310"/>
                    </a:cubicBezTo>
                    <a:cubicBezTo>
                      <a:pt x="413" y="292"/>
                      <a:pt x="416" y="280"/>
                      <a:pt x="407" y="271"/>
                    </a:cubicBezTo>
                    <a:cubicBezTo>
                      <a:pt x="398" y="262"/>
                      <a:pt x="320" y="164"/>
                      <a:pt x="152" y="74"/>
                    </a:cubicBezTo>
                    <a:cubicBezTo>
                      <a:pt x="152" y="74"/>
                      <a:pt x="128" y="60"/>
                      <a:pt x="110" y="45"/>
                    </a:cubicBezTo>
                    <a:cubicBezTo>
                      <a:pt x="92" y="30"/>
                      <a:pt x="41" y="1"/>
                      <a:pt x="0" y="0"/>
                    </a:cubicBezTo>
                    <a:cubicBezTo>
                      <a:pt x="0" y="0"/>
                      <a:pt x="21" y="27"/>
                      <a:pt x="44" y="37"/>
                    </a:cubicBezTo>
                    <a:cubicBezTo>
                      <a:pt x="66" y="48"/>
                      <a:pt x="101" y="51"/>
                      <a:pt x="118" y="66"/>
                    </a:cubicBezTo>
                    <a:cubicBezTo>
                      <a:pt x="134" y="81"/>
                      <a:pt x="124" y="86"/>
                      <a:pt x="149" y="96"/>
                    </a:cubicBezTo>
                    <a:cubicBezTo>
                      <a:pt x="149" y="96"/>
                      <a:pt x="116" y="93"/>
                      <a:pt x="152" y="114"/>
                    </a:cubicBezTo>
                    <a:cubicBezTo>
                      <a:pt x="189" y="135"/>
                      <a:pt x="180" y="117"/>
                      <a:pt x="223" y="141"/>
                    </a:cubicBezTo>
                    <a:cubicBezTo>
                      <a:pt x="223" y="141"/>
                      <a:pt x="291" y="179"/>
                      <a:pt x="300" y="206"/>
                    </a:cubicBezTo>
                    <a:cubicBezTo>
                      <a:pt x="309" y="233"/>
                      <a:pt x="303" y="233"/>
                      <a:pt x="311" y="245"/>
                    </a:cubicBezTo>
                    <a:cubicBezTo>
                      <a:pt x="318" y="257"/>
                      <a:pt x="342" y="274"/>
                      <a:pt x="352" y="277"/>
                    </a:cubicBezTo>
                    <a:cubicBezTo>
                      <a:pt x="336" y="271"/>
                      <a:pt x="336" y="271"/>
                      <a:pt x="336" y="271"/>
                    </a:cubicBezTo>
                    <a:cubicBezTo>
                      <a:pt x="336" y="271"/>
                      <a:pt x="318" y="288"/>
                      <a:pt x="350" y="310"/>
                    </a:cubicBezTo>
                    <a:cubicBezTo>
                      <a:pt x="382" y="333"/>
                      <a:pt x="382" y="336"/>
                      <a:pt x="382" y="336"/>
                    </a:cubicBezTo>
                    <a:cubicBezTo>
                      <a:pt x="373" y="330"/>
                      <a:pt x="373" y="330"/>
                      <a:pt x="373" y="330"/>
                    </a:cubicBezTo>
                    <a:cubicBezTo>
                      <a:pt x="373" y="330"/>
                      <a:pt x="365" y="339"/>
                      <a:pt x="371" y="349"/>
                    </a:cubicBezTo>
                    <a:cubicBezTo>
                      <a:pt x="371" y="349"/>
                      <a:pt x="367" y="334"/>
                      <a:pt x="364" y="339"/>
                    </a:cubicBezTo>
                    <a:cubicBezTo>
                      <a:pt x="361" y="343"/>
                      <a:pt x="353" y="355"/>
                      <a:pt x="362" y="368"/>
                    </a:cubicBezTo>
                    <a:cubicBezTo>
                      <a:pt x="356" y="357"/>
                      <a:pt x="356" y="357"/>
                      <a:pt x="356" y="357"/>
                    </a:cubicBezTo>
                    <a:cubicBezTo>
                      <a:pt x="356" y="357"/>
                      <a:pt x="346" y="355"/>
                      <a:pt x="342" y="366"/>
                    </a:cubicBezTo>
                    <a:cubicBezTo>
                      <a:pt x="339" y="377"/>
                      <a:pt x="344" y="390"/>
                      <a:pt x="349" y="395"/>
                    </a:cubicBezTo>
                    <a:cubicBezTo>
                      <a:pt x="349" y="395"/>
                      <a:pt x="333" y="407"/>
                      <a:pt x="341" y="429"/>
                    </a:cubicBezTo>
                    <a:cubicBezTo>
                      <a:pt x="349" y="452"/>
                      <a:pt x="355" y="455"/>
                      <a:pt x="355" y="455"/>
                    </a:cubicBezTo>
                    <a:cubicBezTo>
                      <a:pt x="346" y="441"/>
                      <a:pt x="346" y="441"/>
                      <a:pt x="346" y="441"/>
                    </a:cubicBezTo>
                    <a:cubicBezTo>
                      <a:pt x="346" y="441"/>
                      <a:pt x="333" y="461"/>
                      <a:pt x="339" y="464"/>
                    </a:cubicBezTo>
                    <a:cubicBezTo>
                      <a:pt x="346" y="467"/>
                      <a:pt x="353" y="478"/>
                      <a:pt x="353" y="478"/>
                    </a:cubicBezTo>
                    <a:cubicBezTo>
                      <a:pt x="353" y="478"/>
                      <a:pt x="347" y="494"/>
                      <a:pt x="346" y="505"/>
                    </a:cubicBezTo>
                    <a:cubicBezTo>
                      <a:pt x="344" y="515"/>
                      <a:pt x="341" y="529"/>
                      <a:pt x="349" y="535"/>
                    </a:cubicBezTo>
                    <a:cubicBezTo>
                      <a:pt x="349" y="535"/>
                      <a:pt x="346" y="556"/>
                      <a:pt x="365" y="562"/>
                    </a:cubicBezTo>
                    <a:cubicBezTo>
                      <a:pt x="365" y="562"/>
                      <a:pt x="356" y="577"/>
                      <a:pt x="374" y="591"/>
                    </a:cubicBezTo>
                    <a:cubicBezTo>
                      <a:pt x="374" y="591"/>
                      <a:pt x="382" y="615"/>
                      <a:pt x="395" y="621"/>
                    </a:cubicBezTo>
                    <a:cubicBezTo>
                      <a:pt x="409" y="627"/>
                      <a:pt x="413" y="627"/>
                      <a:pt x="413" y="627"/>
                    </a:cubicBezTo>
                    <a:cubicBezTo>
                      <a:pt x="413" y="627"/>
                      <a:pt x="424" y="640"/>
                      <a:pt x="432" y="637"/>
                    </a:cubicBezTo>
                    <a:cubicBezTo>
                      <a:pt x="432" y="625"/>
                      <a:pt x="432" y="625"/>
                      <a:pt x="432" y="625"/>
                    </a:cubicBezTo>
                    <a:cubicBezTo>
                      <a:pt x="432" y="625"/>
                      <a:pt x="428" y="649"/>
                      <a:pt x="462" y="645"/>
                    </a:cubicBezTo>
                    <a:cubicBezTo>
                      <a:pt x="460" y="636"/>
                      <a:pt x="460" y="636"/>
                      <a:pt x="460" y="636"/>
                    </a:cubicBezTo>
                    <a:cubicBezTo>
                      <a:pt x="460" y="636"/>
                      <a:pt x="478" y="672"/>
                      <a:pt x="523" y="677"/>
                    </a:cubicBezTo>
                    <a:lnTo>
                      <a:pt x="523" y="606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Freeform 325"/>
              <p:cNvSpPr>
                <a:spLocks/>
              </p:cNvSpPr>
              <p:nvPr/>
            </p:nvSpPr>
            <p:spPr bwMode="auto">
              <a:xfrm>
                <a:off x="3286" y="1049"/>
                <a:ext cx="1257" cy="1832"/>
              </a:xfrm>
              <a:custGeom>
                <a:avLst/>
                <a:gdLst>
                  <a:gd name="T0" fmla="*/ 44 w 532"/>
                  <a:gd name="T1" fmla="*/ 599 h 775"/>
                  <a:gd name="T2" fmla="*/ 182 w 532"/>
                  <a:gd name="T3" fmla="*/ 491 h 775"/>
                  <a:gd name="T4" fmla="*/ 153 w 532"/>
                  <a:gd name="T5" fmla="*/ 310 h 775"/>
                  <a:gd name="T6" fmla="*/ 358 w 532"/>
                  <a:gd name="T7" fmla="*/ 72 h 775"/>
                  <a:gd name="T8" fmla="*/ 532 w 532"/>
                  <a:gd name="T9" fmla="*/ 0 h 775"/>
                  <a:gd name="T10" fmla="*/ 356 w 532"/>
                  <a:gd name="T11" fmla="*/ 241 h 775"/>
                  <a:gd name="T12" fmla="*/ 377 w 532"/>
                  <a:gd name="T13" fmla="*/ 390 h 775"/>
                  <a:gd name="T14" fmla="*/ 323 w 532"/>
                  <a:gd name="T15" fmla="*/ 587 h 775"/>
                  <a:gd name="T16" fmla="*/ 42 w 532"/>
                  <a:gd name="T17" fmla="*/ 775 h 775"/>
                  <a:gd name="T18" fmla="*/ 44 w 532"/>
                  <a:gd name="T19" fmla="*/ 599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2" h="775">
                    <a:moveTo>
                      <a:pt x="44" y="599"/>
                    </a:moveTo>
                    <a:cubicBezTo>
                      <a:pt x="44" y="599"/>
                      <a:pt x="180" y="581"/>
                      <a:pt x="182" y="491"/>
                    </a:cubicBezTo>
                    <a:cubicBezTo>
                      <a:pt x="184" y="400"/>
                      <a:pt x="147" y="357"/>
                      <a:pt x="153" y="310"/>
                    </a:cubicBezTo>
                    <a:cubicBezTo>
                      <a:pt x="159" y="264"/>
                      <a:pt x="243" y="122"/>
                      <a:pt x="358" y="72"/>
                    </a:cubicBezTo>
                    <a:cubicBezTo>
                      <a:pt x="473" y="21"/>
                      <a:pt x="532" y="0"/>
                      <a:pt x="532" y="0"/>
                    </a:cubicBezTo>
                    <a:cubicBezTo>
                      <a:pt x="532" y="0"/>
                      <a:pt x="369" y="162"/>
                      <a:pt x="356" y="241"/>
                    </a:cubicBezTo>
                    <a:cubicBezTo>
                      <a:pt x="344" y="321"/>
                      <a:pt x="377" y="390"/>
                      <a:pt x="377" y="390"/>
                    </a:cubicBezTo>
                    <a:cubicBezTo>
                      <a:pt x="377" y="390"/>
                      <a:pt x="392" y="495"/>
                      <a:pt x="323" y="587"/>
                    </a:cubicBezTo>
                    <a:cubicBezTo>
                      <a:pt x="253" y="679"/>
                      <a:pt x="157" y="773"/>
                      <a:pt x="42" y="775"/>
                    </a:cubicBezTo>
                    <a:cubicBezTo>
                      <a:pt x="42" y="775"/>
                      <a:pt x="0" y="652"/>
                      <a:pt x="44" y="599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2" name="Freeform 326"/>
              <p:cNvSpPr>
                <a:spLocks/>
              </p:cNvSpPr>
              <p:nvPr/>
            </p:nvSpPr>
            <p:spPr bwMode="auto">
              <a:xfrm>
                <a:off x="3335" y="2775"/>
                <a:ext cx="168" cy="279"/>
              </a:xfrm>
              <a:custGeom>
                <a:avLst/>
                <a:gdLst>
                  <a:gd name="T0" fmla="*/ 51 w 71"/>
                  <a:gd name="T1" fmla="*/ 118 h 118"/>
                  <a:gd name="T2" fmla="*/ 17 w 71"/>
                  <a:gd name="T3" fmla="*/ 83 h 118"/>
                  <a:gd name="T4" fmla="*/ 30 w 71"/>
                  <a:gd name="T5" fmla="*/ 0 h 118"/>
                  <a:gd name="T6" fmla="*/ 65 w 71"/>
                  <a:gd name="T7" fmla="*/ 41 h 118"/>
                  <a:gd name="T8" fmla="*/ 51 w 71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18">
                    <a:moveTo>
                      <a:pt x="51" y="118"/>
                    </a:moveTo>
                    <a:cubicBezTo>
                      <a:pt x="51" y="118"/>
                      <a:pt x="20" y="97"/>
                      <a:pt x="17" y="83"/>
                    </a:cubicBezTo>
                    <a:cubicBezTo>
                      <a:pt x="14" y="70"/>
                      <a:pt x="0" y="32"/>
                      <a:pt x="30" y="0"/>
                    </a:cubicBezTo>
                    <a:cubicBezTo>
                      <a:pt x="30" y="0"/>
                      <a:pt x="59" y="0"/>
                      <a:pt x="65" y="41"/>
                    </a:cubicBezTo>
                    <a:cubicBezTo>
                      <a:pt x="71" y="82"/>
                      <a:pt x="59" y="82"/>
                      <a:pt x="51" y="11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Freeform 327"/>
              <p:cNvSpPr>
                <a:spLocks noEditPoints="1"/>
              </p:cNvSpPr>
              <p:nvPr/>
            </p:nvSpPr>
            <p:spPr bwMode="auto">
              <a:xfrm>
                <a:off x="3328" y="2763"/>
                <a:ext cx="184" cy="314"/>
              </a:xfrm>
              <a:custGeom>
                <a:avLst/>
                <a:gdLst>
                  <a:gd name="T0" fmla="*/ 58 w 78"/>
                  <a:gd name="T1" fmla="*/ 133 h 133"/>
                  <a:gd name="T2" fmla="*/ 51 w 78"/>
                  <a:gd name="T3" fmla="*/ 128 h 133"/>
                  <a:gd name="T4" fmla="*/ 14 w 78"/>
                  <a:gd name="T5" fmla="*/ 90 h 133"/>
                  <a:gd name="T6" fmla="*/ 13 w 78"/>
                  <a:gd name="T7" fmla="*/ 85 h 133"/>
                  <a:gd name="T8" fmla="*/ 29 w 78"/>
                  <a:gd name="T9" fmla="*/ 1 h 133"/>
                  <a:gd name="T10" fmla="*/ 31 w 78"/>
                  <a:gd name="T11" fmla="*/ 0 h 133"/>
                  <a:gd name="T12" fmla="*/ 33 w 78"/>
                  <a:gd name="T13" fmla="*/ 0 h 133"/>
                  <a:gd name="T14" fmla="*/ 74 w 78"/>
                  <a:gd name="T15" fmla="*/ 45 h 133"/>
                  <a:gd name="T16" fmla="*/ 68 w 78"/>
                  <a:gd name="T17" fmla="*/ 97 h 133"/>
                  <a:gd name="T18" fmla="*/ 60 w 78"/>
                  <a:gd name="T19" fmla="*/ 124 h 133"/>
                  <a:gd name="T20" fmla="*/ 58 w 78"/>
                  <a:gd name="T21" fmla="*/ 133 h 133"/>
                  <a:gd name="T22" fmla="*/ 36 w 78"/>
                  <a:gd name="T23" fmla="*/ 11 h 133"/>
                  <a:gd name="T24" fmla="*/ 24 w 78"/>
                  <a:gd name="T25" fmla="*/ 82 h 133"/>
                  <a:gd name="T26" fmla="*/ 25 w 78"/>
                  <a:gd name="T27" fmla="*/ 87 h 133"/>
                  <a:gd name="T28" fmla="*/ 51 w 78"/>
                  <a:gd name="T29" fmla="*/ 113 h 133"/>
                  <a:gd name="T30" fmla="*/ 58 w 78"/>
                  <a:gd name="T31" fmla="*/ 93 h 133"/>
                  <a:gd name="T32" fmla="*/ 62 w 78"/>
                  <a:gd name="T33" fmla="*/ 47 h 133"/>
                  <a:gd name="T34" fmla="*/ 36 w 78"/>
                  <a:gd name="T35" fmla="*/ 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133">
                    <a:moveTo>
                      <a:pt x="58" y="133"/>
                    </a:moveTo>
                    <a:cubicBezTo>
                      <a:pt x="51" y="128"/>
                      <a:pt x="51" y="128"/>
                      <a:pt x="51" y="128"/>
                    </a:cubicBezTo>
                    <a:cubicBezTo>
                      <a:pt x="46" y="124"/>
                      <a:pt x="17" y="105"/>
                      <a:pt x="14" y="90"/>
                    </a:cubicBezTo>
                    <a:cubicBezTo>
                      <a:pt x="14" y="88"/>
                      <a:pt x="13" y="87"/>
                      <a:pt x="13" y="85"/>
                    </a:cubicBezTo>
                    <a:cubicBezTo>
                      <a:pt x="9" y="68"/>
                      <a:pt x="0" y="32"/>
                      <a:pt x="29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67" y="0"/>
                      <a:pt x="74" y="45"/>
                    </a:cubicBezTo>
                    <a:cubicBezTo>
                      <a:pt x="78" y="73"/>
                      <a:pt x="74" y="83"/>
                      <a:pt x="68" y="97"/>
                    </a:cubicBezTo>
                    <a:cubicBezTo>
                      <a:pt x="66" y="104"/>
                      <a:pt x="63" y="112"/>
                      <a:pt x="60" y="124"/>
                    </a:cubicBezTo>
                    <a:lnTo>
                      <a:pt x="58" y="133"/>
                    </a:lnTo>
                    <a:close/>
                    <a:moveTo>
                      <a:pt x="36" y="11"/>
                    </a:moveTo>
                    <a:cubicBezTo>
                      <a:pt x="13" y="37"/>
                      <a:pt x="20" y="66"/>
                      <a:pt x="24" y="82"/>
                    </a:cubicBezTo>
                    <a:cubicBezTo>
                      <a:pt x="25" y="84"/>
                      <a:pt x="25" y="86"/>
                      <a:pt x="25" y="87"/>
                    </a:cubicBezTo>
                    <a:cubicBezTo>
                      <a:pt x="27" y="93"/>
                      <a:pt x="39" y="105"/>
                      <a:pt x="51" y="113"/>
                    </a:cubicBezTo>
                    <a:cubicBezTo>
                      <a:pt x="53" y="104"/>
                      <a:pt x="56" y="98"/>
                      <a:pt x="58" y="93"/>
                    </a:cubicBezTo>
                    <a:cubicBezTo>
                      <a:pt x="63" y="80"/>
                      <a:pt x="66" y="72"/>
                      <a:pt x="62" y="47"/>
                    </a:cubicBezTo>
                    <a:cubicBezTo>
                      <a:pt x="58" y="18"/>
                      <a:pt x="42" y="13"/>
                      <a:pt x="36" y="1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Freeform 328"/>
              <p:cNvSpPr>
                <a:spLocks/>
              </p:cNvSpPr>
              <p:nvPr/>
            </p:nvSpPr>
            <p:spPr bwMode="auto">
              <a:xfrm>
                <a:off x="3456" y="2701"/>
                <a:ext cx="165" cy="303"/>
              </a:xfrm>
              <a:custGeom>
                <a:avLst/>
                <a:gdLst>
                  <a:gd name="T0" fmla="*/ 70 w 70"/>
                  <a:gd name="T1" fmla="*/ 128 h 128"/>
                  <a:gd name="T2" fmla="*/ 3 w 70"/>
                  <a:gd name="T3" fmla="*/ 60 h 128"/>
                  <a:gd name="T4" fmla="*/ 9 w 70"/>
                  <a:gd name="T5" fmla="*/ 0 h 128"/>
                  <a:gd name="T6" fmla="*/ 61 w 70"/>
                  <a:gd name="T7" fmla="*/ 40 h 128"/>
                  <a:gd name="T8" fmla="*/ 70 w 70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8">
                    <a:moveTo>
                      <a:pt x="70" y="128"/>
                    </a:moveTo>
                    <a:cubicBezTo>
                      <a:pt x="70" y="128"/>
                      <a:pt x="6" y="107"/>
                      <a:pt x="3" y="60"/>
                    </a:cubicBezTo>
                    <a:cubicBezTo>
                      <a:pt x="0" y="13"/>
                      <a:pt x="9" y="0"/>
                      <a:pt x="9" y="0"/>
                    </a:cubicBezTo>
                    <a:cubicBezTo>
                      <a:pt x="9" y="0"/>
                      <a:pt x="52" y="15"/>
                      <a:pt x="61" y="40"/>
                    </a:cubicBezTo>
                    <a:cubicBezTo>
                      <a:pt x="70" y="66"/>
                      <a:pt x="64" y="113"/>
                      <a:pt x="70" y="12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Freeform 329"/>
              <p:cNvSpPr>
                <a:spLocks noEditPoints="1"/>
              </p:cNvSpPr>
              <p:nvPr/>
            </p:nvSpPr>
            <p:spPr bwMode="auto">
              <a:xfrm>
                <a:off x="3444" y="2685"/>
                <a:ext cx="201" cy="340"/>
              </a:xfrm>
              <a:custGeom>
                <a:avLst/>
                <a:gdLst>
                  <a:gd name="T0" fmla="*/ 85 w 85"/>
                  <a:gd name="T1" fmla="*/ 144 h 144"/>
                  <a:gd name="T2" fmla="*/ 73 w 85"/>
                  <a:gd name="T3" fmla="*/ 140 h 144"/>
                  <a:gd name="T4" fmla="*/ 3 w 85"/>
                  <a:gd name="T5" fmla="*/ 67 h 144"/>
                  <a:gd name="T6" fmla="*/ 10 w 85"/>
                  <a:gd name="T7" fmla="*/ 3 h 144"/>
                  <a:gd name="T8" fmla="*/ 12 w 85"/>
                  <a:gd name="T9" fmla="*/ 0 h 144"/>
                  <a:gd name="T10" fmla="*/ 16 w 85"/>
                  <a:gd name="T11" fmla="*/ 1 h 144"/>
                  <a:gd name="T12" fmla="*/ 71 w 85"/>
                  <a:gd name="T13" fmla="*/ 45 h 144"/>
                  <a:gd name="T14" fmla="*/ 77 w 85"/>
                  <a:gd name="T15" fmla="*/ 100 h 144"/>
                  <a:gd name="T16" fmla="*/ 80 w 85"/>
                  <a:gd name="T17" fmla="*/ 133 h 144"/>
                  <a:gd name="T18" fmla="*/ 85 w 85"/>
                  <a:gd name="T19" fmla="*/ 144 h 144"/>
                  <a:gd name="T20" fmla="*/ 18 w 85"/>
                  <a:gd name="T21" fmla="*/ 14 h 144"/>
                  <a:gd name="T22" fmla="*/ 14 w 85"/>
                  <a:gd name="T23" fmla="*/ 67 h 144"/>
                  <a:gd name="T24" fmla="*/ 67 w 85"/>
                  <a:gd name="T25" fmla="*/ 125 h 144"/>
                  <a:gd name="T26" fmla="*/ 66 w 85"/>
                  <a:gd name="T27" fmla="*/ 100 h 144"/>
                  <a:gd name="T28" fmla="*/ 60 w 85"/>
                  <a:gd name="T29" fmla="*/ 49 h 144"/>
                  <a:gd name="T30" fmla="*/ 18 w 85"/>
                  <a:gd name="T31" fmla="*/ 1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144">
                    <a:moveTo>
                      <a:pt x="85" y="144"/>
                    </a:moveTo>
                    <a:cubicBezTo>
                      <a:pt x="73" y="140"/>
                      <a:pt x="73" y="140"/>
                      <a:pt x="73" y="140"/>
                    </a:cubicBezTo>
                    <a:cubicBezTo>
                      <a:pt x="70" y="139"/>
                      <a:pt x="6" y="117"/>
                      <a:pt x="3" y="67"/>
                    </a:cubicBezTo>
                    <a:cubicBezTo>
                      <a:pt x="0" y="20"/>
                      <a:pt x="9" y="5"/>
                      <a:pt x="10" y="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8" y="2"/>
                      <a:pt x="61" y="18"/>
                      <a:pt x="71" y="45"/>
                    </a:cubicBezTo>
                    <a:cubicBezTo>
                      <a:pt x="76" y="60"/>
                      <a:pt x="77" y="81"/>
                      <a:pt x="77" y="100"/>
                    </a:cubicBezTo>
                    <a:cubicBezTo>
                      <a:pt x="78" y="114"/>
                      <a:pt x="78" y="127"/>
                      <a:pt x="80" y="133"/>
                    </a:cubicBezTo>
                    <a:lnTo>
                      <a:pt x="85" y="144"/>
                    </a:lnTo>
                    <a:close/>
                    <a:moveTo>
                      <a:pt x="18" y="14"/>
                    </a:moveTo>
                    <a:cubicBezTo>
                      <a:pt x="15" y="21"/>
                      <a:pt x="12" y="37"/>
                      <a:pt x="14" y="67"/>
                    </a:cubicBezTo>
                    <a:cubicBezTo>
                      <a:pt x="16" y="98"/>
                      <a:pt x="50" y="118"/>
                      <a:pt x="67" y="125"/>
                    </a:cubicBezTo>
                    <a:cubicBezTo>
                      <a:pt x="66" y="118"/>
                      <a:pt x="66" y="110"/>
                      <a:pt x="66" y="100"/>
                    </a:cubicBezTo>
                    <a:cubicBezTo>
                      <a:pt x="65" y="82"/>
                      <a:pt x="65" y="63"/>
                      <a:pt x="60" y="49"/>
                    </a:cubicBezTo>
                    <a:cubicBezTo>
                      <a:pt x="54" y="33"/>
                      <a:pt x="31" y="20"/>
                      <a:pt x="18" y="1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Freeform 330"/>
              <p:cNvSpPr>
                <a:spLocks/>
              </p:cNvSpPr>
              <p:nvPr/>
            </p:nvSpPr>
            <p:spPr bwMode="auto">
              <a:xfrm>
                <a:off x="3531" y="2654"/>
                <a:ext cx="223" cy="296"/>
              </a:xfrm>
              <a:custGeom>
                <a:avLst/>
                <a:gdLst>
                  <a:gd name="T0" fmla="*/ 88 w 94"/>
                  <a:gd name="T1" fmla="*/ 125 h 125"/>
                  <a:gd name="T2" fmla="*/ 24 w 94"/>
                  <a:gd name="T3" fmla="*/ 71 h 125"/>
                  <a:gd name="T4" fmla="*/ 14 w 94"/>
                  <a:gd name="T5" fmla="*/ 0 h 125"/>
                  <a:gd name="T6" fmla="*/ 74 w 94"/>
                  <a:gd name="T7" fmla="*/ 42 h 125"/>
                  <a:gd name="T8" fmla="*/ 88 w 94"/>
                  <a:gd name="T9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25">
                    <a:moveTo>
                      <a:pt x="88" y="125"/>
                    </a:moveTo>
                    <a:cubicBezTo>
                      <a:pt x="88" y="125"/>
                      <a:pt x="48" y="115"/>
                      <a:pt x="24" y="71"/>
                    </a:cubicBezTo>
                    <a:cubicBezTo>
                      <a:pt x="0" y="27"/>
                      <a:pt x="14" y="8"/>
                      <a:pt x="14" y="0"/>
                    </a:cubicBezTo>
                    <a:cubicBezTo>
                      <a:pt x="14" y="0"/>
                      <a:pt x="54" y="11"/>
                      <a:pt x="74" y="42"/>
                    </a:cubicBezTo>
                    <a:cubicBezTo>
                      <a:pt x="94" y="74"/>
                      <a:pt x="88" y="125"/>
                      <a:pt x="88" y="125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Freeform 331"/>
              <p:cNvSpPr>
                <a:spLocks noEditPoints="1"/>
              </p:cNvSpPr>
              <p:nvPr/>
            </p:nvSpPr>
            <p:spPr bwMode="auto">
              <a:xfrm>
                <a:off x="3527" y="2638"/>
                <a:ext cx="238" cy="331"/>
              </a:xfrm>
              <a:custGeom>
                <a:avLst/>
                <a:gdLst>
                  <a:gd name="T0" fmla="*/ 95 w 101"/>
                  <a:gd name="T1" fmla="*/ 140 h 140"/>
                  <a:gd name="T2" fmla="*/ 88 w 101"/>
                  <a:gd name="T3" fmla="*/ 138 h 140"/>
                  <a:gd name="T4" fmla="*/ 21 w 101"/>
                  <a:gd name="T5" fmla="*/ 81 h 140"/>
                  <a:gd name="T6" fmla="*/ 9 w 101"/>
                  <a:gd name="T7" fmla="*/ 11 h 140"/>
                  <a:gd name="T8" fmla="*/ 10 w 101"/>
                  <a:gd name="T9" fmla="*/ 7 h 140"/>
                  <a:gd name="T10" fmla="*/ 10 w 101"/>
                  <a:gd name="T11" fmla="*/ 0 h 140"/>
                  <a:gd name="T12" fmla="*/ 17 w 101"/>
                  <a:gd name="T13" fmla="*/ 1 h 140"/>
                  <a:gd name="T14" fmla="*/ 81 w 101"/>
                  <a:gd name="T15" fmla="*/ 46 h 140"/>
                  <a:gd name="T16" fmla="*/ 95 w 101"/>
                  <a:gd name="T17" fmla="*/ 133 h 140"/>
                  <a:gd name="T18" fmla="*/ 95 w 101"/>
                  <a:gd name="T19" fmla="*/ 140 h 140"/>
                  <a:gd name="T20" fmla="*/ 20 w 101"/>
                  <a:gd name="T21" fmla="*/ 15 h 140"/>
                  <a:gd name="T22" fmla="*/ 31 w 101"/>
                  <a:gd name="T23" fmla="*/ 75 h 140"/>
                  <a:gd name="T24" fmla="*/ 84 w 101"/>
                  <a:gd name="T25" fmla="*/ 124 h 140"/>
                  <a:gd name="T26" fmla="*/ 71 w 101"/>
                  <a:gd name="T27" fmla="*/ 52 h 140"/>
                  <a:gd name="T28" fmla="*/ 20 w 101"/>
                  <a:gd name="T29" fmla="*/ 1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1" h="140">
                    <a:moveTo>
                      <a:pt x="95" y="140"/>
                    </a:moveTo>
                    <a:cubicBezTo>
                      <a:pt x="88" y="138"/>
                      <a:pt x="88" y="138"/>
                      <a:pt x="88" y="138"/>
                    </a:cubicBezTo>
                    <a:cubicBezTo>
                      <a:pt x="86" y="137"/>
                      <a:pt x="46" y="126"/>
                      <a:pt x="21" y="81"/>
                    </a:cubicBezTo>
                    <a:cubicBezTo>
                      <a:pt x="0" y="43"/>
                      <a:pt x="6" y="22"/>
                      <a:pt x="9" y="11"/>
                    </a:cubicBezTo>
                    <a:cubicBezTo>
                      <a:pt x="9" y="10"/>
                      <a:pt x="10" y="8"/>
                      <a:pt x="10" y="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9" y="2"/>
                      <a:pt x="60" y="13"/>
                      <a:pt x="81" y="46"/>
                    </a:cubicBezTo>
                    <a:cubicBezTo>
                      <a:pt x="101" y="79"/>
                      <a:pt x="96" y="131"/>
                      <a:pt x="95" y="133"/>
                    </a:cubicBezTo>
                    <a:lnTo>
                      <a:pt x="95" y="140"/>
                    </a:lnTo>
                    <a:close/>
                    <a:moveTo>
                      <a:pt x="20" y="15"/>
                    </a:moveTo>
                    <a:cubicBezTo>
                      <a:pt x="17" y="24"/>
                      <a:pt x="13" y="42"/>
                      <a:pt x="31" y="75"/>
                    </a:cubicBezTo>
                    <a:cubicBezTo>
                      <a:pt x="48" y="106"/>
                      <a:pt x="73" y="119"/>
                      <a:pt x="84" y="124"/>
                    </a:cubicBezTo>
                    <a:cubicBezTo>
                      <a:pt x="85" y="109"/>
                      <a:pt x="85" y="75"/>
                      <a:pt x="71" y="52"/>
                    </a:cubicBezTo>
                    <a:cubicBezTo>
                      <a:pt x="57" y="30"/>
                      <a:pt x="32" y="19"/>
                      <a:pt x="20" y="1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Freeform 332"/>
              <p:cNvSpPr>
                <a:spLocks/>
              </p:cNvSpPr>
              <p:nvPr/>
            </p:nvSpPr>
            <p:spPr bwMode="auto">
              <a:xfrm>
                <a:off x="3659" y="2600"/>
                <a:ext cx="203" cy="293"/>
              </a:xfrm>
              <a:custGeom>
                <a:avLst/>
                <a:gdLst>
                  <a:gd name="T0" fmla="*/ 86 w 86"/>
                  <a:gd name="T1" fmla="*/ 124 h 124"/>
                  <a:gd name="T2" fmla="*/ 12 w 86"/>
                  <a:gd name="T3" fmla="*/ 76 h 124"/>
                  <a:gd name="T4" fmla="*/ 5 w 86"/>
                  <a:gd name="T5" fmla="*/ 0 h 124"/>
                  <a:gd name="T6" fmla="*/ 71 w 86"/>
                  <a:gd name="T7" fmla="*/ 38 h 124"/>
                  <a:gd name="T8" fmla="*/ 86 w 86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24">
                    <a:moveTo>
                      <a:pt x="86" y="124"/>
                    </a:moveTo>
                    <a:cubicBezTo>
                      <a:pt x="86" y="124"/>
                      <a:pt x="24" y="103"/>
                      <a:pt x="12" y="76"/>
                    </a:cubicBezTo>
                    <a:cubicBezTo>
                      <a:pt x="0" y="49"/>
                      <a:pt x="5" y="0"/>
                      <a:pt x="5" y="0"/>
                    </a:cubicBezTo>
                    <a:cubicBezTo>
                      <a:pt x="5" y="0"/>
                      <a:pt x="46" y="3"/>
                      <a:pt x="71" y="38"/>
                    </a:cubicBezTo>
                    <a:cubicBezTo>
                      <a:pt x="85" y="57"/>
                      <a:pt x="79" y="101"/>
                      <a:pt x="86" y="12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" name="Freeform 333"/>
              <p:cNvSpPr>
                <a:spLocks noEditPoints="1"/>
              </p:cNvSpPr>
              <p:nvPr/>
            </p:nvSpPr>
            <p:spPr bwMode="auto">
              <a:xfrm>
                <a:off x="3647" y="2586"/>
                <a:ext cx="239" cy="328"/>
              </a:xfrm>
              <a:custGeom>
                <a:avLst/>
                <a:gdLst>
                  <a:gd name="T0" fmla="*/ 101 w 101"/>
                  <a:gd name="T1" fmla="*/ 139 h 139"/>
                  <a:gd name="T2" fmla="*/ 89 w 101"/>
                  <a:gd name="T3" fmla="*/ 136 h 139"/>
                  <a:gd name="T4" fmla="*/ 12 w 101"/>
                  <a:gd name="T5" fmla="*/ 84 h 139"/>
                  <a:gd name="T6" fmla="*/ 4 w 101"/>
                  <a:gd name="T7" fmla="*/ 6 h 139"/>
                  <a:gd name="T8" fmla="*/ 5 w 101"/>
                  <a:gd name="T9" fmla="*/ 0 h 139"/>
                  <a:gd name="T10" fmla="*/ 10 w 101"/>
                  <a:gd name="T11" fmla="*/ 1 h 139"/>
                  <a:gd name="T12" fmla="*/ 81 w 101"/>
                  <a:gd name="T13" fmla="*/ 41 h 139"/>
                  <a:gd name="T14" fmla="*/ 93 w 101"/>
                  <a:gd name="T15" fmla="*/ 94 h 139"/>
                  <a:gd name="T16" fmla="*/ 97 w 101"/>
                  <a:gd name="T17" fmla="*/ 128 h 139"/>
                  <a:gd name="T18" fmla="*/ 101 w 101"/>
                  <a:gd name="T19" fmla="*/ 139 h 139"/>
                  <a:gd name="T20" fmla="*/ 15 w 101"/>
                  <a:gd name="T21" fmla="*/ 13 h 139"/>
                  <a:gd name="T22" fmla="*/ 23 w 101"/>
                  <a:gd name="T23" fmla="*/ 79 h 139"/>
                  <a:gd name="T24" fmla="*/ 83 w 101"/>
                  <a:gd name="T25" fmla="*/ 121 h 139"/>
                  <a:gd name="T26" fmla="*/ 81 w 101"/>
                  <a:gd name="T27" fmla="*/ 95 h 139"/>
                  <a:gd name="T28" fmla="*/ 72 w 101"/>
                  <a:gd name="T29" fmla="*/ 48 h 139"/>
                  <a:gd name="T30" fmla="*/ 15 w 101"/>
                  <a:gd name="T31" fmla="*/ 1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1" h="139">
                    <a:moveTo>
                      <a:pt x="101" y="139"/>
                    </a:moveTo>
                    <a:cubicBezTo>
                      <a:pt x="89" y="136"/>
                      <a:pt x="89" y="136"/>
                      <a:pt x="89" y="136"/>
                    </a:cubicBezTo>
                    <a:cubicBezTo>
                      <a:pt x="87" y="135"/>
                      <a:pt x="25" y="113"/>
                      <a:pt x="12" y="84"/>
                    </a:cubicBezTo>
                    <a:cubicBezTo>
                      <a:pt x="0" y="56"/>
                      <a:pt x="4" y="8"/>
                      <a:pt x="4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2" y="1"/>
                      <a:pt x="54" y="4"/>
                      <a:pt x="81" y="41"/>
                    </a:cubicBezTo>
                    <a:cubicBezTo>
                      <a:pt x="90" y="53"/>
                      <a:pt x="91" y="74"/>
                      <a:pt x="93" y="94"/>
                    </a:cubicBezTo>
                    <a:cubicBezTo>
                      <a:pt x="93" y="107"/>
                      <a:pt x="94" y="120"/>
                      <a:pt x="97" y="128"/>
                    </a:cubicBezTo>
                    <a:lnTo>
                      <a:pt x="101" y="139"/>
                    </a:lnTo>
                    <a:close/>
                    <a:moveTo>
                      <a:pt x="15" y="13"/>
                    </a:moveTo>
                    <a:cubicBezTo>
                      <a:pt x="14" y="27"/>
                      <a:pt x="14" y="60"/>
                      <a:pt x="23" y="79"/>
                    </a:cubicBezTo>
                    <a:cubicBezTo>
                      <a:pt x="30" y="97"/>
                      <a:pt x="63" y="113"/>
                      <a:pt x="83" y="121"/>
                    </a:cubicBezTo>
                    <a:cubicBezTo>
                      <a:pt x="82" y="113"/>
                      <a:pt x="81" y="104"/>
                      <a:pt x="81" y="95"/>
                    </a:cubicBezTo>
                    <a:cubicBezTo>
                      <a:pt x="80" y="76"/>
                      <a:pt x="79" y="57"/>
                      <a:pt x="72" y="48"/>
                    </a:cubicBezTo>
                    <a:cubicBezTo>
                      <a:pt x="53" y="23"/>
                      <a:pt x="27" y="15"/>
                      <a:pt x="15" y="1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Freeform 334"/>
              <p:cNvSpPr>
                <a:spLocks/>
              </p:cNvSpPr>
              <p:nvPr/>
            </p:nvSpPr>
            <p:spPr bwMode="auto">
              <a:xfrm>
                <a:off x="3742" y="2555"/>
                <a:ext cx="246" cy="255"/>
              </a:xfrm>
              <a:custGeom>
                <a:avLst/>
                <a:gdLst>
                  <a:gd name="T0" fmla="*/ 104 w 104"/>
                  <a:gd name="T1" fmla="*/ 108 h 108"/>
                  <a:gd name="T2" fmla="*/ 23 w 104"/>
                  <a:gd name="T3" fmla="*/ 60 h 108"/>
                  <a:gd name="T4" fmla="*/ 8 w 104"/>
                  <a:gd name="T5" fmla="*/ 0 h 108"/>
                  <a:gd name="T6" fmla="*/ 65 w 104"/>
                  <a:gd name="T7" fmla="*/ 27 h 108"/>
                  <a:gd name="T8" fmla="*/ 104 w 104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8">
                    <a:moveTo>
                      <a:pt x="104" y="108"/>
                    </a:moveTo>
                    <a:cubicBezTo>
                      <a:pt x="104" y="108"/>
                      <a:pt x="45" y="96"/>
                      <a:pt x="23" y="60"/>
                    </a:cubicBezTo>
                    <a:cubicBezTo>
                      <a:pt x="0" y="24"/>
                      <a:pt x="8" y="0"/>
                      <a:pt x="8" y="0"/>
                    </a:cubicBezTo>
                    <a:cubicBezTo>
                      <a:pt x="8" y="0"/>
                      <a:pt x="36" y="1"/>
                      <a:pt x="65" y="27"/>
                    </a:cubicBezTo>
                    <a:cubicBezTo>
                      <a:pt x="94" y="53"/>
                      <a:pt x="97" y="90"/>
                      <a:pt x="104" y="10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1" name="Freeform 335"/>
              <p:cNvSpPr>
                <a:spLocks noEditPoints="1"/>
              </p:cNvSpPr>
              <p:nvPr/>
            </p:nvSpPr>
            <p:spPr bwMode="auto">
              <a:xfrm>
                <a:off x="3728" y="2541"/>
                <a:ext cx="283" cy="288"/>
              </a:xfrm>
              <a:custGeom>
                <a:avLst/>
                <a:gdLst>
                  <a:gd name="T0" fmla="*/ 120 w 120"/>
                  <a:gd name="T1" fmla="*/ 122 h 122"/>
                  <a:gd name="T2" fmla="*/ 109 w 120"/>
                  <a:gd name="T3" fmla="*/ 120 h 122"/>
                  <a:gd name="T4" fmla="*/ 24 w 120"/>
                  <a:gd name="T5" fmla="*/ 69 h 122"/>
                  <a:gd name="T6" fmla="*/ 8 w 120"/>
                  <a:gd name="T7" fmla="*/ 4 h 122"/>
                  <a:gd name="T8" fmla="*/ 9 w 120"/>
                  <a:gd name="T9" fmla="*/ 0 h 122"/>
                  <a:gd name="T10" fmla="*/ 14 w 120"/>
                  <a:gd name="T11" fmla="*/ 0 h 122"/>
                  <a:gd name="T12" fmla="*/ 75 w 120"/>
                  <a:gd name="T13" fmla="*/ 29 h 122"/>
                  <a:gd name="T14" fmla="*/ 110 w 120"/>
                  <a:gd name="T15" fmla="*/ 96 h 122"/>
                  <a:gd name="T16" fmla="*/ 115 w 120"/>
                  <a:gd name="T17" fmla="*/ 112 h 122"/>
                  <a:gd name="T18" fmla="*/ 120 w 120"/>
                  <a:gd name="T19" fmla="*/ 122 h 122"/>
                  <a:gd name="T20" fmla="*/ 18 w 120"/>
                  <a:gd name="T21" fmla="*/ 12 h 122"/>
                  <a:gd name="T22" fmla="*/ 34 w 120"/>
                  <a:gd name="T23" fmla="*/ 63 h 122"/>
                  <a:gd name="T24" fmla="*/ 101 w 120"/>
                  <a:gd name="T25" fmla="*/ 106 h 122"/>
                  <a:gd name="T26" fmla="*/ 99 w 120"/>
                  <a:gd name="T27" fmla="*/ 99 h 122"/>
                  <a:gd name="T28" fmla="*/ 67 w 120"/>
                  <a:gd name="T29" fmla="*/ 37 h 122"/>
                  <a:gd name="T30" fmla="*/ 18 w 120"/>
                  <a:gd name="T31" fmla="*/ 1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22">
                    <a:moveTo>
                      <a:pt x="120" y="122"/>
                    </a:move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06" y="120"/>
                      <a:pt x="47" y="107"/>
                      <a:pt x="24" y="69"/>
                    </a:cubicBezTo>
                    <a:cubicBezTo>
                      <a:pt x="0" y="31"/>
                      <a:pt x="8" y="5"/>
                      <a:pt x="8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45" y="2"/>
                      <a:pt x="75" y="29"/>
                    </a:cubicBezTo>
                    <a:cubicBezTo>
                      <a:pt x="97" y="49"/>
                      <a:pt x="105" y="76"/>
                      <a:pt x="110" y="96"/>
                    </a:cubicBezTo>
                    <a:cubicBezTo>
                      <a:pt x="112" y="102"/>
                      <a:pt x="114" y="108"/>
                      <a:pt x="115" y="112"/>
                    </a:cubicBezTo>
                    <a:lnTo>
                      <a:pt x="120" y="122"/>
                    </a:lnTo>
                    <a:close/>
                    <a:moveTo>
                      <a:pt x="18" y="12"/>
                    </a:moveTo>
                    <a:cubicBezTo>
                      <a:pt x="18" y="21"/>
                      <a:pt x="19" y="39"/>
                      <a:pt x="34" y="63"/>
                    </a:cubicBezTo>
                    <a:cubicBezTo>
                      <a:pt x="49" y="88"/>
                      <a:pt x="84" y="101"/>
                      <a:pt x="101" y="106"/>
                    </a:cubicBezTo>
                    <a:cubicBezTo>
                      <a:pt x="101" y="104"/>
                      <a:pt x="100" y="101"/>
                      <a:pt x="99" y="99"/>
                    </a:cubicBezTo>
                    <a:cubicBezTo>
                      <a:pt x="94" y="79"/>
                      <a:pt x="87" y="55"/>
                      <a:pt x="67" y="37"/>
                    </a:cubicBezTo>
                    <a:cubicBezTo>
                      <a:pt x="47" y="20"/>
                      <a:pt x="27" y="14"/>
                      <a:pt x="18" y="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2" name="Freeform 336"/>
              <p:cNvSpPr>
                <a:spLocks/>
              </p:cNvSpPr>
              <p:nvPr/>
            </p:nvSpPr>
            <p:spPr bwMode="auto">
              <a:xfrm>
                <a:off x="3813" y="2498"/>
                <a:ext cx="281" cy="192"/>
              </a:xfrm>
              <a:custGeom>
                <a:avLst/>
                <a:gdLst>
                  <a:gd name="T0" fmla="*/ 119 w 119"/>
                  <a:gd name="T1" fmla="*/ 80 h 81"/>
                  <a:gd name="T2" fmla="*/ 30 w 119"/>
                  <a:gd name="T3" fmla="*/ 57 h 81"/>
                  <a:gd name="T4" fmla="*/ 3 w 119"/>
                  <a:gd name="T5" fmla="*/ 0 h 81"/>
                  <a:gd name="T6" fmla="*/ 73 w 119"/>
                  <a:gd name="T7" fmla="*/ 19 h 81"/>
                  <a:gd name="T8" fmla="*/ 119 w 119"/>
                  <a:gd name="T9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81">
                    <a:moveTo>
                      <a:pt x="119" y="80"/>
                    </a:moveTo>
                    <a:cubicBezTo>
                      <a:pt x="119" y="80"/>
                      <a:pt x="58" y="81"/>
                      <a:pt x="30" y="57"/>
                    </a:cubicBezTo>
                    <a:cubicBezTo>
                      <a:pt x="3" y="33"/>
                      <a:pt x="0" y="7"/>
                      <a:pt x="3" y="0"/>
                    </a:cubicBezTo>
                    <a:cubicBezTo>
                      <a:pt x="3" y="0"/>
                      <a:pt x="53" y="1"/>
                      <a:pt x="73" y="19"/>
                    </a:cubicBezTo>
                    <a:cubicBezTo>
                      <a:pt x="92" y="37"/>
                      <a:pt x="112" y="72"/>
                      <a:pt x="119" y="8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0" name="Group 538"/>
            <p:cNvGrpSpPr>
              <a:grpSpLocks/>
            </p:cNvGrpSpPr>
            <p:nvPr/>
          </p:nvGrpSpPr>
          <p:grpSpPr bwMode="auto">
            <a:xfrm>
              <a:off x="1139825" y="1481137"/>
              <a:ext cx="6432550" cy="4860925"/>
              <a:chOff x="718" y="933"/>
              <a:chExt cx="4052" cy="3062"/>
            </a:xfrm>
          </p:grpSpPr>
          <p:sp>
            <p:nvSpPr>
              <p:cNvPr id="1755" name="Freeform 338"/>
              <p:cNvSpPr>
                <a:spLocks noEditPoints="1"/>
              </p:cNvSpPr>
              <p:nvPr/>
            </p:nvSpPr>
            <p:spPr bwMode="auto">
              <a:xfrm>
                <a:off x="3796" y="2484"/>
                <a:ext cx="331" cy="215"/>
              </a:xfrm>
              <a:custGeom>
                <a:avLst/>
                <a:gdLst>
                  <a:gd name="T0" fmla="*/ 124 w 140"/>
                  <a:gd name="T1" fmla="*/ 91 h 91"/>
                  <a:gd name="T2" fmla="*/ 34 w 140"/>
                  <a:gd name="T3" fmla="*/ 67 h 91"/>
                  <a:gd name="T4" fmla="*/ 5 w 140"/>
                  <a:gd name="T5" fmla="*/ 4 h 91"/>
                  <a:gd name="T6" fmla="*/ 6 w 140"/>
                  <a:gd name="T7" fmla="*/ 0 h 91"/>
                  <a:gd name="T8" fmla="*/ 10 w 140"/>
                  <a:gd name="T9" fmla="*/ 0 h 91"/>
                  <a:gd name="T10" fmla="*/ 84 w 140"/>
                  <a:gd name="T11" fmla="*/ 21 h 91"/>
                  <a:gd name="T12" fmla="*/ 119 w 140"/>
                  <a:gd name="T13" fmla="*/ 65 h 91"/>
                  <a:gd name="T14" fmla="*/ 131 w 140"/>
                  <a:gd name="T15" fmla="*/ 82 h 91"/>
                  <a:gd name="T16" fmla="*/ 140 w 140"/>
                  <a:gd name="T17" fmla="*/ 91 h 91"/>
                  <a:gd name="T18" fmla="*/ 127 w 140"/>
                  <a:gd name="T19" fmla="*/ 91 h 91"/>
                  <a:gd name="T20" fmla="*/ 124 w 140"/>
                  <a:gd name="T21" fmla="*/ 91 h 91"/>
                  <a:gd name="T22" fmla="*/ 15 w 140"/>
                  <a:gd name="T23" fmla="*/ 12 h 91"/>
                  <a:gd name="T24" fmla="*/ 41 w 140"/>
                  <a:gd name="T25" fmla="*/ 59 h 91"/>
                  <a:gd name="T26" fmla="*/ 114 w 140"/>
                  <a:gd name="T27" fmla="*/ 80 h 91"/>
                  <a:gd name="T28" fmla="*/ 109 w 140"/>
                  <a:gd name="T29" fmla="*/ 72 h 91"/>
                  <a:gd name="T30" fmla="*/ 76 w 140"/>
                  <a:gd name="T31" fmla="*/ 30 h 91"/>
                  <a:gd name="T32" fmla="*/ 15 w 140"/>
                  <a:gd name="T33" fmla="*/ 1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0" h="91">
                    <a:moveTo>
                      <a:pt x="124" y="91"/>
                    </a:moveTo>
                    <a:cubicBezTo>
                      <a:pt x="109" y="91"/>
                      <a:pt x="59" y="90"/>
                      <a:pt x="34" y="67"/>
                    </a:cubicBezTo>
                    <a:cubicBezTo>
                      <a:pt x="6" y="43"/>
                      <a:pt x="0" y="15"/>
                      <a:pt x="5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63" y="2"/>
                      <a:pt x="84" y="21"/>
                    </a:cubicBezTo>
                    <a:cubicBezTo>
                      <a:pt x="97" y="33"/>
                      <a:pt x="109" y="52"/>
                      <a:pt x="119" y="65"/>
                    </a:cubicBezTo>
                    <a:cubicBezTo>
                      <a:pt x="124" y="73"/>
                      <a:pt x="128" y="79"/>
                      <a:pt x="131" y="82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27" y="91"/>
                      <a:pt x="127" y="91"/>
                      <a:pt x="127" y="91"/>
                    </a:cubicBezTo>
                    <a:cubicBezTo>
                      <a:pt x="127" y="91"/>
                      <a:pt x="126" y="91"/>
                      <a:pt x="124" y="91"/>
                    </a:cubicBezTo>
                    <a:close/>
                    <a:moveTo>
                      <a:pt x="15" y="12"/>
                    </a:moveTo>
                    <a:cubicBezTo>
                      <a:pt x="15" y="20"/>
                      <a:pt x="20" y="40"/>
                      <a:pt x="41" y="59"/>
                    </a:cubicBezTo>
                    <a:cubicBezTo>
                      <a:pt x="60" y="75"/>
                      <a:pt x="96" y="79"/>
                      <a:pt x="114" y="80"/>
                    </a:cubicBezTo>
                    <a:cubicBezTo>
                      <a:pt x="113" y="77"/>
                      <a:pt x="111" y="75"/>
                      <a:pt x="109" y="72"/>
                    </a:cubicBezTo>
                    <a:cubicBezTo>
                      <a:pt x="100" y="59"/>
                      <a:pt x="88" y="41"/>
                      <a:pt x="76" y="30"/>
                    </a:cubicBezTo>
                    <a:cubicBezTo>
                      <a:pt x="61" y="16"/>
                      <a:pt x="28" y="13"/>
                      <a:pt x="15" y="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6" name="Freeform 339"/>
              <p:cNvSpPr>
                <a:spLocks/>
              </p:cNvSpPr>
              <p:nvPr/>
            </p:nvSpPr>
            <p:spPr bwMode="auto">
              <a:xfrm>
                <a:off x="3874" y="2373"/>
                <a:ext cx="293" cy="205"/>
              </a:xfrm>
              <a:custGeom>
                <a:avLst/>
                <a:gdLst>
                  <a:gd name="T0" fmla="*/ 124 w 124"/>
                  <a:gd name="T1" fmla="*/ 87 h 87"/>
                  <a:gd name="T2" fmla="*/ 38 w 124"/>
                  <a:gd name="T3" fmla="*/ 75 h 87"/>
                  <a:gd name="T4" fmla="*/ 0 w 124"/>
                  <a:gd name="T5" fmla="*/ 20 h 87"/>
                  <a:gd name="T6" fmla="*/ 89 w 124"/>
                  <a:gd name="T7" fmla="*/ 44 h 87"/>
                  <a:gd name="T8" fmla="*/ 124 w 124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87">
                    <a:moveTo>
                      <a:pt x="124" y="87"/>
                    </a:moveTo>
                    <a:cubicBezTo>
                      <a:pt x="124" y="87"/>
                      <a:pt x="57" y="87"/>
                      <a:pt x="38" y="75"/>
                    </a:cubicBezTo>
                    <a:cubicBezTo>
                      <a:pt x="18" y="63"/>
                      <a:pt x="3" y="44"/>
                      <a:pt x="0" y="20"/>
                    </a:cubicBezTo>
                    <a:cubicBezTo>
                      <a:pt x="0" y="20"/>
                      <a:pt x="47" y="0"/>
                      <a:pt x="89" y="44"/>
                    </a:cubicBezTo>
                    <a:cubicBezTo>
                      <a:pt x="89" y="44"/>
                      <a:pt x="112" y="77"/>
                      <a:pt x="124" y="87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7" name="Freeform 340"/>
              <p:cNvSpPr>
                <a:spLocks noEditPoints="1"/>
              </p:cNvSpPr>
              <p:nvPr/>
            </p:nvSpPr>
            <p:spPr bwMode="auto">
              <a:xfrm>
                <a:off x="3860" y="2394"/>
                <a:ext cx="343" cy="199"/>
              </a:xfrm>
              <a:custGeom>
                <a:avLst/>
                <a:gdLst>
                  <a:gd name="T0" fmla="*/ 145 w 145"/>
                  <a:gd name="T1" fmla="*/ 84 h 84"/>
                  <a:gd name="T2" fmla="*/ 130 w 145"/>
                  <a:gd name="T3" fmla="*/ 84 h 84"/>
                  <a:gd name="T4" fmla="*/ 41 w 145"/>
                  <a:gd name="T5" fmla="*/ 71 h 84"/>
                  <a:gd name="T6" fmla="*/ 0 w 145"/>
                  <a:gd name="T7" fmla="*/ 11 h 84"/>
                  <a:gd name="T8" fmla="*/ 0 w 145"/>
                  <a:gd name="T9" fmla="*/ 7 h 84"/>
                  <a:gd name="T10" fmla="*/ 4 w 145"/>
                  <a:gd name="T11" fmla="*/ 5 h 84"/>
                  <a:gd name="T12" fmla="*/ 32 w 145"/>
                  <a:gd name="T13" fmla="*/ 0 h 84"/>
                  <a:gd name="T14" fmla="*/ 99 w 145"/>
                  <a:gd name="T15" fmla="*/ 31 h 84"/>
                  <a:gd name="T16" fmla="*/ 100 w 145"/>
                  <a:gd name="T17" fmla="*/ 31 h 84"/>
                  <a:gd name="T18" fmla="*/ 133 w 145"/>
                  <a:gd name="T19" fmla="*/ 74 h 84"/>
                  <a:gd name="T20" fmla="*/ 145 w 145"/>
                  <a:gd name="T21" fmla="*/ 84 h 84"/>
                  <a:gd name="T22" fmla="*/ 12 w 145"/>
                  <a:gd name="T23" fmla="*/ 15 h 84"/>
                  <a:gd name="T24" fmla="*/ 47 w 145"/>
                  <a:gd name="T25" fmla="*/ 61 h 84"/>
                  <a:gd name="T26" fmla="*/ 116 w 145"/>
                  <a:gd name="T27" fmla="*/ 72 h 84"/>
                  <a:gd name="T28" fmla="*/ 90 w 145"/>
                  <a:gd name="T29" fmla="*/ 38 h 84"/>
                  <a:gd name="T30" fmla="*/ 32 w 145"/>
                  <a:gd name="T31" fmla="*/ 12 h 84"/>
                  <a:gd name="T32" fmla="*/ 12 w 145"/>
                  <a:gd name="T33" fmla="*/ 1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5" h="84">
                    <a:moveTo>
                      <a:pt x="145" y="84"/>
                    </a:moveTo>
                    <a:cubicBezTo>
                      <a:pt x="130" y="84"/>
                      <a:pt x="130" y="84"/>
                      <a:pt x="130" y="84"/>
                    </a:cubicBezTo>
                    <a:cubicBezTo>
                      <a:pt x="123" y="84"/>
                      <a:pt x="61" y="84"/>
                      <a:pt x="41" y="71"/>
                    </a:cubicBezTo>
                    <a:cubicBezTo>
                      <a:pt x="18" y="57"/>
                      <a:pt x="3" y="35"/>
                      <a:pt x="0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5" y="0"/>
                      <a:pt x="32" y="0"/>
                    </a:cubicBezTo>
                    <a:cubicBezTo>
                      <a:pt x="49" y="0"/>
                      <a:pt x="75" y="6"/>
                      <a:pt x="99" y="31"/>
                    </a:cubicBezTo>
                    <a:cubicBezTo>
                      <a:pt x="100" y="31"/>
                      <a:pt x="100" y="31"/>
                      <a:pt x="100" y="31"/>
                    </a:cubicBezTo>
                    <a:cubicBezTo>
                      <a:pt x="100" y="32"/>
                      <a:pt x="122" y="64"/>
                      <a:pt x="133" y="74"/>
                    </a:cubicBezTo>
                    <a:lnTo>
                      <a:pt x="145" y="84"/>
                    </a:lnTo>
                    <a:close/>
                    <a:moveTo>
                      <a:pt x="12" y="15"/>
                    </a:moveTo>
                    <a:cubicBezTo>
                      <a:pt x="16" y="33"/>
                      <a:pt x="28" y="50"/>
                      <a:pt x="47" y="61"/>
                    </a:cubicBezTo>
                    <a:cubicBezTo>
                      <a:pt x="59" y="69"/>
                      <a:pt x="93" y="72"/>
                      <a:pt x="116" y="72"/>
                    </a:cubicBezTo>
                    <a:cubicBezTo>
                      <a:pt x="105" y="59"/>
                      <a:pt x="92" y="41"/>
                      <a:pt x="90" y="38"/>
                    </a:cubicBezTo>
                    <a:cubicBezTo>
                      <a:pt x="69" y="17"/>
                      <a:pt x="47" y="12"/>
                      <a:pt x="32" y="12"/>
                    </a:cubicBezTo>
                    <a:cubicBezTo>
                      <a:pt x="23" y="12"/>
                      <a:pt x="17" y="13"/>
                      <a:pt x="12" y="1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8" name="Freeform 341"/>
              <p:cNvSpPr>
                <a:spLocks/>
              </p:cNvSpPr>
              <p:nvPr/>
            </p:nvSpPr>
            <p:spPr bwMode="auto">
              <a:xfrm>
                <a:off x="3898" y="2318"/>
                <a:ext cx="347" cy="152"/>
              </a:xfrm>
              <a:custGeom>
                <a:avLst/>
                <a:gdLst>
                  <a:gd name="T0" fmla="*/ 147 w 147"/>
                  <a:gd name="T1" fmla="*/ 52 h 64"/>
                  <a:gd name="T2" fmla="*/ 106 w 147"/>
                  <a:gd name="T3" fmla="*/ 59 h 64"/>
                  <a:gd name="T4" fmla="*/ 20 w 147"/>
                  <a:gd name="T5" fmla="*/ 35 h 64"/>
                  <a:gd name="T6" fmla="*/ 0 w 147"/>
                  <a:gd name="T7" fmla="*/ 3 h 64"/>
                  <a:gd name="T8" fmla="*/ 76 w 147"/>
                  <a:gd name="T9" fmla="*/ 5 h 64"/>
                  <a:gd name="T10" fmla="*/ 147 w 147"/>
                  <a:gd name="T11" fmla="*/ 5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64">
                    <a:moveTo>
                      <a:pt x="147" y="52"/>
                    </a:moveTo>
                    <a:cubicBezTo>
                      <a:pt x="147" y="52"/>
                      <a:pt x="118" y="55"/>
                      <a:pt x="106" y="59"/>
                    </a:cubicBezTo>
                    <a:cubicBezTo>
                      <a:pt x="94" y="64"/>
                      <a:pt x="38" y="62"/>
                      <a:pt x="20" y="35"/>
                    </a:cubicBezTo>
                    <a:cubicBezTo>
                      <a:pt x="2" y="8"/>
                      <a:pt x="0" y="3"/>
                      <a:pt x="0" y="3"/>
                    </a:cubicBezTo>
                    <a:cubicBezTo>
                      <a:pt x="0" y="3"/>
                      <a:pt x="56" y="0"/>
                      <a:pt x="76" y="5"/>
                    </a:cubicBezTo>
                    <a:cubicBezTo>
                      <a:pt x="95" y="9"/>
                      <a:pt x="136" y="44"/>
                      <a:pt x="147" y="5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9" name="Freeform 342"/>
              <p:cNvSpPr>
                <a:spLocks noEditPoints="1"/>
              </p:cNvSpPr>
              <p:nvPr/>
            </p:nvSpPr>
            <p:spPr bwMode="auto">
              <a:xfrm>
                <a:off x="3881" y="2311"/>
                <a:ext cx="402" cy="166"/>
              </a:xfrm>
              <a:custGeom>
                <a:avLst/>
                <a:gdLst>
                  <a:gd name="T0" fmla="*/ 96 w 170"/>
                  <a:gd name="T1" fmla="*/ 70 h 70"/>
                  <a:gd name="T2" fmla="*/ 22 w 170"/>
                  <a:gd name="T3" fmla="*/ 41 h 70"/>
                  <a:gd name="T4" fmla="*/ 2 w 170"/>
                  <a:gd name="T5" fmla="*/ 8 h 70"/>
                  <a:gd name="T6" fmla="*/ 0 w 170"/>
                  <a:gd name="T7" fmla="*/ 1 h 70"/>
                  <a:gd name="T8" fmla="*/ 7 w 170"/>
                  <a:gd name="T9" fmla="*/ 1 h 70"/>
                  <a:gd name="T10" fmla="*/ 45 w 170"/>
                  <a:gd name="T11" fmla="*/ 0 h 70"/>
                  <a:gd name="T12" fmla="*/ 84 w 170"/>
                  <a:gd name="T13" fmla="*/ 2 h 70"/>
                  <a:gd name="T14" fmla="*/ 147 w 170"/>
                  <a:gd name="T15" fmla="*/ 42 h 70"/>
                  <a:gd name="T16" fmla="*/ 157 w 170"/>
                  <a:gd name="T17" fmla="*/ 50 h 70"/>
                  <a:gd name="T18" fmla="*/ 170 w 170"/>
                  <a:gd name="T19" fmla="*/ 59 h 70"/>
                  <a:gd name="T20" fmla="*/ 154 w 170"/>
                  <a:gd name="T21" fmla="*/ 60 h 70"/>
                  <a:gd name="T22" fmla="*/ 115 w 170"/>
                  <a:gd name="T23" fmla="*/ 68 h 70"/>
                  <a:gd name="T24" fmla="*/ 96 w 170"/>
                  <a:gd name="T25" fmla="*/ 70 h 70"/>
                  <a:gd name="T26" fmla="*/ 17 w 170"/>
                  <a:gd name="T27" fmla="*/ 12 h 70"/>
                  <a:gd name="T28" fmla="*/ 32 w 170"/>
                  <a:gd name="T29" fmla="*/ 35 h 70"/>
                  <a:gd name="T30" fmla="*/ 96 w 170"/>
                  <a:gd name="T31" fmla="*/ 58 h 70"/>
                  <a:gd name="T32" fmla="*/ 111 w 170"/>
                  <a:gd name="T33" fmla="*/ 57 h 70"/>
                  <a:gd name="T34" fmla="*/ 139 w 170"/>
                  <a:gd name="T35" fmla="*/ 51 h 70"/>
                  <a:gd name="T36" fmla="*/ 82 w 170"/>
                  <a:gd name="T37" fmla="*/ 14 h 70"/>
                  <a:gd name="T38" fmla="*/ 45 w 170"/>
                  <a:gd name="T39" fmla="*/ 11 h 70"/>
                  <a:gd name="T40" fmla="*/ 17 w 170"/>
                  <a:gd name="T41" fmla="*/ 1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70">
                    <a:moveTo>
                      <a:pt x="96" y="70"/>
                    </a:moveTo>
                    <a:cubicBezTo>
                      <a:pt x="71" y="70"/>
                      <a:pt x="36" y="62"/>
                      <a:pt x="22" y="41"/>
                    </a:cubicBezTo>
                    <a:cubicBezTo>
                      <a:pt x="5" y="15"/>
                      <a:pt x="2" y="9"/>
                      <a:pt x="2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26" y="0"/>
                      <a:pt x="45" y="0"/>
                    </a:cubicBezTo>
                    <a:cubicBezTo>
                      <a:pt x="63" y="0"/>
                      <a:pt x="77" y="0"/>
                      <a:pt x="84" y="2"/>
                    </a:cubicBezTo>
                    <a:cubicBezTo>
                      <a:pt x="101" y="6"/>
                      <a:pt x="130" y="29"/>
                      <a:pt x="147" y="42"/>
                    </a:cubicBezTo>
                    <a:cubicBezTo>
                      <a:pt x="152" y="46"/>
                      <a:pt x="155" y="48"/>
                      <a:pt x="157" y="50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4" y="60"/>
                      <a:pt x="126" y="63"/>
                      <a:pt x="115" y="68"/>
                    </a:cubicBezTo>
                    <a:cubicBezTo>
                      <a:pt x="110" y="70"/>
                      <a:pt x="101" y="70"/>
                      <a:pt x="96" y="70"/>
                    </a:cubicBezTo>
                    <a:close/>
                    <a:moveTo>
                      <a:pt x="17" y="12"/>
                    </a:moveTo>
                    <a:cubicBezTo>
                      <a:pt x="20" y="16"/>
                      <a:pt x="24" y="24"/>
                      <a:pt x="32" y="35"/>
                    </a:cubicBezTo>
                    <a:cubicBezTo>
                      <a:pt x="43" y="51"/>
                      <a:pt x="72" y="58"/>
                      <a:pt x="96" y="58"/>
                    </a:cubicBezTo>
                    <a:cubicBezTo>
                      <a:pt x="104" y="58"/>
                      <a:pt x="109" y="57"/>
                      <a:pt x="111" y="57"/>
                    </a:cubicBezTo>
                    <a:cubicBezTo>
                      <a:pt x="118" y="54"/>
                      <a:pt x="130" y="52"/>
                      <a:pt x="139" y="51"/>
                    </a:cubicBezTo>
                    <a:cubicBezTo>
                      <a:pt x="123" y="38"/>
                      <a:pt x="96" y="17"/>
                      <a:pt x="82" y="14"/>
                    </a:cubicBezTo>
                    <a:cubicBezTo>
                      <a:pt x="75" y="12"/>
                      <a:pt x="62" y="11"/>
                      <a:pt x="45" y="11"/>
                    </a:cubicBezTo>
                    <a:cubicBezTo>
                      <a:pt x="34" y="11"/>
                      <a:pt x="24" y="11"/>
                      <a:pt x="17" y="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0" name="Freeform 343"/>
              <p:cNvSpPr>
                <a:spLocks/>
              </p:cNvSpPr>
              <p:nvPr/>
            </p:nvSpPr>
            <p:spPr bwMode="auto">
              <a:xfrm>
                <a:off x="3924" y="2212"/>
                <a:ext cx="364" cy="147"/>
              </a:xfrm>
              <a:custGeom>
                <a:avLst/>
                <a:gdLst>
                  <a:gd name="T0" fmla="*/ 154 w 154"/>
                  <a:gd name="T1" fmla="*/ 42 h 62"/>
                  <a:gd name="T2" fmla="*/ 121 w 154"/>
                  <a:gd name="T3" fmla="*/ 53 h 62"/>
                  <a:gd name="T4" fmla="*/ 38 w 154"/>
                  <a:gd name="T5" fmla="*/ 44 h 62"/>
                  <a:gd name="T6" fmla="*/ 0 w 154"/>
                  <a:gd name="T7" fmla="*/ 5 h 62"/>
                  <a:gd name="T8" fmla="*/ 92 w 154"/>
                  <a:gd name="T9" fmla="*/ 6 h 62"/>
                  <a:gd name="T10" fmla="*/ 154 w 154"/>
                  <a:gd name="T11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62">
                    <a:moveTo>
                      <a:pt x="154" y="42"/>
                    </a:moveTo>
                    <a:cubicBezTo>
                      <a:pt x="154" y="42"/>
                      <a:pt x="131" y="48"/>
                      <a:pt x="121" y="53"/>
                    </a:cubicBezTo>
                    <a:cubicBezTo>
                      <a:pt x="110" y="57"/>
                      <a:pt x="60" y="62"/>
                      <a:pt x="38" y="44"/>
                    </a:cubicBezTo>
                    <a:cubicBezTo>
                      <a:pt x="15" y="26"/>
                      <a:pt x="0" y="5"/>
                      <a:pt x="0" y="5"/>
                    </a:cubicBezTo>
                    <a:cubicBezTo>
                      <a:pt x="0" y="5"/>
                      <a:pt x="65" y="0"/>
                      <a:pt x="92" y="6"/>
                    </a:cubicBezTo>
                    <a:cubicBezTo>
                      <a:pt x="119" y="12"/>
                      <a:pt x="143" y="38"/>
                      <a:pt x="154" y="4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1" name="Freeform 344"/>
              <p:cNvSpPr>
                <a:spLocks noEditPoints="1"/>
              </p:cNvSpPr>
              <p:nvPr/>
            </p:nvSpPr>
            <p:spPr bwMode="auto">
              <a:xfrm>
                <a:off x="3898" y="2205"/>
                <a:ext cx="432" cy="156"/>
              </a:xfrm>
              <a:custGeom>
                <a:avLst/>
                <a:gdLst>
                  <a:gd name="T0" fmla="*/ 100 w 183"/>
                  <a:gd name="T1" fmla="*/ 66 h 66"/>
                  <a:gd name="T2" fmla="*/ 45 w 183"/>
                  <a:gd name="T3" fmla="*/ 51 h 66"/>
                  <a:gd name="T4" fmla="*/ 6 w 183"/>
                  <a:gd name="T5" fmla="*/ 11 h 66"/>
                  <a:gd name="T6" fmla="*/ 0 w 183"/>
                  <a:gd name="T7" fmla="*/ 3 h 66"/>
                  <a:gd name="T8" fmla="*/ 11 w 183"/>
                  <a:gd name="T9" fmla="*/ 2 h 66"/>
                  <a:gd name="T10" fmla="*/ 59 w 183"/>
                  <a:gd name="T11" fmla="*/ 0 h 66"/>
                  <a:gd name="T12" fmla="*/ 104 w 183"/>
                  <a:gd name="T13" fmla="*/ 3 h 66"/>
                  <a:gd name="T14" fmla="*/ 154 w 183"/>
                  <a:gd name="T15" fmla="*/ 31 h 66"/>
                  <a:gd name="T16" fmla="*/ 167 w 183"/>
                  <a:gd name="T17" fmla="*/ 40 h 66"/>
                  <a:gd name="T18" fmla="*/ 183 w 183"/>
                  <a:gd name="T19" fmla="*/ 47 h 66"/>
                  <a:gd name="T20" fmla="*/ 166 w 183"/>
                  <a:gd name="T21" fmla="*/ 51 h 66"/>
                  <a:gd name="T22" fmla="*/ 134 w 183"/>
                  <a:gd name="T23" fmla="*/ 61 h 66"/>
                  <a:gd name="T24" fmla="*/ 100 w 183"/>
                  <a:gd name="T25" fmla="*/ 66 h 66"/>
                  <a:gd name="T26" fmla="*/ 22 w 183"/>
                  <a:gd name="T27" fmla="*/ 13 h 66"/>
                  <a:gd name="T28" fmla="*/ 52 w 183"/>
                  <a:gd name="T29" fmla="*/ 42 h 66"/>
                  <a:gd name="T30" fmla="*/ 100 w 183"/>
                  <a:gd name="T31" fmla="*/ 54 h 66"/>
                  <a:gd name="T32" fmla="*/ 129 w 183"/>
                  <a:gd name="T33" fmla="*/ 51 h 66"/>
                  <a:gd name="T34" fmla="*/ 151 w 183"/>
                  <a:gd name="T35" fmla="*/ 43 h 66"/>
                  <a:gd name="T36" fmla="*/ 147 w 183"/>
                  <a:gd name="T37" fmla="*/ 40 h 66"/>
                  <a:gd name="T38" fmla="*/ 102 w 183"/>
                  <a:gd name="T39" fmla="*/ 15 h 66"/>
                  <a:gd name="T40" fmla="*/ 59 w 183"/>
                  <a:gd name="T41" fmla="*/ 12 h 66"/>
                  <a:gd name="T42" fmla="*/ 22 w 183"/>
                  <a:gd name="T43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66">
                    <a:moveTo>
                      <a:pt x="100" y="66"/>
                    </a:moveTo>
                    <a:cubicBezTo>
                      <a:pt x="86" y="66"/>
                      <a:pt x="61" y="64"/>
                      <a:pt x="45" y="51"/>
                    </a:cubicBezTo>
                    <a:cubicBezTo>
                      <a:pt x="22" y="33"/>
                      <a:pt x="7" y="12"/>
                      <a:pt x="6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34" y="0"/>
                      <a:pt x="59" y="0"/>
                    </a:cubicBezTo>
                    <a:cubicBezTo>
                      <a:pt x="79" y="0"/>
                      <a:pt x="95" y="1"/>
                      <a:pt x="104" y="3"/>
                    </a:cubicBezTo>
                    <a:cubicBezTo>
                      <a:pt x="124" y="8"/>
                      <a:pt x="141" y="21"/>
                      <a:pt x="154" y="31"/>
                    </a:cubicBezTo>
                    <a:cubicBezTo>
                      <a:pt x="159" y="35"/>
                      <a:pt x="164" y="39"/>
                      <a:pt x="167" y="40"/>
                    </a:cubicBezTo>
                    <a:cubicBezTo>
                      <a:pt x="183" y="47"/>
                      <a:pt x="183" y="47"/>
                      <a:pt x="183" y="47"/>
                    </a:cubicBezTo>
                    <a:cubicBezTo>
                      <a:pt x="166" y="51"/>
                      <a:pt x="166" y="51"/>
                      <a:pt x="166" y="51"/>
                    </a:cubicBezTo>
                    <a:cubicBezTo>
                      <a:pt x="166" y="51"/>
                      <a:pt x="144" y="57"/>
                      <a:pt x="134" y="61"/>
                    </a:cubicBezTo>
                    <a:cubicBezTo>
                      <a:pt x="128" y="64"/>
                      <a:pt x="114" y="66"/>
                      <a:pt x="100" y="66"/>
                    </a:cubicBezTo>
                    <a:close/>
                    <a:moveTo>
                      <a:pt x="22" y="13"/>
                    </a:moveTo>
                    <a:cubicBezTo>
                      <a:pt x="29" y="20"/>
                      <a:pt x="39" y="32"/>
                      <a:pt x="52" y="42"/>
                    </a:cubicBezTo>
                    <a:cubicBezTo>
                      <a:pt x="65" y="53"/>
                      <a:pt x="88" y="54"/>
                      <a:pt x="100" y="54"/>
                    </a:cubicBezTo>
                    <a:cubicBezTo>
                      <a:pt x="114" y="54"/>
                      <a:pt x="126" y="52"/>
                      <a:pt x="129" y="51"/>
                    </a:cubicBezTo>
                    <a:cubicBezTo>
                      <a:pt x="135" y="48"/>
                      <a:pt x="144" y="45"/>
                      <a:pt x="151" y="43"/>
                    </a:cubicBezTo>
                    <a:cubicBezTo>
                      <a:pt x="150" y="42"/>
                      <a:pt x="148" y="41"/>
                      <a:pt x="147" y="40"/>
                    </a:cubicBezTo>
                    <a:cubicBezTo>
                      <a:pt x="135" y="31"/>
                      <a:pt x="119" y="19"/>
                      <a:pt x="102" y="15"/>
                    </a:cubicBezTo>
                    <a:cubicBezTo>
                      <a:pt x="93" y="13"/>
                      <a:pt x="78" y="12"/>
                      <a:pt x="59" y="12"/>
                    </a:cubicBezTo>
                    <a:cubicBezTo>
                      <a:pt x="45" y="12"/>
                      <a:pt x="32" y="12"/>
                      <a:pt x="22" y="1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2" name="Freeform 345"/>
              <p:cNvSpPr>
                <a:spLocks/>
              </p:cNvSpPr>
              <p:nvPr/>
            </p:nvSpPr>
            <p:spPr bwMode="auto">
              <a:xfrm>
                <a:off x="3971" y="2106"/>
                <a:ext cx="388" cy="134"/>
              </a:xfrm>
              <a:custGeom>
                <a:avLst/>
                <a:gdLst>
                  <a:gd name="T0" fmla="*/ 110 w 164"/>
                  <a:gd name="T1" fmla="*/ 4 h 57"/>
                  <a:gd name="T2" fmla="*/ 138 w 164"/>
                  <a:gd name="T3" fmla="*/ 19 h 57"/>
                  <a:gd name="T4" fmla="*/ 164 w 164"/>
                  <a:gd name="T5" fmla="*/ 32 h 57"/>
                  <a:gd name="T6" fmla="*/ 89 w 164"/>
                  <a:gd name="T7" fmla="*/ 54 h 57"/>
                  <a:gd name="T8" fmla="*/ 0 w 164"/>
                  <a:gd name="T9" fmla="*/ 24 h 57"/>
                  <a:gd name="T10" fmla="*/ 60 w 164"/>
                  <a:gd name="T11" fmla="*/ 3 h 57"/>
                  <a:gd name="T12" fmla="*/ 110 w 164"/>
                  <a:gd name="T13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" h="57">
                    <a:moveTo>
                      <a:pt x="110" y="4"/>
                    </a:moveTo>
                    <a:cubicBezTo>
                      <a:pt x="110" y="4"/>
                      <a:pt x="125" y="12"/>
                      <a:pt x="138" y="19"/>
                    </a:cubicBezTo>
                    <a:cubicBezTo>
                      <a:pt x="152" y="27"/>
                      <a:pt x="164" y="32"/>
                      <a:pt x="164" y="32"/>
                    </a:cubicBezTo>
                    <a:cubicBezTo>
                      <a:pt x="164" y="32"/>
                      <a:pt x="140" y="57"/>
                      <a:pt x="89" y="54"/>
                    </a:cubicBezTo>
                    <a:cubicBezTo>
                      <a:pt x="37" y="51"/>
                      <a:pt x="0" y="24"/>
                      <a:pt x="0" y="24"/>
                    </a:cubicBezTo>
                    <a:cubicBezTo>
                      <a:pt x="0" y="24"/>
                      <a:pt x="34" y="6"/>
                      <a:pt x="60" y="3"/>
                    </a:cubicBezTo>
                    <a:cubicBezTo>
                      <a:pt x="86" y="0"/>
                      <a:pt x="110" y="4"/>
                      <a:pt x="110" y="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3" name="Freeform 346"/>
              <p:cNvSpPr>
                <a:spLocks noEditPoints="1"/>
              </p:cNvSpPr>
              <p:nvPr/>
            </p:nvSpPr>
            <p:spPr bwMode="auto">
              <a:xfrm>
                <a:off x="3945" y="2096"/>
                <a:ext cx="437" cy="151"/>
              </a:xfrm>
              <a:custGeom>
                <a:avLst/>
                <a:gdLst>
                  <a:gd name="T0" fmla="*/ 108 w 185"/>
                  <a:gd name="T1" fmla="*/ 64 h 64"/>
                  <a:gd name="T2" fmla="*/ 99 w 185"/>
                  <a:gd name="T3" fmla="*/ 64 h 64"/>
                  <a:gd name="T4" fmla="*/ 7 w 185"/>
                  <a:gd name="T5" fmla="*/ 33 h 64"/>
                  <a:gd name="T6" fmla="*/ 0 w 185"/>
                  <a:gd name="T7" fmla="*/ 27 h 64"/>
                  <a:gd name="T8" fmla="*/ 8 w 185"/>
                  <a:gd name="T9" fmla="*/ 23 h 64"/>
                  <a:gd name="T10" fmla="*/ 70 w 185"/>
                  <a:gd name="T11" fmla="*/ 1 h 64"/>
                  <a:gd name="T12" fmla="*/ 90 w 185"/>
                  <a:gd name="T13" fmla="*/ 0 h 64"/>
                  <a:gd name="T14" fmla="*/ 122 w 185"/>
                  <a:gd name="T15" fmla="*/ 3 h 64"/>
                  <a:gd name="T16" fmla="*/ 123 w 185"/>
                  <a:gd name="T17" fmla="*/ 3 h 64"/>
                  <a:gd name="T18" fmla="*/ 123 w 185"/>
                  <a:gd name="T19" fmla="*/ 3 h 64"/>
                  <a:gd name="T20" fmla="*/ 152 w 185"/>
                  <a:gd name="T21" fmla="*/ 18 h 64"/>
                  <a:gd name="T22" fmla="*/ 177 w 185"/>
                  <a:gd name="T23" fmla="*/ 30 h 64"/>
                  <a:gd name="T24" fmla="*/ 185 w 185"/>
                  <a:gd name="T25" fmla="*/ 33 h 64"/>
                  <a:gd name="T26" fmla="*/ 179 w 185"/>
                  <a:gd name="T27" fmla="*/ 40 h 64"/>
                  <a:gd name="T28" fmla="*/ 108 w 185"/>
                  <a:gd name="T29" fmla="*/ 64 h 64"/>
                  <a:gd name="T30" fmla="*/ 23 w 185"/>
                  <a:gd name="T31" fmla="*/ 29 h 64"/>
                  <a:gd name="T32" fmla="*/ 100 w 185"/>
                  <a:gd name="T33" fmla="*/ 52 h 64"/>
                  <a:gd name="T34" fmla="*/ 164 w 185"/>
                  <a:gd name="T35" fmla="*/ 37 h 64"/>
                  <a:gd name="T36" fmla="*/ 147 w 185"/>
                  <a:gd name="T37" fmla="*/ 29 h 64"/>
                  <a:gd name="T38" fmla="*/ 119 w 185"/>
                  <a:gd name="T39" fmla="*/ 14 h 64"/>
                  <a:gd name="T40" fmla="*/ 90 w 185"/>
                  <a:gd name="T41" fmla="*/ 12 h 64"/>
                  <a:gd name="T42" fmla="*/ 72 w 185"/>
                  <a:gd name="T43" fmla="*/ 13 h 64"/>
                  <a:gd name="T44" fmla="*/ 23 w 185"/>
                  <a:gd name="T45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5" h="64">
                    <a:moveTo>
                      <a:pt x="108" y="64"/>
                    </a:moveTo>
                    <a:cubicBezTo>
                      <a:pt x="105" y="64"/>
                      <a:pt x="102" y="64"/>
                      <a:pt x="99" y="64"/>
                    </a:cubicBezTo>
                    <a:cubicBezTo>
                      <a:pt x="47" y="61"/>
                      <a:pt x="9" y="34"/>
                      <a:pt x="7" y="3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2"/>
                      <a:pt x="44" y="4"/>
                      <a:pt x="70" y="1"/>
                    </a:cubicBezTo>
                    <a:cubicBezTo>
                      <a:pt x="76" y="0"/>
                      <a:pt x="83" y="0"/>
                      <a:pt x="90" y="0"/>
                    </a:cubicBezTo>
                    <a:cubicBezTo>
                      <a:pt x="107" y="0"/>
                      <a:pt x="121" y="3"/>
                      <a:pt x="122" y="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3" y="3"/>
                      <a:pt x="139" y="11"/>
                      <a:pt x="152" y="18"/>
                    </a:cubicBezTo>
                    <a:cubicBezTo>
                      <a:pt x="165" y="26"/>
                      <a:pt x="177" y="30"/>
                      <a:pt x="177" y="30"/>
                    </a:cubicBezTo>
                    <a:cubicBezTo>
                      <a:pt x="185" y="33"/>
                      <a:pt x="185" y="33"/>
                      <a:pt x="185" y="33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8" y="41"/>
                      <a:pt x="155" y="64"/>
                      <a:pt x="108" y="64"/>
                    </a:cubicBezTo>
                    <a:close/>
                    <a:moveTo>
                      <a:pt x="23" y="29"/>
                    </a:moveTo>
                    <a:cubicBezTo>
                      <a:pt x="36" y="36"/>
                      <a:pt x="65" y="50"/>
                      <a:pt x="100" y="52"/>
                    </a:cubicBezTo>
                    <a:cubicBezTo>
                      <a:pt x="133" y="54"/>
                      <a:pt x="154" y="44"/>
                      <a:pt x="164" y="37"/>
                    </a:cubicBezTo>
                    <a:cubicBezTo>
                      <a:pt x="159" y="35"/>
                      <a:pt x="153" y="32"/>
                      <a:pt x="147" y="29"/>
                    </a:cubicBezTo>
                    <a:cubicBezTo>
                      <a:pt x="135" y="22"/>
                      <a:pt x="122" y="16"/>
                      <a:pt x="119" y="14"/>
                    </a:cubicBezTo>
                    <a:cubicBezTo>
                      <a:pt x="116" y="13"/>
                      <a:pt x="104" y="12"/>
                      <a:pt x="90" y="12"/>
                    </a:cubicBezTo>
                    <a:cubicBezTo>
                      <a:pt x="83" y="12"/>
                      <a:pt x="77" y="12"/>
                      <a:pt x="72" y="13"/>
                    </a:cubicBezTo>
                    <a:cubicBezTo>
                      <a:pt x="55" y="15"/>
                      <a:pt x="34" y="23"/>
                      <a:pt x="23" y="2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4" name="Freeform 347"/>
              <p:cNvSpPr>
                <a:spLocks/>
              </p:cNvSpPr>
              <p:nvPr/>
            </p:nvSpPr>
            <p:spPr bwMode="auto">
              <a:xfrm>
                <a:off x="3969" y="1980"/>
                <a:ext cx="437" cy="149"/>
              </a:xfrm>
              <a:custGeom>
                <a:avLst/>
                <a:gdLst>
                  <a:gd name="T0" fmla="*/ 116 w 185"/>
                  <a:gd name="T1" fmla="*/ 3 h 63"/>
                  <a:gd name="T2" fmla="*/ 139 w 185"/>
                  <a:gd name="T3" fmla="*/ 6 h 63"/>
                  <a:gd name="T4" fmla="*/ 185 w 185"/>
                  <a:gd name="T5" fmla="*/ 22 h 63"/>
                  <a:gd name="T6" fmla="*/ 109 w 185"/>
                  <a:gd name="T7" fmla="*/ 57 h 63"/>
                  <a:gd name="T8" fmla="*/ 13 w 185"/>
                  <a:gd name="T9" fmla="*/ 51 h 63"/>
                  <a:gd name="T10" fmla="*/ 0 w 185"/>
                  <a:gd name="T11" fmla="*/ 38 h 63"/>
                  <a:gd name="T12" fmla="*/ 44 w 185"/>
                  <a:gd name="T13" fmla="*/ 10 h 63"/>
                  <a:gd name="T14" fmla="*/ 116 w 185"/>
                  <a:gd name="T15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63">
                    <a:moveTo>
                      <a:pt x="116" y="3"/>
                    </a:moveTo>
                    <a:cubicBezTo>
                      <a:pt x="116" y="3"/>
                      <a:pt x="128" y="3"/>
                      <a:pt x="139" y="6"/>
                    </a:cubicBezTo>
                    <a:cubicBezTo>
                      <a:pt x="150" y="10"/>
                      <a:pt x="177" y="22"/>
                      <a:pt x="185" y="22"/>
                    </a:cubicBezTo>
                    <a:cubicBezTo>
                      <a:pt x="185" y="22"/>
                      <a:pt x="152" y="52"/>
                      <a:pt x="109" y="57"/>
                    </a:cubicBezTo>
                    <a:cubicBezTo>
                      <a:pt x="54" y="63"/>
                      <a:pt x="36" y="60"/>
                      <a:pt x="13" y="5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33" y="11"/>
                      <a:pt x="44" y="10"/>
                    </a:cubicBezTo>
                    <a:cubicBezTo>
                      <a:pt x="55" y="8"/>
                      <a:pt x="92" y="0"/>
                      <a:pt x="116" y="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5" name="Freeform 348"/>
              <p:cNvSpPr>
                <a:spLocks noEditPoints="1"/>
              </p:cNvSpPr>
              <p:nvPr/>
            </p:nvSpPr>
            <p:spPr bwMode="auto">
              <a:xfrm>
                <a:off x="3947" y="1973"/>
                <a:ext cx="495" cy="163"/>
              </a:xfrm>
              <a:custGeom>
                <a:avLst/>
                <a:gdLst>
                  <a:gd name="T0" fmla="*/ 72 w 209"/>
                  <a:gd name="T1" fmla="*/ 69 h 69"/>
                  <a:gd name="T2" fmla="*/ 19 w 209"/>
                  <a:gd name="T3" fmla="*/ 59 h 69"/>
                  <a:gd name="T4" fmla="*/ 18 w 209"/>
                  <a:gd name="T5" fmla="*/ 59 h 69"/>
                  <a:gd name="T6" fmla="*/ 0 w 209"/>
                  <a:gd name="T7" fmla="*/ 41 h 69"/>
                  <a:gd name="T8" fmla="*/ 5 w 209"/>
                  <a:gd name="T9" fmla="*/ 37 h 69"/>
                  <a:gd name="T10" fmla="*/ 52 w 209"/>
                  <a:gd name="T11" fmla="*/ 7 h 69"/>
                  <a:gd name="T12" fmla="*/ 60 w 209"/>
                  <a:gd name="T13" fmla="*/ 5 h 69"/>
                  <a:gd name="T14" fmla="*/ 112 w 209"/>
                  <a:gd name="T15" fmla="*/ 0 h 69"/>
                  <a:gd name="T16" fmla="*/ 125 w 209"/>
                  <a:gd name="T17" fmla="*/ 0 h 69"/>
                  <a:gd name="T18" fmla="*/ 150 w 209"/>
                  <a:gd name="T19" fmla="*/ 4 h 69"/>
                  <a:gd name="T20" fmla="*/ 168 w 209"/>
                  <a:gd name="T21" fmla="*/ 11 h 69"/>
                  <a:gd name="T22" fmla="*/ 194 w 209"/>
                  <a:gd name="T23" fmla="*/ 19 h 69"/>
                  <a:gd name="T24" fmla="*/ 209 w 209"/>
                  <a:gd name="T25" fmla="*/ 19 h 69"/>
                  <a:gd name="T26" fmla="*/ 198 w 209"/>
                  <a:gd name="T27" fmla="*/ 30 h 69"/>
                  <a:gd name="T28" fmla="*/ 119 w 209"/>
                  <a:gd name="T29" fmla="*/ 66 h 69"/>
                  <a:gd name="T30" fmla="*/ 72 w 209"/>
                  <a:gd name="T31" fmla="*/ 69 h 69"/>
                  <a:gd name="T32" fmla="*/ 25 w 209"/>
                  <a:gd name="T33" fmla="*/ 49 h 69"/>
                  <a:gd name="T34" fmla="*/ 118 w 209"/>
                  <a:gd name="T35" fmla="*/ 54 h 69"/>
                  <a:gd name="T36" fmla="*/ 181 w 209"/>
                  <a:gd name="T37" fmla="*/ 28 h 69"/>
                  <a:gd name="T38" fmla="*/ 164 w 209"/>
                  <a:gd name="T39" fmla="*/ 21 h 69"/>
                  <a:gd name="T40" fmla="*/ 147 w 209"/>
                  <a:gd name="T41" fmla="*/ 15 h 69"/>
                  <a:gd name="T42" fmla="*/ 125 w 209"/>
                  <a:gd name="T43" fmla="*/ 12 h 69"/>
                  <a:gd name="T44" fmla="*/ 124 w 209"/>
                  <a:gd name="T45" fmla="*/ 12 h 69"/>
                  <a:gd name="T46" fmla="*/ 112 w 209"/>
                  <a:gd name="T47" fmla="*/ 11 h 69"/>
                  <a:gd name="T48" fmla="*/ 62 w 209"/>
                  <a:gd name="T49" fmla="*/ 17 h 69"/>
                  <a:gd name="T50" fmla="*/ 54 w 209"/>
                  <a:gd name="T51" fmla="*/ 18 h 69"/>
                  <a:gd name="T52" fmla="*/ 18 w 209"/>
                  <a:gd name="T53" fmla="*/ 42 h 69"/>
                  <a:gd name="T54" fmla="*/ 25 w 209"/>
                  <a:gd name="T55" fmla="*/ 4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9" h="69">
                    <a:moveTo>
                      <a:pt x="72" y="69"/>
                    </a:moveTo>
                    <a:cubicBezTo>
                      <a:pt x="49" y="69"/>
                      <a:pt x="35" y="65"/>
                      <a:pt x="19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11" y="32"/>
                      <a:pt x="40" y="9"/>
                      <a:pt x="52" y="7"/>
                    </a:cubicBezTo>
                    <a:cubicBezTo>
                      <a:pt x="54" y="7"/>
                      <a:pt x="57" y="6"/>
                      <a:pt x="60" y="5"/>
                    </a:cubicBezTo>
                    <a:cubicBezTo>
                      <a:pt x="73" y="3"/>
                      <a:pt x="94" y="0"/>
                      <a:pt x="112" y="0"/>
                    </a:cubicBezTo>
                    <a:cubicBezTo>
                      <a:pt x="117" y="0"/>
                      <a:pt x="121" y="0"/>
                      <a:pt x="125" y="0"/>
                    </a:cubicBezTo>
                    <a:cubicBezTo>
                      <a:pt x="127" y="0"/>
                      <a:pt x="139" y="1"/>
                      <a:pt x="150" y="4"/>
                    </a:cubicBezTo>
                    <a:cubicBezTo>
                      <a:pt x="154" y="5"/>
                      <a:pt x="161" y="8"/>
                      <a:pt x="168" y="11"/>
                    </a:cubicBezTo>
                    <a:cubicBezTo>
                      <a:pt x="177" y="14"/>
                      <a:pt x="190" y="19"/>
                      <a:pt x="194" y="19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198" y="30"/>
                      <a:pt x="198" y="30"/>
                      <a:pt x="198" y="30"/>
                    </a:cubicBezTo>
                    <a:cubicBezTo>
                      <a:pt x="197" y="31"/>
                      <a:pt x="163" y="61"/>
                      <a:pt x="119" y="66"/>
                    </a:cubicBezTo>
                    <a:cubicBezTo>
                      <a:pt x="99" y="68"/>
                      <a:pt x="84" y="69"/>
                      <a:pt x="72" y="69"/>
                    </a:cubicBezTo>
                    <a:close/>
                    <a:moveTo>
                      <a:pt x="25" y="49"/>
                    </a:moveTo>
                    <a:cubicBezTo>
                      <a:pt x="48" y="58"/>
                      <a:pt x="65" y="60"/>
                      <a:pt x="118" y="54"/>
                    </a:cubicBezTo>
                    <a:cubicBezTo>
                      <a:pt x="145" y="51"/>
                      <a:pt x="169" y="37"/>
                      <a:pt x="181" y="28"/>
                    </a:cubicBezTo>
                    <a:cubicBezTo>
                      <a:pt x="176" y="26"/>
                      <a:pt x="171" y="24"/>
                      <a:pt x="164" y="21"/>
                    </a:cubicBezTo>
                    <a:cubicBezTo>
                      <a:pt x="157" y="19"/>
                      <a:pt x="151" y="16"/>
                      <a:pt x="147" y="15"/>
                    </a:cubicBezTo>
                    <a:cubicBezTo>
                      <a:pt x="137" y="12"/>
                      <a:pt x="125" y="12"/>
                      <a:pt x="125" y="12"/>
                    </a:cubicBezTo>
                    <a:cubicBezTo>
                      <a:pt x="124" y="12"/>
                      <a:pt x="124" y="12"/>
                      <a:pt x="124" y="12"/>
                    </a:cubicBezTo>
                    <a:cubicBezTo>
                      <a:pt x="120" y="12"/>
                      <a:pt x="116" y="11"/>
                      <a:pt x="112" y="11"/>
                    </a:cubicBezTo>
                    <a:cubicBezTo>
                      <a:pt x="95" y="11"/>
                      <a:pt x="75" y="15"/>
                      <a:pt x="62" y="17"/>
                    </a:cubicBezTo>
                    <a:cubicBezTo>
                      <a:pt x="59" y="18"/>
                      <a:pt x="56" y="18"/>
                      <a:pt x="54" y="18"/>
                    </a:cubicBezTo>
                    <a:cubicBezTo>
                      <a:pt x="48" y="19"/>
                      <a:pt x="31" y="31"/>
                      <a:pt x="18" y="42"/>
                    </a:cubicBez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6" name="Freeform 349"/>
              <p:cNvSpPr>
                <a:spLocks/>
              </p:cNvSpPr>
              <p:nvPr/>
            </p:nvSpPr>
            <p:spPr bwMode="auto">
              <a:xfrm>
                <a:off x="3955" y="1845"/>
                <a:ext cx="463" cy="185"/>
              </a:xfrm>
              <a:custGeom>
                <a:avLst/>
                <a:gdLst>
                  <a:gd name="T0" fmla="*/ 196 w 196"/>
                  <a:gd name="T1" fmla="*/ 23 h 78"/>
                  <a:gd name="T2" fmla="*/ 160 w 196"/>
                  <a:gd name="T3" fmla="*/ 45 h 78"/>
                  <a:gd name="T4" fmla="*/ 18 w 196"/>
                  <a:gd name="T5" fmla="*/ 62 h 78"/>
                  <a:gd name="T6" fmla="*/ 0 w 196"/>
                  <a:gd name="T7" fmla="*/ 52 h 78"/>
                  <a:gd name="T8" fmla="*/ 82 w 196"/>
                  <a:gd name="T9" fmla="*/ 15 h 78"/>
                  <a:gd name="T10" fmla="*/ 196 w 196"/>
                  <a:gd name="T11" fmla="*/ 2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6" h="78">
                    <a:moveTo>
                      <a:pt x="196" y="23"/>
                    </a:moveTo>
                    <a:cubicBezTo>
                      <a:pt x="196" y="23"/>
                      <a:pt x="180" y="30"/>
                      <a:pt x="160" y="45"/>
                    </a:cubicBezTo>
                    <a:cubicBezTo>
                      <a:pt x="140" y="60"/>
                      <a:pt x="72" y="78"/>
                      <a:pt x="18" y="6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4" y="30"/>
                      <a:pt x="82" y="15"/>
                    </a:cubicBezTo>
                    <a:cubicBezTo>
                      <a:pt x="160" y="0"/>
                      <a:pt x="182" y="23"/>
                      <a:pt x="196" y="2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7" name="Freeform 350"/>
              <p:cNvSpPr>
                <a:spLocks noEditPoints="1"/>
              </p:cNvSpPr>
              <p:nvPr/>
            </p:nvSpPr>
            <p:spPr bwMode="auto">
              <a:xfrm>
                <a:off x="3940" y="1855"/>
                <a:ext cx="485" cy="165"/>
              </a:xfrm>
              <a:custGeom>
                <a:avLst/>
                <a:gdLst>
                  <a:gd name="T0" fmla="*/ 72 w 205"/>
                  <a:gd name="T1" fmla="*/ 70 h 70"/>
                  <a:gd name="T2" fmla="*/ 23 w 205"/>
                  <a:gd name="T3" fmla="*/ 63 h 70"/>
                  <a:gd name="T4" fmla="*/ 22 w 205"/>
                  <a:gd name="T5" fmla="*/ 63 h 70"/>
                  <a:gd name="T6" fmla="*/ 0 w 205"/>
                  <a:gd name="T7" fmla="*/ 51 h 70"/>
                  <a:gd name="T8" fmla="*/ 0 w 205"/>
                  <a:gd name="T9" fmla="*/ 47 h 70"/>
                  <a:gd name="T10" fmla="*/ 87 w 205"/>
                  <a:gd name="T11" fmla="*/ 5 h 70"/>
                  <a:gd name="T12" fmla="*/ 135 w 205"/>
                  <a:gd name="T13" fmla="*/ 0 h 70"/>
                  <a:gd name="T14" fmla="*/ 190 w 205"/>
                  <a:gd name="T15" fmla="*/ 10 h 70"/>
                  <a:gd name="T16" fmla="*/ 202 w 205"/>
                  <a:gd name="T17" fmla="*/ 14 h 70"/>
                  <a:gd name="T18" fmla="*/ 205 w 205"/>
                  <a:gd name="T19" fmla="*/ 25 h 70"/>
                  <a:gd name="T20" fmla="*/ 169 w 205"/>
                  <a:gd name="T21" fmla="*/ 46 h 70"/>
                  <a:gd name="T22" fmla="*/ 72 w 205"/>
                  <a:gd name="T23" fmla="*/ 70 h 70"/>
                  <a:gd name="T24" fmla="*/ 27 w 205"/>
                  <a:gd name="T25" fmla="*/ 52 h 70"/>
                  <a:gd name="T26" fmla="*/ 72 w 205"/>
                  <a:gd name="T27" fmla="*/ 58 h 70"/>
                  <a:gd name="T28" fmla="*/ 162 w 205"/>
                  <a:gd name="T29" fmla="*/ 36 h 70"/>
                  <a:gd name="T30" fmla="*/ 186 w 205"/>
                  <a:gd name="T31" fmla="*/ 21 h 70"/>
                  <a:gd name="T32" fmla="*/ 135 w 205"/>
                  <a:gd name="T33" fmla="*/ 12 h 70"/>
                  <a:gd name="T34" fmla="*/ 89 w 205"/>
                  <a:gd name="T35" fmla="*/ 17 h 70"/>
                  <a:gd name="T36" fmla="*/ 14 w 205"/>
                  <a:gd name="T37" fmla="*/ 45 h 70"/>
                  <a:gd name="T38" fmla="*/ 27 w 205"/>
                  <a:gd name="T39" fmla="*/ 5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5" h="70">
                    <a:moveTo>
                      <a:pt x="72" y="70"/>
                    </a:moveTo>
                    <a:cubicBezTo>
                      <a:pt x="54" y="70"/>
                      <a:pt x="37" y="68"/>
                      <a:pt x="23" y="63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" y="42"/>
                      <a:pt x="8" y="20"/>
                      <a:pt x="87" y="5"/>
                    </a:cubicBezTo>
                    <a:cubicBezTo>
                      <a:pt x="104" y="2"/>
                      <a:pt x="121" y="0"/>
                      <a:pt x="135" y="0"/>
                    </a:cubicBezTo>
                    <a:cubicBezTo>
                      <a:pt x="163" y="0"/>
                      <a:pt x="180" y="6"/>
                      <a:pt x="190" y="10"/>
                    </a:cubicBezTo>
                    <a:cubicBezTo>
                      <a:pt x="196" y="12"/>
                      <a:pt x="200" y="14"/>
                      <a:pt x="202" y="14"/>
                    </a:cubicBezTo>
                    <a:cubicBezTo>
                      <a:pt x="205" y="25"/>
                      <a:pt x="205" y="25"/>
                      <a:pt x="205" y="25"/>
                    </a:cubicBezTo>
                    <a:cubicBezTo>
                      <a:pt x="204" y="25"/>
                      <a:pt x="188" y="31"/>
                      <a:pt x="169" y="46"/>
                    </a:cubicBezTo>
                    <a:cubicBezTo>
                      <a:pt x="153" y="58"/>
                      <a:pt x="112" y="70"/>
                      <a:pt x="72" y="70"/>
                    </a:cubicBezTo>
                    <a:close/>
                    <a:moveTo>
                      <a:pt x="27" y="52"/>
                    </a:moveTo>
                    <a:cubicBezTo>
                      <a:pt x="40" y="56"/>
                      <a:pt x="55" y="58"/>
                      <a:pt x="72" y="58"/>
                    </a:cubicBezTo>
                    <a:cubicBezTo>
                      <a:pt x="113" y="58"/>
                      <a:pt x="151" y="45"/>
                      <a:pt x="162" y="36"/>
                    </a:cubicBezTo>
                    <a:cubicBezTo>
                      <a:pt x="171" y="30"/>
                      <a:pt x="180" y="25"/>
                      <a:pt x="186" y="21"/>
                    </a:cubicBezTo>
                    <a:cubicBezTo>
                      <a:pt x="175" y="17"/>
                      <a:pt x="161" y="12"/>
                      <a:pt x="135" y="12"/>
                    </a:cubicBezTo>
                    <a:cubicBezTo>
                      <a:pt x="122" y="12"/>
                      <a:pt x="106" y="13"/>
                      <a:pt x="89" y="17"/>
                    </a:cubicBezTo>
                    <a:cubicBezTo>
                      <a:pt x="36" y="27"/>
                      <a:pt x="19" y="39"/>
                      <a:pt x="14" y="45"/>
                    </a:cubicBezTo>
                    <a:lnTo>
                      <a:pt x="27" y="5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8" name="Freeform 351"/>
              <p:cNvSpPr>
                <a:spLocks/>
              </p:cNvSpPr>
              <p:nvPr/>
            </p:nvSpPr>
            <p:spPr bwMode="auto">
              <a:xfrm>
                <a:off x="3985" y="1741"/>
                <a:ext cx="428" cy="185"/>
              </a:xfrm>
              <a:custGeom>
                <a:avLst/>
                <a:gdLst>
                  <a:gd name="T0" fmla="*/ 181 w 181"/>
                  <a:gd name="T1" fmla="*/ 5 h 78"/>
                  <a:gd name="T2" fmla="*/ 149 w 181"/>
                  <a:gd name="T3" fmla="*/ 27 h 78"/>
                  <a:gd name="T4" fmla="*/ 18 w 181"/>
                  <a:gd name="T5" fmla="*/ 57 h 78"/>
                  <a:gd name="T6" fmla="*/ 0 w 181"/>
                  <a:gd name="T7" fmla="*/ 46 h 78"/>
                  <a:gd name="T8" fmla="*/ 70 w 181"/>
                  <a:gd name="T9" fmla="*/ 8 h 78"/>
                  <a:gd name="T10" fmla="*/ 181 w 181"/>
                  <a:gd name="T11" fmla="*/ 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78">
                    <a:moveTo>
                      <a:pt x="181" y="5"/>
                    </a:moveTo>
                    <a:cubicBezTo>
                      <a:pt x="181" y="5"/>
                      <a:pt x="157" y="21"/>
                      <a:pt x="149" y="27"/>
                    </a:cubicBezTo>
                    <a:cubicBezTo>
                      <a:pt x="141" y="33"/>
                      <a:pt x="92" y="78"/>
                      <a:pt x="18" y="57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34" y="16"/>
                      <a:pt x="70" y="8"/>
                    </a:cubicBezTo>
                    <a:cubicBezTo>
                      <a:pt x="106" y="0"/>
                      <a:pt x="151" y="10"/>
                      <a:pt x="181" y="5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9" name="Freeform 352"/>
              <p:cNvSpPr>
                <a:spLocks noEditPoints="1"/>
              </p:cNvSpPr>
              <p:nvPr/>
            </p:nvSpPr>
            <p:spPr bwMode="auto">
              <a:xfrm>
                <a:off x="3964" y="1739"/>
                <a:ext cx="456" cy="163"/>
              </a:xfrm>
              <a:custGeom>
                <a:avLst/>
                <a:gdLst>
                  <a:gd name="T0" fmla="*/ 66 w 193"/>
                  <a:gd name="T1" fmla="*/ 69 h 69"/>
                  <a:gd name="T2" fmla="*/ 25 w 193"/>
                  <a:gd name="T3" fmla="*/ 64 h 69"/>
                  <a:gd name="T4" fmla="*/ 24 w 193"/>
                  <a:gd name="T5" fmla="*/ 63 h 69"/>
                  <a:gd name="T6" fmla="*/ 0 w 193"/>
                  <a:gd name="T7" fmla="*/ 48 h 69"/>
                  <a:gd name="T8" fmla="*/ 5 w 193"/>
                  <a:gd name="T9" fmla="*/ 43 h 69"/>
                  <a:gd name="T10" fmla="*/ 78 w 193"/>
                  <a:gd name="T11" fmla="*/ 3 h 69"/>
                  <a:gd name="T12" fmla="*/ 116 w 193"/>
                  <a:gd name="T13" fmla="*/ 0 h 69"/>
                  <a:gd name="T14" fmla="*/ 144 w 193"/>
                  <a:gd name="T15" fmla="*/ 1 h 69"/>
                  <a:gd name="T16" fmla="*/ 168 w 193"/>
                  <a:gd name="T17" fmla="*/ 1 h 69"/>
                  <a:gd name="T18" fmla="*/ 189 w 193"/>
                  <a:gd name="T19" fmla="*/ 0 h 69"/>
                  <a:gd name="T20" fmla="*/ 193 w 193"/>
                  <a:gd name="T21" fmla="*/ 11 h 69"/>
                  <a:gd name="T22" fmla="*/ 162 w 193"/>
                  <a:gd name="T23" fmla="*/ 32 h 69"/>
                  <a:gd name="T24" fmla="*/ 161 w 193"/>
                  <a:gd name="T25" fmla="*/ 33 h 69"/>
                  <a:gd name="T26" fmla="*/ 66 w 193"/>
                  <a:gd name="T27" fmla="*/ 69 h 69"/>
                  <a:gd name="T28" fmla="*/ 29 w 193"/>
                  <a:gd name="T29" fmla="*/ 53 h 69"/>
                  <a:gd name="T30" fmla="*/ 66 w 193"/>
                  <a:gd name="T31" fmla="*/ 58 h 69"/>
                  <a:gd name="T32" fmla="*/ 153 w 193"/>
                  <a:gd name="T33" fmla="*/ 25 h 69"/>
                  <a:gd name="T34" fmla="*/ 155 w 193"/>
                  <a:gd name="T35" fmla="*/ 23 h 69"/>
                  <a:gd name="T36" fmla="*/ 169 w 193"/>
                  <a:gd name="T37" fmla="*/ 13 h 69"/>
                  <a:gd name="T38" fmla="*/ 143 w 193"/>
                  <a:gd name="T39" fmla="*/ 12 h 69"/>
                  <a:gd name="T40" fmla="*/ 116 w 193"/>
                  <a:gd name="T41" fmla="*/ 11 h 69"/>
                  <a:gd name="T42" fmla="*/ 80 w 193"/>
                  <a:gd name="T43" fmla="*/ 15 h 69"/>
                  <a:gd name="T44" fmla="*/ 19 w 193"/>
                  <a:gd name="T45" fmla="*/ 46 h 69"/>
                  <a:gd name="T46" fmla="*/ 29 w 193"/>
                  <a:gd name="T47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3" h="69">
                    <a:moveTo>
                      <a:pt x="66" y="69"/>
                    </a:moveTo>
                    <a:cubicBezTo>
                      <a:pt x="52" y="69"/>
                      <a:pt x="39" y="67"/>
                      <a:pt x="25" y="64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7" y="41"/>
                      <a:pt x="40" y="11"/>
                      <a:pt x="78" y="3"/>
                    </a:cubicBezTo>
                    <a:cubicBezTo>
                      <a:pt x="88" y="1"/>
                      <a:pt x="101" y="0"/>
                      <a:pt x="116" y="0"/>
                    </a:cubicBezTo>
                    <a:cubicBezTo>
                      <a:pt x="125" y="0"/>
                      <a:pt x="134" y="0"/>
                      <a:pt x="144" y="1"/>
                    </a:cubicBezTo>
                    <a:cubicBezTo>
                      <a:pt x="152" y="1"/>
                      <a:pt x="160" y="1"/>
                      <a:pt x="168" y="1"/>
                    </a:cubicBezTo>
                    <a:cubicBezTo>
                      <a:pt x="177" y="1"/>
                      <a:pt x="183" y="1"/>
                      <a:pt x="189" y="0"/>
                    </a:cubicBezTo>
                    <a:cubicBezTo>
                      <a:pt x="193" y="11"/>
                      <a:pt x="193" y="11"/>
                      <a:pt x="193" y="11"/>
                    </a:cubicBezTo>
                    <a:cubicBezTo>
                      <a:pt x="193" y="11"/>
                      <a:pt x="169" y="26"/>
                      <a:pt x="162" y="32"/>
                    </a:cubicBezTo>
                    <a:cubicBezTo>
                      <a:pt x="161" y="33"/>
                      <a:pt x="161" y="33"/>
                      <a:pt x="161" y="33"/>
                    </a:cubicBezTo>
                    <a:cubicBezTo>
                      <a:pt x="132" y="57"/>
                      <a:pt x="100" y="69"/>
                      <a:pt x="66" y="69"/>
                    </a:cubicBezTo>
                    <a:close/>
                    <a:moveTo>
                      <a:pt x="29" y="53"/>
                    </a:moveTo>
                    <a:cubicBezTo>
                      <a:pt x="41" y="56"/>
                      <a:pt x="54" y="58"/>
                      <a:pt x="66" y="58"/>
                    </a:cubicBezTo>
                    <a:cubicBezTo>
                      <a:pt x="97" y="58"/>
                      <a:pt x="127" y="46"/>
                      <a:pt x="153" y="25"/>
                    </a:cubicBezTo>
                    <a:cubicBezTo>
                      <a:pt x="155" y="23"/>
                      <a:pt x="155" y="23"/>
                      <a:pt x="155" y="23"/>
                    </a:cubicBezTo>
                    <a:cubicBezTo>
                      <a:pt x="158" y="21"/>
                      <a:pt x="163" y="17"/>
                      <a:pt x="169" y="13"/>
                    </a:cubicBezTo>
                    <a:cubicBezTo>
                      <a:pt x="161" y="13"/>
                      <a:pt x="152" y="13"/>
                      <a:pt x="143" y="12"/>
                    </a:cubicBezTo>
                    <a:cubicBezTo>
                      <a:pt x="134" y="12"/>
                      <a:pt x="125" y="11"/>
                      <a:pt x="116" y="11"/>
                    </a:cubicBezTo>
                    <a:cubicBezTo>
                      <a:pt x="101" y="11"/>
                      <a:pt x="90" y="12"/>
                      <a:pt x="80" y="15"/>
                    </a:cubicBezTo>
                    <a:cubicBezTo>
                      <a:pt x="54" y="20"/>
                      <a:pt x="30" y="38"/>
                      <a:pt x="19" y="46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0" name="Freeform 353"/>
              <p:cNvSpPr>
                <a:spLocks/>
              </p:cNvSpPr>
              <p:nvPr/>
            </p:nvSpPr>
            <p:spPr bwMode="auto">
              <a:xfrm>
                <a:off x="3999" y="1382"/>
                <a:ext cx="532" cy="277"/>
              </a:xfrm>
              <a:custGeom>
                <a:avLst/>
                <a:gdLst>
                  <a:gd name="T0" fmla="*/ 147 w 225"/>
                  <a:gd name="T1" fmla="*/ 4 h 117"/>
                  <a:gd name="T2" fmla="*/ 225 w 225"/>
                  <a:gd name="T3" fmla="*/ 3 h 117"/>
                  <a:gd name="T4" fmla="*/ 81 w 225"/>
                  <a:gd name="T5" fmla="*/ 99 h 117"/>
                  <a:gd name="T6" fmla="*/ 0 w 225"/>
                  <a:gd name="T7" fmla="*/ 109 h 117"/>
                  <a:gd name="T8" fmla="*/ 70 w 225"/>
                  <a:gd name="T9" fmla="*/ 23 h 117"/>
                  <a:gd name="T10" fmla="*/ 147 w 225"/>
                  <a:gd name="T11" fmla="*/ 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" h="117">
                    <a:moveTo>
                      <a:pt x="147" y="4"/>
                    </a:moveTo>
                    <a:cubicBezTo>
                      <a:pt x="147" y="4"/>
                      <a:pt x="206" y="6"/>
                      <a:pt x="225" y="3"/>
                    </a:cubicBezTo>
                    <a:cubicBezTo>
                      <a:pt x="225" y="3"/>
                      <a:pt x="181" y="66"/>
                      <a:pt x="81" y="99"/>
                    </a:cubicBezTo>
                    <a:cubicBezTo>
                      <a:pt x="29" y="117"/>
                      <a:pt x="0" y="109"/>
                      <a:pt x="0" y="109"/>
                    </a:cubicBezTo>
                    <a:cubicBezTo>
                      <a:pt x="0" y="109"/>
                      <a:pt x="3" y="47"/>
                      <a:pt x="70" y="23"/>
                    </a:cubicBezTo>
                    <a:cubicBezTo>
                      <a:pt x="136" y="0"/>
                      <a:pt x="147" y="4"/>
                      <a:pt x="147" y="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1" name="Freeform 354"/>
              <p:cNvSpPr>
                <a:spLocks noEditPoints="1"/>
              </p:cNvSpPr>
              <p:nvPr/>
            </p:nvSpPr>
            <p:spPr bwMode="auto">
              <a:xfrm>
                <a:off x="3985" y="1370"/>
                <a:ext cx="577" cy="286"/>
              </a:xfrm>
              <a:custGeom>
                <a:avLst/>
                <a:gdLst>
                  <a:gd name="T0" fmla="*/ 25 w 244"/>
                  <a:gd name="T1" fmla="*/ 121 h 121"/>
                  <a:gd name="T2" fmla="*/ 5 w 244"/>
                  <a:gd name="T3" fmla="*/ 119 h 121"/>
                  <a:gd name="T4" fmla="*/ 0 w 244"/>
                  <a:gd name="T5" fmla="*/ 118 h 121"/>
                  <a:gd name="T6" fmla="*/ 0 w 244"/>
                  <a:gd name="T7" fmla="*/ 114 h 121"/>
                  <a:gd name="T8" fmla="*/ 74 w 244"/>
                  <a:gd name="T9" fmla="*/ 23 h 121"/>
                  <a:gd name="T10" fmla="*/ 150 w 244"/>
                  <a:gd name="T11" fmla="*/ 3 h 121"/>
                  <a:gd name="T12" fmla="*/ 154 w 244"/>
                  <a:gd name="T13" fmla="*/ 4 h 121"/>
                  <a:gd name="T14" fmla="*/ 185 w 244"/>
                  <a:gd name="T15" fmla="*/ 4 h 121"/>
                  <a:gd name="T16" fmla="*/ 230 w 244"/>
                  <a:gd name="T17" fmla="*/ 2 h 121"/>
                  <a:gd name="T18" fmla="*/ 244 w 244"/>
                  <a:gd name="T19" fmla="*/ 0 h 121"/>
                  <a:gd name="T20" fmla="*/ 236 w 244"/>
                  <a:gd name="T21" fmla="*/ 11 h 121"/>
                  <a:gd name="T22" fmla="*/ 89 w 244"/>
                  <a:gd name="T23" fmla="*/ 110 h 121"/>
                  <a:gd name="T24" fmla="*/ 25 w 244"/>
                  <a:gd name="T25" fmla="*/ 121 h 121"/>
                  <a:gd name="T26" fmla="*/ 12 w 244"/>
                  <a:gd name="T27" fmla="*/ 109 h 121"/>
                  <a:gd name="T28" fmla="*/ 25 w 244"/>
                  <a:gd name="T29" fmla="*/ 110 h 121"/>
                  <a:gd name="T30" fmla="*/ 85 w 244"/>
                  <a:gd name="T31" fmla="*/ 99 h 121"/>
                  <a:gd name="T32" fmla="*/ 218 w 244"/>
                  <a:gd name="T33" fmla="*/ 15 h 121"/>
                  <a:gd name="T34" fmla="*/ 185 w 244"/>
                  <a:gd name="T35" fmla="*/ 16 h 121"/>
                  <a:gd name="T36" fmla="*/ 153 w 244"/>
                  <a:gd name="T37" fmla="*/ 15 h 121"/>
                  <a:gd name="T38" fmla="*/ 151 w 244"/>
                  <a:gd name="T39" fmla="*/ 15 h 121"/>
                  <a:gd name="T40" fmla="*/ 151 w 244"/>
                  <a:gd name="T41" fmla="*/ 15 h 121"/>
                  <a:gd name="T42" fmla="*/ 78 w 244"/>
                  <a:gd name="T43" fmla="*/ 34 h 121"/>
                  <a:gd name="T44" fmla="*/ 12 w 244"/>
                  <a:gd name="T45" fmla="*/ 10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121">
                    <a:moveTo>
                      <a:pt x="25" y="121"/>
                    </a:moveTo>
                    <a:cubicBezTo>
                      <a:pt x="12" y="121"/>
                      <a:pt x="5" y="119"/>
                      <a:pt x="5" y="11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3"/>
                      <a:pt x="4" y="48"/>
                      <a:pt x="74" y="23"/>
                    </a:cubicBezTo>
                    <a:cubicBezTo>
                      <a:pt x="119" y="7"/>
                      <a:pt x="140" y="3"/>
                      <a:pt x="150" y="3"/>
                    </a:cubicBezTo>
                    <a:cubicBezTo>
                      <a:pt x="151" y="3"/>
                      <a:pt x="153" y="3"/>
                      <a:pt x="154" y="4"/>
                    </a:cubicBezTo>
                    <a:cubicBezTo>
                      <a:pt x="157" y="4"/>
                      <a:pt x="170" y="4"/>
                      <a:pt x="185" y="4"/>
                    </a:cubicBezTo>
                    <a:cubicBezTo>
                      <a:pt x="207" y="4"/>
                      <a:pt x="223" y="3"/>
                      <a:pt x="230" y="2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36" y="11"/>
                      <a:pt x="236" y="11"/>
                      <a:pt x="236" y="11"/>
                    </a:cubicBezTo>
                    <a:cubicBezTo>
                      <a:pt x="234" y="14"/>
                      <a:pt x="189" y="76"/>
                      <a:pt x="89" y="110"/>
                    </a:cubicBezTo>
                    <a:cubicBezTo>
                      <a:pt x="60" y="119"/>
                      <a:pt x="38" y="121"/>
                      <a:pt x="25" y="121"/>
                    </a:cubicBezTo>
                    <a:close/>
                    <a:moveTo>
                      <a:pt x="12" y="109"/>
                    </a:moveTo>
                    <a:cubicBezTo>
                      <a:pt x="15" y="109"/>
                      <a:pt x="20" y="110"/>
                      <a:pt x="25" y="110"/>
                    </a:cubicBezTo>
                    <a:cubicBezTo>
                      <a:pt x="37" y="110"/>
                      <a:pt x="58" y="108"/>
                      <a:pt x="85" y="99"/>
                    </a:cubicBezTo>
                    <a:cubicBezTo>
                      <a:pt x="158" y="75"/>
                      <a:pt x="201" y="34"/>
                      <a:pt x="218" y="15"/>
                    </a:cubicBezTo>
                    <a:cubicBezTo>
                      <a:pt x="209" y="15"/>
                      <a:pt x="198" y="16"/>
                      <a:pt x="185" y="16"/>
                    </a:cubicBezTo>
                    <a:cubicBezTo>
                      <a:pt x="168" y="16"/>
                      <a:pt x="153" y="15"/>
                      <a:pt x="153" y="15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48" y="15"/>
                      <a:pt x="132" y="14"/>
                      <a:pt x="78" y="34"/>
                    </a:cubicBezTo>
                    <a:cubicBezTo>
                      <a:pt x="26" y="52"/>
                      <a:pt x="15" y="94"/>
                      <a:pt x="12" y="10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2" name="Freeform 355"/>
              <p:cNvSpPr>
                <a:spLocks/>
              </p:cNvSpPr>
              <p:nvPr/>
            </p:nvSpPr>
            <p:spPr bwMode="auto">
              <a:xfrm>
                <a:off x="4122" y="1179"/>
                <a:ext cx="480" cy="276"/>
              </a:xfrm>
              <a:custGeom>
                <a:avLst/>
                <a:gdLst>
                  <a:gd name="T0" fmla="*/ 156 w 203"/>
                  <a:gd name="T1" fmla="*/ 0 h 117"/>
                  <a:gd name="T2" fmla="*/ 203 w 203"/>
                  <a:gd name="T3" fmla="*/ 7 h 117"/>
                  <a:gd name="T4" fmla="*/ 28 w 203"/>
                  <a:gd name="T5" fmla="*/ 117 h 117"/>
                  <a:gd name="T6" fmla="*/ 17 w 203"/>
                  <a:gd name="T7" fmla="*/ 83 h 117"/>
                  <a:gd name="T8" fmla="*/ 49 w 203"/>
                  <a:gd name="T9" fmla="*/ 33 h 117"/>
                  <a:gd name="T10" fmla="*/ 156 w 203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" h="117">
                    <a:moveTo>
                      <a:pt x="156" y="0"/>
                    </a:moveTo>
                    <a:cubicBezTo>
                      <a:pt x="156" y="0"/>
                      <a:pt x="187" y="9"/>
                      <a:pt x="203" y="7"/>
                    </a:cubicBezTo>
                    <a:cubicBezTo>
                      <a:pt x="203" y="7"/>
                      <a:pt x="136" y="93"/>
                      <a:pt x="28" y="117"/>
                    </a:cubicBezTo>
                    <a:cubicBezTo>
                      <a:pt x="28" y="117"/>
                      <a:pt x="0" y="105"/>
                      <a:pt x="17" y="83"/>
                    </a:cubicBezTo>
                    <a:cubicBezTo>
                      <a:pt x="34" y="60"/>
                      <a:pt x="49" y="33"/>
                      <a:pt x="49" y="33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3" name="Freeform 356"/>
              <p:cNvSpPr>
                <a:spLocks noEditPoints="1"/>
              </p:cNvSpPr>
              <p:nvPr/>
            </p:nvSpPr>
            <p:spPr bwMode="auto">
              <a:xfrm>
                <a:off x="4134" y="1164"/>
                <a:ext cx="497" cy="308"/>
              </a:xfrm>
              <a:custGeom>
                <a:avLst/>
                <a:gdLst>
                  <a:gd name="T0" fmla="*/ 22 w 210"/>
                  <a:gd name="T1" fmla="*/ 130 h 130"/>
                  <a:gd name="T2" fmla="*/ 20 w 210"/>
                  <a:gd name="T3" fmla="*/ 129 h 130"/>
                  <a:gd name="T4" fmla="*/ 2 w 210"/>
                  <a:gd name="T5" fmla="*/ 109 h 130"/>
                  <a:gd name="T6" fmla="*/ 7 w 210"/>
                  <a:gd name="T7" fmla="*/ 85 h 130"/>
                  <a:gd name="T8" fmla="*/ 39 w 210"/>
                  <a:gd name="T9" fmla="*/ 36 h 130"/>
                  <a:gd name="T10" fmla="*/ 40 w 210"/>
                  <a:gd name="T11" fmla="*/ 34 h 130"/>
                  <a:gd name="T12" fmla="*/ 151 w 210"/>
                  <a:gd name="T13" fmla="*/ 0 h 130"/>
                  <a:gd name="T14" fmla="*/ 152 w 210"/>
                  <a:gd name="T15" fmla="*/ 0 h 130"/>
                  <a:gd name="T16" fmla="*/ 197 w 210"/>
                  <a:gd name="T17" fmla="*/ 8 h 130"/>
                  <a:gd name="T18" fmla="*/ 210 w 210"/>
                  <a:gd name="T19" fmla="*/ 6 h 130"/>
                  <a:gd name="T20" fmla="*/ 202 w 210"/>
                  <a:gd name="T21" fmla="*/ 17 h 130"/>
                  <a:gd name="T22" fmla="*/ 24 w 210"/>
                  <a:gd name="T23" fmla="*/ 129 h 130"/>
                  <a:gd name="T24" fmla="*/ 22 w 210"/>
                  <a:gd name="T25" fmla="*/ 130 h 130"/>
                  <a:gd name="T26" fmla="*/ 48 w 210"/>
                  <a:gd name="T27" fmla="*/ 44 h 130"/>
                  <a:gd name="T28" fmla="*/ 17 w 210"/>
                  <a:gd name="T29" fmla="*/ 92 h 130"/>
                  <a:gd name="T30" fmla="*/ 13 w 210"/>
                  <a:gd name="T31" fmla="*/ 106 h 130"/>
                  <a:gd name="T32" fmla="*/ 23 w 210"/>
                  <a:gd name="T33" fmla="*/ 117 h 130"/>
                  <a:gd name="T34" fmla="*/ 185 w 210"/>
                  <a:gd name="T35" fmla="*/ 19 h 130"/>
                  <a:gd name="T36" fmla="*/ 151 w 210"/>
                  <a:gd name="T37" fmla="*/ 12 h 130"/>
                  <a:gd name="T38" fmla="*/ 48 w 210"/>
                  <a:gd name="T39" fmla="*/ 4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0" h="130">
                    <a:moveTo>
                      <a:pt x="22" y="130"/>
                    </a:moveTo>
                    <a:cubicBezTo>
                      <a:pt x="20" y="129"/>
                      <a:pt x="20" y="129"/>
                      <a:pt x="20" y="129"/>
                    </a:cubicBezTo>
                    <a:cubicBezTo>
                      <a:pt x="20" y="128"/>
                      <a:pt x="5" y="122"/>
                      <a:pt x="2" y="109"/>
                    </a:cubicBezTo>
                    <a:cubicBezTo>
                      <a:pt x="0" y="101"/>
                      <a:pt x="2" y="93"/>
                      <a:pt x="7" y="85"/>
                    </a:cubicBezTo>
                    <a:cubicBezTo>
                      <a:pt x="24" y="63"/>
                      <a:pt x="39" y="36"/>
                      <a:pt x="39" y="36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3" y="0"/>
                      <a:pt x="183" y="9"/>
                      <a:pt x="197" y="8"/>
                    </a:cubicBezTo>
                    <a:cubicBezTo>
                      <a:pt x="210" y="6"/>
                      <a:pt x="210" y="6"/>
                      <a:pt x="210" y="6"/>
                    </a:cubicBezTo>
                    <a:cubicBezTo>
                      <a:pt x="202" y="17"/>
                      <a:pt x="202" y="17"/>
                      <a:pt x="202" y="17"/>
                    </a:cubicBezTo>
                    <a:cubicBezTo>
                      <a:pt x="199" y="21"/>
                      <a:pt x="133" y="105"/>
                      <a:pt x="24" y="129"/>
                    </a:cubicBezTo>
                    <a:lnTo>
                      <a:pt x="22" y="130"/>
                    </a:lnTo>
                    <a:close/>
                    <a:moveTo>
                      <a:pt x="48" y="44"/>
                    </a:moveTo>
                    <a:cubicBezTo>
                      <a:pt x="44" y="51"/>
                      <a:pt x="31" y="73"/>
                      <a:pt x="17" y="92"/>
                    </a:cubicBezTo>
                    <a:cubicBezTo>
                      <a:pt x="13" y="97"/>
                      <a:pt x="12" y="102"/>
                      <a:pt x="13" y="106"/>
                    </a:cubicBezTo>
                    <a:cubicBezTo>
                      <a:pt x="14" y="112"/>
                      <a:pt x="20" y="116"/>
                      <a:pt x="23" y="117"/>
                    </a:cubicBezTo>
                    <a:cubicBezTo>
                      <a:pt x="107" y="98"/>
                      <a:pt x="165" y="41"/>
                      <a:pt x="185" y="19"/>
                    </a:cubicBezTo>
                    <a:cubicBezTo>
                      <a:pt x="172" y="17"/>
                      <a:pt x="156" y="13"/>
                      <a:pt x="151" y="12"/>
                    </a:cubicBez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4" name="Freeform 357"/>
              <p:cNvSpPr>
                <a:spLocks/>
              </p:cNvSpPr>
              <p:nvPr/>
            </p:nvSpPr>
            <p:spPr bwMode="auto">
              <a:xfrm>
                <a:off x="4217" y="935"/>
                <a:ext cx="534" cy="329"/>
              </a:xfrm>
              <a:custGeom>
                <a:avLst/>
                <a:gdLst>
                  <a:gd name="T0" fmla="*/ 176 w 226"/>
                  <a:gd name="T1" fmla="*/ 6 h 139"/>
                  <a:gd name="T2" fmla="*/ 226 w 226"/>
                  <a:gd name="T3" fmla="*/ 9 h 139"/>
                  <a:gd name="T4" fmla="*/ 98 w 226"/>
                  <a:gd name="T5" fmla="*/ 110 h 139"/>
                  <a:gd name="T6" fmla="*/ 13 w 226"/>
                  <a:gd name="T7" fmla="*/ 139 h 139"/>
                  <a:gd name="T8" fmla="*/ 0 w 226"/>
                  <a:gd name="T9" fmla="*/ 130 h 139"/>
                  <a:gd name="T10" fmla="*/ 176 w 226"/>
                  <a:gd name="T11" fmla="*/ 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39">
                    <a:moveTo>
                      <a:pt x="176" y="6"/>
                    </a:moveTo>
                    <a:cubicBezTo>
                      <a:pt x="176" y="6"/>
                      <a:pt x="196" y="0"/>
                      <a:pt x="226" y="9"/>
                    </a:cubicBezTo>
                    <a:cubicBezTo>
                      <a:pt x="226" y="9"/>
                      <a:pt x="202" y="67"/>
                      <a:pt x="98" y="110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0"/>
                      <a:pt x="0" y="59"/>
                      <a:pt x="176" y="6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5" name="Freeform 358"/>
              <p:cNvSpPr>
                <a:spLocks noEditPoints="1"/>
              </p:cNvSpPr>
              <p:nvPr/>
            </p:nvSpPr>
            <p:spPr bwMode="auto">
              <a:xfrm>
                <a:off x="4198" y="933"/>
                <a:ext cx="572" cy="345"/>
              </a:xfrm>
              <a:custGeom>
                <a:avLst/>
                <a:gdLst>
                  <a:gd name="T0" fmla="*/ 20 w 242"/>
                  <a:gd name="T1" fmla="*/ 146 h 146"/>
                  <a:gd name="T2" fmla="*/ 2 w 242"/>
                  <a:gd name="T3" fmla="*/ 134 h 146"/>
                  <a:gd name="T4" fmla="*/ 2 w 242"/>
                  <a:gd name="T5" fmla="*/ 132 h 146"/>
                  <a:gd name="T6" fmla="*/ 183 w 242"/>
                  <a:gd name="T7" fmla="*/ 2 h 146"/>
                  <a:gd name="T8" fmla="*/ 202 w 242"/>
                  <a:gd name="T9" fmla="*/ 0 h 146"/>
                  <a:gd name="T10" fmla="*/ 236 w 242"/>
                  <a:gd name="T11" fmla="*/ 5 h 146"/>
                  <a:gd name="T12" fmla="*/ 242 w 242"/>
                  <a:gd name="T13" fmla="*/ 7 h 146"/>
                  <a:gd name="T14" fmla="*/ 239 w 242"/>
                  <a:gd name="T15" fmla="*/ 13 h 146"/>
                  <a:gd name="T16" fmla="*/ 108 w 242"/>
                  <a:gd name="T17" fmla="*/ 117 h 146"/>
                  <a:gd name="T18" fmla="*/ 108 w 242"/>
                  <a:gd name="T19" fmla="*/ 117 h 146"/>
                  <a:gd name="T20" fmla="*/ 20 w 242"/>
                  <a:gd name="T21" fmla="*/ 146 h 146"/>
                  <a:gd name="T22" fmla="*/ 14 w 242"/>
                  <a:gd name="T23" fmla="*/ 128 h 146"/>
                  <a:gd name="T24" fmla="*/ 22 w 242"/>
                  <a:gd name="T25" fmla="*/ 134 h 146"/>
                  <a:gd name="T26" fmla="*/ 104 w 242"/>
                  <a:gd name="T27" fmla="*/ 106 h 146"/>
                  <a:gd name="T28" fmla="*/ 225 w 242"/>
                  <a:gd name="T29" fmla="*/ 14 h 146"/>
                  <a:gd name="T30" fmla="*/ 202 w 242"/>
                  <a:gd name="T31" fmla="*/ 11 h 146"/>
                  <a:gd name="T32" fmla="*/ 186 w 242"/>
                  <a:gd name="T33" fmla="*/ 13 h 146"/>
                  <a:gd name="T34" fmla="*/ 14 w 242"/>
                  <a:gd name="T35" fmla="*/ 1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2" h="146">
                    <a:moveTo>
                      <a:pt x="20" y="146"/>
                    </a:moveTo>
                    <a:cubicBezTo>
                      <a:pt x="2" y="134"/>
                      <a:pt x="2" y="134"/>
                      <a:pt x="2" y="134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2" y="131"/>
                      <a:pt x="0" y="57"/>
                      <a:pt x="183" y="2"/>
                    </a:cubicBezTo>
                    <a:cubicBezTo>
                      <a:pt x="183" y="2"/>
                      <a:pt x="190" y="0"/>
                      <a:pt x="202" y="0"/>
                    </a:cubicBezTo>
                    <a:cubicBezTo>
                      <a:pt x="213" y="0"/>
                      <a:pt x="224" y="1"/>
                      <a:pt x="236" y="5"/>
                    </a:cubicBezTo>
                    <a:cubicBezTo>
                      <a:pt x="242" y="7"/>
                      <a:pt x="242" y="7"/>
                      <a:pt x="242" y="7"/>
                    </a:cubicBezTo>
                    <a:cubicBezTo>
                      <a:pt x="239" y="13"/>
                      <a:pt x="239" y="13"/>
                      <a:pt x="239" y="13"/>
                    </a:cubicBezTo>
                    <a:cubicBezTo>
                      <a:pt x="238" y="15"/>
                      <a:pt x="213" y="73"/>
                      <a:pt x="108" y="117"/>
                    </a:cubicBezTo>
                    <a:cubicBezTo>
                      <a:pt x="108" y="117"/>
                      <a:pt x="108" y="117"/>
                      <a:pt x="108" y="117"/>
                    </a:cubicBezTo>
                    <a:lnTo>
                      <a:pt x="20" y="146"/>
                    </a:lnTo>
                    <a:close/>
                    <a:moveTo>
                      <a:pt x="14" y="128"/>
                    </a:moveTo>
                    <a:cubicBezTo>
                      <a:pt x="22" y="134"/>
                      <a:pt x="22" y="134"/>
                      <a:pt x="22" y="134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84" y="72"/>
                      <a:pt x="216" y="30"/>
                      <a:pt x="225" y="14"/>
                    </a:cubicBezTo>
                    <a:cubicBezTo>
                      <a:pt x="217" y="12"/>
                      <a:pt x="209" y="11"/>
                      <a:pt x="202" y="11"/>
                    </a:cubicBezTo>
                    <a:cubicBezTo>
                      <a:pt x="192" y="11"/>
                      <a:pt x="186" y="13"/>
                      <a:pt x="186" y="13"/>
                    </a:cubicBezTo>
                    <a:cubicBezTo>
                      <a:pt x="37" y="58"/>
                      <a:pt x="17" y="115"/>
                      <a:pt x="14" y="12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6" name="Freeform 359"/>
              <p:cNvSpPr>
                <a:spLocks/>
              </p:cNvSpPr>
              <p:nvPr/>
            </p:nvSpPr>
            <p:spPr bwMode="auto">
              <a:xfrm>
                <a:off x="3877" y="1616"/>
                <a:ext cx="508" cy="189"/>
              </a:xfrm>
              <a:custGeom>
                <a:avLst/>
                <a:gdLst>
                  <a:gd name="T0" fmla="*/ 215 w 215"/>
                  <a:gd name="T1" fmla="*/ 6 h 80"/>
                  <a:gd name="T2" fmla="*/ 178 w 215"/>
                  <a:gd name="T3" fmla="*/ 32 h 80"/>
                  <a:gd name="T4" fmla="*/ 53 w 215"/>
                  <a:gd name="T5" fmla="*/ 71 h 80"/>
                  <a:gd name="T6" fmla="*/ 29 w 215"/>
                  <a:gd name="T7" fmla="*/ 56 h 80"/>
                  <a:gd name="T8" fmla="*/ 120 w 215"/>
                  <a:gd name="T9" fmla="*/ 5 h 80"/>
                  <a:gd name="T10" fmla="*/ 215 w 215"/>
                  <a:gd name="T11" fmla="*/ 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5" h="80">
                    <a:moveTo>
                      <a:pt x="215" y="6"/>
                    </a:moveTo>
                    <a:cubicBezTo>
                      <a:pt x="215" y="6"/>
                      <a:pt x="187" y="24"/>
                      <a:pt x="178" y="32"/>
                    </a:cubicBezTo>
                    <a:cubicBezTo>
                      <a:pt x="169" y="40"/>
                      <a:pt x="106" y="80"/>
                      <a:pt x="53" y="71"/>
                    </a:cubicBezTo>
                    <a:cubicBezTo>
                      <a:pt x="0" y="62"/>
                      <a:pt x="29" y="56"/>
                      <a:pt x="29" y="56"/>
                    </a:cubicBezTo>
                    <a:cubicBezTo>
                      <a:pt x="29" y="56"/>
                      <a:pt x="70" y="9"/>
                      <a:pt x="120" y="5"/>
                    </a:cubicBezTo>
                    <a:cubicBezTo>
                      <a:pt x="169" y="0"/>
                      <a:pt x="210" y="6"/>
                      <a:pt x="215" y="6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7" name="Freeform 360"/>
              <p:cNvSpPr>
                <a:spLocks noEditPoints="1"/>
              </p:cNvSpPr>
              <p:nvPr/>
            </p:nvSpPr>
            <p:spPr bwMode="auto">
              <a:xfrm>
                <a:off x="3912" y="1609"/>
                <a:ext cx="518" cy="192"/>
              </a:xfrm>
              <a:custGeom>
                <a:avLst/>
                <a:gdLst>
                  <a:gd name="T0" fmla="*/ 54 w 219"/>
                  <a:gd name="T1" fmla="*/ 81 h 81"/>
                  <a:gd name="T2" fmla="*/ 37 w 219"/>
                  <a:gd name="T3" fmla="*/ 80 h 81"/>
                  <a:gd name="T4" fmla="*/ 0 w 219"/>
                  <a:gd name="T5" fmla="*/ 64 h 81"/>
                  <a:gd name="T6" fmla="*/ 11 w 219"/>
                  <a:gd name="T7" fmla="*/ 54 h 81"/>
                  <a:gd name="T8" fmla="*/ 104 w 219"/>
                  <a:gd name="T9" fmla="*/ 2 h 81"/>
                  <a:gd name="T10" fmla="*/ 143 w 219"/>
                  <a:gd name="T11" fmla="*/ 0 h 81"/>
                  <a:gd name="T12" fmla="*/ 194 w 219"/>
                  <a:gd name="T13" fmla="*/ 3 h 81"/>
                  <a:gd name="T14" fmla="*/ 200 w 219"/>
                  <a:gd name="T15" fmla="*/ 4 h 81"/>
                  <a:gd name="T16" fmla="*/ 219 w 219"/>
                  <a:gd name="T17" fmla="*/ 4 h 81"/>
                  <a:gd name="T18" fmla="*/ 203 w 219"/>
                  <a:gd name="T19" fmla="*/ 14 h 81"/>
                  <a:gd name="T20" fmla="*/ 167 w 219"/>
                  <a:gd name="T21" fmla="*/ 39 h 81"/>
                  <a:gd name="T22" fmla="*/ 54 w 219"/>
                  <a:gd name="T23" fmla="*/ 81 h 81"/>
                  <a:gd name="T24" fmla="*/ 18 w 219"/>
                  <a:gd name="T25" fmla="*/ 64 h 81"/>
                  <a:gd name="T26" fmla="*/ 39 w 219"/>
                  <a:gd name="T27" fmla="*/ 68 h 81"/>
                  <a:gd name="T28" fmla="*/ 54 w 219"/>
                  <a:gd name="T29" fmla="*/ 70 h 81"/>
                  <a:gd name="T30" fmla="*/ 160 w 219"/>
                  <a:gd name="T31" fmla="*/ 31 h 81"/>
                  <a:gd name="T32" fmla="*/ 183 w 219"/>
                  <a:gd name="T33" fmla="*/ 14 h 81"/>
                  <a:gd name="T34" fmla="*/ 143 w 219"/>
                  <a:gd name="T35" fmla="*/ 12 h 81"/>
                  <a:gd name="T36" fmla="*/ 105 w 219"/>
                  <a:gd name="T37" fmla="*/ 14 h 81"/>
                  <a:gd name="T38" fmla="*/ 18 w 219"/>
                  <a:gd name="T39" fmla="*/ 63 h 81"/>
                  <a:gd name="T40" fmla="*/ 18 w 219"/>
                  <a:gd name="T41" fmla="*/ 6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9" h="81">
                    <a:moveTo>
                      <a:pt x="54" y="81"/>
                    </a:moveTo>
                    <a:cubicBezTo>
                      <a:pt x="48" y="81"/>
                      <a:pt x="43" y="81"/>
                      <a:pt x="37" y="80"/>
                    </a:cubicBezTo>
                    <a:cubicBezTo>
                      <a:pt x="6" y="75"/>
                      <a:pt x="1" y="70"/>
                      <a:pt x="0" y="64"/>
                    </a:cubicBezTo>
                    <a:cubicBezTo>
                      <a:pt x="0" y="58"/>
                      <a:pt x="6" y="55"/>
                      <a:pt x="11" y="54"/>
                    </a:cubicBezTo>
                    <a:cubicBezTo>
                      <a:pt x="18" y="46"/>
                      <a:pt x="57" y="6"/>
                      <a:pt x="104" y="2"/>
                    </a:cubicBezTo>
                    <a:cubicBezTo>
                      <a:pt x="116" y="1"/>
                      <a:pt x="129" y="0"/>
                      <a:pt x="143" y="0"/>
                    </a:cubicBezTo>
                    <a:cubicBezTo>
                      <a:pt x="166" y="0"/>
                      <a:pt x="185" y="2"/>
                      <a:pt x="194" y="3"/>
                    </a:cubicBezTo>
                    <a:cubicBezTo>
                      <a:pt x="197" y="3"/>
                      <a:pt x="199" y="4"/>
                      <a:pt x="200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03" y="14"/>
                      <a:pt x="203" y="14"/>
                      <a:pt x="203" y="14"/>
                    </a:cubicBezTo>
                    <a:cubicBezTo>
                      <a:pt x="203" y="14"/>
                      <a:pt x="176" y="32"/>
                      <a:pt x="167" y="39"/>
                    </a:cubicBezTo>
                    <a:cubicBezTo>
                      <a:pt x="159" y="46"/>
                      <a:pt x="105" y="81"/>
                      <a:pt x="54" y="81"/>
                    </a:cubicBezTo>
                    <a:close/>
                    <a:moveTo>
                      <a:pt x="18" y="64"/>
                    </a:moveTo>
                    <a:cubicBezTo>
                      <a:pt x="22" y="65"/>
                      <a:pt x="28" y="67"/>
                      <a:pt x="39" y="68"/>
                    </a:cubicBezTo>
                    <a:cubicBezTo>
                      <a:pt x="44" y="69"/>
                      <a:pt x="49" y="70"/>
                      <a:pt x="54" y="70"/>
                    </a:cubicBezTo>
                    <a:cubicBezTo>
                      <a:pt x="102" y="70"/>
                      <a:pt x="153" y="36"/>
                      <a:pt x="160" y="31"/>
                    </a:cubicBezTo>
                    <a:cubicBezTo>
                      <a:pt x="165" y="26"/>
                      <a:pt x="175" y="19"/>
                      <a:pt x="183" y="14"/>
                    </a:cubicBezTo>
                    <a:cubicBezTo>
                      <a:pt x="173" y="13"/>
                      <a:pt x="159" y="12"/>
                      <a:pt x="143" y="12"/>
                    </a:cubicBezTo>
                    <a:cubicBezTo>
                      <a:pt x="130" y="12"/>
                      <a:pt x="117" y="12"/>
                      <a:pt x="105" y="14"/>
                    </a:cubicBezTo>
                    <a:cubicBezTo>
                      <a:pt x="58" y="18"/>
                      <a:pt x="19" y="62"/>
                      <a:pt x="18" y="63"/>
                    </a:cubicBezTo>
                    <a:lnTo>
                      <a:pt x="18" y="64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8" name="Freeform 361"/>
              <p:cNvSpPr>
                <a:spLocks/>
              </p:cNvSpPr>
              <p:nvPr/>
            </p:nvSpPr>
            <p:spPr bwMode="auto">
              <a:xfrm>
                <a:off x="3368" y="2533"/>
                <a:ext cx="142" cy="284"/>
              </a:xfrm>
              <a:custGeom>
                <a:avLst/>
                <a:gdLst>
                  <a:gd name="T0" fmla="*/ 40 w 60"/>
                  <a:gd name="T1" fmla="*/ 120 h 120"/>
                  <a:gd name="T2" fmla="*/ 0 w 60"/>
                  <a:gd name="T3" fmla="*/ 51 h 120"/>
                  <a:gd name="T4" fmla="*/ 12 w 60"/>
                  <a:gd name="T5" fmla="*/ 3 h 120"/>
                  <a:gd name="T6" fmla="*/ 24 w 60"/>
                  <a:gd name="T7" fmla="*/ 0 h 120"/>
                  <a:gd name="T8" fmla="*/ 40 w 60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0">
                    <a:moveTo>
                      <a:pt x="40" y="120"/>
                    </a:moveTo>
                    <a:cubicBezTo>
                      <a:pt x="40" y="120"/>
                      <a:pt x="0" y="99"/>
                      <a:pt x="0" y="51"/>
                    </a:cubicBezTo>
                    <a:cubicBezTo>
                      <a:pt x="0" y="3"/>
                      <a:pt x="12" y="3"/>
                      <a:pt x="12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60" y="62"/>
                      <a:pt x="40" y="12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9" name="Freeform 362"/>
              <p:cNvSpPr>
                <a:spLocks noEditPoints="1"/>
              </p:cNvSpPr>
              <p:nvPr/>
            </p:nvSpPr>
            <p:spPr bwMode="auto">
              <a:xfrm>
                <a:off x="3354" y="2517"/>
                <a:ext cx="170" cy="322"/>
              </a:xfrm>
              <a:custGeom>
                <a:avLst/>
                <a:gdLst>
                  <a:gd name="T0" fmla="*/ 50 w 72"/>
                  <a:gd name="T1" fmla="*/ 136 h 136"/>
                  <a:gd name="T2" fmla="*/ 44 w 72"/>
                  <a:gd name="T3" fmla="*/ 133 h 136"/>
                  <a:gd name="T4" fmla="*/ 0 w 72"/>
                  <a:gd name="T5" fmla="*/ 58 h 136"/>
                  <a:gd name="T6" fmla="*/ 17 w 72"/>
                  <a:gd name="T7" fmla="*/ 4 h 136"/>
                  <a:gd name="T8" fmla="*/ 33 w 72"/>
                  <a:gd name="T9" fmla="*/ 0 h 136"/>
                  <a:gd name="T10" fmla="*/ 35 w 72"/>
                  <a:gd name="T11" fmla="*/ 4 h 136"/>
                  <a:gd name="T12" fmla="*/ 52 w 72"/>
                  <a:gd name="T13" fmla="*/ 129 h 136"/>
                  <a:gd name="T14" fmla="*/ 50 w 72"/>
                  <a:gd name="T15" fmla="*/ 136 h 136"/>
                  <a:gd name="T16" fmla="*/ 19 w 72"/>
                  <a:gd name="T17" fmla="*/ 15 h 136"/>
                  <a:gd name="T18" fmla="*/ 11 w 72"/>
                  <a:gd name="T19" fmla="*/ 58 h 136"/>
                  <a:gd name="T20" fmla="*/ 43 w 72"/>
                  <a:gd name="T21" fmla="*/ 118 h 136"/>
                  <a:gd name="T22" fmla="*/ 27 w 72"/>
                  <a:gd name="T23" fmla="*/ 14 h 136"/>
                  <a:gd name="T24" fmla="*/ 19 w 72"/>
                  <a:gd name="T25" fmla="*/ 1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" h="136">
                    <a:moveTo>
                      <a:pt x="50" y="136"/>
                    </a:moveTo>
                    <a:cubicBezTo>
                      <a:pt x="44" y="133"/>
                      <a:pt x="44" y="133"/>
                      <a:pt x="44" y="133"/>
                    </a:cubicBezTo>
                    <a:cubicBezTo>
                      <a:pt x="42" y="132"/>
                      <a:pt x="0" y="109"/>
                      <a:pt x="0" y="58"/>
                    </a:cubicBezTo>
                    <a:cubicBezTo>
                      <a:pt x="0" y="12"/>
                      <a:pt x="11" y="5"/>
                      <a:pt x="17" y="4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6"/>
                      <a:pt x="72" y="69"/>
                      <a:pt x="52" y="129"/>
                    </a:cubicBezTo>
                    <a:lnTo>
                      <a:pt x="50" y="136"/>
                    </a:lnTo>
                    <a:close/>
                    <a:moveTo>
                      <a:pt x="19" y="15"/>
                    </a:moveTo>
                    <a:cubicBezTo>
                      <a:pt x="18" y="16"/>
                      <a:pt x="11" y="23"/>
                      <a:pt x="11" y="58"/>
                    </a:cubicBezTo>
                    <a:cubicBezTo>
                      <a:pt x="11" y="92"/>
                      <a:pt x="32" y="111"/>
                      <a:pt x="43" y="118"/>
                    </a:cubicBezTo>
                    <a:cubicBezTo>
                      <a:pt x="54" y="73"/>
                      <a:pt x="34" y="27"/>
                      <a:pt x="27" y="14"/>
                    </a:cubicBezTo>
                    <a:lnTo>
                      <a:pt x="19" y="15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0" name="Freeform 363"/>
              <p:cNvSpPr>
                <a:spLocks/>
              </p:cNvSpPr>
              <p:nvPr/>
            </p:nvSpPr>
            <p:spPr bwMode="auto">
              <a:xfrm>
                <a:off x="3411" y="2491"/>
                <a:ext cx="170" cy="281"/>
              </a:xfrm>
              <a:custGeom>
                <a:avLst/>
                <a:gdLst>
                  <a:gd name="T0" fmla="*/ 66 w 72"/>
                  <a:gd name="T1" fmla="*/ 119 h 119"/>
                  <a:gd name="T2" fmla="*/ 16 w 72"/>
                  <a:gd name="T3" fmla="*/ 9 h 119"/>
                  <a:gd name="T4" fmla="*/ 25 w 72"/>
                  <a:gd name="T5" fmla="*/ 0 h 119"/>
                  <a:gd name="T6" fmla="*/ 65 w 72"/>
                  <a:gd name="T7" fmla="*/ 60 h 119"/>
                  <a:gd name="T8" fmla="*/ 66 w 72"/>
                  <a:gd name="T9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9">
                    <a:moveTo>
                      <a:pt x="66" y="119"/>
                    </a:moveTo>
                    <a:cubicBezTo>
                      <a:pt x="66" y="119"/>
                      <a:pt x="0" y="102"/>
                      <a:pt x="16" y="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57" y="21"/>
                      <a:pt x="65" y="60"/>
                    </a:cubicBezTo>
                    <a:cubicBezTo>
                      <a:pt x="72" y="99"/>
                      <a:pt x="66" y="119"/>
                      <a:pt x="66" y="119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1" name="Freeform 364"/>
              <p:cNvSpPr>
                <a:spLocks noEditPoints="1"/>
              </p:cNvSpPr>
              <p:nvPr/>
            </p:nvSpPr>
            <p:spPr bwMode="auto">
              <a:xfrm>
                <a:off x="3394" y="2472"/>
                <a:ext cx="201" cy="317"/>
              </a:xfrm>
              <a:custGeom>
                <a:avLst/>
                <a:gdLst>
                  <a:gd name="T0" fmla="*/ 77 w 85"/>
                  <a:gd name="T1" fmla="*/ 134 h 134"/>
                  <a:gd name="T2" fmla="*/ 72 w 85"/>
                  <a:gd name="T3" fmla="*/ 132 h 134"/>
                  <a:gd name="T4" fmla="*/ 18 w 85"/>
                  <a:gd name="T5" fmla="*/ 16 h 134"/>
                  <a:gd name="T6" fmla="*/ 18 w 85"/>
                  <a:gd name="T7" fmla="*/ 14 h 134"/>
                  <a:gd name="T8" fmla="*/ 32 w 85"/>
                  <a:gd name="T9" fmla="*/ 0 h 134"/>
                  <a:gd name="T10" fmla="*/ 36 w 85"/>
                  <a:gd name="T11" fmla="*/ 3 h 134"/>
                  <a:gd name="T12" fmla="*/ 77 w 85"/>
                  <a:gd name="T13" fmla="*/ 67 h 134"/>
                  <a:gd name="T14" fmla="*/ 79 w 85"/>
                  <a:gd name="T15" fmla="*/ 129 h 134"/>
                  <a:gd name="T16" fmla="*/ 77 w 85"/>
                  <a:gd name="T17" fmla="*/ 134 h 134"/>
                  <a:gd name="T18" fmla="*/ 29 w 85"/>
                  <a:gd name="T19" fmla="*/ 20 h 134"/>
                  <a:gd name="T20" fmla="*/ 69 w 85"/>
                  <a:gd name="T21" fmla="*/ 119 h 134"/>
                  <a:gd name="T22" fmla="*/ 66 w 85"/>
                  <a:gd name="T23" fmla="*/ 69 h 134"/>
                  <a:gd name="T24" fmla="*/ 33 w 85"/>
                  <a:gd name="T25" fmla="*/ 15 h 134"/>
                  <a:gd name="T26" fmla="*/ 29 w 85"/>
                  <a:gd name="T27" fmla="*/ 2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134">
                    <a:moveTo>
                      <a:pt x="77" y="134"/>
                    </a:moveTo>
                    <a:cubicBezTo>
                      <a:pt x="72" y="132"/>
                      <a:pt x="72" y="132"/>
                      <a:pt x="72" y="132"/>
                    </a:cubicBezTo>
                    <a:cubicBezTo>
                      <a:pt x="71" y="132"/>
                      <a:pt x="0" y="113"/>
                      <a:pt x="18" y="16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7" y="4"/>
                      <a:pt x="69" y="26"/>
                      <a:pt x="77" y="67"/>
                    </a:cubicBezTo>
                    <a:cubicBezTo>
                      <a:pt x="85" y="107"/>
                      <a:pt x="79" y="128"/>
                      <a:pt x="79" y="129"/>
                    </a:cubicBezTo>
                    <a:lnTo>
                      <a:pt x="77" y="134"/>
                    </a:lnTo>
                    <a:close/>
                    <a:moveTo>
                      <a:pt x="29" y="20"/>
                    </a:moveTo>
                    <a:cubicBezTo>
                      <a:pt x="17" y="90"/>
                      <a:pt x="54" y="113"/>
                      <a:pt x="69" y="119"/>
                    </a:cubicBezTo>
                    <a:cubicBezTo>
                      <a:pt x="70" y="111"/>
                      <a:pt x="71" y="94"/>
                      <a:pt x="66" y="69"/>
                    </a:cubicBezTo>
                    <a:cubicBezTo>
                      <a:pt x="60" y="41"/>
                      <a:pt x="41" y="22"/>
                      <a:pt x="33" y="15"/>
                    </a:cubicBezTo>
                    <a:lnTo>
                      <a:pt x="29" y="2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2" name="Freeform 365"/>
              <p:cNvSpPr>
                <a:spLocks/>
              </p:cNvSpPr>
              <p:nvPr/>
            </p:nvSpPr>
            <p:spPr bwMode="auto">
              <a:xfrm>
                <a:off x="3491" y="2451"/>
                <a:ext cx="194" cy="267"/>
              </a:xfrm>
              <a:custGeom>
                <a:avLst/>
                <a:gdLst>
                  <a:gd name="T0" fmla="*/ 79 w 82"/>
                  <a:gd name="T1" fmla="*/ 113 h 113"/>
                  <a:gd name="T2" fmla="*/ 17 w 82"/>
                  <a:gd name="T3" fmla="*/ 62 h 113"/>
                  <a:gd name="T4" fmla="*/ 10 w 82"/>
                  <a:gd name="T5" fmla="*/ 0 h 113"/>
                  <a:gd name="T6" fmla="*/ 26 w 82"/>
                  <a:gd name="T7" fmla="*/ 0 h 113"/>
                  <a:gd name="T8" fmla="*/ 65 w 82"/>
                  <a:gd name="T9" fmla="*/ 41 h 113"/>
                  <a:gd name="T10" fmla="*/ 79 w 82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13">
                    <a:moveTo>
                      <a:pt x="79" y="113"/>
                    </a:moveTo>
                    <a:cubicBezTo>
                      <a:pt x="79" y="113"/>
                      <a:pt x="34" y="104"/>
                      <a:pt x="17" y="62"/>
                    </a:cubicBezTo>
                    <a:cubicBezTo>
                      <a:pt x="0" y="20"/>
                      <a:pt x="10" y="0"/>
                      <a:pt x="10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59" y="29"/>
                      <a:pt x="65" y="41"/>
                    </a:cubicBezTo>
                    <a:cubicBezTo>
                      <a:pt x="71" y="53"/>
                      <a:pt x="82" y="68"/>
                      <a:pt x="79" y="11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3" name="Freeform 366"/>
              <p:cNvSpPr>
                <a:spLocks noEditPoints="1"/>
              </p:cNvSpPr>
              <p:nvPr/>
            </p:nvSpPr>
            <p:spPr bwMode="auto">
              <a:xfrm>
                <a:off x="3477" y="2437"/>
                <a:ext cx="222" cy="297"/>
              </a:xfrm>
              <a:custGeom>
                <a:avLst/>
                <a:gdLst>
                  <a:gd name="T0" fmla="*/ 90 w 94"/>
                  <a:gd name="T1" fmla="*/ 126 h 126"/>
                  <a:gd name="T2" fmla="*/ 84 w 94"/>
                  <a:gd name="T3" fmla="*/ 125 h 126"/>
                  <a:gd name="T4" fmla="*/ 18 w 94"/>
                  <a:gd name="T5" fmla="*/ 70 h 126"/>
                  <a:gd name="T6" fmla="*/ 10 w 94"/>
                  <a:gd name="T7" fmla="*/ 4 h 126"/>
                  <a:gd name="T8" fmla="*/ 12 w 94"/>
                  <a:gd name="T9" fmla="*/ 0 h 126"/>
                  <a:gd name="T10" fmla="*/ 34 w 94"/>
                  <a:gd name="T11" fmla="*/ 0 h 126"/>
                  <a:gd name="T12" fmla="*/ 36 w 94"/>
                  <a:gd name="T13" fmla="*/ 2 h 126"/>
                  <a:gd name="T14" fmla="*/ 77 w 94"/>
                  <a:gd name="T15" fmla="*/ 44 h 126"/>
                  <a:gd name="T16" fmla="*/ 78 w 94"/>
                  <a:gd name="T17" fmla="*/ 48 h 126"/>
                  <a:gd name="T18" fmla="*/ 91 w 94"/>
                  <a:gd name="T19" fmla="*/ 120 h 126"/>
                  <a:gd name="T20" fmla="*/ 90 w 94"/>
                  <a:gd name="T21" fmla="*/ 126 h 126"/>
                  <a:gd name="T22" fmla="*/ 20 w 94"/>
                  <a:gd name="T23" fmla="*/ 12 h 126"/>
                  <a:gd name="T24" fmla="*/ 28 w 94"/>
                  <a:gd name="T25" fmla="*/ 66 h 126"/>
                  <a:gd name="T26" fmla="*/ 79 w 94"/>
                  <a:gd name="T27" fmla="*/ 112 h 126"/>
                  <a:gd name="T28" fmla="*/ 68 w 94"/>
                  <a:gd name="T29" fmla="*/ 53 h 126"/>
                  <a:gd name="T30" fmla="*/ 66 w 94"/>
                  <a:gd name="T31" fmla="*/ 49 h 126"/>
                  <a:gd name="T32" fmla="*/ 30 w 94"/>
                  <a:gd name="T33" fmla="*/ 12 h 126"/>
                  <a:gd name="T34" fmla="*/ 20 w 94"/>
                  <a:gd name="T35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" h="126">
                    <a:moveTo>
                      <a:pt x="90" y="126"/>
                    </a:moveTo>
                    <a:cubicBezTo>
                      <a:pt x="84" y="125"/>
                      <a:pt x="84" y="125"/>
                      <a:pt x="84" y="125"/>
                    </a:cubicBezTo>
                    <a:cubicBezTo>
                      <a:pt x="82" y="124"/>
                      <a:pt x="35" y="115"/>
                      <a:pt x="18" y="70"/>
                    </a:cubicBezTo>
                    <a:cubicBezTo>
                      <a:pt x="0" y="26"/>
                      <a:pt x="10" y="5"/>
                      <a:pt x="10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9" y="5"/>
                      <a:pt x="70" y="32"/>
                      <a:pt x="77" y="44"/>
                    </a:cubicBezTo>
                    <a:cubicBezTo>
                      <a:pt x="77" y="45"/>
                      <a:pt x="78" y="46"/>
                      <a:pt x="78" y="48"/>
                    </a:cubicBezTo>
                    <a:cubicBezTo>
                      <a:pt x="85" y="60"/>
                      <a:pt x="94" y="77"/>
                      <a:pt x="91" y="120"/>
                    </a:cubicBezTo>
                    <a:lnTo>
                      <a:pt x="90" y="126"/>
                    </a:lnTo>
                    <a:close/>
                    <a:moveTo>
                      <a:pt x="20" y="12"/>
                    </a:moveTo>
                    <a:cubicBezTo>
                      <a:pt x="18" y="19"/>
                      <a:pt x="17" y="37"/>
                      <a:pt x="28" y="66"/>
                    </a:cubicBezTo>
                    <a:cubicBezTo>
                      <a:pt x="40" y="95"/>
                      <a:pt x="67" y="107"/>
                      <a:pt x="79" y="112"/>
                    </a:cubicBezTo>
                    <a:cubicBezTo>
                      <a:pt x="81" y="77"/>
                      <a:pt x="73" y="63"/>
                      <a:pt x="68" y="53"/>
                    </a:cubicBezTo>
                    <a:cubicBezTo>
                      <a:pt x="67" y="52"/>
                      <a:pt x="67" y="51"/>
                      <a:pt x="66" y="49"/>
                    </a:cubicBezTo>
                    <a:cubicBezTo>
                      <a:pt x="62" y="41"/>
                      <a:pt x="40" y="21"/>
                      <a:pt x="30" y="12"/>
                    </a:cubicBez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4" name="Freeform 367"/>
              <p:cNvSpPr>
                <a:spLocks/>
              </p:cNvSpPr>
              <p:nvPr/>
            </p:nvSpPr>
            <p:spPr bwMode="auto">
              <a:xfrm>
                <a:off x="3588" y="2415"/>
                <a:ext cx="187" cy="232"/>
              </a:xfrm>
              <a:custGeom>
                <a:avLst/>
                <a:gdLst>
                  <a:gd name="T0" fmla="*/ 79 w 79"/>
                  <a:gd name="T1" fmla="*/ 98 h 98"/>
                  <a:gd name="T2" fmla="*/ 21 w 79"/>
                  <a:gd name="T3" fmla="*/ 60 h 98"/>
                  <a:gd name="T4" fmla="*/ 8 w 79"/>
                  <a:gd name="T5" fmla="*/ 6 h 98"/>
                  <a:gd name="T6" fmla="*/ 24 w 79"/>
                  <a:gd name="T7" fmla="*/ 0 h 98"/>
                  <a:gd name="T8" fmla="*/ 61 w 79"/>
                  <a:gd name="T9" fmla="*/ 39 h 98"/>
                  <a:gd name="T10" fmla="*/ 79 w 79"/>
                  <a:gd name="T11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98">
                    <a:moveTo>
                      <a:pt x="79" y="98"/>
                    </a:moveTo>
                    <a:cubicBezTo>
                      <a:pt x="79" y="98"/>
                      <a:pt x="42" y="97"/>
                      <a:pt x="21" y="60"/>
                    </a:cubicBezTo>
                    <a:cubicBezTo>
                      <a:pt x="0" y="24"/>
                      <a:pt x="8" y="6"/>
                      <a:pt x="8" y="6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50" y="29"/>
                      <a:pt x="61" y="39"/>
                    </a:cubicBezTo>
                    <a:cubicBezTo>
                      <a:pt x="71" y="50"/>
                      <a:pt x="79" y="98"/>
                      <a:pt x="79" y="9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5" name="Freeform 368"/>
              <p:cNvSpPr>
                <a:spLocks noEditPoints="1"/>
              </p:cNvSpPr>
              <p:nvPr/>
            </p:nvSpPr>
            <p:spPr bwMode="auto">
              <a:xfrm>
                <a:off x="3574" y="2399"/>
                <a:ext cx="215" cy="262"/>
              </a:xfrm>
              <a:custGeom>
                <a:avLst/>
                <a:gdLst>
                  <a:gd name="T0" fmla="*/ 91 w 91"/>
                  <a:gd name="T1" fmla="*/ 111 h 111"/>
                  <a:gd name="T2" fmla="*/ 84 w 91"/>
                  <a:gd name="T3" fmla="*/ 111 h 111"/>
                  <a:gd name="T4" fmla="*/ 22 w 91"/>
                  <a:gd name="T5" fmla="*/ 70 h 111"/>
                  <a:gd name="T6" fmla="*/ 8 w 91"/>
                  <a:gd name="T7" fmla="*/ 11 h 111"/>
                  <a:gd name="T8" fmla="*/ 9 w 91"/>
                  <a:gd name="T9" fmla="*/ 9 h 111"/>
                  <a:gd name="T10" fmla="*/ 32 w 91"/>
                  <a:gd name="T11" fmla="*/ 0 h 111"/>
                  <a:gd name="T12" fmla="*/ 35 w 91"/>
                  <a:gd name="T13" fmla="*/ 3 h 111"/>
                  <a:gd name="T14" fmla="*/ 71 w 91"/>
                  <a:gd name="T15" fmla="*/ 42 h 111"/>
                  <a:gd name="T16" fmla="*/ 90 w 91"/>
                  <a:gd name="T17" fmla="*/ 104 h 111"/>
                  <a:gd name="T18" fmla="*/ 91 w 91"/>
                  <a:gd name="T19" fmla="*/ 111 h 111"/>
                  <a:gd name="T20" fmla="*/ 19 w 91"/>
                  <a:gd name="T21" fmla="*/ 17 h 111"/>
                  <a:gd name="T22" fmla="*/ 32 w 91"/>
                  <a:gd name="T23" fmla="*/ 64 h 111"/>
                  <a:gd name="T24" fmla="*/ 78 w 91"/>
                  <a:gd name="T25" fmla="*/ 98 h 111"/>
                  <a:gd name="T26" fmla="*/ 62 w 91"/>
                  <a:gd name="T27" fmla="*/ 50 h 111"/>
                  <a:gd name="T28" fmla="*/ 29 w 91"/>
                  <a:gd name="T29" fmla="*/ 14 h 111"/>
                  <a:gd name="T30" fmla="*/ 19 w 91"/>
                  <a:gd name="T31" fmla="*/ 1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1" h="111">
                    <a:moveTo>
                      <a:pt x="91" y="111"/>
                    </a:moveTo>
                    <a:cubicBezTo>
                      <a:pt x="84" y="111"/>
                      <a:pt x="84" y="111"/>
                      <a:pt x="84" y="111"/>
                    </a:cubicBezTo>
                    <a:cubicBezTo>
                      <a:pt x="83" y="111"/>
                      <a:pt x="45" y="109"/>
                      <a:pt x="22" y="70"/>
                    </a:cubicBezTo>
                    <a:cubicBezTo>
                      <a:pt x="0" y="33"/>
                      <a:pt x="8" y="13"/>
                      <a:pt x="8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60" y="32"/>
                      <a:pt x="71" y="42"/>
                    </a:cubicBezTo>
                    <a:cubicBezTo>
                      <a:pt x="82" y="53"/>
                      <a:pt x="89" y="96"/>
                      <a:pt x="90" y="104"/>
                    </a:cubicBezTo>
                    <a:lnTo>
                      <a:pt x="91" y="111"/>
                    </a:lnTo>
                    <a:close/>
                    <a:moveTo>
                      <a:pt x="19" y="17"/>
                    </a:moveTo>
                    <a:cubicBezTo>
                      <a:pt x="18" y="23"/>
                      <a:pt x="17" y="39"/>
                      <a:pt x="32" y="64"/>
                    </a:cubicBezTo>
                    <a:cubicBezTo>
                      <a:pt x="46" y="88"/>
                      <a:pt x="67" y="96"/>
                      <a:pt x="78" y="98"/>
                    </a:cubicBezTo>
                    <a:cubicBezTo>
                      <a:pt x="74" y="80"/>
                      <a:pt x="68" y="56"/>
                      <a:pt x="62" y="50"/>
                    </a:cubicBezTo>
                    <a:cubicBezTo>
                      <a:pt x="54" y="42"/>
                      <a:pt x="35" y="21"/>
                      <a:pt x="29" y="14"/>
                    </a:cubicBezTo>
                    <a:lnTo>
                      <a:pt x="19" y="17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6" name="Freeform 369"/>
              <p:cNvSpPr>
                <a:spLocks/>
              </p:cNvSpPr>
              <p:nvPr/>
            </p:nvSpPr>
            <p:spPr bwMode="auto">
              <a:xfrm>
                <a:off x="3671" y="2380"/>
                <a:ext cx="175" cy="203"/>
              </a:xfrm>
              <a:custGeom>
                <a:avLst/>
                <a:gdLst>
                  <a:gd name="T0" fmla="*/ 74 w 74"/>
                  <a:gd name="T1" fmla="*/ 86 h 86"/>
                  <a:gd name="T2" fmla="*/ 15 w 74"/>
                  <a:gd name="T3" fmla="*/ 57 h 86"/>
                  <a:gd name="T4" fmla="*/ 1 w 74"/>
                  <a:gd name="T5" fmla="*/ 4 h 86"/>
                  <a:gd name="T6" fmla="*/ 3 w 74"/>
                  <a:gd name="T7" fmla="*/ 0 h 86"/>
                  <a:gd name="T8" fmla="*/ 51 w 74"/>
                  <a:gd name="T9" fmla="*/ 33 h 86"/>
                  <a:gd name="T10" fmla="*/ 74 w 74"/>
                  <a:gd name="T11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86">
                    <a:moveTo>
                      <a:pt x="74" y="86"/>
                    </a:moveTo>
                    <a:cubicBezTo>
                      <a:pt x="74" y="86"/>
                      <a:pt x="30" y="81"/>
                      <a:pt x="15" y="57"/>
                    </a:cubicBezTo>
                    <a:cubicBezTo>
                      <a:pt x="0" y="33"/>
                      <a:pt x="1" y="4"/>
                      <a:pt x="1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3" y="9"/>
                      <a:pt x="51" y="33"/>
                    </a:cubicBezTo>
                    <a:cubicBezTo>
                      <a:pt x="69" y="57"/>
                      <a:pt x="69" y="53"/>
                      <a:pt x="74" y="86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7" name="Freeform 370"/>
              <p:cNvSpPr>
                <a:spLocks noEditPoints="1"/>
              </p:cNvSpPr>
              <p:nvPr/>
            </p:nvSpPr>
            <p:spPr bwMode="auto">
              <a:xfrm>
                <a:off x="3657" y="2363"/>
                <a:ext cx="205" cy="234"/>
              </a:xfrm>
              <a:custGeom>
                <a:avLst/>
                <a:gdLst>
                  <a:gd name="T0" fmla="*/ 87 w 87"/>
                  <a:gd name="T1" fmla="*/ 99 h 99"/>
                  <a:gd name="T2" fmla="*/ 79 w 87"/>
                  <a:gd name="T3" fmla="*/ 99 h 99"/>
                  <a:gd name="T4" fmla="*/ 16 w 87"/>
                  <a:gd name="T5" fmla="*/ 67 h 99"/>
                  <a:gd name="T6" fmla="*/ 2 w 87"/>
                  <a:gd name="T7" fmla="*/ 11 h 99"/>
                  <a:gd name="T8" fmla="*/ 2 w 87"/>
                  <a:gd name="T9" fmla="*/ 10 h 99"/>
                  <a:gd name="T10" fmla="*/ 5 w 87"/>
                  <a:gd name="T11" fmla="*/ 0 h 99"/>
                  <a:gd name="T12" fmla="*/ 11 w 87"/>
                  <a:gd name="T13" fmla="*/ 1 h 99"/>
                  <a:gd name="T14" fmla="*/ 62 w 87"/>
                  <a:gd name="T15" fmla="*/ 37 h 99"/>
                  <a:gd name="T16" fmla="*/ 68 w 87"/>
                  <a:gd name="T17" fmla="*/ 45 h 99"/>
                  <a:gd name="T18" fmla="*/ 86 w 87"/>
                  <a:gd name="T19" fmla="*/ 92 h 99"/>
                  <a:gd name="T20" fmla="*/ 87 w 87"/>
                  <a:gd name="T21" fmla="*/ 99 h 99"/>
                  <a:gd name="T22" fmla="*/ 13 w 87"/>
                  <a:gd name="T23" fmla="*/ 15 h 99"/>
                  <a:gd name="T24" fmla="*/ 26 w 87"/>
                  <a:gd name="T25" fmla="*/ 61 h 99"/>
                  <a:gd name="T26" fmla="*/ 73 w 87"/>
                  <a:gd name="T27" fmla="*/ 86 h 99"/>
                  <a:gd name="T28" fmla="*/ 59 w 87"/>
                  <a:gd name="T29" fmla="*/ 52 h 99"/>
                  <a:gd name="T30" fmla="*/ 53 w 87"/>
                  <a:gd name="T31" fmla="*/ 44 h 99"/>
                  <a:gd name="T32" fmla="*/ 13 w 87"/>
                  <a:gd name="T33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99">
                    <a:moveTo>
                      <a:pt x="87" y="99"/>
                    </a:moveTo>
                    <a:cubicBezTo>
                      <a:pt x="79" y="99"/>
                      <a:pt x="79" y="99"/>
                      <a:pt x="79" y="99"/>
                    </a:cubicBezTo>
                    <a:cubicBezTo>
                      <a:pt x="77" y="98"/>
                      <a:pt x="32" y="94"/>
                      <a:pt x="16" y="67"/>
                    </a:cubicBezTo>
                    <a:cubicBezTo>
                      <a:pt x="0" y="42"/>
                      <a:pt x="2" y="12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43" y="11"/>
                      <a:pt x="62" y="37"/>
                    </a:cubicBezTo>
                    <a:cubicBezTo>
                      <a:pt x="64" y="40"/>
                      <a:pt x="67" y="43"/>
                      <a:pt x="68" y="45"/>
                    </a:cubicBezTo>
                    <a:cubicBezTo>
                      <a:pt x="81" y="62"/>
                      <a:pt x="82" y="63"/>
                      <a:pt x="86" y="92"/>
                    </a:cubicBezTo>
                    <a:lnTo>
                      <a:pt x="87" y="99"/>
                    </a:lnTo>
                    <a:close/>
                    <a:moveTo>
                      <a:pt x="13" y="15"/>
                    </a:moveTo>
                    <a:cubicBezTo>
                      <a:pt x="13" y="22"/>
                      <a:pt x="15" y="43"/>
                      <a:pt x="26" y="61"/>
                    </a:cubicBezTo>
                    <a:cubicBezTo>
                      <a:pt x="36" y="77"/>
                      <a:pt x="61" y="84"/>
                      <a:pt x="73" y="86"/>
                    </a:cubicBezTo>
                    <a:cubicBezTo>
                      <a:pt x="70" y="67"/>
                      <a:pt x="69" y="65"/>
                      <a:pt x="59" y="52"/>
                    </a:cubicBezTo>
                    <a:cubicBezTo>
                      <a:pt x="57" y="50"/>
                      <a:pt x="55" y="47"/>
                      <a:pt x="53" y="44"/>
                    </a:cubicBezTo>
                    <a:cubicBezTo>
                      <a:pt x="41" y="28"/>
                      <a:pt x="22" y="19"/>
                      <a:pt x="13" y="1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8" name="Freeform 371"/>
              <p:cNvSpPr>
                <a:spLocks/>
              </p:cNvSpPr>
              <p:nvPr/>
            </p:nvSpPr>
            <p:spPr bwMode="auto">
              <a:xfrm>
                <a:off x="3713" y="2330"/>
                <a:ext cx="211" cy="196"/>
              </a:xfrm>
              <a:custGeom>
                <a:avLst/>
                <a:gdLst>
                  <a:gd name="T0" fmla="*/ 89 w 89"/>
                  <a:gd name="T1" fmla="*/ 78 h 83"/>
                  <a:gd name="T2" fmla="*/ 20 w 89"/>
                  <a:gd name="T3" fmla="*/ 50 h 83"/>
                  <a:gd name="T4" fmla="*/ 0 w 89"/>
                  <a:gd name="T5" fmla="*/ 9 h 83"/>
                  <a:gd name="T6" fmla="*/ 6 w 89"/>
                  <a:gd name="T7" fmla="*/ 0 h 83"/>
                  <a:gd name="T8" fmla="*/ 42 w 89"/>
                  <a:gd name="T9" fmla="*/ 13 h 83"/>
                  <a:gd name="T10" fmla="*/ 89 w 89"/>
                  <a:gd name="T11" fmla="*/ 7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83">
                    <a:moveTo>
                      <a:pt x="89" y="78"/>
                    </a:moveTo>
                    <a:cubicBezTo>
                      <a:pt x="89" y="78"/>
                      <a:pt x="47" y="83"/>
                      <a:pt x="20" y="50"/>
                    </a:cubicBezTo>
                    <a:cubicBezTo>
                      <a:pt x="3" y="30"/>
                      <a:pt x="0" y="9"/>
                      <a:pt x="0" y="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0" y="3"/>
                      <a:pt x="42" y="13"/>
                    </a:cubicBezTo>
                    <a:cubicBezTo>
                      <a:pt x="54" y="24"/>
                      <a:pt x="83" y="53"/>
                      <a:pt x="89" y="78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9" name="Freeform 372"/>
              <p:cNvSpPr>
                <a:spLocks noEditPoints="1"/>
              </p:cNvSpPr>
              <p:nvPr/>
            </p:nvSpPr>
            <p:spPr bwMode="auto">
              <a:xfrm>
                <a:off x="3699" y="2316"/>
                <a:ext cx="241" cy="213"/>
              </a:xfrm>
              <a:custGeom>
                <a:avLst/>
                <a:gdLst>
                  <a:gd name="T0" fmla="*/ 90 w 102"/>
                  <a:gd name="T1" fmla="*/ 90 h 90"/>
                  <a:gd name="T2" fmla="*/ 21 w 102"/>
                  <a:gd name="T3" fmla="*/ 59 h 90"/>
                  <a:gd name="T4" fmla="*/ 0 w 102"/>
                  <a:gd name="T5" fmla="*/ 16 h 90"/>
                  <a:gd name="T6" fmla="*/ 0 w 102"/>
                  <a:gd name="T7" fmla="*/ 14 h 90"/>
                  <a:gd name="T8" fmla="*/ 9 w 102"/>
                  <a:gd name="T9" fmla="*/ 0 h 90"/>
                  <a:gd name="T10" fmla="*/ 13 w 102"/>
                  <a:gd name="T11" fmla="*/ 0 h 90"/>
                  <a:gd name="T12" fmla="*/ 52 w 102"/>
                  <a:gd name="T13" fmla="*/ 15 h 90"/>
                  <a:gd name="T14" fmla="*/ 101 w 102"/>
                  <a:gd name="T15" fmla="*/ 83 h 90"/>
                  <a:gd name="T16" fmla="*/ 102 w 102"/>
                  <a:gd name="T17" fmla="*/ 89 h 90"/>
                  <a:gd name="T18" fmla="*/ 96 w 102"/>
                  <a:gd name="T19" fmla="*/ 90 h 90"/>
                  <a:gd name="T20" fmla="*/ 90 w 102"/>
                  <a:gd name="T21" fmla="*/ 90 h 90"/>
                  <a:gd name="T22" fmla="*/ 12 w 102"/>
                  <a:gd name="T23" fmla="*/ 16 h 90"/>
                  <a:gd name="T24" fmla="*/ 30 w 102"/>
                  <a:gd name="T25" fmla="*/ 52 h 90"/>
                  <a:gd name="T26" fmla="*/ 87 w 102"/>
                  <a:gd name="T27" fmla="*/ 79 h 90"/>
                  <a:gd name="T28" fmla="*/ 44 w 102"/>
                  <a:gd name="T29" fmla="*/ 24 h 90"/>
                  <a:gd name="T30" fmla="*/ 15 w 102"/>
                  <a:gd name="T31" fmla="*/ 12 h 90"/>
                  <a:gd name="T32" fmla="*/ 12 w 102"/>
                  <a:gd name="T33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90">
                    <a:moveTo>
                      <a:pt x="90" y="90"/>
                    </a:moveTo>
                    <a:cubicBezTo>
                      <a:pt x="77" y="90"/>
                      <a:pt x="44" y="87"/>
                      <a:pt x="21" y="59"/>
                    </a:cubicBezTo>
                    <a:cubicBezTo>
                      <a:pt x="4" y="38"/>
                      <a:pt x="0" y="17"/>
                      <a:pt x="0" y="1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39" y="3"/>
                      <a:pt x="52" y="15"/>
                    </a:cubicBezTo>
                    <a:cubicBezTo>
                      <a:pt x="59" y="21"/>
                      <a:pt x="93" y="53"/>
                      <a:pt x="101" y="83"/>
                    </a:cubicBezTo>
                    <a:cubicBezTo>
                      <a:pt x="102" y="89"/>
                      <a:pt x="102" y="89"/>
                      <a:pt x="102" y="89"/>
                    </a:cubicBezTo>
                    <a:cubicBezTo>
                      <a:pt x="96" y="90"/>
                      <a:pt x="96" y="90"/>
                      <a:pt x="96" y="90"/>
                    </a:cubicBezTo>
                    <a:cubicBezTo>
                      <a:pt x="95" y="90"/>
                      <a:pt x="93" y="90"/>
                      <a:pt x="90" y="90"/>
                    </a:cubicBezTo>
                    <a:close/>
                    <a:moveTo>
                      <a:pt x="12" y="16"/>
                    </a:moveTo>
                    <a:cubicBezTo>
                      <a:pt x="13" y="22"/>
                      <a:pt x="18" y="37"/>
                      <a:pt x="30" y="52"/>
                    </a:cubicBezTo>
                    <a:cubicBezTo>
                      <a:pt x="48" y="74"/>
                      <a:pt x="74" y="78"/>
                      <a:pt x="87" y="79"/>
                    </a:cubicBezTo>
                    <a:cubicBezTo>
                      <a:pt x="77" y="53"/>
                      <a:pt x="48" y="27"/>
                      <a:pt x="44" y="24"/>
                    </a:cubicBezTo>
                    <a:cubicBezTo>
                      <a:pt x="36" y="17"/>
                      <a:pt x="22" y="13"/>
                      <a:pt x="15" y="12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0" name="Freeform 373"/>
              <p:cNvSpPr>
                <a:spLocks/>
              </p:cNvSpPr>
              <p:nvPr/>
            </p:nvSpPr>
            <p:spPr bwMode="auto">
              <a:xfrm>
                <a:off x="3742" y="2245"/>
                <a:ext cx="217" cy="210"/>
              </a:xfrm>
              <a:custGeom>
                <a:avLst/>
                <a:gdLst>
                  <a:gd name="T0" fmla="*/ 92 w 92"/>
                  <a:gd name="T1" fmla="*/ 71 h 89"/>
                  <a:gd name="T2" fmla="*/ 24 w 92"/>
                  <a:gd name="T3" fmla="*/ 54 h 89"/>
                  <a:gd name="T4" fmla="*/ 0 w 92"/>
                  <a:gd name="T5" fmla="*/ 10 h 89"/>
                  <a:gd name="T6" fmla="*/ 42 w 92"/>
                  <a:gd name="T7" fmla="*/ 15 h 89"/>
                  <a:gd name="T8" fmla="*/ 92 w 92"/>
                  <a:gd name="T9" fmla="*/ 7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9">
                    <a:moveTo>
                      <a:pt x="92" y="71"/>
                    </a:moveTo>
                    <a:cubicBezTo>
                      <a:pt x="92" y="71"/>
                      <a:pt x="60" y="89"/>
                      <a:pt x="24" y="54"/>
                    </a:cubicBezTo>
                    <a:cubicBezTo>
                      <a:pt x="10" y="40"/>
                      <a:pt x="0" y="10"/>
                      <a:pt x="0" y="10"/>
                    </a:cubicBezTo>
                    <a:cubicBezTo>
                      <a:pt x="0" y="10"/>
                      <a:pt x="12" y="0"/>
                      <a:pt x="42" y="15"/>
                    </a:cubicBezTo>
                    <a:cubicBezTo>
                      <a:pt x="57" y="22"/>
                      <a:pt x="92" y="39"/>
                      <a:pt x="92" y="7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1" name="Freeform 374"/>
              <p:cNvSpPr>
                <a:spLocks noEditPoints="1"/>
              </p:cNvSpPr>
              <p:nvPr/>
            </p:nvSpPr>
            <p:spPr bwMode="auto">
              <a:xfrm>
                <a:off x="3725" y="2247"/>
                <a:ext cx="248" cy="190"/>
              </a:xfrm>
              <a:custGeom>
                <a:avLst/>
                <a:gdLst>
                  <a:gd name="T0" fmla="*/ 78 w 105"/>
                  <a:gd name="T1" fmla="*/ 80 h 80"/>
                  <a:gd name="T2" fmla="*/ 27 w 105"/>
                  <a:gd name="T3" fmla="*/ 57 h 80"/>
                  <a:gd name="T4" fmla="*/ 2 w 105"/>
                  <a:gd name="T5" fmla="*/ 11 h 80"/>
                  <a:gd name="T6" fmla="*/ 0 w 105"/>
                  <a:gd name="T7" fmla="*/ 7 h 80"/>
                  <a:gd name="T8" fmla="*/ 3 w 105"/>
                  <a:gd name="T9" fmla="*/ 5 h 80"/>
                  <a:gd name="T10" fmla="*/ 21 w 105"/>
                  <a:gd name="T11" fmla="*/ 0 h 80"/>
                  <a:gd name="T12" fmla="*/ 52 w 105"/>
                  <a:gd name="T13" fmla="*/ 9 h 80"/>
                  <a:gd name="T14" fmla="*/ 53 w 105"/>
                  <a:gd name="T15" fmla="*/ 9 h 80"/>
                  <a:gd name="T16" fmla="*/ 105 w 105"/>
                  <a:gd name="T17" fmla="*/ 70 h 80"/>
                  <a:gd name="T18" fmla="*/ 105 w 105"/>
                  <a:gd name="T19" fmla="*/ 73 h 80"/>
                  <a:gd name="T20" fmla="*/ 102 w 105"/>
                  <a:gd name="T21" fmla="*/ 75 h 80"/>
                  <a:gd name="T22" fmla="*/ 78 w 105"/>
                  <a:gd name="T23" fmla="*/ 80 h 80"/>
                  <a:gd name="T24" fmla="*/ 14 w 105"/>
                  <a:gd name="T25" fmla="*/ 12 h 80"/>
                  <a:gd name="T26" fmla="*/ 35 w 105"/>
                  <a:gd name="T27" fmla="*/ 49 h 80"/>
                  <a:gd name="T28" fmla="*/ 78 w 105"/>
                  <a:gd name="T29" fmla="*/ 68 h 80"/>
                  <a:gd name="T30" fmla="*/ 93 w 105"/>
                  <a:gd name="T31" fmla="*/ 66 h 80"/>
                  <a:gd name="T32" fmla="*/ 48 w 105"/>
                  <a:gd name="T33" fmla="*/ 19 h 80"/>
                  <a:gd name="T34" fmla="*/ 47 w 105"/>
                  <a:gd name="T35" fmla="*/ 19 h 80"/>
                  <a:gd name="T36" fmla="*/ 21 w 105"/>
                  <a:gd name="T37" fmla="*/ 11 h 80"/>
                  <a:gd name="T38" fmla="*/ 14 w 105"/>
                  <a:gd name="T39" fmla="*/ 1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80">
                    <a:moveTo>
                      <a:pt x="78" y="80"/>
                    </a:moveTo>
                    <a:cubicBezTo>
                      <a:pt x="66" y="80"/>
                      <a:pt x="47" y="76"/>
                      <a:pt x="27" y="57"/>
                    </a:cubicBezTo>
                    <a:cubicBezTo>
                      <a:pt x="12" y="42"/>
                      <a:pt x="2" y="12"/>
                      <a:pt x="2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9" y="0"/>
                      <a:pt x="21" y="0"/>
                    </a:cubicBezTo>
                    <a:cubicBezTo>
                      <a:pt x="30" y="0"/>
                      <a:pt x="40" y="3"/>
                      <a:pt x="52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68" y="17"/>
                      <a:pt x="105" y="35"/>
                      <a:pt x="105" y="70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02" y="75"/>
                      <a:pt x="102" y="75"/>
                      <a:pt x="102" y="75"/>
                    </a:cubicBezTo>
                    <a:cubicBezTo>
                      <a:pt x="102" y="75"/>
                      <a:pt x="92" y="80"/>
                      <a:pt x="78" y="80"/>
                    </a:cubicBezTo>
                    <a:close/>
                    <a:moveTo>
                      <a:pt x="14" y="12"/>
                    </a:moveTo>
                    <a:cubicBezTo>
                      <a:pt x="17" y="21"/>
                      <a:pt x="25" y="39"/>
                      <a:pt x="35" y="49"/>
                    </a:cubicBezTo>
                    <a:cubicBezTo>
                      <a:pt x="49" y="62"/>
                      <a:pt x="63" y="68"/>
                      <a:pt x="78" y="68"/>
                    </a:cubicBezTo>
                    <a:cubicBezTo>
                      <a:pt x="85" y="68"/>
                      <a:pt x="90" y="67"/>
                      <a:pt x="93" y="66"/>
                    </a:cubicBezTo>
                    <a:cubicBezTo>
                      <a:pt x="90" y="41"/>
                      <a:pt x="62" y="26"/>
                      <a:pt x="48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37" y="14"/>
                      <a:pt x="28" y="11"/>
                      <a:pt x="21" y="11"/>
                    </a:cubicBezTo>
                    <a:cubicBezTo>
                      <a:pt x="18" y="11"/>
                      <a:pt x="16" y="12"/>
                      <a:pt x="14" y="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2" name="Freeform 375"/>
              <p:cNvSpPr>
                <a:spLocks/>
              </p:cNvSpPr>
              <p:nvPr/>
            </p:nvSpPr>
            <p:spPr bwMode="auto">
              <a:xfrm>
                <a:off x="3763" y="2181"/>
                <a:ext cx="267" cy="156"/>
              </a:xfrm>
              <a:custGeom>
                <a:avLst/>
                <a:gdLst>
                  <a:gd name="T0" fmla="*/ 113 w 113"/>
                  <a:gd name="T1" fmla="*/ 63 h 66"/>
                  <a:gd name="T2" fmla="*/ 42 w 113"/>
                  <a:gd name="T3" fmla="*/ 52 h 66"/>
                  <a:gd name="T4" fmla="*/ 0 w 113"/>
                  <a:gd name="T5" fmla="*/ 18 h 66"/>
                  <a:gd name="T6" fmla="*/ 6 w 113"/>
                  <a:gd name="T7" fmla="*/ 3 h 66"/>
                  <a:gd name="T8" fmla="*/ 65 w 113"/>
                  <a:gd name="T9" fmla="*/ 10 h 66"/>
                  <a:gd name="T10" fmla="*/ 113 w 113"/>
                  <a:gd name="T11" fmla="*/ 6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66">
                    <a:moveTo>
                      <a:pt x="113" y="63"/>
                    </a:moveTo>
                    <a:cubicBezTo>
                      <a:pt x="113" y="63"/>
                      <a:pt x="69" y="66"/>
                      <a:pt x="42" y="52"/>
                    </a:cubicBezTo>
                    <a:cubicBezTo>
                      <a:pt x="15" y="39"/>
                      <a:pt x="0" y="18"/>
                      <a:pt x="0" y="1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44" y="0"/>
                      <a:pt x="65" y="10"/>
                    </a:cubicBezTo>
                    <a:cubicBezTo>
                      <a:pt x="86" y="21"/>
                      <a:pt x="98" y="51"/>
                      <a:pt x="113" y="6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3" name="Freeform 376"/>
              <p:cNvSpPr>
                <a:spLocks noEditPoints="1"/>
              </p:cNvSpPr>
              <p:nvPr/>
            </p:nvSpPr>
            <p:spPr bwMode="auto">
              <a:xfrm>
                <a:off x="3749" y="2172"/>
                <a:ext cx="317" cy="172"/>
              </a:xfrm>
              <a:custGeom>
                <a:avLst/>
                <a:gdLst>
                  <a:gd name="T0" fmla="*/ 109 w 134"/>
                  <a:gd name="T1" fmla="*/ 73 h 73"/>
                  <a:gd name="T2" fmla="*/ 46 w 134"/>
                  <a:gd name="T3" fmla="*/ 61 h 73"/>
                  <a:gd name="T4" fmla="*/ 1 w 134"/>
                  <a:gd name="T5" fmla="*/ 25 h 73"/>
                  <a:gd name="T6" fmla="*/ 0 w 134"/>
                  <a:gd name="T7" fmla="*/ 22 h 73"/>
                  <a:gd name="T8" fmla="*/ 8 w 134"/>
                  <a:gd name="T9" fmla="*/ 1 h 73"/>
                  <a:gd name="T10" fmla="*/ 12 w 134"/>
                  <a:gd name="T11" fmla="*/ 1 h 73"/>
                  <a:gd name="T12" fmla="*/ 24 w 134"/>
                  <a:gd name="T13" fmla="*/ 0 h 73"/>
                  <a:gd name="T14" fmla="*/ 74 w 134"/>
                  <a:gd name="T15" fmla="*/ 9 h 73"/>
                  <a:gd name="T16" fmla="*/ 106 w 134"/>
                  <a:gd name="T17" fmla="*/ 42 h 73"/>
                  <a:gd name="T18" fmla="*/ 123 w 134"/>
                  <a:gd name="T19" fmla="*/ 62 h 73"/>
                  <a:gd name="T20" fmla="*/ 134 w 134"/>
                  <a:gd name="T21" fmla="*/ 72 h 73"/>
                  <a:gd name="T22" fmla="*/ 120 w 134"/>
                  <a:gd name="T23" fmla="*/ 73 h 73"/>
                  <a:gd name="T24" fmla="*/ 109 w 134"/>
                  <a:gd name="T25" fmla="*/ 73 h 73"/>
                  <a:gd name="T26" fmla="*/ 13 w 134"/>
                  <a:gd name="T27" fmla="*/ 21 h 73"/>
                  <a:gd name="T28" fmla="*/ 51 w 134"/>
                  <a:gd name="T29" fmla="*/ 51 h 73"/>
                  <a:gd name="T30" fmla="*/ 106 w 134"/>
                  <a:gd name="T31" fmla="*/ 61 h 73"/>
                  <a:gd name="T32" fmla="*/ 97 w 134"/>
                  <a:gd name="T33" fmla="*/ 49 h 73"/>
                  <a:gd name="T34" fmla="*/ 68 w 134"/>
                  <a:gd name="T35" fmla="*/ 19 h 73"/>
                  <a:gd name="T36" fmla="*/ 24 w 134"/>
                  <a:gd name="T37" fmla="*/ 12 h 73"/>
                  <a:gd name="T38" fmla="*/ 16 w 134"/>
                  <a:gd name="T39" fmla="*/ 12 h 73"/>
                  <a:gd name="T40" fmla="*/ 13 w 134"/>
                  <a:gd name="T41" fmla="*/ 2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4" h="73">
                    <a:moveTo>
                      <a:pt x="109" y="73"/>
                    </a:moveTo>
                    <a:cubicBezTo>
                      <a:pt x="94" y="73"/>
                      <a:pt x="66" y="71"/>
                      <a:pt x="46" y="61"/>
                    </a:cubicBezTo>
                    <a:cubicBezTo>
                      <a:pt x="18" y="47"/>
                      <a:pt x="2" y="26"/>
                      <a:pt x="1" y="2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7" y="0"/>
                      <a:pt x="24" y="0"/>
                    </a:cubicBezTo>
                    <a:cubicBezTo>
                      <a:pt x="39" y="0"/>
                      <a:pt x="59" y="2"/>
                      <a:pt x="74" y="9"/>
                    </a:cubicBezTo>
                    <a:cubicBezTo>
                      <a:pt x="87" y="16"/>
                      <a:pt x="97" y="30"/>
                      <a:pt x="106" y="42"/>
                    </a:cubicBezTo>
                    <a:cubicBezTo>
                      <a:pt x="112" y="50"/>
                      <a:pt x="117" y="58"/>
                      <a:pt x="123" y="62"/>
                    </a:cubicBezTo>
                    <a:cubicBezTo>
                      <a:pt x="134" y="72"/>
                      <a:pt x="134" y="72"/>
                      <a:pt x="134" y="72"/>
                    </a:cubicBezTo>
                    <a:cubicBezTo>
                      <a:pt x="120" y="73"/>
                      <a:pt x="120" y="73"/>
                      <a:pt x="120" y="73"/>
                    </a:cubicBezTo>
                    <a:cubicBezTo>
                      <a:pt x="119" y="73"/>
                      <a:pt x="115" y="73"/>
                      <a:pt x="109" y="73"/>
                    </a:cubicBezTo>
                    <a:close/>
                    <a:moveTo>
                      <a:pt x="13" y="21"/>
                    </a:moveTo>
                    <a:cubicBezTo>
                      <a:pt x="17" y="26"/>
                      <a:pt x="31" y="41"/>
                      <a:pt x="51" y="51"/>
                    </a:cubicBezTo>
                    <a:cubicBezTo>
                      <a:pt x="68" y="59"/>
                      <a:pt x="92" y="61"/>
                      <a:pt x="106" y="61"/>
                    </a:cubicBezTo>
                    <a:cubicBezTo>
                      <a:pt x="103" y="58"/>
                      <a:pt x="100" y="53"/>
                      <a:pt x="97" y="49"/>
                    </a:cubicBezTo>
                    <a:cubicBezTo>
                      <a:pt x="88" y="37"/>
                      <a:pt x="80" y="25"/>
                      <a:pt x="68" y="19"/>
                    </a:cubicBezTo>
                    <a:cubicBezTo>
                      <a:pt x="59" y="15"/>
                      <a:pt x="43" y="12"/>
                      <a:pt x="24" y="12"/>
                    </a:cubicBezTo>
                    <a:cubicBezTo>
                      <a:pt x="21" y="12"/>
                      <a:pt x="18" y="12"/>
                      <a:pt x="16" y="12"/>
                    </a:cubicBez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4" name="Freeform 377"/>
              <p:cNvSpPr>
                <a:spLocks/>
              </p:cNvSpPr>
              <p:nvPr/>
            </p:nvSpPr>
            <p:spPr bwMode="auto">
              <a:xfrm>
                <a:off x="3763" y="2106"/>
                <a:ext cx="293" cy="132"/>
              </a:xfrm>
              <a:custGeom>
                <a:avLst/>
                <a:gdLst>
                  <a:gd name="T0" fmla="*/ 124 w 124"/>
                  <a:gd name="T1" fmla="*/ 35 h 56"/>
                  <a:gd name="T2" fmla="*/ 65 w 124"/>
                  <a:gd name="T3" fmla="*/ 46 h 56"/>
                  <a:gd name="T4" fmla="*/ 6 w 124"/>
                  <a:gd name="T5" fmla="*/ 22 h 56"/>
                  <a:gd name="T6" fmla="*/ 0 w 124"/>
                  <a:gd name="T7" fmla="*/ 7 h 56"/>
                  <a:gd name="T8" fmla="*/ 59 w 124"/>
                  <a:gd name="T9" fmla="*/ 2 h 56"/>
                  <a:gd name="T10" fmla="*/ 124 w 124"/>
                  <a:gd name="T11" fmla="*/ 3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56">
                    <a:moveTo>
                      <a:pt x="124" y="35"/>
                    </a:moveTo>
                    <a:cubicBezTo>
                      <a:pt x="124" y="35"/>
                      <a:pt x="98" y="56"/>
                      <a:pt x="65" y="46"/>
                    </a:cubicBezTo>
                    <a:cubicBezTo>
                      <a:pt x="32" y="37"/>
                      <a:pt x="6" y="22"/>
                      <a:pt x="6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33" y="0"/>
                      <a:pt x="59" y="2"/>
                    </a:cubicBezTo>
                    <a:cubicBezTo>
                      <a:pt x="84" y="3"/>
                      <a:pt x="102" y="21"/>
                      <a:pt x="124" y="35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5" name="Freeform 378"/>
              <p:cNvSpPr>
                <a:spLocks noEditPoints="1"/>
              </p:cNvSpPr>
              <p:nvPr/>
            </p:nvSpPr>
            <p:spPr bwMode="auto">
              <a:xfrm>
                <a:off x="3744" y="2096"/>
                <a:ext cx="336" cy="137"/>
              </a:xfrm>
              <a:custGeom>
                <a:avLst/>
                <a:gdLst>
                  <a:gd name="T0" fmla="*/ 91 w 142"/>
                  <a:gd name="T1" fmla="*/ 58 h 58"/>
                  <a:gd name="T2" fmla="*/ 71 w 142"/>
                  <a:gd name="T3" fmla="*/ 56 h 58"/>
                  <a:gd name="T4" fmla="*/ 12 w 142"/>
                  <a:gd name="T5" fmla="*/ 31 h 58"/>
                  <a:gd name="T6" fmla="*/ 10 w 142"/>
                  <a:gd name="T7" fmla="*/ 30 h 58"/>
                  <a:gd name="T8" fmla="*/ 0 w 142"/>
                  <a:gd name="T9" fmla="*/ 6 h 58"/>
                  <a:gd name="T10" fmla="*/ 7 w 142"/>
                  <a:gd name="T11" fmla="*/ 5 h 58"/>
                  <a:gd name="T12" fmla="*/ 58 w 142"/>
                  <a:gd name="T13" fmla="*/ 0 h 58"/>
                  <a:gd name="T14" fmla="*/ 67 w 142"/>
                  <a:gd name="T15" fmla="*/ 0 h 58"/>
                  <a:gd name="T16" fmla="*/ 120 w 142"/>
                  <a:gd name="T17" fmla="*/ 24 h 58"/>
                  <a:gd name="T18" fmla="*/ 135 w 142"/>
                  <a:gd name="T19" fmla="*/ 34 h 58"/>
                  <a:gd name="T20" fmla="*/ 142 w 142"/>
                  <a:gd name="T21" fmla="*/ 38 h 58"/>
                  <a:gd name="T22" fmla="*/ 135 w 142"/>
                  <a:gd name="T23" fmla="*/ 44 h 58"/>
                  <a:gd name="T24" fmla="*/ 91 w 142"/>
                  <a:gd name="T25" fmla="*/ 58 h 58"/>
                  <a:gd name="T26" fmla="*/ 19 w 142"/>
                  <a:gd name="T27" fmla="*/ 22 h 58"/>
                  <a:gd name="T28" fmla="*/ 75 w 142"/>
                  <a:gd name="T29" fmla="*/ 45 h 58"/>
                  <a:gd name="T30" fmla="*/ 91 w 142"/>
                  <a:gd name="T31" fmla="*/ 47 h 58"/>
                  <a:gd name="T32" fmla="*/ 121 w 142"/>
                  <a:gd name="T33" fmla="*/ 39 h 58"/>
                  <a:gd name="T34" fmla="*/ 113 w 142"/>
                  <a:gd name="T35" fmla="*/ 34 h 58"/>
                  <a:gd name="T36" fmla="*/ 66 w 142"/>
                  <a:gd name="T37" fmla="*/ 12 h 58"/>
                  <a:gd name="T38" fmla="*/ 58 w 142"/>
                  <a:gd name="T39" fmla="*/ 11 h 58"/>
                  <a:gd name="T40" fmla="*/ 16 w 142"/>
                  <a:gd name="T41" fmla="*/ 15 h 58"/>
                  <a:gd name="T42" fmla="*/ 19 w 142"/>
                  <a:gd name="T43" fmla="*/ 2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2" h="58">
                    <a:moveTo>
                      <a:pt x="91" y="58"/>
                    </a:moveTo>
                    <a:cubicBezTo>
                      <a:pt x="84" y="58"/>
                      <a:pt x="78" y="57"/>
                      <a:pt x="71" y="56"/>
                    </a:cubicBezTo>
                    <a:cubicBezTo>
                      <a:pt x="38" y="46"/>
                      <a:pt x="13" y="32"/>
                      <a:pt x="12" y="31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34" y="0"/>
                      <a:pt x="58" y="0"/>
                    </a:cubicBezTo>
                    <a:cubicBezTo>
                      <a:pt x="61" y="0"/>
                      <a:pt x="64" y="0"/>
                      <a:pt x="67" y="0"/>
                    </a:cubicBezTo>
                    <a:cubicBezTo>
                      <a:pt x="88" y="1"/>
                      <a:pt x="104" y="12"/>
                      <a:pt x="120" y="24"/>
                    </a:cubicBezTo>
                    <a:cubicBezTo>
                      <a:pt x="125" y="27"/>
                      <a:pt x="130" y="31"/>
                      <a:pt x="135" y="34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17" y="58"/>
                      <a:pt x="91" y="58"/>
                    </a:cubicBezTo>
                    <a:close/>
                    <a:moveTo>
                      <a:pt x="19" y="22"/>
                    </a:moveTo>
                    <a:cubicBezTo>
                      <a:pt x="25" y="26"/>
                      <a:pt x="47" y="37"/>
                      <a:pt x="75" y="45"/>
                    </a:cubicBezTo>
                    <a:cubicBezTo>
                      <a:pt x="80" y="46"/>
                      <a:pt x="85" y="47"/>
                      <a:pt x="91" y="47"/>
                    </a:cubicBezTo>
                    <a:cubicBezTo>
                      <a:pt x="104" y="47"/>
                      <a:pt x="115" y="42"/>
                      <a:pt x="121" y="39"/>
                    </a:cubicBezTo>
                    <a:cubicBezTo>
                      <a:pt x="119" y="37"/>
                      <a:pt x="116" y="35"/>
                      <a:pt x="113" y="34"/>
                    </a:cubicBezTo>
                    <a:cubicBezTo>
                      <a:pt x="98" y="22"/>
                      <a:pt x="84" y="13"/>
                      <a:pt x="66" y="12"/>
                    </a:cubicBezTo>
                    <a:cubicBezTo>
                      <a:pt x="64" y="11"/>
                      <a:pt x="61" y="11"/>
                      <a:pt x="58" y="11"/>
                    </a:cubicBezTo>
                    <a:cubicBezTo>
                      <a:pt x="42" y="11"/>
                      <a:pt x="25" y="14"/>
                      <a:pt x="16" y="15"/>
                    </a:cubicBez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6" name="Freeform 379"/>
              <p:cNvSpPr>
                <a:spLocks/>
              </p:cNvSpPr>
              <p:nvPr/>
            </p:nvSpPr>
            <p:spPr bwMode="auto">
              <a:xfrm>
                <a:off x="3754" y="2009"/>
                <a:ext cx="321" cy="127"/>
              </a:xfrm>
              <a:custGeom>
                <a:avLst/>
                <a:gdLst>
                  <a:gd name="T0" fmla="*/ 136 w 136"/>
                  <a:gd name="T1" fmla="*/ 29 h 54"/>
                  <a:gd name="T2" fmla="*/ 66 w 136"/>
                  <a:gd name="T3" fmla="*/ 49 h 54"/>
                  <a:gd name="T4" fmla="*/ 0 w 136"/>
                  <a:gd name="T5" fmla="*/ 18 h 54"/>
                  <a:gd name="T6" fmla="*/ 63 w 136"/>
                  <a:gd name="T7" fmla="*/ 0 h 54"/>
                  <a:gd name="T8" fmla="*/ 136 w 136"/>
                  <a:gd name="T9" fmla="*/ 2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54">
                    <a:moveTo>
                      <a:pt x="136" y="29"/>
                    </a:moveTo>
                    <a:cubicBezTo>
                      <a:pt x="136" y="29"/>
                      <a:pt x="108" y="54"/>
                      <a:pt x="66" y="49"/>
                    </a:cubicBezTo>
                    <a:cubicBezTo>
                      <a:pt x="25" y="45"/>
                      <a:pt x="11" y="34"/>
                      <a:pt x="0" y="18"/>
                    </a:cubicBezTo>
                    <a:cubicBezTo>
                      <a:pt x="0" y="18"/>
                      <a:pt x="36" y="0"/>
                      <a:pt x="63" y="0"/>
                    </a:cubicBezTo>
                    <a:cubicBezTo>
                      <a:pt x="90" y="0"/>
                      <a:pt x="128" y="26"/>
                      <a:pt x="136" y="29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7" name="Freeform 380"/>
              <p:cNvSpPr>
                <a:spLocks noEditPoints="1"/>
              </p:cNvSpPr>
              <p:nvPr/>
            </p:nvSpPr>
            <p:spPr bwMode="auto">
              <a:xfrm>
                <a:off x="3732" y="1994"/>
                <a:ext cx="369" cy="147"/>
              </a:xfrm>
              <a:custGeom>
                <a:avLst/>
                <a:gdLst>
                  <a:gd name="T0" fmla="*/ 86 w 156"/>
                  <a:gd name="T1" fmla="*/ 62 h 62"/>
                  <a:gd name="T2" fmla="*/ 75 w 156"/>
                  <a:gd name="T3" fmla="*/ 61 h 62"/>
                  <a:gd name="T4" fmla="*/ 4 w 156"/>
                  <a:gd name="T5" fmla="*/ 27 h 62"/>
                  <a:gd name="T6" fmla="*/ 0 w 156"/>
                  <a:gd name="T7" fmla="*/ 21 h 62"/>
                  <a:gd name="T8" fmla="*/ 6 w 156"/>
                  <a:gd name="T9" fmla="*/ 18 h 62"/>
                  <a:gd name="T10" fmla="*/ 72 w 156"/>
                  <a:gd name="T11" fmla="*/ 0 h 62"/>
                  <a:gd name="T12" fmla="*/ 139 w 156"/>
                  <a:gd name="T13" fmla="*/ 25 h 62"/>
                  <a:gd name="T14" fmla="*/ 147 w 156"/>
                  <a:gd name="T15" fmla="*/ 29 h 62"/>
                  <a:gd name="T16" fmla="*/ 156 w 156"/>
                  <a:gd name="T17" fmla="*/ 33 h 62"/>
                  <a:gd name="T18" fmla="*/ 149 w 156"/>
                  <a:gd name="T19" fmla="*/ 39 h 62"/>
                  <a:gd name="T20" fmla="*/ 86 w 156"/>
                  <a:gd name="T21" fmla="*/ 62 h 62"/>
                  <a:gd name="T22" fmla="*/ 18 w 156"/>
                  <a:gd name="T23" fmla="*/ 26 h 62"/>
                  <a:gd name="T24" fmla="*/ 76 w 156"/>
                  <a:gd name="T25" fmla="*/ 50 h 62"/>
                  <a:gd name="T26" fmla="*/ 86 w 156"/>
                  <a:gd name="T27" fmla="*/ 50 h 62"/>
                  <a:gd name="T28" fmla="*/ 134 w 156"/>
                  <a:gd name="T29" fmla="*/ 36 h 62"/>
                  <a:gd name="T30" fmla="*/ 133 w 156"/>
                  <a:gd name="T31" fmla="*/ 35 h 62"/>
                  <a:gd name="T32" fmla="*/ 72 w 156"/>
                  <a:gd name="T33" fmla="*/ 12 h 62"/>
                  <a:gd name="T34" fmla="*/ 18 w 156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62">
                    <a:moveTo>
                      <a:pt x="86" y="62"/>
                    </a:moveTo>
                    <a:cubicBezTo>
                      <a:pt x="82" y="62"/>
                      <a:pt x="78" y="62"/>
                      <a:pt x="75" y="61"/>
                    </a:cubicBezTo>
                    <a:cubicBezTo>
                      <a:pt x="32" y="56"/>
                      <a:pt x="16" y="44"/>
                      <a:pt x="4" y="2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8" y="18"/>
                      <a:pt x="44" y="0"/>
                      <a:pt x="72" y="0"/>
                    </a:cubicBezTo>
                    <a:cubicBezTo>
                      <a:pt x="95" y="0"/>
                      <a:pt x="123" y="16"/>
                      <a:pt x="139" y="25"/>
                    </a:cubicBezTo>
                    <a:cubicBezTo>
                      <a:pt x="142" y="27"/>
                      <a:pt x="146" y="29"/>
                      <a:pt x="147" y="29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49" y="39"/>
                      <a:pt x="149" y="39"/>
                      <a:pt x="149" y="39"/>
                    </a:cubicBezTo>
                    <a:cubicBezTo>
                      <a:pt x="148" y="40"/>
                      <a:pt x="123" y="62"/>
                      <a:pt x="86" y="62"/>
                    </a:cubicBezTo>
                    <a:close/>
                    <a:moveTo>
                      <a:pt x="18" y="26"/>
                    </a:moveTo>
                    <a:cubicBezTo>
                      <a:pt x="27" y="36"/>
                      <a:pt x="40" y="46"/>
                      <a:pt x="76" y="50"/>
                    </a:cubicBezTo>
                    <a:cubicBezTo>
                      <a:pt x="79" y="50"/>
                      <a:pt x="82" y="50"/>
                      <a:pt x="86" y="50"/>
                    </a:cubicBezTo>
                    <a:cubicBezTo>
                      <a:pt x="108" y="50"/>
                      <a:pt x="125" y="41"/>
                      <a:pt x="134" y="36"/>
                    </a:cubicBezTo>
                    <a:cubicBezTo>
                      <a:pt x="134" y="35"/>
                      <a:pt x="133" y="35"/>
                      <a:pt x="133" y="35"/>
                    </a:cubicBezTo>
                    <a:cubicBezTo>
                      <a:pt x="119" y="27"/>
                      <a:pt x="92" y="12"/>
                      <a:pt x="72" y="12"/>
                    </a:cubicBezTo>
                    <a:cubicBezTo>
                      <a:pt x="53" y="12"/>
                      <a:pt x="29" y="21"/>
                      <a:pt x="18" y="26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8" name="Freeform 381"/>
              <p:cNvSpPr>
                <a:spLocks/>
              </p:cNvSpPr>
              <p:nvPr/>
            </p:nvSpPr>
            <p:spPr bwMode="auto">
              <a:xfrm>
                <a:off x="3763" y="1914"/>
                <a:ext cx="305" cy="116"/>
              </a:xfrm>
              <a:custGeom>
                <a:avLst/>
                <a:gdLst>
                  <a:gd name="T0" fmla="*/ 129 w 129"/>
                  <a:gd name="T1" fmla="*/ 20 h 49"/>
                  <a:gd name="T2" fmla="*/ 51 w 129"/>
                  <a:gd name="T3" fmla="*/ 47 h 49"/>
                  <a:gd name="T4" fmla="*/ 0 w 129"/>
                  <a:gd name="T5" fmla="*/ 24 h 49"/>
                  <a:gd name="T6" fmla="*/ 62 w 129"/>
                  <a:gd name="T7" fmla="*/ 0 h 49"/>
                  <a:gd name="T8" fmla="*/ 129 w 129"/>
                  <a:gd name="T9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49">
                    <a:moveTo>
                      <a:pt x="129" y="20"/>
                    </a:moveTo>
                    <a:cubicBezTo>
                      <a:pt x="129" y="20"/>
                      <a:pt x="94" y="49"/>
                      <a:pt x="51" y="47"/>
                    </a:cubicBezTo>
                    <a:cubicBezTo>
                      <a:pt x="8" y="46"/>
                      <a:pt x="0" y="24"/>
                      <a:pt x="0" y="24"/>
                    </a:cubicBezTo>
                    <a:cubicBezTo>
                      <a:pt x="0" y="24"/>
                      <a:pt x="34" y="0"/>
                      <a:pt x="62" y="0"/>
                    </a:cubicBezTo>
                    <a:cubicBezTo>
                      <a:pt x="95" y="0"/>
                      <a:pt x="111" y="16"/>
                      <a:pt x="129" y="2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9" name="Freeform 382"/>
              <p:cNvSpPr>
                <a:spLocks noEditPoints="1"/>
              </p:cNvSpPr>
              <p:nvPr/>
            </p:nvSpPr>
            <p:spPr bwMode="auto">
              <a:xfrm>
                <a:off x="3747" y="1900"/>
                <a:ext cx="349" cy="139"/>
              </a:xfrm>
              <a:custGeom>
                <a:avLst/>
                <a:gdLst>
                  <a:gd name="T0" fmla="*/ 61 w 148"/>
                  <a:gd name="T1" fmla="*/ 59 h 59"/>
                  <a:gd name="T2" fmla="*/ 58 w 148"/>
                  <a:gd name="T3" fmla="*/ 59 h 59"/>
                  <a:gd name="T4" fmla="*/ 2 w 148"/>
                  <a:gd name="T5" fmla="*/ 32 h 59"/>
                  <a:gd name="T6" fmla="*/ 0 w 148"/>
                  <a:gd name="T7" fmla="*/ 27 h 59"/>
                  <a:gd name="T8" fmla="*/ 4 w 148"/>
                  <a:gd name="T9" fmla="*/ 25 h 59"/>
                  <a:gd name="T10" fmla="*/ 69 w 148"/>
                  <a:gd name="T11" fmla="*/ 0 h 59"/>
                  <a:gd name="T12" fmla="*/ 121 w 148"/>
                  <a:gd name="T13" fmla="*/ 14 h 59"/>
                  <a:gd name="T14" fmla="*/ 137 w 148"/>
                  <a:gd name="T15" fmla="*/ 21 h 59"/>
                  <a:gd name="T16" fmla="*/ 148 w 148"/>
                  <a:gd name="T17" fmla="*/ 24 h 59"/>
                  <a:gd name="T18" fmla="*/ 139 w 148"/>
                  <a:gd name="T19" fmla="*/ 31 h 59"/>
                  <a:gd name="T20" fmla="*/ 61 w 148"/>
                  <a:gd name="T21" fmla="*/ 59 h 59"/>
                  <a:gd name="T22" fmla="*/ 15 w 148"/>
                  <a:gd name="T23" fmla="*/ 31 h 59"/>
                  <a:gd name="T24" fmla="*/ 58 w 148"/>
                  <a:gd name="T25" fmla="*/ 48 h 59"/>
                  <a:gd name="T26" fmla="*/ 123 w 148"/>
                  <a:gd name="T27" fmla="*/ 28 h 59"/>
                  <a:gd name="T28" fmla="*/ 116 w 148"/>
                  <a:gd name="T29" fmla="*/ 24 h 59"/>
                  <a:gd name="T30" fmla="*/ 69 w 148"/>
                  <a:gd name="T31" fmla="*/ 12 h 59"/>
                  <a:gd name="T32" fmla="*/ 15 w 148"/>
                  <a:gd name="T33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59">
                    <a:moveTo>
                      <a:pt x="61" y="59"/>
                    </a:moveTo>
                    <a:cubicBezTo>
                      <a:pt x="60" y="59"/>
                      <a:pt x="59" y="59"/>
                      <a:pt x="58" y="59"/>
                    </a:cubicBezTo>
                    <a:cubicBezTo>
                      <a:pt x="12" y="57"/>
                      <a:pt x="2" y="33"/>
                      <a:pt x="2" y="32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4"/>
                      <a:pt x="39" y="0"/>
                      <a:pt x="69" y="0"/>
                    </a:cubicBezTo>
                    <a:cubicBezTo>
                      <a:pt x="93" y="0"/>
                      <a:pt x="109" y="8"/>
                      <a:pt x="121" y="14"/>
                    </a:cubicBezTo>
                    <a:cubicBezTo>
                      <a:pt x="127" y="17"/>
                      <a:pt x="132" y="19"/>
                      <a:pt x="137" y="21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38" y="32"/>
                      <a:pt x="104" y="59"/>
                      <a:pt x="61" y="59"/>
                    </a:cubicBezTo>
                    <a:close/>
                    <a:moveTo>
                      <a:pt x="15" y="31"/>
                    </a:moveTo>
                    <a:cubicBezTo>
                      <a:pt x="19" y="37"/>
                      <a:pt x="31" y="47"/>
                      <a:pt x="58" y="48"/>
                    </a:cubicBezTo>
                    <a:cubicBezTo>
                      <a:pt x="86" y="49"/>
                      <a:pt x="111" y="36"/>
                      <a:pt x="123" y="28"/>
                    </a:cubicBezTo>
                    <a:cubicBezTo>
                      <a:pt x="121" y="27"/>
                      <a:pt x="118" y="26"/>
                      <a:pt x="116" y="24"/>
                    </a:cubicBezTo>
                    <a:cubicBezTo>
                      <a:pt x="104" y="18"/>
                      <a:pt x="90" y="12"/>
                      <a:pt x="69" y="12"/>
                    </a:cubicBezTo>
                    <a:cubicBezTo>
                      <a:pt x="49" y="12"/>
                      <a:pt x="25" y="25"/>
                      <a:pt x="15" y="3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0" name="Freeform 383"/>
              <p:cNvSpPr>
                <a:spLocks/>
              </p:cNvSpPr>
              <p:nvPr/>
            </p:nvSpPr>
            <p:spPr bwMode="auto">
              <a:xfrm>
                <a:off x="3742" y="1777"/>
                <a:ext cx="338" cy="168"/>
              </a:xfrm>
              <a:custGeom>
                <a:avLst/>
                <a:gdLst>
                  <a:gd name="T0" fmla="*/ 143 w 143"/>
                  <a:gd name="T1" fmla="*/ 30 h 71"/>
                  <a:gd name="T2" fmla="*/ 93 w 143"/>
                  <a:gd name="T3" fmla="*/ 58 h 71"/>
                  <a:gd name="T4" fmla="*/ 10 w 143"/>
                  <a:gd name="T5" fmla="*/ 56 h 71"/>
                  <a:gd name="T6" fmla="*/ 32 w 143"/>
                  <a:gd name="T7" fmla="*/ 21 h 71"/>
                  <a:gd name="T8" fmla="*/ 143 w 143"/>
                  <a:gd name="T9" fmla="*/ 3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71">
                    <a:moveTo>
                      <a:pt x="143" y="30"/>
                    </a:moveTo>
                    <a:cubicBezTo>
                      <a:pt x="143" y="30"/>
                      <a:pt x="114" y="50"/>
                      <a:pt x="93" y="58"/>
                    </a:cubicBezTo>
                    <a:cubicBezTo>
                      <a:pt x="60" y="71"/>
                      <a:pt x="20" y="66"/>
                      <a:pt x="10" y="56"/>
                    </a:cubicBezTo>
                    <a:cubicBezTo>
                      <a:pt x="0" y="46"/>
                      <a:pt x="2" y="35"/>
                      <a:pt x="32" y="21"/>
                    </a:cubicBezTo>
                    <a:cubicBezTo>
                      <a:pt x="62" y="8"/>
                      <a:pt x="107" y="0"/>
                      <a:pt x="143" y="3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1" name="Freeform 384"/>
              <p:cNvSpPr>
                <a:spLocks noEditPoints="1"/>
              </p:cNvSpPr>
              <p:nvPr/>
            </p:nvSpPr>
            <p:spPr bwMode="auto">
              <a:xfrm>
                <a:off x="3737" y="1786"/>
                <a:ext cx="366" cy="161"/>
              </a:xfrm>
              <a:custGeom>
                <a:avLst/>
                <a:gdLst>
                  <a:gd name="T0" fmla="*/ 52 w 155"/>
                  <a:gd name="T1" fmla="*/ 68 h 68"/>
                  <a:gd name="T2" fmla="*/ 8 w 155"/>
                  <a:gd name="T3" fmla="*/ 56 h 68"/>
                  <a:gd name="T4" fmla="*/ 1 w 155"/>
                  <a:gd name="T5" fmla="*/ 38 h 68"/>
                  <a:gd name="T6" fmla="*/ 32 w 155"/>
                  <a:gd name="T7" fmla="*/ 12 h 68"/>
                  <a:gd name="T8" fmla="*/ 87 w 155"/>
                  <a:gd name="T9" fmla="*/ 0 h 68"/>
                  <a:gd name="T10" fmla="*/ 149 w 155"/>
                  <a:gd name="T11" fmla="*/ 21 h 68"/>
                  <a:gd name="T12" fmla="*/ 155 w 155"/>
                  <a:gd name="T13" fmla="*/ 26 h 68"/>
                  <a:gd name="T14" fmla="*/ 149 w 155"/>
                  <a:gd name="T15" fmla="*/ 30 h 68"/>
                  <a:gd name="T16" fmla="*/ 98 w 155"/>
                  <a:gd name="T17" fmla="*/ 59 h 68"/>
                  <a:gd name="T18" fmla="*/ 52 w 155"/>
                  <a:gd name="T19" fmla="*/ 68 h 68"/>
                  <a:gd name="T20" fmla="*/ 87 w 155"/>
                  <a:gd name="T21" fmla="*/ 11 h 68"/>
                  <a:gd name="T22" fmla="*/ 36 w 155"/>
                  <a:gd name="T23" fmla="*/ 23 h 68"/>
                  <a:gd name="T24" fmla="*/ 13 w 155"/>
                  <a:gd name="T25" fmla="*/ 40 h 68"/>
                  <a:gd name="T26" fmla="*/ 16 w 155"/>
                  <a:gd name="T27" fmla="*/ 48 h 68"/>
                  <a:gd name="T28" fmla="*/ 52 w 155"/>
                  <a:gd name="T29" fmla="*/ 56 h 68"/>
                  <a:gd name="T30" fmla="*/ 93 w 155"/>
                  <a:gd name="T31" fmla="*/ 49 h 68"/>
                  <a:gd name="T32" fmla="*/ 135 w 155"/>
                  <a:gd name="T33" fmla="*/ 25 h 68"/>
                  <a:gd name="T34" fmla="*/ 87 w 155"/>
                  <a:gd name="T35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68">
                    <a:moveTo>
                      <a:pt x="52" y="68"/>
                    </a:moveTo>
                    <a:cubicBezTo>
                      <a:pt x="32" y="68"/>
                      <a:pt x="15" y="63"/>
                      <a:pt x="8" y="56"/>
                    </a:cubicBezTo>
                    <a:cubicBezTo>
                      <a:pt x="2" y="51"/>
                      <a:pt x="0" y="45"/>
                      <a:pt x="1" y="38"/>
                    </a:cubicBezTo>
                    <a:cubicBezTo>
                      <a:pt x="3" y="29"/>
                      <a:pt x="13" y="20"/>
                      <a:pt x="32" y="12"/>
                    </a:cubicBezTo>
                    <a:cubicBezTo>
                      <a:pt x="44" y="6"/>
                      <a:pt x="65" y="0"/>
                      <a:pt x="87" y="0"/>
                    </a:cubicBezTo>
                    <a:cubicBezTo>
                      <a:pt x="111" y="0"/>
                      <a:pt x="131" y="7"/>
                      <a:pt x="149" y="21"/>
                    </a:cubicBezTo>
                    <a:cubicBezTo>
                      <a:pt x="155" y="26"/>
                      <a:pt x="155" y="26"/>
                      <a:pt x="155" y="26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7" y="31"/>
                      <a:pt x="119" y="51"/>
                      <a:pt x="98" y="59"/>
                    </a:cubicBezTo>
                    <a:cubicBezTo>
                      <a:pt x="80" y="66"/>
                      <a:pt x="63" y="68"/>
                      <a:pt x="52" y="68"/>
                    </a:cubicBezTo>
                    <a:close/>
                    <a:moveTo>
                      <a:pt x="87" y="11"/>
                    </a:moveTo>
                    <a:cubicBezTo>
                      <a:pt x="67" y="11"/>
                      <a:pt x="48" y="17"/>
                      <a:pt x="36" y="23"/>
                    </a:cubicBezTo>
                    <a:cubicBezTo>
                      <a:pt x="17" y="31"/>
                      <a:pt x="13" y="37"/>
                      <a:pt x="13" y="40"/>
                    </a:cubicBezTo>
                    <a:cubicBezTo>
                      <a:pt x="13" y="41"/>
                      <a:pt x="12" y="44"/>
                      <a:pt x="16" y="48"/>
                    </a:cubicBezTo>
                    <a:cubicBezTo>
                      <a:pt x="20" y="52"/>
                      <a:pt x="34" y="56"/>
                      <a:pt x="52" y="56"/>
                    </a:cubicBezTo>
                    <a:cubicBezTo>
                      <a:pt x="62" y="56"/>
                      <a:pt x="77" y="55"/>
                      <a:pt x="93" y="49"/>
                    </a:cubicBezTo>
                    <a:cubicBezTo>
                      <a:pt x="107" y="43"/>
                      <a:pt x="126" y="32"/>
                      <a:pt x="135" y="25"/>
                    </a:cubicBezTo>
                    <a:cubicBezTo>
                      <a:pt x="121" y="16"/>
                      <a:pt x="105" y="11"/>
                      <a:pt x="87" y="1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2" name="Freeform 385"/>
              <p:cNvSpPr>
                <a:spLocks/>
              </p:cNvSpPr>
              <p:nvPr/>
            </p:nvSpPr>
            <p:spPr bwMode="auto">
              <a:xfrm>
                <a:off x="3683" y="1682"/>
                <a:ext cx="430" cy="149"/>
              </a:xfrm>
              <a:custGeom>
                <a:avLst/>
                <a:gdLst>
                  <a:gd name="T0" fmla="*/ 182 w 182"/>
                  <a:gd name="T1" fmla="*/ 14 h 63"/>
                  <a:gd name="T2" fmla="*/ 150 w 182"/>
                  <a:gd name="T3" fmla="*/ 37 h 63"/>
                  <a:gd name="T4" fmla="*/ 42 w 182"/>
                  <a:gd name="T5" fmla="*/ 54 h 63"/>
                  <a:gd name="T6" fmla="*/ 2 w 182"/>
                  <a:gd name="T7" fmla="*/ 20 h 63"/>
                  <a:gd name="T8" fmla="*/ 93 w 182"/>
                  <a:gd name="T9" fmla="*/ 4 h 63"/>
                  <a:gd name="T10" fmla="*/ 182 w 182"/>
                  <a:gd name="T11" fmla="*/ 1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63">
                    <a:moveTo>
                      <a:pt x="182" y="14"/>
                    </a:moveTo>
                    <a:cubicBezTo>
                      <a:pt x="182" y="14"/>
                      <a:pt x="164" y="23"/>
                      <a:pt x="150" y="37"/>
                    </a:cubicBezTo>
                    <a:cubicBezTo>
                      <a:pt x="136" y="51"/>
                      <a:pt x="84" y="63"/>
                      <a:pt x="42" y="54"/>
                    </a:cubicBezTo>
                    <a:cubicBezTo>
                      <a:pt x="0" y="45"/>
                      <a:pt x="2" y="20"/>
                      <a:pt x="2" y="20"/>
                    </a:cubicBezTo>
                    <a:cubicBezTo>
                      <a:pt x="2" y="20"/>
                      <a:pt x="52" y="7"/>
                      <a:pt x="93" y="4"/>
                    </a:cubicBezTo>
                    <a:cubicBezTo>
                      <a:pt x="133" y="0"/>
                      <a:pt x="182" y="14"/>
                      <a:pt x="182" y="1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3" name="Freeform 386"/>
              <p:cNvSpPr>
                <a:spLocks noEditPoints="1"/>
              </p:cNvSpPr>
              <p:nvPr/>
            </p:nvSpPr>
            <p:spPr bwMode="auto">
              <a:xfrm>
                <a:off x="3668" y="1675"/>
                <a:ext cx="483" cy="156"/>
              </a:xfrm>
              <a:custGeom>
                <a:avLst/>
                <a:gdLst>
                  <a:gd name="T0" fmla="*/ 78 w 204"/>
                  <a:gd name="T1" fmla="*/ 66 h 66"/>
                  <a:gd name="T2" fmla="*/ 47 w 204"/>
                  <a:gd name="T3" fmla="*/ 63 h 66"/>
                  <a:gd name="T4" fmla="*/ 2 w 204"/>
                  <a:gd name="T5" fmla="*/ 22 h 66"/>
                  <a:gd name="T6" fmla="*/ 2 w 204"/>
                  <a:gd name="T7" fmla="*/ 18 h 66"/>
                  <a:gd name="T8" fmla="*/ 6 w 204"/>
                  <a:gd name="T9" fmla="*/ 17 h 66"/>
                  <a:gd name="T10" fmla="*/ 98 w 204"/>
                  <a:gd name="T11" fmla="*/ 1 h 66"/>
                  <a:gd name="T12" fmla="*/ 112 w 204"/>
                  <a:gd name="T13" fmla="*/ 0 h 66"/>
                  <a:gd name="T14" fmla="*/ 189 w 204"/>
                  <a:gd name="T15" fmla="*/ 11 h 66"/>
                  <a:gd name="T16" fmla="*/ 204 w 204"/>
                  <a:gd name="T17" fmla="*/ 15 h 66"/>
                  <a:gd name="T18" fmla="*/ 190 w 204"/>
                  <a:gd name="T19" fmla="*/ 22 h 66"/>
                  <a:gd name="T20" fmla="*/ 160 w 204"/>
                  <a:gd name="T21" fmla="*/ 44 h 66"/>
                  <a:gd name="T22" fmla="*/ 78 w 204"/>
                  <a:gd name="T23" fmla="*/ 66 h 66"/>
                  <a:gd name="T24" fmla="*/ 14 w 204"/>
                  <a:gd name="T25" fmla="*/ 27 h 66"/>
                  <a:gd name="T26" fmla="*/ 49 w 204"/>
                  <a:gd name="T27" fmla="*/ 51 h 66"/>
                  <a:gd name="T28" fmla="*/ 78 w 204"/>
                  <a:gd name="T29" fmla="*/ 54 h 66"/>
                  <a:gd name="T30" fmla="*/ 152 w 204"/>
                  <a:gd name="T31" fmla="*/ 36 h 66"/>
                  <a:gd name="T32" fmla="*/ 172 w 204"/>
                  <a:gd name="T33" fmla="*/ 19 h 66"/>
                  <a:gd name="T34" fmla="*/ 112 w 204"/>
                  <a:gd name="T35" fmla="*/ 12 h 66"/>
                  <a:gd name="T36" fmla="*/ 99 w 204"/>
                  <a:gd name="T37" fmla="*/ 12 h 66"/>
                  <a:gd name="T38" fmla="*/ 14 w 204"/>
                  <a:gd name="T39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4" h="66">
                    <a:moveTo>
                      <a:pt x="78" y="66"/>
                    </a:moveTo>
                    <a:cubicBezTo>
                      <a:pt x="67" y="66"/>
                      <a:pt x="57" y="65"/>
                      <a:pt x="47" y="63"/>
                    </a:cubicBezTo>
                    <a:cubicBezTo>
                      <a:pt x="0" y="53"/>
                      <a:pt x="2" y="24"/>
                      <a:pt x="2" y="2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7"/>
                      <a:pt x="58" y="4"/>
                      <a:pt x="98" y="1"/>
                    </a:cubicBezTo>
                    <a:cubicBezTo>
                      <a:pt x="103" y="0"/>
                      <a:pt x="107" y="0"/>
                      <a:pt x="112" y="0"/>
                    </a:cubicBezTo>
                    <a:cubicBezTo>
                      <a:pt x="149" y="0"/>
                      <a:pt x="188" y="11"/>
                      <a:pt x="189" y="11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190" y="22"/>
                      <a:pt x="173" y="31"/>
                      <a:pt x="160" y="44"/>
                    </a:cubicBezTo>
                    <a:cubicBezTo>
                      <a:pt x="148" y="56"/>
                      <a:pt x="112" y="66"/>
                      <a:pt x="78" y="66"/>
                    </a:cubicBezTo>
                    <a:close/>
                    <a:moveTo>
                      <a:pt x="14" y="27"/>
                    </a:moveTo>
                    <a:cubicBezTo>
                      <a:pt x="16" y="34"/>
                      <a:pt x="23" y="46"/>
                      <a:pt x="49" y="51"/>
                    </a:cubicBezTo>
                    <a:cubicBezTo>
                      <a:pt x="58" y="53"/>
                      <a:pt x="68" y="54"/>
                      <a:pt x="78" y="54"/>
                    </a:cubicBezTo>
                    <a:cubicBezTo>
                      <a:pt x="111" y="54"/>
                      <a:pt x="143" y="45"/>
                      <a:pt x="152" y="36"/>
                    </a:cubicBezTo>
                    <a:cubicBezTo>
                      <a:pt x="159" y="29"/>
                      <a:pt x="166" y="23"/>
                      <a:pt x="172" y="19"/>
                    </a:cubicBezTo>
                    <a:cubicBezTo>
                      <a:pt x="158" y="16"/>
                      <a:pt x="135" y="12"/>
                      <a:pt x="112" y="12"/>
                    </a:cubicBezTo>
                    <a:cubicBezTo>
                      <a:pt x="108" y="12"/>
                      <a:pt x="103" y="12"/>
                      <a:pt x="99" y="12"/>
                    </a:cubicBezTo>
                    <a:cubicBezTo>
                      <a:pt x="67" y="15"/>
                      <a:pt x="28" y="24"/>
                      <a:pt x="14" y="27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4" name="Freeform 387"/>
              <p:cNvSpPr>
                <a:spLocks/>
              </p:cNvSpPr>
              <p:nvPr/>
            </p:nvSpPr>
            <p:spPr bwMode="auto">
              <a:xfrm>
                <a:off x="3742" y="1526"/>
                <a:ext cx="392" cy="194"/>
              </a:xfrm>
              <a:custGeom>
                <a:avLst/>
                <a:gdLst>
                  <a:gd name="T0" fmla="*/ 166 w 166"/>
                  <a:gd name="T1" fmla="*/ 17 h 82"/>
                  <a:gd name="T2" fmla="*/ 122 w 166"/>
                  <a:gd name="T3" fmla="*/ 49 h 82"/>
                  <a:gd name="T4" fmla="*/ 0 w 166"/>
                  <a:gd name="T5" fmla="*/ 74 h 82"/>
                  <a:gd name="T6" fmla="*/ 38 w 166"/>
                  <a:gd name="T7" fmla="*/ 31 h 82"/>
                  <a:gd name="T8" fmla="*/ 166 w 166"/>
                  <a:gd name="T9" fmla="*/ 1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82">
                    <a:moveTo>
                      <a:pt x="166" y="17"/>
                    </a:moveTo>
                    <a:cubicBezTo>
                      <a:pt x="166" y="17"/>
                      <a:pt x="135" y="38"/>
                      <a:pt x="122" y="49"/>
                    </a:cubicBezTo>
                    <a:cubicBezTo>
                      <a:pt x="109" y="60"/>
                      <a:pt x="65" y="82"/>
                      <a:pt x="0" y="74"/>
                    </a:cubicBezTo>
                    <a:cubicBezTo>
                      <a:pt x="0" y="74"/>
                      <a:pt x="16" y="41"/>
                      <a:pt x="38" y="31"/>
                    </a:cubicBezTo>
                    <a:cubicBezTo>
                      <a:pt x="60" y="22"/>
                      <a:pt x="119" y="0"/>
                      <a:pt x="166" y="17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5" name="Freeform 388"/>
              <p:cNvSpPr>
                <a:spLocks noEditPoints="1"/>
              </p:cNvSpPr>
              <p:nvPr/>
            </p:nvSpPr>
            <p:spPr bwMode="auto">
              <a:xfrm>
                <a:off x="3721" y="1538"/>
                <a:ext cx="444" cy="182"/>
              </a:xfrm>
              <a:custGeom>
                <a:avLst/>
                <a:gdLst>
                  <a:gd name="T0" fmla="*/ 36 w 188"/>
                  <a:gd name="T1" fmla="*/ 77 h 77"/>
                  <a:gd name="T2" fmla="*/ 8 w 188"/>
                  <a:gd name="T3" fmla="*/ 75 h 77"/>
                  <a:gd name="T4" fmla="*/ 0 w 188"/>
                  <a:gd name="T5" fmla="*/ 74 h 77"/>
                  <a:gd name="T6" fmla="*/ 4 w 188"/>
                  <a:gd name="T7" fmla="*/ 67 h 77"/>
                  <a:gd name="T8" fmla="*/ 45 w 188"/>
                  <a:gd name="T9" fmla="*/ 21 h 77"/>
                  <a:gd name="T10" fmla="*/ 136 w 188"/>
                  <a:gd name="T11" fmla="*/ 0 h 77"/>
                  <a:gd name="T12" fmla="*/ 177 w 188"/>
                  <a:gd name="T13" fmla="*/ 7 h 77"/>
                  <a:gd name="T14" fmla="*/ 188 w 188"/>
                  <a:gd name="T15" fmla="*/ 11 h 77"/>
                  <a:gd name="T16" fmla="*/ 178 w 188"/>
                  <a:gd name="T17" fmla="*/ 17 h 77"/>
                  <a:gd name="T18" fmla="*/ 135 w 188"/>
                  <a:gd name="T19" fmla="*/ 48 h 77"/>
                  <a:gd name="T20" fmla="*/ 36 w 188"/>
                  <a:gd name="T21" fmla="*/ 77 h 77"/>
                  <a:gd name="T22" fmla="*/ 18 w 188"/>
                  <a:gd name="T23" fmla="*/ 64 h 77"/>
                  <a:gd name="T24" fmla="*/ 36 w 188"/>
                  <a:gd name="T25" fmla="*/ 65 h 77"/>
                  <a:gd name="T26" fmla="*/ 127 w 188"/>
                  <a:gd name="T27" fmla="*/ 40 h 77"/>
                  <a:gd name="T28" fmla="*/ 162 w 188"/>
                  <a:gd name="T29" fmla="*/ 14 h 77"/>
                  <a:gd name="T30" fmla="*/ 136 w 188"/>
                  <a:gd name="T31" fmla="*/ 12 h 77"/>
                  <a:gd name="T32" fmla="*/ 49 w 188"/>
                  <a:gd name="T33" fmla="*/ 32 h 77"/>
                  <a:gd name="T34" fmla="*/ 18 w 188"/>
                  <a:gd name="T35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8" h="77">
                    <a:moveTo>
                      <a:pt x="36" y="77"/>
                    </a:moveTo>
                    <a:cubicBezTo>
                      <a:pt x="27" y="77"/>
                      <a:pt x="17" y="76"/>
                      <a:pt x="8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5"/>
                      <a:pt x="21" y="31"/>
                      <a:pt x="45" y="21"/>
                    </a:cubicBezTo>
                    <a:cubicBezTo>
                      <a:pt x="67" y="11"/>
                      <a:pt x="101" y="0"/>
                      <a:pt x="136" y="0"/>
                    </a:cubicBezTo>
                    <a:cubicBezTo>
                      <a:pt x="151" y="0"/>
                      <a:pt x="165" y="2"/>
                      <a:pt x="177" y="7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8" y="17"/>
                      <a:pt x="147" y="38"/>
                      <a:pt x="135" y="48"/>
                    </a:cubicBezTo>
                    <a:cubicBezTo>
                      <a:pt x="123" y="58"/>
                      <a:pt x="88" y="77"/>
                      <a:pt x="36" y="77"/>
                    </a:cubicBezTo>
                    <a:close/>
                    <a:moveTo>
                      <a:pt x="18" y="64"/>
                    </a:moveTo>
                    <a:cubicBezTo>
                      <a:pt x="24" y="65"/>
                      <a:pt x="30" y="65"/>
                      <a:pt x="36" y="65"/>
                    </a:cubicBezTo>
                    <a:cubicBezTo>
                      <a:pt x="87" y="65"/>
                      <a:pt x="119" y="47"/>
                      <a:pt x="127" y="40"/>
                    </a:cubicBezTo>
                    <a:cubicBezTo>
                      <a:pt x="135" y="32"/>
                      <a:pt x="151" y="21"/>
                      <a:pt x="162" y="14"/>
                    </a:cubicBezTo>
                    <a:cubicBezTo>
                      <a:pt x="154" y="12"/>
                      <a:pt x="145" y="12"/>
                      <a:pt x="136" y="12"/>
                    </a:cubicBezTo>
                    <a:cubicBezTo>
                      <a:pt x="103" y="12"/>
                      <a:pt x="71" y="23"/>
                      <a:pt x="49" y="32"/>
                    </a:cubicBezTo>
                    <a:cubicBezTo>
                      <a:pt x="35" y="38"/>
                      <a:pt x="24" y="55"/>
                      <a:pt x="18" y="6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6" name="Freeform 389"/>
              <p:cNvSpPr>
                <a:spLocks/>
              </p:cNvSpPr>
              <p:nvPr/>
            </p:nvSpPr>
            <p:spPr bwMode="auto">
              <a:xfrm>
                <a:off x="3796" y="1384"/>
                <a:ext cx="423" cy="232"/>
              </a:xfrm>
              <a:custGeom>
                <a:avLst/>
                <a:gdLst>
                  <a:gd name="T0" fmla="*/ 143 w 179"/>
                  <a:gd name="T1" fmla="*/ 8 h 98"/>
                  <a:gd name="T2" fmla="*/ 179 w 179"/>
                  <a:gd name="T3" fmla="*/ 0 h 98"/>
                  <a:gd name="T4" fmla="*/ 138 w 179"/>
                  <a:gd name="T5" fmla="*/ 46 h 98"/>
                  <a:gd name="T6" fmla="*/ 12 w 179"/>
                  <a:gd name="T7" fmla="*/ 97 h 98"/>
                  <a:gd name="T8" fmla="*/ 0 w 179"/>
                  <a:gd name="T9" fmla="*/ 98 h 98"/>
                  <a:gd name="T10" fmla="*/ 4 w 179"/>
                  <a:gd name="T11" fmla="*/ 80 h 98"/>
                  <a:gd name="T12" fmla="*/ 39 w 179"/>
                  <a:gd name="T13" fmla="*/ 46 h 98"/>
                  <a:gd name="T14" fmla="*/ 143 w 179"/>
                  <a:gd name="T15" fmla="*/ 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9" h="98">
                    <a:moveTo>
                      <a:pt x="143" y="8"/>
                    </a:moveTo>
                    <a:cubicBezTo>
                      <a:pt x="143" y="8"/>
                      <a:pt x="157" y="5"/>
                      <a:pt x="179" y="0"/>
                    </a:cubicBezTo>
                    <a:cubicBezTo>
                      <a:pt x="179" y="0"/>
                      <a:pt x="152" y="30"/>
                      <a:pt x="138" y="46"/>
                    </a:cubicBezTo>
                    <a:cubicBezTo>
                      <a:pt x="125" y="61"/>
                      <a:pt x="54" y="94"/>
                      <a:pt x="12" y="97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39" y="46"/>
                      <a:pt x="39" y="46"/>
                      <a:pt x="39" y="46"/>
                    </a:cubicBezTo>
                    <a:lnTo>
                      <a:pt x="143" y="8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7" name="Freeform 390"/>
              <p:cNvSpPr>
                <a:spLocks noEditPoints="1"/>
              </p:cNvSpPr>
              <p:nvPr/>
            </p:nvSpPr>
            <p:spPr bwMode="auto">
              <a:xfrm>
                <a:off x="3777" y="1363"/>
                <a:ext cx="480" cy="270"/>
              </a:xfrm>
              <a:custGeom>
                <a:avLst/>
                <a:gdLst>
                  <a:gd name="T0" fmla="*/ 0 w 203"/>
                  <a:gd name="T1" fmla="*/ 114 h 114"/>
                  <a:gd name="T2" fmla="*/ 7 w 203"/>
                  <a:gd name="T3" fmla="*/ 86 h 114"/>
                  <a:gd name="T4" fmla="*/ 44 w 203"/>
                  <a:gd name="T5" fmla="*/ 50 h 114"/>
                  <a:gd name="T6" fmla="*/ 150 w 203"/>
                  <a:gd name="T7" fmla="*/ 11 h 114"/>
                  <a:gd name="T8" fmla="*/ 186 w 203"/>
                  <a:gd name="T9" fmla="*/ 4 h 114"/>
                  <a:gd name="T10" fmla="*/ 203 w 203"/>
                  <a:gd name="T11" fmla="*/ 0 h 114"/>
                  <a:gd name="T12" fmla="*/ 151 w 203"/>
                  <a:gd name="T13" fmla="*/ 58 h 114"/>
                  <a:gd name="T14" fmla="*/ 20 w 203"/>
                  <a:gd name="T15" fmla="*/ 112 h 114"/>
                  <a:gd name="T16" fmla="*/ 0 w 203"/>
                  <a:gd name="T17" fmla="*/ 114 h 114"/>
                  <a:gd name="T18" fmla="*/ 17 w 203"/>
                  <a:gd name="T19" fmla="*/ 92 h 114"/>
                  <a:gd name="T20" fmla="*/ 15 w 203"/>
                  <a:gd name="T21" fmla="*/ 101 h 114"/>
                  <a:gd name="T22" fmla="*/ 19 w 203"/>
                  <a:gd name="T23" fmla="*/ 100 h 114"/>
                  <a:gd name="T24" fmla="*/ 142 w 203"/>
                  <a:gd name="T25" fmla="*/ 51 h 114"/>
                  <a:gd name="T26" fmla="*/ 171 w 203"/>
                  <a:gd name="T27" fmla="*/ 18 h 114"/>
                  <a:gd name="T28" fmla="*/ 153 w 203"/>
                  <a:gd name="T29" fmla="*/ 22 h 114"/>
                  <a:gd name="T30" fmla="*/ 50 w 203"/>
                  <a:gd name="T31" fmla="*/ 60 h 114"/>
                  <a:gd name="T32" fmla="*/ 17 w 203"/>
                  <a:gd name="T33" fmla="*/ 9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3" h="114">
                    <a:moveTo>
                      <a:pt x="0" y="114"/>
                    </a:moveTo>
                    <a:cubicBezTo>
                      <a:pt x="7" y="86"/>
                      <a:pt x="7" y="86"/>
                      <a:pt x="7" y="86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50" y="11"/>
                      <a:pt x="164" y="8"/>
                      <a:pt x="186" y="4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36" y="75"/>
                      <a:pt x="63" y="109"/>
                      <a:pt x="20" y="112"/>
                    </a:cubicBezTo>
                    <a:lnTo>
                      <a:pt x="0" y="114"/>
                    </a:lnTo>
                    <a:close/>
                    <a:moveTo>
                      <a:pt x="17" y="92"/>
                    </a:moveTo>
                    <a:cubicBezTo>
                      <a:pt x="15" y="101"/>
                      <a:pt x="15" y="101"/>
                      <a:pt x="15" y="101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61" y="97"/>
                      <a:pt x="130" y="64"/>
                      <a:pt x="142" y="51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61" y="21"/>
                      <a:pt x="154" y="22"/>
                      <a:pt x="153" y="22"/>
                    </a:cubicBezTo>
                    <a:cubicBezTo>
                      <a:pt x="50" y="60"/>
                      <a:pt x="50" y="60"/>
                      <a:pt x="50" y="60"/>
                    </a:cubicBezTo>
                    <a:lnTo>
                      <a:pt x="17" y="9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8" name="Freeform 391"/>
              <p:cNvSpPr>
                <a:spLocks/>
              </p:cNvSpPr>
              <p:nvPr/>
            </p:nvSpPr>
            <p:spPr bwMode="auto">
              <a:xfrm>
                <a:off x="3839" y="1235"/>
                <a:ext cx="416" cy="275"/>
              </a:xfrm>
              <a:custGeom>
                <a:avLst/>
                <a:gdLst>
                  <a:gd name="T0" fmla="*/ 176 w 176"/>
                  <a:gd name="T1" fmla="*/ 4 h 116"/>
                  <a:gd name="T2" fmla="*/ 161 w 176"/>
                  <a:gd name="T3" fmla="*/ 27 h 116"/>
                  <a:gd name="T4" fmla="*/ 25 w 176"/>
                  <a:gd name="T5" fmla="*/ 116 h 116"/>
                  <a:gd name="T6" fmla="*/ 19 w 176"/>
                  <a:gd name="T7" fmla="*/ 113 h 116"/>
                  <a:gd name="T8" fmla="*/ 56 w 176"/>
                  <a:gd name="T9" fmla="*/ 45 h 116"/>
                  <a:gd name="T10" fmla="*/ 176 w 176"/>
                  <a:gd name="T11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116">
                    <a:moveTo>
                      <a:pt x="176" y="4"/>
                    </a:moveTo>
                    <a:cubicBezTo>
                      <a:pt x="176" y="4"/>
                      <a:pt x="164" y="21"/>
                      <a:pt x="161" y="27"/>
                    </a:cubicBezTo>
                    <a:cubicBezTo>
                      <a:pt x="158" y="33"/>
                      <a:pt x="122" y="98"/>
                      <a:pt x="25" y="116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19" y="113"/>
                      <a:pt x="0" y="89"/>
                      <a:pt x="56" y="45"/>
                    </a:cubicBezTo>
                    <a:cubicBezTo>
                      <a:pt x="111" y="1"/>
                      <a:pt x="136" y="0"/>
                      <a:pt x="176" y="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9" name="Freeform 392"/>
              <p:cNvSpPr>
                <a:spLocks noEditPoints="1"/>
              </p:cNvSpPr>
              <p:nvPr/>
            </p:nvSpPr>
            <p:spPr bwMode="auto">
              <a:xfrm>
                <a:off x="3860" y="1228"/>
                <a:ext cx="421" cy="296"/>
              </a:xfrm>
              <a:custGeom>
                <a:avLst/>
                <a:gdLst>
                  <a:gd name="T0" fmla="*/ 16 w 178"/>
                  <a:gd name="T1" fmla="*/ 125 h 125"/>
                  <a:gd name="T2" fmla="*/ 7 w 178"/>
                  <a:gd name="T3" fmla="*/ 121 h 125"/>
                  <a:gd name="T4" fmla="*/ 6 w 178"/>
                  <a:gd name="T5" fmla="*/ 120 h 125"/>
                  <a:gd name="T6" fmla="*/ 1 w 178"/>
                  <a:gd name="T7" fmla="*/ 100 h 125"/>
                  <a:gd name="T8" fmla="*/ 43 w 178"/>
                  <a:gd name="T9" fmla="*/ 44 h 125"/>
                  <a:gd name="T10" fmla="*/ 142 w 178"/>
                  <a:gd name="T11" fmla="*/ 0 h 125"/>
                  <a:gd name="T12" fmla="*/ 168 w 178"/>
                  <a:gd name="T13" fmla="*/ 2 h 125"/>
                  <a:gd name="T14" fmla="*/ 178 w 178"/>
                  <a:gd name="T15" fmla="*/ 3 h 125"/>
                  <a:gd name="T16" fmla="*/ 172 w 178"/>
                  <a:gd name="T17" fmla="*/ 11 h 125"/>
                  <a:gd name="T18" fmla="*/ 157 w 178"/>
                  <a:gd name="T19" fmla="*/ 33 h 125"/>
                  <a:gd name="T20" fmla="*/ 17 w 178"/>
                  <a:gd name="T21" fmla="*/ 125 h 125"/>
                  <a:gd name="T22" fmla="*/ 16 w 178"/>
                  <a:gd name="T23" fmla="*/ 125 h 125"/>
                  <a:gd name="T24" fmla="*/ 14 w 178"/>
                  <a:gd name="T25" fmla="*/ 112 h 125"/>
                  <a:gd name="T26" fmla="*/ 17 w 178"/>
                  <a:gd name="T27" fmla="*/ 113 h 125"/>
                  <a:gd name="T28" fmla="*/ 147 w 178"/>
                  <a:gd name="T29" fmla="*/ 28 h 125"/>
                  <a:gd name="T30" fmla="*/ 157 w 178"/>
                  <a:gd name="T31" fmla="*/ 12 h 125"/>
                  <a:gd name="T32" fmla="*/ 142 w 178"/>
                  <a:gd name="T33" fmla="*/ 12 h 125"/>
                  <a:gd name="T34" fmla="*/ 50 w 178"/>
                  <a:gd name="T35" fmla="*/ 53 h 125"/>
                  <a:gd name="T36" fmla="*/ 13 w 178"/>
                  <a:gd name="T37" fmla="*/ 101 h 125"/>
                  <a:gd name="T38" fmla="*/ 14 w 178"/>
                  <a:gd name="T39" fmla="*/ 1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8" h="125">
                    <a:moveTo>
                      <a:pt x="16" y="125"/>
                    </a:moveTo>
                    <a:cubicBezTo>
                      <a:pt x="7" y="121"/>
                      <a:pt x="7" y="121"/>
                      <a:pt x="7" y="121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5" y="119"/>
                      <a:pt x="0" y="112"/>
                      <a:pt x="1" y="100"/>
                    </a:cubicBezTo>
                    <a:cubicBezTo>
                      <a:pt x="3" y="83"/>
                      <a:pt x="17" y="64"/>
                      <a:pt x="43" y="44"/>
                    </a:cubicBezTo>
                    <a:cubicBezTo>
                      <a:pt x="84" y="11"/>
                      <a:pt x="110" y="0"/>
                      <a:pt x="142" y="0"/>
                    </a:cubicBezTo>
                    <a:cubicBezTo>
                      <a:pt x="151" y="0"/>
                      <a:pt x="160" y="1"/>
                      <a:pt x="168" y="2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72" y="11"/>
                      <a:pt x="172" y="11"/>
                      <a:pt x="172" y="11"/>
                    </a:cubicBezTo>
                    <a:cubicBezTo>
                      <a:pt x="169" y="15"/>
                      <a:pt x="160" y="28"/>
                      <a:pt x="157" y="33"/>
                    </a:cubicBezTo>
                    <a:cubicBezTo>
                      <a:pt x="156" y="36"/>
                      <a:pt x="120" y="106"/>
                      <a:pt x="17" y="125"/>
                    </a:cubicBezTo>
                    <a:lnTo>
                      <a:pt x="16" y="125"/>
                    </a:lnTo>
                    <a:close/>
                    <a:moveTo>
                      <a:pt x="14" y="112"/>
                    </a:moveTo>
                    <a:cubicBezTo>
                      <a:pt x="17" y="113"/>
                      <a:pt x="17" y="113"/>
                      <a:pt x="17" y="113"/>
                    </a:cubicBezTo>
                    <a:cubicBezTo>
                      <a:pt x="112" y="94"/>
                      <a:pt x="146" y="30"/>
                      <a:pt x="147" y="28"/>
                    </a:cubicBezTo>
                    <a:cubicBezTo>
                      <a:pt x="149" y="24"/>
                      <a:pt x="153" y="18"/>
                      <a:pt x="157" y="12"/>
                    </a:cubicBezTo>
                    <a:cubicBezTo>
                      <a:pt x="152" y="12"/>
                      <a:pt x="147" y="12"/>
                      <a:pt x="142" y="12"/>
                    </a:cubicBezTo>
                    <a:cubicBezTo>
                      <a:pt x="117" y="12"/>
                      <a:pt x="94" y="18"/>
                      <a:pt x="50" y="53"/>
                    </a:cubicBezTo>
                    <a:cubicBezTo>
                      <a:pt x="21" y="75"/>
                      <a:pt x="14" y="92"/>
                      <a:pt x="13" y="101"/>
                    </a:cubicBezTo>
                    <a:cubicBezTo>
                      <a:pt x="12" y="107"/>
                      <a:pt x="14" y="110"/>
                      <a:pt x="14" y="1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0" name="Freeform 393"/>
              <p:cNvSpPr>
                <a:spLocks/>
              </p:cNvSpPr>
              <p:nvPr/>
            </p:nvSpPr>
            <p:spPr bwMode="auto">
              <a:xfrm>
                <a:off x="3404" y="942"/>
                <a:ext cx="1201" cy="1599"/>
              </a:xfrm>
              <a:custGeom>
                <a:avLst/>
                <a:gdLst>
                  <a:gd name="T0" fmla="*/ 0 w 508"/>
                  <a:gd name="T1" fmla="*/ 605 h 676"/>
                  <a:gd name="T2" fmla="*/ 27 w 508"/>
                  <a:gd name="T3" fmla="*/ 609 h 676"/>
                  <a:gd name="T4" fmla="*/ 86 w 508"/>
                  <a:gd name="T5" fmla="*/ 557 h 676"/>
                  <a:gd name="T6" fmla="*/ 98 w 508"/>
                  <a:gd name="T7" fmla="*/ 545 h 676"/>
                  <a:gd name="T8" fmla="*/ 107 w 508"/>
                  <a:gd name="T9" fmla="*/ 522 h 676"/>
                  <a:gd name="T10" fmla="*/ 99 w 508"/>
                  <a:gd name="T11" fmla="*/ 459 h 676"/>
                  <a:gd name="T12" fmla="*/ 86 w 508"/>
                  <a:gd name="T13" fmla="*/ 424 h 676"/>
                  <a:gd name="T14" fmla="*/ 53 w 508"/>
                  <a:gd name="T15" fmla="*/ 374 h 676"/>
                  <a:gd name="T16" fmla="*/ 83 w 508"/>
                  <a:gd name="T17" fmla="*/ 311 h 676"/>
                  <a:gd name="T18" fmla="*/ 101 w 508"/>
                  <a:gd name="T19" fmla="*/ 272 h 676"/>
                  <a:gd name="T20" fmla="*/ 356 w 508"/>
                  <a:gd name="T21" fmla="*/ 74 h 676"/>
                  <a:gd name="T22" fmla="*/ 398 w 508"/>
                  <a:gd name="T23" fmla="*/ 46 h 676"/>
                  <a:gd name="T24" fmla="*/ 508 w 508"/>
                  <a:gd name="T25" fmla="*/ 0 h 676"/>
                  <a:gd name="T26" fmla="*/ 464 w 508"/>
                  <a:gd name="T27" fmla="*/ 38 h 676"/>
                  <a:gd name="T28" fmla="*/ 390 w 508"/>
                  <a:gd name="T29" fmla="*/ 67 h 676"/>
                  <a:gd name="T30" fmla="*/ 359 w 508"/>
                  <a:gd name="T31" fmla="*/ 97 h 676"/>
                  <a:gd name="T32" fmla="*/ 356 w 508"/>
                  <a:gd name="T33" fmla="*/ 115 h 676"/>
                  <a:gd name="T34" fmla="*/ 285 w 508"/>
                  <a:gd name="T35" fmla="*/ 142 h 676"/>
                  <a:gd name="T36" fmla="*/ 208 w 508"/>
                  <a:gd name="T37" fmla="*/ 207 h 676"/>
                  <a:gd name="T38" fmla="*/ 197 w 508"/>
                  <a:gd name="T39" fmla="*/ 246 h 676"/>
                  <a:gd name="T40" fmla="*/ 157 w 508"/>
                  <a:gd name="T41" fmla="*/ 278 h 676"/>
                  <a:gd name="T42" fmla="*/ 172 w 508"/>
                  <a:gd name="T43" fmla="*/ 272 h 676"/>
                  <a:gd name="T44" fmla="*/ 158 w 508"/>
                  <a:gd name="T45" fmla="*/ 311 h 676"/>
                  <a:gd name="T46" fmla="*/ 126 w 508"/>
                  <a:gd name="T47" fmla="*/ 337 h 676"/>
                  <a:gd name="T48" fmla="*/ 136 w 508"/>
                  <a:gd name="T49" fmla="*/ 331 h 676"/>
                  <a:gd name="T50" fmla="*/ 137 w 508"/>
                  <a:gd name="T51" fmla="*/ 350 h 676"/>
                  <a:gd name="T52" fmla="*/ 145 w 508"/>
                  <a:gd name="T53" fmla="*/ 340 h 676"/>
                  <a:gd name="T54" fmla="*/ 146 w 508"/>
                  <a:gd name="T55" fmla="*/ 368 h 676"/>
                  <a:gd name="T56" fmla="*/ 152 w 508"/>
                  <a:gd name="T57" fmla="*/ 358 h 676"/>
                  <a:gd name="T58" fmla="*/ 166 w 508"/>
                  <a:gd name="T59" fmla="*/ 367 h 676"/>
                  <a:gd name="T60" fmla="*/ 160 w 508"/>
                  <a:gd name="T61" fmla="*/ 395 h 676"/>
                  <a:gd name="T62" fmla="*/ 167 w 508"/>
                  <a:gd name="T63" fmla="*/ 430 h 676"/>
                  <a:gd name="T64" fmla="*/ 154 w 508"/>
                  <a:gd name="T65" fmla="*/ 456 h 676"/>
                  <a:gd name="T66" fmla="*/ 163 w 508"/>
                  <a:gd name="T67" fmla="*/ 442 h 676"/>
                  <a:gd name="T68" fmla="*/ 169 w 508"/>
                  <a:gd name="T69" fmla="*/ 465 h 676"/>
                  <a:gd name="T70" fmla="*/ 155 w 508"/>
                  <a:gd name="T71" fmla="*/ 478 h 676"/>
                  <a:gd name="T72" fmla="*/ 163 w 508"/>
                  <a:gd name="T73" fmla="*/ 505 h 676"/>
                  <a:gd name="T74" fmla="*/ 160 w 508"/>
                  <a:gd name="T75" fmla="*/ 536 h 676"/>
                  <a:gd name="T76" fmla="*/ 143 w 508"/>
                  <a:gd name="T77" fmla="*/ 563 h 676"/>
                  <a:gd name="T78" fmla="*/ 134 w 508"/>
                  <a:gd name="T79" fmla="*/ 591 h 676"/>
                  <a:gd name="T80" fmla="*/ 113 w 508"/>
                  <a:gd name="T81" fmla="*/ 622 h 676"/>
                  <a:gd name="T82" fmla="*/ 95 w 508"/>
                  <a:gd name="T83" fmla="*/ 628 h 676"/>
                  <a:gd name="T84" fmla="*/ 77 w 508"/>
                  <a:gd name="T85" fmla="*/ 638 h 676"/>
                  <a:gd name="T86" fmla="*/ 77 w 508"/>
                  <a:gd name="T87" fmla="*/ 626 h 676"/>
                  <a:gd name="T88" fmla="*/ 46 w 508"/>
                  <a:gd name="T89" fmla="*/ 646 h 676"/>
                  <a:gd name="T90" fmla="*/ 48 w 508"/>
                  <a:gd name="T91" fmla="*/ 637 h 676"/>
                  <a:gd name="T92" fmla="*/ 0 w 508"/>
                  <a:gd name="T93" fmla="*/ 676 h 676"/>
                  <a:gd name="T94" fmla="*/ 0 w 508"/>
                  <a:gd name="T95" fmla="*/ 605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8" h="676">
                    <a:moveTo>
                      <a:pt x="0" y="605"/>
                    </a:moveTo>
                    <a:cubicBezTo>
                      <a:pt x="0" y="605"/>
                      <a:pt x="18" y="606"/>
                      <a:pt x="27" y="609"/>
                    </a:cubicBezTo>
                    <a:cubicBezTo>
                      <a:pt x="36" y="612"/>
                      <a:pt x="74" y="573"/>
                      <a:pt x="86" y="557"/>
                    </a:cubicBezTo>
                    <a:cubicBezTo>
                      <a:pt x="98" y="545"/>
                      <a:pt x="98" y="545"/>
                      <a:pt x="98" y="545"/>
                    </a:cubicBezTo>
                    <a:cubicBezTo>
                      <a:pt x="98" y="545"/>
                      <a:pt x="95" y="534"/>
                      <a:pt x="107" y="522"/>
                    </a:cubicBezTo>
                    <a:cubicBezTo>
                      <a:pt x="107" y="522"/>
                      <a:pt x="95" y="484"/>
                      <a:pt x="99" y="459"/>
                    </a:cubicBezTo>
                    <a:cubicBezTo>
                      <a:pt x="99" y="459"/>
                      <a:pt x="87" y="439"/>
                      <a:pt x="86" y="424"/>
                    </a:cubicBezTo>
                    <a:cubicBezTo>
                      <a:pt x="86" y="424"/>
                      <a:pt x="48" y="412"/>
                      <a:pt x="53" y="374"/>
                    </a:cubicBezTo>
                    <a:cubicBezTo>
                      <a:pt x="57" y="337"/>
                      <a:pt x="71" y="329"/>
                      <a:pt x="83" y="311"/>
                    </a:cubicBezTo>
                    <a:cubicBezTo>
                      <a:pt x="95" y="293"/>
                      <a:pt x="92" y="281"/>
                      <a:pt x="101" y="272"/>
                    </a:cubicBezTo>
                    <a:cubicBezTo>
                      <a:pt x="110" y="263"/>
                      <a:pt x="188" y="165"/>
                      <a:pt x="356" y="74"/>
                    </a:cubicBezTo>
                    <a:cubicBezTo>
                      <a:pt x="356" y="74"/>
                      <a:pt x="380" y="61"/>
                      <a:pt x="398" y="46"/>
                    </a:cubicBezTo>
                    <a:cubicBezTo>
                      <a:pt x="416" y="30"/>
                      <a:pt x="467" y="2"/>
                      <a:pt x="508" y="0"/>
                    </a:cubicBezTo>
                    <a:cubicBezTo>
                      <a:pt x="508" y="0"/>
                      <a:pt x="487" y="27"/>
                      <a:pt x="464" y="38"/>
                    </a:cubicBezTo>
                    <a:cubicBezTo>
                      <a:pt x="442" y="49"/>
                      <a:pt x="407" y="52"/>
                      <a:pt x="390" y="67"/>
                    </a:cubicBezTo>
                    <a:cubicBezTo>
                      <a:pt x="374" y="82"/>
                      <a:pt x="384" y="86"/>
                      <a:pt x="359" y="97"/>
                    </a:cubicBezTo>
                    <a:cubicBezTo>
                      <a:pt x="359" y="97"/>
                      <a:pt x="392" y="94"/>
                      <a:pt x="356" y="115"/>
                    </a:cubicBezTo>
                    <a:cubicBezTo>
                      <a:pt x="320" y="136"/>
                      <a:pt x="329" y="118"/>
                      <a:pt x="285" y="142"/>
                    </a:cubicBezTo>
                    <a:cubicBezTo>
                      <a:pt x="285" y="142"/>
                      <a:pt x="217" y="180"/>
                      <a:pt x="208" y="207"/>
                    </a:cubicBezTo>
                    <a:cubicBezTo>
                      <a:pt x="199" y="234"/>
                      <a:pt x="205" y="234"/>
                      <a:pt x="197" y="246"/>
                    </a:cubicBezTo>
                    <a:cubicBezTo>
                      <a:pt x="190" y="258"/>
                      <a:pt x="166" y="275"/>
                      <a:pt x="157" y="278"/>
                    </a:cubicBezTo>
                    <a:cubicBezTo>
                      <a:pt x="172" y="272"/>
                      <a:pt x="172" y="272"/>
                      <a:pt x="172" y="272"/>
                    </a:cubicBezTo>
                    <a:cubicBezTo>
                      <a:pt x="172" y="272"/>
                      <a:pt x="190" y="288"/>
                      <a:pt x="158" y="311"/>
                    </a:cubicBezTo>
                    <a:cubicBezTo>
                      <a:pt x="126" y="334"/>
                      <a:pt x="126" y="337"/>
                      <a:pt x="126" y="337"/>
                    </a:cubicBezTo>
                    <a:cubicBezTo>
                      <a:pt x="136" y="331"/>
                      <a:pt x="136" y="331"/>
                      <a:pt x="136" y="331"/>
                    </a:cubicBezTo>
                    <a:cubicBezTo>
                      <a:pt x="136" y="331"/>
                      <a:pt x="143" y="340"/>
                      <a:pt x="137" y="350"/>
                    </a:cubicBezTo>
                    <a:cubicBezTo>
                      <a:pt x="137" y="350"/>
                      <a:pt x="142" y="335"/>
                      <a:pt x="145" y="340"/>
                    </a:cubicBezTo>
                    <a:cubicBezTo>
                      <a:pt x="148" y="344"/>
                      <a:pt x="155" y="356"/>
                      <a:pt x="146" y="368"/>
                    </a:cubicBezTo>
                    <a:cubicBezTo>
                      <a:pt x="152" y="358"/>
                      <a:pt x="152" y="358"/>
                      <a:pt x="152" y="358"/>
                    </a:cubicBezTo>
                    <a:cubicBezTo>
                      <a:pt x="152" y="358"/>
                      <a:pt x="163" y="356"/>
                      <a:pt x="166" y="367"/>
                    </a:cubicBezTo>
                    <a:cubicBezTo>
                      <a:pt x="169" y="377"/>
                      <a:pt x="164" y="391"/>
                      <a:pt x="160" y="395"/>
                    </a:cubicBezTo>
                    <a:cubicBezTo>
                      <a:pt x="160" y="395"/>
                      <a:pt x="175" y="407"/>
                      <a:pt x="167" y="430"/>
                    </a:cubicBezTo>
                    <a:cubicBezTo>
                      <a:pt x="160" y="453"/>
                      <a:pt x="154" y="456"/>
                      <a:pt x="154" y="456"/>
                    </a:cubicBezTo>
                    <a:cubicBezTo>
                      <a:pt x="163" y="442"/>
                      <a:pt x="163" y="442"/>
                      <a:pt x="163" y="442"/>
                    </a:cubicBezTo>
                    <a:cubicBezTo>
                      <a:pt x="163" y="442"/>
                      <a:pt x="175" y="462"/>
                      <a:pt x="169" y="465"/>
                    </a:cubicBezTo>
                    <a:cubicBezTo>
                      <a:pt x="163" y="468"/>
                      <a:pt x="155" y="478"/>
                      <a:pt x="155" y="478"/>
                    </a:cubicBezTo>
                    <a:cubicBezTo>
                      <a:pt x="155" y="478"/>
                      <a:pt x="161" y="495"/>
                      <a:pt x="163" y="505"/>
                    </a:cubicBezTo>
                    <a:cubicBezTo>
                      <a:pt x="164" y="516"/>
                      <a:pt x="167" y="530"/>
                      <a:pt x="160" y="536"/>
                    </a:cubicBezTo>
                    <a:cubicBezTo>
                      <a:pt x="160" y="536"/>
                      <a:pt x="163" y="557"/>
                      <a:pt x="143" y="563"/>
                    </a:cubicBezTo>
                    <a:cubicBezTo>
                      <a:pt x="143" y="563"/>
                      <a:pt x="152" y="578"/>
                      <a:pt x="134" y="591"/>
                    </a:cubicBezTo>
                    <a:cubicBezTo>
                      <a:pt x="134" y="591"/>
                      <a:pt x="126" y="616"/>
                      <a:pt x="113" y="622"/>
                    </a:cubicBezTo>
                    <a:cubicBezTo>
                      <a:pt x="99" y="628"/>
                      <a:pt x="95" y="628"/>
                      <a:pt x="95" y="628"/>
                    </a:cubicBezTo>
                    <a:cubicBezTo>
                      <a:pt x="95" y="628"/>
                      <a:pt x="84" y="641"/>
                      <a:pt x="77" y="638"/>
                    </a:cubicBezTo>
                    <a:cubicBezTo>
                      <a:pt x="77" y="626"/>
                      <a:pt x="77" y="626"/>
                      <a:pt x="77" y="626"/>
                    </a:cubicBezTo>
                    <a:cubicBezTo>
                      <a:pt x="77" y="626"/>
                      <a:pt x="80" y="650"/>
                      <a:pt x="46" y="646"/>
                    </a:cubicBezTo>
                    <a:cubicBezTo>
                      <a:pt x="48" y="637"/>
                      <a:pt x="48" y="637"/>
                      <a:pt x="48" y="637"/>
                    </a:cubicBezTo>
                    <a:cubicBezTo>
                      <a:pt x="48" y="637"/>
                      <a:pt x="30" y="673"/>
                      <a:pt x="0" y="676"/>
                    </a:cubicBezTo>
                    <a:lnTo>
                      <a:pt x="0" y="605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1" name="Freeform 394"/>
              <p:cNvSpPr>
                <a:spLocks/>
              </p:cNvSpPr>
              <p:nvPr/>
            </p:nvSpPr>
            <p:spPr bwMode="auto">
              <a:xfrm>
                <a:off x="728" y="2195"/>
                <a:ext cx="1203" cy="1800"/>
              </a:xfrm>
              <a:custGeom>
                <a:avLst/>
                <a:gdLst>
                  <a:gd name="T0" fmla="*/ 290 w 509"/>
                  <a:gd name="T1" fmla="*/ 343 h 761"/>
                  <a:gd name="T2" fmla="*/ 342 w 509"/>
                  <a:gd name="T3" fmla="*/ 358 h 761"/>
                  <a:gd name="T4" fmla="*/ 423 w 509"/>
                  <a:gd name="T5" fmla="*/ 310 h 761"/>
                  <a:gd name="T6" fmla="*/ 399 w 509"/>
                  <a:gd name="T7" fmla="*/ 377 h 761"/>
                  <a:gd name="T8" fmla="*/ 323 w 509"/>
                  <a:gd name="T9" fmla="*/ 451 h 761"/>
                  <a:gd name="T10" fmla="*/ 324 w 509"/>
                  <a:gd name="T11" fmla="*/ 485 h 761"/>
                  <a:gd name="T12" fmla="*/ 434 w 509"/>
                  <a:gd name="T13" fmla="*/ 592 h 761"/>
                  <a:gd name="T14" fmla="*/ 509 w 509"/>
                  <a:gd name="T15" fmla="*/ 740 h 761"/>
                  <a:gd name="T16" fmla="*/ 470 w 509"/>
                  <a:gd name="T17" fmla="*/ 717 h 761"/>
                  <a:gd name="T18" fmla="*/ 429 w 509"/>
                  <a:gd name="T19" fmla="*/ 609 h 761"/>
                  <a:gd name="T20" fmla="*/ 304 w 509"/>
                  <a:gd name="T21" fmla="*/ 501 h 761"/>
                  <a:gd name="T22" fmla="*/ 279 w 509"/>
                  <a:gd name="T23" fmla="*/ 586 h 761"/>
                  <a:gd name="T24" fmla="*/ 224 w 509"/>
                  <a:gd name="T25" fmla="*/ 590 h 761"/>
                  <a:gd name="T26" fmla="*/ 197 w 509"/>
                  <a:gd name="T27" fmla="*/ 551 h 761"/>
                  <a:gd name="T28" fmla="*/ 274 w 509"/>
                  <a:gd name="T29" fmla="*/ 499 h 761"/>
                  <a:gd name="T30" fmla="*/ 277 w 509"/>
                  <a:gd name="T31" fmla="*/ 474 h 761"/>
                  <a:gd name="T32" fmla="*/ 242 w 509"/>
                  <a:gd name="T33" fmla="*/ 471 h 761"/>
                  <a:gd name="T34" fmla="*/ 141 w 509"/>
                  <a:gd name="T35" fmla="*/ 535 h 761"/>
                  <a:gd name="T36" fmla="*/ 120 w 509"/>
                  <a:gd name="T37" fmla="*/ 510 h 761"/>
                  <a:gd name="T38" fmla="*/ 92 w 509"/>
                  <a:gd name="T39" fmla="*/ 465 h 761"/>
                  <a:gd name="T40" fmla="*/ 131 w 509"/>
                  <a:gd name="T41" fmla="*/ 429 h 761"/>
                  <a:gd name="T42" fmla="*/ 234 w 509"/>
                  <a:gd name="T43" fmla="*/ 441 h 761"/>
                  <a:gd name="T44" fmla="*/ 162 w 509"/>
                  <a:gd name="T45" fmla="*/ 395 h 761"/>
                  <a:gd name="T46" fmla="*/ 78 w 509"/>
                  <a:gd name="T47" fmla="*/ 386 h 761"/>
                  <a:gd name="T48" fmla="*/ 35 w 509"/>
                  <a:gd name="T49" fmla="*/ 373 h 761"/>
                  <a:gd name="T50" fmla="*/ 67 w 509"/>
                  <a:gd name="T51" fmla="*/ 343 h 761"/>
                  <a:gd name="T52" fmla="*/ 41 w 509"/>
                  <a:gd name="T53" fmla="*/ 304 h 761"/>
                  <a:gd name="T54" fmla="*/ 94 w 509"/>
                  <a:gd name="T55" fmla="*/ 290 h 761"/>
                  <a:gd name="T56" fmla="*/ 112 w 509"/>
                  <a:gd name="T57" fmla="*/ 266 h 761"/>
                  <a:gd name="T58" fmla="*/ 125 w 509"/>
                  <a:gd name="T59" fmla="*/ 266 h 761"/>
                  <a:gd name="T60" fmla="*/ 49 w 509"/>
                  <a:gd name="T61" fmla="*/ 236 h 761"/>
                  <a:gd name="T62" fmla="*/ 0 w 509"/>
                  <a:gd name="T63" fmla="*/ 135 h 761"/>
                  <a:gd name="T64" fmla="*/ 94 w 509"/>
                  <a:gd name="T65" fmla="*/ 190 h 761"/>
                  <a:gd name="T66" fmla="*/ 121 w 509"/>
                  <a:gd name="T67" fmla="*/ 202 h 761"/>
                  <a:gd name="T68" fmla="*/ 70 w 509"/>
                  <a:gd name="T69" fmla="*/ 107 h 761"/>
                  <a:gd name="T70" fmla="*/ 85 w 509"/>
                  <a:gd name="T71" fmla="*/ 0 h 761"/>
                  <a:gd name="T72" fmla="*/ 120 w 509"/>
                  <a:gd name="T73" fmla="*/ 61 h 761"/>
                  <a:gd name="T74" fmla="*/ 162 w 509"/>
                  <a:gd name="T75" fmla="*/ 61 h 761"/>
                  <a:gd name="T76" fmla="*/ 188 w 509"/>
                  <a:gd name="T77" fmla="*/ 74 h 761"/>
                  <a:gd name="T78" fmla="*/ 159 w 509"/>
                  <a:gd name="T79" fmla="*/ 163 h 761"/>
                  <a:gd name="T80" fmla="*/ 135 w 509"/>
                  <a:gd name="T81" fmla="*/ 260 h 761"/>
                  <a:gd name="T82" fmla="*/ 141 w 509"/>
                  <a:gd name="T83" fmla="*/ 189 h 761"/>
                  <a:gd name="T84" fmla="*/ 209 w 509"/>
                  <a:gd name="T85" fmla="*/ 165 h 761"/>
                  <a:gd name="T86" fmla="*/ 224 w 509"/>
                  <a:gd name="T87" fmla="*/ 196 h 761"/>
                  <a:gd name="T88" fmla="*/ 161 w 509"/>
                  <a:gd name="T89" fmla="*/ 277 h 761"/>
                  <a:gd name="T90" fmla="*/ 154 w 509"/>
                  <a:gd name="T91" fmla="*/ 306 h 761"/>
                  <a:gd name="T92" fmla="*/ 167 w 509"/>
                  <a:gd name="T93" fmla="*/ 309 h 761"/>
                  <a:gd name="T94" fmla="*/ 165 w 509"/>
                  <a:gd name="T95" fmla="*/ 275 h 761"/>
                  <a:gd name="T96" fmla="*/ 199 w 509"/>
                  <a:gd name="T97" fmla="*/ 278 h 761"/>
                  <a:gd name="T98" fmla="*/ 180 w 509"/>
                  <a:gd name="T99" fmla="*/ 314 h 761"/>
                  <a:gd name="T100" fmla="*/ 195 w 509"/>
                  <a:gd name="T101" fmla="*/ 390 h 761"/>
                  <a:gd name="T102" fmla="*/ 207 w 509"/>
                  <a:gd name="T103" fmla="*/ 397 h 761"/>
                  <a:gd name="T104" fmla="*/ 232 w 509"/>
                  <a:gd name="T105" fmla="*/ 394 h 761"/>
                  <a:gd name="T106" fmla="*/ 228 w 509"/>
                  <a:gd name="T107" fmla="*/ 297 h 761"/>
                  <a:gd name="T108" fmla="*/ 267 w 509"/>
                  <a:gd name="T109" fmla="*/ 286 h 761"/>
                  <a:gd name="T110" fmla="*/ 251 w 509"/>
                  <a:gd name="T111" fmla="*/ 395 h 761"/>
                  <a:gd name="T112" fmla="*/ 252 w 509"/>
                  <a:gd name="T113" fmla="*/ 438 h 761"/>
                  <a:gd name="T114" fmla="*/ 268 w 509"/>
                  <a:gd name="T115" fmla="*/ 422 h 761"/>
                  <a:gd name="T116" fmla="*/ 294 w 509"/>
                  <a:gd name="T117" fmla="*/ 46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9" h="761">
                    <a:moveTo>
                      <a:pt x="273" y="389"/>
                    </a:moveTo>
                    <a:cubicBezTo>
                      <a:pt x="275" y="368"/>
                      <a:pt x="282" y="364"/>
                      <a:pt x="290" y="343"/>
                    </a:cubicBezTo>
                    <a:cubicBezTo>
                      <a:pt x="298" y="321"/>
                      <a:pt x="338" y="267"/>
                      <a:pt x="338" y="267"/>
                    </a:cubicBezTo>
                    <a:cubicBezTo>
                      <a:pt x="340" y="288"/>
                      <a:pt x="342" y="358"/>
                      <a:pt x="342" y="358"/>
                    </a:cubicBezTo>
                    <a:cubicBezTo>
                      <a:pt x="348" y="349"/>
                      <a:pt x="358" y="346"/>
                      <a:pt x="374" y="333"/>
                    </a:cubicBezTo>
                    <a:cubicBezTo>
                      <a:pt x="390" y="320"/>
                      <a:pt x="423" y="310"/>
                      <a:pt x="423" y="310"/>
                    </a:cubicBezTo>
                    <a:cubicBezTo>
                      <a:pt x="423" y="310"/>
                      <a:pt x="411" y="326"/>
                      <a:pt x="408" y="335"/>
                    </a:cubicBezTo>
                    <a:cubicBezTo>
                      <a:pt x="405" y="344"/>
                      <a:pt x="403" y="355"/>
                      <a:pt x="399" y="377"/>
                    </a:cubicBezTo>
                    <a:cubicBezTo>
                      <a:pt x="394" y="399"/>
                      <a:pt x="382" y="413"/>
                      <a:pt x="364" y="428"/>
                    </a:cubicBezTo>
                    <a:cubicBezTo>
                      <a:pt x="346" y="442"/>
                      <a:pt x="323" y="451"/>
                      <a:pt x="323" y="451"/>
                    </a:cubicBezTo>
                    <a:cubicBezTo>
                      <a:pt x="326" y="451"/>
                      <a:pt x="343" y="453"/>
                      <a:pt x="342" y="469"/>
                    </a:cubicBezTo>
                    <a:cubicBezTo>
                      <a:pt x="340" y="486"/>
                      <a:pt x="324" y="485"/>
                      <a:pt x="324" y="485"/>
                    </a:cubicBezTo>
                    <a:cubicBezTo>
                      <a:pt x="324" y="485"/>
                      <a:pt x="340" y="496"/>
                      <a:pt x="353" y="508"/>
                    </a:cubicBezTo>
                    <a:cubicBezTo>
                      <a:pt x="365" y="521"/>
                      <a:pt x="407" y="566"/>
                      <a:pt x="434" y="592"/>
                    </a:cubicBezTo>
                    <a:cubicBezTo>
                      <a:pt x="461" y="619"/>
                      <a:pt x="472" y="634"/>
                      <a:pt x="487" y="664"/>
                    </a:cubicBezTo>
                    <a:cubicBezTo>
                      <a:pt x="502" y="694"/>
                      <a:pt x="509" y="740"/>
                      <a:pt x="509" y="740"/>
                    </a:cubicBezTo>
                    <a:cubicBezTo>
                      <a:pt x="508" y="761"/>
                      <a:pt x="494" y="749"/>
                      <a:pt x="485" y="743"/>
                    </a:cubicBezTo>
                    <a:cubicBezTo>
                      <a:pt x="479" y="739"/>
                      <a:pt x="469" y="728"/>
                      <a:pt x="470" y="717"/>
                    </a:cubicBezTo>
                    <a:cubicBezTo>
                      <a:pt x="472" y="694"/>
                      <a:pt x="469" y="677"/>
                      <a:pt x="459" y="652"/>
                    </a:cubicBezTo>
                    <a:cubicBezTo>
                      <a:pt x="448" y="627"/>
                      <a:pt x="429" y="609"/>
                      <a:pt x="429" y="609"/>
                    </a:cubicBezTo>
                    <a:cubicBezTo>
                      <a:pt x="332" y="515"/>
                      <a:pt x="332" y="515"/>
                      <a:pt x="332" y="515"/>
                    </a:cubicBezTo>
                    <a:cubicBezTo>
                      <a:pt x="332" y="515"/>
                      <a:pt x="326" y="501"/>
                      <a:pt x="304" y="501"/>
                    </a:cubicBezTo>
                    <a:cubicBezTo>
                      <a:pt x="282" y="501"/>
                      <a:pt x="277" y="521"/>
                      <a:pt x="276" y="526"/>
                    </a:cubicBezTo>
                    <a:cubicBezTo>
                      <a:pt x="276" y="530"/>
                      <a:pt x="283" y="545"/>
                      <a:pt x="279" y="586"/>
                    </a:cubicBezTo>
                    <a:cubicBezTo>
                      <a:pt x="274" y="627"/>
                      <a:pt x="234" y="658"/>
                      <a:pt x="234" y="658"/>
                    </a:cubicBezTo>
                    <a:cubicBezTo>
                      <a:pt x="216" y="640"/>
                      <a:pt x="224" y="590"/>
                      <a:pt x="224" y="590"/>
                    </a:cubicBezTo>
                    <a:cubicBezTo>
                      <a:pt x="211" y="602"/>
                      <a:pt x="172" y="613"/>
                      <a:pt x="172" y="613"/>
                    </a:cubicBezTo>
                    <a:cubicBezTo>
                      <a:pt x="173" y="610"/>
                      <a:pt x="176" y="582"/>
                      <a:pt x="197" y="551"/>
                    </a:cubicBezTo>
                    <a:cubicBezTo>
                      <a:pt x="218" y="519"/>
                      <a:pt x="236" y="508"/>
                      <a:pt x="236" y="508"/>
                    </a:cubicBezTo>
                    <a:cubicBezTo>
                      <a:pt x="250" y="494"/>
                      <a:pt x="274" y="499"/>
                      <a:pt x="274" y="499"/>
                    </a:cubicBezTo>
                    <a:cubicBezTo>
                      <a:pt x="283" y="493"/>
                      <a:pt x="307" y="489"/>
                      <a:pt x="307" y="489"/>
                    </a:cubicBezTo>
                    <a:cubicBezTo>
                      <a:pt x="277" y="474"/>
                      <a:pt x="277" y="474"/>
                      <a:pt x="277" y="474"/>
                    </a:cubicBezTo>
                    <a:cubicBezTo>
                      <a:pt x="266" y="467"/>
                      <a:pt x="266" y="467"/>
                      <a:pt x="266" y="467"/>
                    </a:cubicBezTo>
                    <a:cubicBezTo>
                      <a:pt x="249" y="464"/>
                      <a:pt x="250" y="465"/>
                      <a:pt x="242" y="471"/>
                    </a:cubicBezTo>
                    <a:cubicBezTo>
                      <a:pt x="233" y="478"/>
                      <a:pt x="218" y="504"/>
                      <a:pt x="218" y="504"/>
                    </a:cubicBezTo>
                    <a:cubicBezTo>
                      <a:pt x="198" y="524"/>
                      <a:pt x="169" y="536"/>
                      <a:pt x="141" y="535"/>
                    </a:cubicBezTo>
                    <a:cubicBezTo>
                      <a:pt x="113" y="534"/>
                      <a:pt x="101" y="525"/>
                      <a:pt x="101" y="525"/>
                    </a:cubicBezTo>
                    <a:cubicBezTo>
                      <a:pt x="108" y="522"/>
                      <a:pt x="118" y="512"/>
                      <a:pt x="120" y="510"/>
                    </a:cubicBezTo>
                    <a:cubicBezTo>
                      <a:pt x="122" y="508"/>
                      <a:pt x="145" y="481"/>
                      <a:pt x="145" y="481"/>
                    </a:cubicBezTo>
                    <a:cubicBezTo>
                      <a:pt x="115" y="481"/>
                      <a:pt x="100" y="471"/>
                      <a:pt x="92" y="465"/>
                    </a:cubicBezTo>
                    <a:cubicBezTo>
                      <a:pt x="83" y="459"/>
                      <a:pt x="62" y="459"/>
                      <a:pt x="62" y="459"/>
                    </a:cubicBezTo>
                    <a:cubicBezTo>
                      <a:pt x="80" y="456"/>
                      <a:pt x="97" y="444"/>
                      <a:pt x="131" y="429"/>
                    </a:cubicBezTo>
                    <a:cubicBezTo>
                      <a:pt x="165" y="413"/>
                      <a:pt x="174" y="416"/>
                      <a:pt x="190" y="421"/>
                    </a:cubicBezTo>
                    <a:cubicBezTo>
                      <a:pt x="205" y="426"/>
                      <a:pt x="234" y="441"/>
                      <a:pt x="234" y="441"/>
                    </a:cubicBezTo>
                    <a:cubicBezTo>
                      <a:pt x="234" y="441"/>
                      <a:pt x="214" y="422"/>
                      <a:pt x="196" y="403"/>
                    </a:cubicBezTo>
                    <a:cubicBezTo>
                      <a:pt x="177" y="384"/>
                      <a:pt x="162" y="395"/>
                      <a:pt x="162" y="395"/>
                    </a:cubicBezTo>
                    <a:cubicBezTo>
                      <a:pt x="162" y="395"/>
                      <a:pt x="136" y="406"/>
                      <a:pt x="121" y="407"/>
                    </a:cubicBezTo>
                    <a:cubicBezTo>
                      <a:pt x="106" y="407"/>
                      <a:pt x="91" y="399"/>
                      <a:pt x="78" y="386"/>
                    </a:cubicBezTo>
                    <a:cubicBezTo>
                      <a:pt x="65" y="372"/>
                      <a:pt x="57" y="372"/>
                      <a:pt x="51" y="371"/>
                    </a:cubicBezTo>
                    <a:cubicBezTo>
                      <a:pt x="45" y="370"/>
                      <a:pt x="35" y="373"/>
                      <a:pt x="35" y="373"/>
                    </a:cubicBezTo>
                    <a:cubicBezTo>
                      <a:pt x="35" y="373"/>
                      <a:pt x="33" y="366"/>
                      <a:pt x="43" y="355"/>
                    </a:cubicBezTo>
                    <a:cubicBezTo>
                      <a:pt x="53" y="345"/>
                      <a:pt x="67" y="343"/>
                      <a:pt x="67" y="343"/>
                    </a:cubicBezTo>
                    <a:cubicBezTo>
                      <a:pt x="67" y="343"/>
                      <a:pt x="63" y="343"/>
                      <a:pt x="58" y="337"/>
                    </a:cubicBezTo>
                    <a:cubicBezTo>
                      <a:pt x="54" y="332"/>
                      <a:pt x="45" y="311"/>
                      <a:pt x="41" y="304"/>
                    </a:cubicBezTo>
                    <a:cubicBezTo>
                      <a:pt x="37" y="297"/>
                      <a:pt x="27" y="291"/>
                      <a:pt x="27" y="291"/>
                    </a:cubicBezTo>
                    <a:cubicBezTo>
                      <a:pt x="58" y="285"/>
                      <a:pt x="94" y="290"/>
                      <a:pt x="94" y="290"/>
                    </a:cubicBezTo>
                    <a:cubicBezTo>
                      <a:pt x="93" y="285"/>
                      <a:pt x="93" y="285"/>
                      <a:pt x="93" y="285"/>
                    </a:cubicBezTo>
                    <a:cubicBezTo>
                      <a:pt x="93" y="276"/>
                      <a:pt x="101" y="266"/>
                      <a:pt x="112" y="266"/>
                    </a:cubicBezTo>
                    <a:cubicBezTo>
                      <a:pt x="123" y="266"/>
                      <a:pt x="126" y="271"/>
                      <a:pt x="126" y="271"/>
                    </a:cubicBezTo>
                    <a:cubicBezTo>
                      <a:pt x="125" y="266"/>
                      <a:pt x="125" y="266"/>
                      <a:pt x="125" y="266"/>
                    </a:cubicBezTo>
                    <a:cubicBezTo>
                      <a:pt x="116" y="254"/>
                      <a:pt x="94" y="251"/>
                      <a:pt x="94" y="251"/>
                    </a:cubicBezTo>
                    <a:cubicBezTo>
                      <a:pt x="94" y="251"/>
                      <a:pt x="73" y="248"/>
                      <a:pt x="49" y="236"/>
                    </a:cubicBezTo>
                    <a:cubicBezTo>
                      <a:pt x="25" y="223"/>
                      <a:pt x="19" y="205"/>
                      <a:pt x="12" y="190"/>
                    </a:cubicBezTo>
                    <a:cubicBezTo>
                      <a:pt x="4" y="174"/>
                      <a:pt x="0" y="135"/>
                      <a:pt x="0" y="135"/>
                    </a:cubicBezTo>
                    <a:cubicBezTo>
                      <a:pt x="2" y="138"/>
                      <a:pt x="12" y="153"/>
                      <a:pt x="40" y="162"/>
                    </a:cubicBezTo>
                    <a:cubicBezTo>
                      <a:pt x="69" y="172"/>
                      <a:pt x="79" y="178"/>
                      <a:pt x="94" y="190"/>
                    </a:cubicBezTo>
                    <a:cubicBezTo>
                      <a:pt x="109" y="201"/>
                      <a:pt x="120" y="222"/>
                      <a:pt x="120" y="222"/>
                    </a:cubicBezTo>
                    <a:cubicBezTo>
                      <a:pt x="121" y="202"/>
                      <a:pt x="121" y="202"/>
                      <a:pt x="121" y="202"/>
                    </a:cubicBezTo>
                    <a:cubicBezTo>
                      <a:pt x="122" y="188"/>
                      <a:pt x="114" y="187"/>
                      <a:pt x="96" y="171"/>
                    </a:cubicBezTo>
                    <a:cubicBezTo>
                      <a:pt x="78" y="156"/>
                      <a:pt x="71" y="127"/>
                      <a:pt x="70" y="107"/>
                    </a:cubicBezTo>
                    <a:cubicBezTo>
                      <a:pt x="70" y="88"/>
                      <a:pt x="79" y="61"/>
                      <a:pt x="82" y="49"/>
                    </a:cubicBezTo>
                    <a:cubicBezTo>
                      <a:pt x="84" y="37"/>
                      <a:pt x="85" y="0"/>
                      <a:pt x="85" y="0"/>
                    </a:cubicBezTo>
                    <a:cubicBezTo>
                      <a:pt x="97" y="10"/>
                      <a:pt x="98" y="21"/>
                      <a:pt x="101" y="30"/>
                    </a:cubicBezTo>
                    <a:cubicBezTo>
                      <a:pt x="103" y="39"/>
                      <a:pt x="107" y="46"/>
                      <a:pt x="120" y="61"/>
                    </a:cubicBezTo>
                    <a:cubicBezTo>
                      <a:pt x="133" y="77"/>
                      <a:pt x="136" y="106"/>
                      <a:pt x="136" y="106"/>
                    </a:cubicBezTo>
                    <a:cubicBezTo>
                      <a:pt x="138" y="95"/>
                      <a:pt x="150" y="76"/>
                      <a:pt x="162" y="61"/>
                    </a:cubicBezTo>
                    <a:cubicBezTo>
                      <a:pt x="175" y="46"/>
                      <a:pt x="199" y="36"/>
                      <a:pt x="199" y="36"/>
                    </a:cubicBezTo>
                    <a:cubicBezTo>
                      <a:pt x="190" y="45"/>
                      <a:pt x="190" y="65"/>
                      <a:pt x="188" y="74"/>
                    </a:cubicBezTo>
                    <a:cubicBezTo>
                      <a:pt x="187" y="83"/>
                      <a:pt x="188" y="106"/>
                      <a:pt x="187" y="119"/>
                    </a:cubicBezTo>
                    <a:cubicBezTo>
                      <a:pt x="187" y="133"/>
                      <a:pt x="187" y="138"/>
                      <a:pt x="159" y="163"/>
                    </a:cubicBezTo>
                    <a:cubicBezTo>
                      <a:pt x="132" y="189"/>
                      <a:pt x="130" y="202"/>
                      <a:pt x="129" y="216"/>
                    </a:cubicBezTo>
                    <a:cubicBezTo>
                      <a:pt x="129" y="230"/>
                      <a:pt x="135" y="260"/>
                      <a:pt x="135" y="260"/>
                    </a:cubicBezTo>
                    <a:cubicBezTo>
                      <a:pt x="139" y="219"/>
                      <a:pt x="139" y="219"/>
                      <a:pt x="139" y="219"/>
                    </a:cubicBezTo>
                    <a:cubicBezTo>
                      <a:pt x="131" y="210"/>
                      <a:pt x="132" y="196"/>
                      <a:pt x="141" y="189"/>
                    </a:cubicBezTo>
                    <a:cubicBezTo>
                      <a:pt x="149" y="181"/>
                      <a:pt x="155" y="182"/>
                      <a:pt x="165" y="184"/>
                    </a:cubicBezTo>
                    <a:cubicBezTo>
                      <a:pt x="175" y="171"/>
                      <a:pt x="200" y="168"/>
                      <a:pt x="209" y="165"/>
                    </a:cubicBezTo>
                    <a:cubicBezTo>
                      <a:pt x="218" y="162"/>
                      <a:pt x="225" y="144"/>
                      <a:pt x="225" y="144"/>
                    </a:cubicBezTo>
                    <a:cubicBezTo>
                      <a:pt x="225" y="144"/>
                      <a:pt x="227" y="179"/>
                      <a:pt x="224" y="196"/>
                    </a:cubicBezTo>
                    <a:cubicBezTo>
                      <a:pt x="222" y="214"/>
                      <a:pt x="214" y="237"/>
                      <a:pt x="206" y="245"/>
                    </a:cubicBezTo>
                    <a:cubicBezTo>
                      <a:pt x="198" y="252"/>
                      <a:pt x="169" y="270"/>
                      <a:pt x="161" y="277"/>
                    </a:cubicBezTo>
                    <a:cubicBezTo>
                      <a:pt x="153" y="284"/>
                      <a:pt x="154" y="285"/>
                      <a:pt x="150" y="291"/>
                    </a:cubicBezTo>
                    <a:cubicBezTo>
                      <a:pt x="147" y="297"/>
                      <a:pt x="150" y="303"/>
                      <a:pt x="154" y="306"/>
                    </a:cubicBezTo>
                    <a:cubicBezTo>
                      <a:pt x="159" y="308"/>
                      <a:pt x="165" y="320"/>
                      <a:pt x="165" y="320"/>
                    </a:cubicBezTo>
                    <a:cubicBezTo>
                      <a:pt x="167" y="309"/>
                      <a:pt x="167" y="309"/>
                      <a:pt x="167" y="309"/>
                    </a:cubicBezTo>
                    <a:cubicBezTo>
                      <a:pt x="162" y="306"/>
                      <a:pt x="159" y="295"/>
                      <a:pt x="159" y="291"/>
                    </a:cubicBezTo>
                    <a:cubicBezTo>
                      <a:pt x="159" y="286"/>
                      <a:pt x="161" y="282"/>
                      <a:pt x="165" y="275"/>
                    </a:cubicBezTo>
                    <a:cubicBezTo>
                      <a:pt x="170" y="269"/>
                      <a:pt x="181" y="268"/>
                      <a:pt x="181" y="268"/>
                    </a:cubicBezTo>
                    <a:cubicBezTo>
                      <a:pt x="184" y="268"/>
                      <a:pt x="193" y="268"/>
                      <a:pt x="199" y="278"/>
                    </a:cubicBezTo>
                    <a:cubicBezTo>
                      <a:pt x="205" y="288"/>
                      <a:pt x="205" y="299"/>
                      <a:pt x="198" y="306"/>
                    </a:cubicBezTo>
                    <a:cubicBezTo>
                      <a:pt x="191" y="312"/>
                      <a:pt x="180" y="314"/>
                      <a:pt x="180" y="314"/>
                    </a:cubicBezTo>
                    <a:cubicBezTo>
                      <a:pt x="176" y="334"/>
                      <a:pt x="176" y="334"/>
                      <a:pt x="176" y="334"/>
                    </a:cubicBezTo>
                    <a:cubicBezTo>
                      <a:pt x="195" y="390"/>
                      <a:pt x="195" y="390"/>
                      <a:pt x="195" y="390"/>
                    </a:cubicBezTo>
                    <a:cubicBezTo>
                      <a:pt x="205" y="395"/>
                      <a:pt x="205" y="395"/>
                      <a:pt x="205" y="395"/>
                    </a:cubicBezTo>
                    <a:cubicBezTo>
                      <a:pt x="207" y="397"/>
                      <a:pt x="207" y="397"/>
                      <a:pt x="207" y="397"/>
                    </a:cubicBezTo>
                    <a:cubicBezTo>
                      <a:pt x="207" y="397"/>
                      <a:pt x="223" y="415"/>
                      <a:pt x="230" y="424"/>
                    </a:cubicBezTo>
                    <a:cubicBezTo>
                      <a:pt x="230" y="424"/>
                      <a:pt x="238" y="415"/>
                      <a:pt x="232" y="394"/>
                    </a:cubicBezTo>
                    <a:cubicBezTo>
                      <a:pt x="226" y="374"/>
                      <a:pt x="217" y="369"/>
                      <a:pt x="216" y="334"/>
                    </a:cubicBezTo>
                    <a:cubicBezTo>
                      <a:pt x="216" y="322"/>
                      <a:pt x="218" y="320"/>
                      <a:pt x="228" y="297"/>
                    </a:cubicBezTo>
                    <a:cubicBezTo>
                      <a:pt x="238" y="273"/>
                      <a:pt x="266" y="250"/>
                      <a:pt x="266" y="250"/>
                    </a:cubicBezTo>
                    <a:cubicBezTo>
                      <a:pt x="263" y="263"/>
                      <a:pt x="267" y="286"/>
                      <a:pt x="267" y="286"/>
                    </a:cubicBezTo>
                    <a:cubicBezTo>
                      <a:pt x="267" y="286"/>
                      <a:pt x="274" y="288"/>
                      <a:pt x="273" y="334"/>
                    </a:cubicBezTo>
                    <a:cubicBezTo>
                      <a:pt x="271" y="380"/>
                      <a:pt x="251" y="395"/>
                      <a:pt x="251" y="395"/>
                    </a:cubicBezTo>
                    <a:cubicBezTo>
                      <a:pt x="251" y="395"/>
                      <a:pt x="244" y="404"/>
                      <a:pt x="241" y="417"/>
                    </a:cubicBezTo>
                    <a:cubicBezTo>
                      <a:pt x="238" y="429"/>
                      <a:pt x="244" y="438"/>
                      <a:pt x="252" y="438"/>
                    </a:cubicBezTo>
                    <a:cubicBezTo>
                      <a:pt x="257" y="418"/>
                      <a:pt x="257" y="418"/>
                      <a:pt x="257" y="418"/>
                    </a:cubicBezTo>
                    <a:cubicBezTo>
                      <a:pt x="268" y="422"/>
                      <a:pt x="268" y="422"/>
                      <a:pt x="268" y="422"/>
                    </a:cubicBezTo>
                    <a:cubicBezTo>
                      <a:pt x="268" y="422"/>
                      <a:pt x="259" y="446"/>
                      <a:pt x="272" y="455"/>
                    </a:cubicBezTo>
                    <a:cubicBezTo>
                      <a:pt x="286" y="464"/>
                      <a:pt x="294" y="468"/>
                      <a:pt x="294" y="468"/>
                    </a:cubicBezTo>
                    <a:cubicBezTo>
                      <a:pt x="294" y="468"/>
                      <a:pt x="267" y="427"/>
                      <a:pt x="273" y="389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2" name="Freeform 395"/>
              <p:cNvSpPr>
                <a:spLocks noEditPoints="1"/>
              </p:cNvSpPr>
              <p:nvPr/>
            </p:nvSpPr>
            <p:spPr bwMode="auto">
              <a:xfrm>
                <a:off x="718" y="2174"/>
                <a:ext cx="1222" cy="1809"/>
              </a:xfrm>
              <a:custGeom>
                <a:avLst/>
                <a:gdLst>
                  <a:gd name="T0" fmla="*/ 430 w 517"/>
                  <a:gd name="T1" fmla="*/ 621 h 765"/>
                  <a:gd name="T2" fmla="*/ 287 w 517"/>
                  <a:gd name="T3" fmla="*/ 596 h 765"/>
                  <a:gd name="T4" fmla="*/ 170 w 517"/>
                  <a:gd name="T5" fmla="*/ 629 h 765"/>
                  <a:gd name="T6" fmla="*/ 277 w 517"/>
                  <a:gd name="T7" fmla="*/ 503 h 765"/>
                  <a:gd name="T8" fmla="*/ 225 w 517"/>
                  <a:gd name="T9" fmla="*/ 515 h 765"/>
                  <a:gd name="T10" fmla="*/ 121 w 517"/>
                  <a:gd name="T11" fmla="*/ 516 h 765"/>
                  <a:gd name="T12" fmla="*/ 133 w 517"/>
                  <a:gd name="T13" fmla="*/ 433 h 765"/>
                  <a:gd name="T14" fmla="*/ 177 w 517"/>
                  <a:gd name="T15" fmla="*/ 406 h 765"/>
                  <a:gd name="T16" fmla="*/ 56 w 517"/>
                  <a:gd name="T17" fmla="*/ 385 h 765"/>
                  <a:gd name="T18" fmla="*/ 60 w 517"/>
                  <a:gd name="T19" fmla="*/ 351 h 765"/>
                  <a:gd name="T20" fmla="*/ 30 w 517"/>
                  <a:gd name="T21" fmla="*/ 295 h 765"/>
                  <a:gd name="T22" fmla="*/ 14 w 517"/>
                  <a:gd name="T23" fmla="*/ 207 h 765"/>
                  <a:gd name="T24" fmla="*/ 120 w 517"/>
                  <a:gd name="T25" fmla="*/ 216 h 765"/>
                  <a:gd name="T26" fmla="*/ 81 w 517"/>
                  <a:gd name="T27" fmla="*/ 57 h 765"/>
                  <a:gd name="T28" fmla="*/ 128 w 517"/>
                  <a:gd name="T29" fmla="*/ 67 h 765"/>
                  <a:gd name="T30" fmla="*/ 197 w 517"/>
                  <a:gd name="T31" fmla="*/ 84 h 765"/>
                  <a:gd name="T32" fmla="*/ 167 w 517"/>
                  <a:gd name="T33" fmla="*/ 188 h 765"/>
                  <a:gd name="T34" fmla="*/ 213 w 517"/>
                  <a:gd name="T35" fmla="*/ 257 h 765"/>
                  <a:gd name="T36" fmla="*/ 203 w 517"/>
                  <a:gd name="T37" fmla="*/ 396 h 765"/>
                  <a:gd name="T38" fmla="*/ 216 w 517"/>
                  <a:gd name="T39" fmla="*/ 343 h 765"/>
                  <a:gd name="T40" fmla="*/ 276 w 517"/>
                  <a:gd name="T41" fmla="*/ 293 h 765"/>
                  <a:gd name="T42" fmla="*/ 257 w 517"/>
                  <a:gd name="T43" fmla="*/ 420 h 765"/>
                  <a:gd name="T44" fmla="*/ 346 w 517"/>
                  <a:gd name="T45" fmla="*/ 264 h 765"/>
                  <a:gd name="T46" fmla="*/ 438 w 517"/>
                  <a:gd name="T47" fmla="*/ 311 h 765"/>
                  <a:gd name="T48" fmla="*/ 341 w 517"/>
                  <a:gd name="T49" fmla="*/ 459 h 765"/>
                  <a:gd name="T50" fmla="*/ 441 w 517"/>
                  <a:gd name="T51" fmla="*/ 598 h 765"/>
                  <a:gd name="T52" fmla="*/ 340 w 517"/>
                  <a:gd name="T53" fmla="*/ 521 h 765"/>
                  <a:gd name="T54" fmla="*/ 506 w 517"/>
                  <a:gd name="T55" fmla="*/ 756 h 765"/>
                  <a:gd name="T56" fmla="*/ 325 w 517"/>
                  <a:gd name="T57" fmla="*/ 498 h 765"/>
                  <a:gd name="T58" fmla="*/ 327 w 517"/>
                  <a:gd name="T59" fmla="*/ 465 h 765"/>
                  <a:gd name="T60" fmla="*/ 415 w 517"/>
                  <a:gd name="T61" fmla="*/ 328 h 765"/>
                  <a:gd name="T62" fmla="*/ 339 w 517"/>
                  <a:gd name="T63" fmla="*/ 289 h 765"/>
                  <a:gd name="T64" fmla="*/ 296 w 517"/>
                  <a:gd name="T65" fmla="*/ 481 h 765"/>
                  <a:gd name="T66" fmla="*/ 244 w 517"/>
                  <a:gd name="T67" fmla="*/ 446 h 765"/>
                  <a:gd name="T68" fmla="*/ 192 w 517"/>
                  <a:gd name="T69" fmla="*/ 434 h 765"/>
                  <a:gd name="T70" fmla="*/ 98 w 517"/>
                  <a:gd name="T71" fmla="*/ 471 h 765"/>
                  <a:gd name="T72" fmla="*/ 145 w 517"/>
                  <a:gd name="T73" fmla="*/ 539 h 765"/>
                  <a:gd name="T74" fmla="*/ 271 w 517"/>
                  <a:gd name="T75" fmla="*/ 472 h 765"/>
                  <a:gd name="T76" fmla="*/ 277 w 517"/>
                  <a:gd name="T77" fmla="*/ 512 h 765"/>
                  <a:gd name="T78" fmla="*/ 182 w 517"/>
                  <a:gd name="T79" fmla="*/ 616 h 765"/>
                  <a:gd name="T80" fmla="*/ 277 w 517"/>
                  <a:gd name="T81" fmla="*/ 542 h 765"/>
                  <a:gd name="T82" fmla="*/ 286 w 517"/>
                  <a:gd name="T83" fmla="*/ 465 h 765"/>
                  <a:gd name="T84" fmla="*/ 208 w 517"/>
                  <a:gd name="T85" fmla="*/ 409 h 765"/>
                  <a:gd name="T86" fmla="*/ 225 w 517"/>
                  <a:gd name="T87" fmla="*/ 343 h 765"/>
                  <a:gd name="T88" fmla="*/ 252 w 517"/>
                  <a:gd name="T89" fmla="*/ 400 h 765"/>
                  <a:gd name="T90" fmla="*/ 53 w 517"/>
                  <a:gd name="T91" fmla="*/ 376 h 765"/>
                  <a:gd name="T92" fmla="*/ 177 w 517"/>
                  <a:gd name="T93" fmla="*/ 396 h 765"/>
                  <a:gd name="T94" fmla="*/ 199 w 517"/>
                  <a:gd name="T95" fmla="*/ 289 h 765"/>
                  <a:gd name="T96" fmla="*/ 171 w 517"/>
                  <a:gd name="T97" fmla="*/ 343 h 765"/>
                  <a:gd name="T98" fmla="*/ 162 w 517"/>
                  <a:gd name="T99" fmla="*/ 282 h 765"/>
                  <a:gd name="T100" fmla="*/ 206 w 517"/>
                  <a:gd name="T101" fmla="*/ 181 h 765"/>
                  <a:gd name="T102" fmla="*/ 142 w 517"/>
                  <a:gd name="T103" fmla="*/ 213 h 765"/>
                  <a:gd name="T104" fmla="*/ 128 w 517"/>
                  <a:gd name="T105" fmla="*/ 248 h 765"/>
                  <a:gd name="T106" fmla="*/ 23 w 517"/>
                  <a:gd name="T107" fmla="*/ 203 h 765"/>
                  <a:gd name="T108" fmla="*/ 126 w 517"/>
                  <a:gd name="T109" fmla="*/ 282 h 765"/>
                  <a:gd name="T110" fmla="*/ 65 w 517"/>
                  <a:gd name="T111" fmla="*/ 301 h 765"/>
                  <a:gd name="T112" fmla="*/ 71 w 517"/>
                  <a:gd name="T113" fmla="*/ 357 h 765"/>
                  <a:gd name="T114" fmla="*/ 160 w 517"/>
                  <a:gd name="T115" fmla="*/ 311 h 765"/>
                  <a:gd name="T116" fmla="*/ 138 w 517"/>
                  <a:gd name="T117" fmla="*/ 229 h 765"/>
                  <a:gd name="T118" fmla="*/ 114 w 517"/>
                  <a:gd name="T119" fmla="*/ 185 h 765"/>
                  <a:gd name="T120" fmla="*/ 187 w 517"/>
                  <a:gd name="T121" fmla="*/ 108 h 765"/>
                  <a:gd name="T122" fmla="*/ 135 w 517"/>
                  <a:gd name="T123" fmla="*/ 11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7" h="765">
                    <a:moveTo>
                      <a:pt x="506" y="765"/>
                    </a:moveTo>
                    <a:cubicBezTo>
                      <a:pt x="501" y="765"/>
                      <a:pt x="495" y="761"/>
                      <a:pt x="490" y="758"/>
                    </a:cubicBezTo>
                    <a:cubicBezTo>
                      <a:pt x="489" y="757"/>
                      <a:pt x="488" y="756"/>
                      <a:pt x="487" y="756"/>
                    </a:cubicBezTo>
                    <a:cubicBezTo>
                      <a:pt x="479" y="751"/>
                      <a:pt x="469" y="739"/>
                      <a:pt x="470" y="725"/>
                    </a:cubicBezTo>
                    <a:cubicBezTo>
                      <a:pt x="471" y="702"/>
                      <a:pt x="468" y="685"/>
                      <a:pt x="459" y="662"/>
                    </a:cubicBezTo>
                    <a:cubicBezTo>
                      <a:pt x="449" y="639"/>
                      <a:pt x="430" y="621"/>
                      <a:pt x="430" y="621"/>
                    </a:cubicBezTo>
                    <a:cubicBezTo>
                      <a:pt x="332" y="527"/>
                      <a:pt x="332" y="527"/>
                      <a:pt x="332" y="527"/>
                    </a:cubicBezTo>
                    <a:cubicBezTo>
                      <a:pt x="332" y="526"/>
                      <a:pt x="332" y="526"/>
                      <a:pt x="332" y="526"/>
                    </a:cubicBezTo>
                    <a:cubicBezTo>
                      <a:pt x="332" y="526"/>
                      <a:pt x="327" y="515"/>
                      <a:pt x="308" y="515"/>
                    </a:cubicBezTo>
                    <a:cubicBezTo>
                      <a:pt x="289" y="515"/>
                      <a:pt x="285" y="533"/>
                      <a:pt x="285" y="536"/>
                    </a:cubicBezTo>
                    <a:cubicBezTo>
                      <a:pt x="285" y="536"/>
                      <a:pt x="285" y="538"/>
                      <a:pt x="286" y="540"/>
                    </a:cubicBezTo>
                    <a:cubicBezTo>
                      <a:pt x="287" y="548"/>
                      <a:pt x="291" y="565"/>
                      <a:pt x="287" y="596"/>
                    </a:cubicBezTo>
                    <a:cubicBezTo>
                      <a:pt x="283" y="638"/>
                      <a:pt x="243" y="670"/>
                      <a:pt x="241" y="671"/>
                    </a:cubicBezTo>
                    <a:cubicBezTo>
                      <a:pt x="238" y="674"/>
                      <a:pt x="238" y="674"/>
                      <a:pt x="238" y="674"/>
                    </a:cubicBezTo>
                    <a:cubicBezTo>
                      <a:pt x="235" y="671"/>
                      <a:pt x="235" y="671"/>
                      <a:pt x="235" y="671"/>
                    </a:cubicBezTo>
                    <a:cubicBezTo>
                      <a:pt x="221" y="656"/>
                      <a:pt x="221" y="625"/>
                      <a:pt x="222" y="609"/>
                    </a:cubicBezTo>
                    <a:cubicBezTo>
                      <a:pt x="206" y="618"/>
                      <a:pt x="179" y="626"/>
                      <a:pt x="178" y="627"/>
                    </a:cubicBezTo>
                    <a:cubicBezTo>
                      <a:pt x="170" y="629"/>
                      <a:pt x="170" y="629"/>
                      <a:pt x="170" y="629"/>
                    </a:cubicBezTo>
                    <a:cubicBezTo>
                      <a:pt x="172" y="621"/>
                      <a:pt x="172" y="621"/>
                      <a:pt x="172" y="621"/>
                    </a:cubicBezTo>
                    <a:cubicBezTo>
                      <a:pt x="172" y="621"/>
                      <a:pt x="172" y="620"/>
                      <a:pt x="172" y="620"/>
                    </a:cubicBezTo>
                    <a:cubicBezTo>
                      <a:pt x="176" y="597"/>
                      <a:pt x="184" y="576"/>
                      <a:pt x="197" y="557"/>
                    </a:cubicBezTo>
                    <a:cubicBezTo>
                      <a:pt x="217" y="528"/>
                      <a:pt x="234" y="516"/>
                      <a:pt x="237" y="514"/>
                    </a:cubicBezTo>
                    <a:cubicBezTo>
                      <a:pt x="247" y="504"/>
                      <a:pt x="259" y="502"/>
                      <a:pt x="269" y="502"/>
                    </a:cubicBezTo>
                    <a:cubicBezTo>
                      <a:pt x="272" y="502"/>
                      <a:pt x="276" y="503"/>
                      <a:pt x="277" y="503"/>
                    </a:cubicBezTo>
                    <a:cubicBezTo>
                      <a:pt x="282" y="500"/>
                      <a:pt x="290" y="498"/>
                      <a:pt x="297" y="496"/>
                    </a:cubicBezTo>
                    <a:cubicBezTo>
                      <a:pt x="268" y="481"/>
                      <a:pt x="268" y="481"/>
                      <a:pt x="268" y="481"/>
                    </a:cubicBezTo>
                    <a:cubicBezTo>
                      <a:pt x="263" y="480"/>
                      <a:pt x="260" y="479"/>
                      <a:pt x="257" y="479"/>
                    </a:cubicBezTo>
                    <a:cubicBezTo>
                      <a:pt x="255" y="479"/>
                      <a:pt x="254" y="480"/>
                      <a:pt x="251" y="482"/>
                    </a:cubicBezTo>
                    <a:cubicBezTo>
                      <a:pt x="250" y="483"/>
                      <a:pt x="249" y="484"/>
                      <a:pt x="248" y="484"/>
                    </a:cubicBezTo>
                    <a:cubicBezTo>
                      <a:pt x="242" y="489"/>
                      <a:pt x="230" y="508"/>
                      <a:pt x="225" y="515"/>
                    </a:cubicBezTo>
                    <a:cubicBezTo>
                      <a:pt x="225" y="516"/>
                      <a:pt x="225" y="516"/>
                      <a:pt x="225" y="516"/>
                    </a:cubicBezTo>
                    <a:cubicBezTo>
                      <a:pt x="204" y="537"/>
                      <a:pt x="173" y="549"/>
                      <a:pt x="144" y="548"/>
                    </a:cubicBezTo>
                    <a:cubicBezTo>
                      <a:pt x="115" y="548"/>
                      <a:pt x="102" y="538"/>
                      <a:pt x="102" y="538"/>
                    </a:cubicBezTo>
                    <a:cubicBezTo>
                      <a:pt x="95" y="533"/>
                      <a:pt x="95" y="533"/>
                      <a:pt x="95" y="533"/>
                    </a:cubicBezTo>
                    <a:cubicBezTo>
                      <a:pt x="103" y="530"/>
                      <a:pt x="103" y="530"/>
                      <a:pt x="103" y="530"/>
                    </a:cubicBezTo>
                    <a:cubicBezTo>
                      <a:pt x="107" y="528"/>
                      <a:pt x="114" y="523"/>
                      <a:pt x="121" y="516"/>
                    </a:cubicBezTo>
                    <a:cubicBezTo>
                      <a:pt x="122" y="514"/>
                      <a:pt x="131" y="504"/>
                      <a:pt x="140" y="494"/>
                    </a:cubicBezTo>
                    <a:cubicBezTo>
                      <a:pt x="115" y="492"/>
                      <a:pt x="101" y="484"/>
                      <a:pt x="93" y="478"/>
                    </a:cubicBezTo>
                    <a:cubicBezTo>
                      <a:pt x="87" y="474"/>
                      <a:pt x="71" y="472"/>
                      <a:pt x="66" y="472"/>
                    </a:cubicBezTo>
                    <a:cubicBezTo>
                      <a:pt x="65" y="463"/>
                      <a:pt x="65" y="463"/>
                      <a:pt x="65" y="463"/>
                    </a:cubicBezTo>
                    <a:cubicBezTo>
                      <a:pt x="76" y="461"/>
                      <a:pt x="87" y="456"/>
                      <a:pt x="101" y="449"/>
                    </a:cubicBezTo>
                    <a:cubicBezTo>
                      <a:pt x="110" y="444"/>
                      <a:pt x="120" y="439"/>
                      <a:pt x="133" y="433"/>
                    </a:cubicBezTo>
                    <a:cubicBezTo>
                      <a:pt x="151" y="425"/>
                      <a:pt x="164" y="422"/>
                      <a:pt x="174" y="422"/>
                    </a:cubicBezTo>
                    <a:cubicBezTo>
                      <a:pt x="181" y="422"/>
                      <a:pt x="187" y="423"/>
                      <a:pt x="194" y="425"/>
                    </a:cubicBezTo>
                    <a:cubicBezTo>
                      <a:pt x="195" y="426"/>
                      <a:pt x="195" y="426"/>
                      <a:pt x="195" y="426"/>
                    </a:cubicBezTo>
                    <a:cubicBezTo>
                      <a:pt x="201" y="427"/>
                      <a:pt x="208" y="430"/>
                      <a:pt x="214" y="433"/>
                    </a:cubicBezTo>
                    <a:cubicBezTo>
                      <a:pt x="209" y="428"/>
                      <a:pt x="203" y="421"/>
                      <a:pt x="196" y="415"/>
                    </a:cubicBezTo>
                    <a:cubicBezTo>
                      <a:pt x="190" y="409"/>
                      <a:pt x="184" y="406"/>
                      <a:pt x="177" y="406"/>
                    </a:cubicBezTo>
                    <a:cubicBezTo>
                      <a:pt x="172" y="406"/>
                      <a:pt x="169" y="408"/>
                      <a:pt x="168" y="408"/>
                    </a:cubicBezTo>
                    <a:cubicBezTo>
                      <a:pt x="167" y="409"/>
                      <a:pt x="167" y="409"/>
                      <a:pt x="167" y="409"/>
                    </a:cubicBezTo>
                    <a:cubicBezTo>
                      <a:pt x="166" y="409"/>
                      <a:pt x="141" y="420"/>
                      <a:pt x="125" y="420"/>
                    </a:cubicBezTo>
                    <a:cubicBezTo>
                      <a:pt x="124" y="420"/>
                      <a:pt x="124" y="420"/>
                      <a:pt x="123" y="420"/>
                    </a:cubicBezTo>
                    <a:cubicBezTo>
                      <a:pt x="108" y="420"/>
                      <a:pt x="93" y="413"/>
                      <a:pt x="79" y="398"/>
                    </a:cubicBezTo>
                    <a:cubicBezTo>
                      <a:pt x="68" y="386"/>
                      <a:pt x="61" y="386"/>
                      <a:pt x="56" y="385"/>
                    </a:cubicBezTo>
                    <a:cubicBezTo>
                      <a:pt x="54" y="385"/>
                      <a:pt x="54" y="385"/>
                      <a:pt x="54" y="385"/>
                    </a:cubicBezTo>
                    <a:cubicBezTo>
                      <a:pt x="49" y="384"/>
                      <a:pt x="40" y="387"/>
                      <a:pt x="40" y="387"/>
                    </a:cubicBezTo>
                    <a:cubicBezTo>
                      <a:pt x="35" y="388"/>
                      <a:pt x="35" y="388"/>
                      <a:pt x="35" y="388"/>
                    </a:cubicBezTo>
                    <a:cubicBezTo>
                      <a:pt x="34" y="383"/>
                      <a:pt x="34" y="383"/>
                      <a:pt x="34" y="383"/>
                    </a:cubicBezTo>
                    <a:cubicBezTo>
                      <a:pt x="34" y="382"/>
                      <a:pt x="33" y="373"/>
                      <a:pt x="44" y="361"/>
                    </a:cubicBezTo>
                    <a:cubicBezTo>
                      <a:pt x="49" y="356"/>
                      <a:pt x="55" y="352"/>
                      <a:pt x="60" y="351"/>
                    </a:cubicBezTo>
                    <a:cubicBezTo>
                      <a:pt x="60" y="350"/>
                      <a:pt x="59" y="350"/>
                      <a:pt x="59" y="349"/>
                    </a:cubicBezTo>
                    <a:cubicBezTo>
                      <a:pt x="56" y="346"/>
                      <a:pt x="51" y="337"/>
                      <a:pt x="46" y="326"/>
                    </a:cubicBezTo>
                    <a:cubicBezTo>
                      <a:pt x="44" y="322"/>
                      <a:pt x="42" y="318"/>
                      <a:pt x="41" y="315"/>
                    </a:cubicBezTo>
                    <a:cubicBezTo>
                      <a:pt x="38" y="311"/>
                      <a:pt x="31" y="305"/>
                      <a:pt x="28" y="303"/>
                    </a:cubicBezTo>
                    <a:cubicBezTo>
                      <a:pt x="19" y="297"/>
                      <a:pt x="19" y="297"/>
                      <a:pt x="19" y="297"/>
                    </a:cubicBezTo>
                    <a:cubicBezTo>
                      <a:pt x="30" y="295"/>
                      <a:pt x="30" y="295"/>
                      <a:pt x="30" y="295"/>
                    </a:cubicBezTo>
                    <a:cubicBezTo>
                      <a:pt x="40" y="293"/>
                      <a:pt x="52" y="292"/>
                      <a:pt x="65" y="292"/>
                    </a:cubicBezTo>
                    <a:cubicBezTo>
                      <a:pt x="76" y="292"/>
                      <a:pt x="86" y="293"/>
                      <a:pt x="92" y="294"/>
                    </a:cubicBezTo>
                    <a:cubicBezTo>
                      <a:pt x="93" y="283"/>
                      <a:pt x="102" y="271"/>
                      <a:pt x="115" y="270"/>
                    </a:cubicBezTo>
                    <a:cubicBezTo>
                      <a:pt x="107" y="266"/>
                      <a:pt x="97" y="265"/>
                      <a:pt x="97" y="265"/>
                    </a:cubicBezTo>
                    <a:cubicBezTo>
                      <a:pt x="96" y="265"/>
                      <a:pt x="76" y="261"/>
                      <a:pt x="51" y="249"/>
                    </a:cubicBezTo>
                    <a:cubicBezTo>
                      <a:pt x="29" y="238"/>
                      <a:pt x="21" y="220"/>
                      <a:pt x="14" y="207"/>
                    </a:cubicBezTo>
                    <a:cubicBezTo>
                      <a:pt x="13" y="205"/>
                      <a:pt x="12" y="203"/>
                      <a:pt x="11" y="201"/>
                    </a:cubicBezTo>
                    <a:cubicBezTo>
                      <a:pt x="4" y="185"/>
                      <a:pt x="0" y="146"/>
                      <a:pt x="0" y="144"/>
                    </a:cubicBezTo>
                    <a:cubicBezTo>
                      <a:pt x="9" y="142"/>
                      <a:pt x="9" y="142"/>
                      <a:pt x="9" y="142"/>
                    </a:cubicBezTo>
                    <a:cubicBezTo>
                      <a:pt x="10" y="146"/>
                      <a:pt x="20" y="158"/>
                      <a:pt x="46" y="167"/>
                    </a:cubicBezTo>
                    <a:cubicBezTo>
                      <a:pt x="75" y="177"/>
                      <a:pt x="86" y="184"/>
                      <a:pt x="101" y="195"/>
                    </a:cubicBezTo>
                    <a:cubicBezTo>
                      <a:pt x="108" y="201"/>
                      <a:pt x="115" y="209"/>
                      <a:pt x="120" y="216"/>
                    </a:cubicBezTo>
                    <a:cubicBezTo>
                      <a:pt x="120" y="210"/>
                      <a:pt x="120" y="210"/>
                      <a:pt x="120" y="210"/>
                    </a:cubicBezTo>
                    <a:cubicBezTo>
                      <a:pt x="121" y="203"/>
                      <a:pt x="119" y="201"/>
                      <a:pt x="108" y="193"/>
                    </a:cubicBezTo>
                    <a:cubicBezTo>
                      <a:pt x="105" y="190"/>
                      <a:pt x="101" y="188"/>
                      <a:pt x="97" y="184"/>
                    </a:cubicBezTo>
                    <a:cubicBezTo>
                      <a:pt x="78" y="168"/>
                      <a:pt x="71" y="139"/>
                      <a:pt x="70" y="117"/>
                    </a:cubicBezTo>
                    <a:cubicBezTo>
                      <a:pt x="69" y="102"/>
                      <a:pt x="74" y="84"/>
                      <a:pt x="78" y="71"/>
                    </a:cubicBezTo>
                    <a:cubicBezTo>
                      <a:pt x="79" y="65"/>
                      <a:pt x="81" y="61"/>
                      <a:pt x="81" y="57"/>
                    </a:cubicBezTo>
                    <a:cubicBezTo>
                      <a:pt x="83" y="46"/>
                      <a:pt x="84" y="10"/>
                      <a:pt x="84" y="9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104" y="16"/>
                      <a:pt x="106" y="26"/>
                      <a:pt x="108" y="35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11" y="45"/>
                      <a:pt x="115" y="51"/>
                      <a:pt x="128" y="67"/>
                    </a:cubicBezTo>
                    <a:cubicBezTo>
                      <a:pt x="135" y="76"/>
                      <a:pt x="139" y="88"/>
                      <a:pt x="142" y="98"/>
                    </a:cubicBezTo>
                    <a:cubicBezTo>
                      <a:pt x="147" y="88"/>
                      <a:pt x="156" y="76"/>
                      <a:pt x="163" y="67"/>
                    </a:cubicBezTo>
                    <a:cubicBezTo>
                      <a:pt x="176" y="52"/>
                      <a:pt x="200" y="41"/>
                      <a:pt x="201" y="41"/>
                    </a:cubicBezTo>
                    <a:cubicBezTo>
                      <a:pt x="206" y="48"/>
                      <a:pt x="206" y="48"/>
                      <a:pt x="206" y="48"/>
                    </a:cubicBezTo>
                    <a:cubicBezTo>
                      <a:pt x="200" y="54"/>
                      <a:pt x="199" y="68"/>
                      <a:pt x="198" y="77"/>
                    </a:cubicBezTo>
                    <a:cubicBezTo>
                      <a:pt x="197" y="80"/>
                      <a:pt x="197" y="82"/>
                      <a:pt x="197" y="84"/>
                    </a:cubicBezTo>
                    <a:cubicBezTo>
                      <a:pt x="196" y="89"/>
                      <a:pt x="196" y="98"/>
                      <a:pt x="196" y="108"/>
                    </a:cubicBezTo>
                    <a:cubicBezTo>
                      <a:pt x="196" y="115"/>
                      <a:pt x="196" y="123"/>
                      <a:pt x="196" y="129"/>
                    </a:cubicBezTo>
                    <a:cubicBezTo>
                      <a:pt x="196" y="130"/>
                      <a:pt x="196" y="130"/>
                      <a:pt x="196" y="130"/>
                    </a:cubicBezTo>
                    <a:cubicBezTo>
                      <a:pt x="195" y="145"/>
                      <a:pt x="193" y="151"/>
                      <a:pt x="167" y="176"/>
                    </a:cubicBezTo>
                    <a:cubicBezTo>
                      <a:pt x="162" y="180"/>
                      <a:pt x="158" y="184"/>
                      <a:pt x="155" y="187"/>
                    </a:cubicBezTo>
                    <a:cubicBezTo>
                      <a:pt x="159" y="187"/>
                      <a:pt x="163" y="187"/>
                      <a:pt x="167" y="188"/>
                    </a:cubicBezTo>
                    <a:cubicBezTo>
                      <a:pt x="177" y="179"/>
                      <a:pt x="193" y="175"/>
                      <a:pt x="204" y="172"/>
                    </a:cubicBezTo>
                    <a:cubicBezTo>
                      <a:pt x="207" y="171"/>
                      <a:pt x="210" y="171"/>
                      <a:pt x="212" y="170"/>
                    </a:cubicBezTo>
                    <a:cubicBezTo>
                      <a:pt x="217" y="168"/>
                      <a:pt x="223" y="157"/>
                      <a:pt x="225" y="152"/>
                    </a:cubicBezTo>
                    <a:cubicBezTo>
                      <a:pt x="234" y="153"/>
                      <a:pt x="234" y="153"/>
                      <a:pt x="234" y="153"/>
                    </a:cubicBezTo>
                    <a:cubicBezTo>
                      <a:pt x="234" y="157"/>
                      <a:pt x="235" y="189"/>
                      <a:pt x="233" y="206"/>
                    </a:cubicBezTo>
                    <a:cubicBezTo>
                      <a:pt x="231" y="222"/>
                      <a:pt x="223" y="248"/>
                      <a:pt x="213" y="257"/>
                    </a:cubicBezTo>
                    <a:cubicBezTo>
                      <a:pt x="209" y="261"/>
                      <a:pt x="201" y="267"/>
                      <a:pt x="191" y="273"/>
                    </a:cubicBezTo>
                    <a:cubicBezTo>
                      <a:pt x="198" y="274"/>
                      <a:pt x="204" y="278"/>
                      <a:pt x="207" y="284"/>
                    </a:cubicBezTo>
                    <a:cubicBezTo>
                      <a:pt x="214" y="296"/>
                      <a:pt x="213" y="310"/>
                      <a:pt x="205" y="318"/>
                    </a:cubicBezTo>
                    <a:cubicBezTo>
                      <a:pt x="200" y="323"/>
                      <a:pt x="192" y="326"/>
                      <a:pt x="188" y="327"/>
                    </a:cubicBezTo>
                    <a:cubicBezTo>
                      <a:pt x="185" y="342"/>
                      <a:pt x="185" y="342"/>
                      <a:pt x="185" y="342"/>
                    </a:cubicBezTo>
                    <a:cubicBezTo>
                      <a:pt x="203" y="396"/>
                      <a:pt x="203" y="396"/>
                      <a:pt x="203" y="396"/>
                    </a:cubicBezTo>
                    <a:cubicBezTo>
                      <a:pt x="214" y="402"/>
                      <a:pt x="214" y="402"/>
                      <a:pt x="214" y="402"/>
                    </a:cubicBezTo>
                    <a:cubicBezTo>
                      <a:pt x="215" y="403"/>
                      <a:pt x="215" y="403"/>
                      <a:pt x="215" y="403"/>
                    </a:cubicBezTo>
                    <a:cubicBezTo>
                      <a:pt x="215" y="403"/>
                      <a:pt x="225" y="415"/>
                      <a:pt x="233" y="424"/>
                    </a:cubicBezTo>
                    <a:cubicBezTo>
                      <a:pt x="234" y="420"/>
                      <a:pt x="234" y="414"/>
                      <a:pt x="231" y="405"/>
                    </a:cubicBezTo>
                    <a:cubicBezTo>
                      <a:pt x="230" y="399"/>
                      <a:pt x="228" y="394"/>
                      <a:pt x="226" y="390"/>
                    </a:cubicBezTo>
                    <a:cubicBezTo>
                      <a:pt x="221" y="379"/>
                      <a:pt x="216" y="368"/>
                      <a:pt x="216" y="343"/>
                    </a:cubicBezTo>
                    <a:cubicBezTo>
                      <a:pt x="215" y="333"/>
                      <a:pt x="217" y="329"/>
                      <a:pt x="223" y="316"/>
                    </a:cubicBezTo>
                    <a:cubicBezTo>
                      <a:pt x="224" y="313"/>
                      <a:pt x="226" y="309"/>
                      <a:pt x="228" y="304"/>
                    </a:cubicBezTo>
                    <a:cubicBezTo>
                      <a:pt x="238" y="280"/>
                      <a:pt x="266" y="256"/>
                      <a:pt x="267" y="255"/>
                    </a:cubicBezTo>
                    <a:cubicBezTo>
                      <a:pt x="277" y="247"/>
                      <a:pt x="277" y="247"/>
                      <a:pt x="277" y="247"/>
                    </a:cubicBezTo>
                    <a:cubicBezTo>
                      <a:pt x="274" y="260"/>
                      <a:pt x="274" y="260"/>
                      <a:pt x="274" y="260"/>
                    </a:cubicBezTo>
                    <a:cubicBezTo>
                      <a:pt x="272" y="271"/>
                      <a:pt x="275" y="288"/>
                      <a:pt x="276" y="293"/>
                    </a:cubicBezTo>
                    <a:cubicBezTo>
                      <a:pt x="280" y="299"/>
                      <a:pt x="282" y="316"/>
                      <a:pt x="281" y="343"/>
                    </a:cubicBezTo>
                    <a:cubicBezTo>
                      <a:pt x="280" y="386"/>
                      <a:pt x="262" y="403"/>
                      <a:pt x="258" y="407"/>
                    </a:cubicBezTo>
                    <a:cubicBezTo>
                      <a:pt x="257" y="409"/>
                      <a:pt x="252" y="417"/>
                      <a:pt x="250" y="427"/>
                    </a:cubicBezTo>
                    <a:cubicBezTo>
                      <a:pt x="248" y="432"/>
                      <a:pt x="249" y="437"/>
                      <a:pt x="251" y="440"/>
                    </a:cubicBezTo>
                    <a:cubicBezTo>
                      <a:pt x="251" y="440"/>
                      <a:pt x="252" y="441"/>
                      <a:pt x="253" y="441"/>
                    </a:cubicBezTo>
                    <a:cubicBezTo>
                      <a:pt x="257" y="420"/>
                      <a:pt x="257" y="420"/>
                      <a:pt x="257" y="420"/>
                    </a:cubicBezTo>
                    <a:cubicBezTo>
                      <a:pt x="273" y="427"/>
                      <a:pt x="273" y="427"/>
                      <a:pt x="273" y="427"/>
                    </a:cubicBezTo>
                    <a:cubicBezTo>
                      <a:pt x="271" y="417"/>
                      <a:pt x="271" y="407"/>
                      <a:pt x="272" y="397"/>
                    </a:cubicBezTo>
                    <a:cubicBezTo>
                      <a:pt x="274" y="384"/>
                      <a:pt x="277" y="377"/>
                      <a:pt x="281" y="368"/>
                    </a:cubicBezTo>
                    <a:cubicBezTo>
                      <a:pt x="284" y="363"/>
                      <a:pt x="287" y="358"/>
                      <a:pt x="290" y="350"/>
                    </a:cubicBezTo>
                    <a:cubicBezTo>
                      <a:pt x="298" y="328"/>
                      <a:pt x="337" y="276"/>
                      <a:pt x="339" y="273"/>
                    </a:cubicBezTo>
                    <a:cubicBezTo>
                      <a:pt x="346" y="264"/>
                      <a:pt x="346" y="264"/>
                      <a:pt x="346" y="264"/>
                    </a:cubicBezTo>
                    <a:cubicBezTo>
                      <a:pt x="347" y="276"/>
                      <a:pt x="347" y="276"/>
                      <a:pt x="347" y="276"/>
                    </a:cubicBezTo>
                    <a:cubicBezTo>
                      <a:pt x="349" y="291"/>
                      <a:pt x="350" y="335"/>
                      <a:pt x="350" y="356"/>
                    </a:cubicBezTo>
                    <a:cubicBezTo>
                      <a:pt x="353" y="354"/>
                      <a:pt x="356" y="352"/>
                      <a:pt x="359" y="350"/>
                    </a:cubicBezTo>
                    <a:cubicBezTo>
                      <a:pt x="363" y="347"/>
                      <a:pt x="368" y="343"/>
                      <a:pt x="375" y="338"/>
                    </a:cubicBezTo>
                    <a:cubicBezTo>
                      <a:pt x="391" y="325"/>
                      <a:pt x="424" y="315"/>
                      <a:pt x="425" y="315"/>
                    </a:cubicBezTo>
                    <a:cubicBezTo>
                      <a:pt x="438" y="311"/>
                      <a:pt x="438" y="311"/>
                      <a:pt x="438" y="311"/>
                    </a:cubicBezTo>
                    <a:cubicBezTo>
                      <a:pt x="430" y="322"/>
                      <a:pt x="430" y="322"/>
                      <a:pt x="430" y="322"/>
                    </a:cubicBezTo>
                    <a:cubicBezTo>
                      <a:pt x="427" y="326"/>
                      <a:pt x="419" y="339"/>
                      <a:pt x="417" y="346"/>
                    </a:cubicBezTo>
                    <a:cubicBezTo>
                      <a:pt x="414" y="354"/>
                      <a:pt x="412" y="364"/>
                      <a:pt x="408" y="383"/>
                    </a:cubicBezTo>
                    <a:cubicBezTo>
                      <a:pt x="407" y="387"/>
                      <a:pt x="407" y="387"/>
                      <a:pt x="407" y="387"/>
                    </a:cubicBezTo>
                    <a:cubicBezTo>
                      <a:pt x="403" y="408"/>
                      <a:pt x="392" y="423"/>
                      <a:pt x="371" y="440"/>
                    </a:cubicBezTo>
                    <a:cubicBezTo>
                      <a:pt x="360" y="448"/>
                      <a:pt x="349" y="455"/>
                      <a:pt x="341" y="459"/>
                    </a:cubicBezTo>
                    <a:cubicBezTo>
                      <a:pt x="342" y="460"/>
                      <a:pt x="344" y="461"/>
                      <a:pt x="346" y="463"/>
                    </a:cubicBezTo>
                    <a:cubicBezTo>
                      <a:pt x="350" y="467"/>
                      <a:pt x="351" y="472"/>
                      <a:pt x="351" y="479"/>
                    </a:cubicBezTo>
                    <a:cubicBezTo>
                      <a:pt x="350" y="488"/>
                      <a:pt x="345" y="494"/>
                      <a:pt x="339" y="496"/>
                    </a:cubicBezTo>
                    <a:cubicBezTo>
                      <a:pt x="345" y="501"/>
                      <a:pt x="353" y="507"/>
                      <a:pt x="360" y="514"/>
                    </a:cubicBezTo>
                    <a:cubicBezTo>
                      <a:pt x="364" y="519"/>
                      <a:pt x="372" y="527"/>
                      <a:pt x="383" y="538"/>
                    </a:cubicBezTo>
                    <a:cubicBezTo>
                      <a:pt x="400" y="556"/>
                      <a:pt x="424" y="581"/>
                      <a:pt x="441" y="598"/>
                    </a:cubicBezTo>
                    <a:cubicBezTo>
                      <a:pt x="470" y="626"/>
                      <a:pt x="480" y="641"/>
                      <a:pt x="495" y="671"/>
                    </a:cubicBezTo>
                    <a:cubicBezTo>
                      <a:pt x="510" y="701"/>
                      <a:pt x="517" y="746"/>
                      <a:pt x="517" y="748"/>
                    </a:cubicBezTo>
                    <a:cubicBezTo>
                      <a:pt x="517" y="749"/>
                      <a:pt x="517" y="749"/>
                      <a:pt x="517" y="749"/>
                    </a:cubicBezTo>
                    <a:cubicBezTo>
                      <a:pt x="517" y="749"/>
                      <a:pt x="517" y="749"/>
                      <a:pt x="517" y="749"/>
                    </a:cubicBezTo>
                    <a:cubicBezTo>
                      <a:pt x="517" y="763"/>
                      <a:pt x="511" y="765"/>
                      <a:pt x="506" y="765"/>
                    </a:cubicBezTo>
                    <a:close/>
                    <a:moveTo>
                      <a:pt x="340" y="521"/>
                    </a:moveTo>
                    <a:cubicBezTo>
                      <a:pt x="436" y="614"/>
                      <a:pt x="436" y="614"/>
                      <a:pt x="436" y="614"/>
                    </a:cubicBezTo>
                    <a:cubicBezTo>
                      <a:pt x="437" y="615"/>
                      <a:pt x="456" y="633"/>
                      <a:pt x="467" y="659"/>
                    </a:cubicBezTo>
                    <a:cubicBezTo>
                      <a:pt x="477" y="683"/>
                      <a:pt x="480" y="701"/>
                      <a:pt x="479" y="726"/>
                    </a:cubicBezTo>
                    <a:cubicBezTo>
                      <a:pt x="478" y="735"/>
                      <a:pt x="486" y="744"/>
                      <a:pt x="492" y="748"/>
                    </a:cubicBezTo>
                    <a:cubicBezTo>
                      <a:pt x="493" y="749"/>
                      <a:pt x="494" y="749"/>
                      <a:pt x="495" y="750"/>
                    </a:cubicBezTo>
                    <a:cubicBezTo>
                      <a:pt x="498" y="753"/>
                      <a:pt x="504" y="756"/>
                      <a:pt x="506" y="756"/>
                    </a:cubicBezTo>
                    <a:cubicBezTo>
                      <a:pt x="507" y="756"/>
                      <a:pt x="508" y="754"/>
                      <a:pt x="508" y="749"/>
                    </a:cubicBezTo>
                    <a:cubicBezTo>
                      <a:pt x="507" y="744"/>
                      <a:pt x="500" y="702"/>
                      <a:pt x="487" y="675"/>
                    </a:cubicBezTo>
                    <a:cubicBezTo>
                      <a:pt x="472" y="646"/>
                      <a:pt x="462" y="631"/>
                      <a:pt x="435" y="604"/>
                    </a:cubicBezTo>
                    <a:cubicBezTo>
                      <a:pt x="417" y="587"/>
                      <a:pt x="393" y="562"/>
                      <a:pt x="376" y="544"/>
                    </a:cubicBezTo>
                    <a:cubicBezTo>
                      <a:pt x="366" y="534"/>
                      <a:pt x="358" y="525"/>
                      <a:pt x="353" y="521"/>
                    </a:cubicBezTo>
                    <a:cubicBezTo>
                      <a:pt x="341" y="508"/>
                      <a:pt x="325" y="498"/>
                      <a:pt x="325" y="498"/>
                    </a:cubicBezTo>
                    <a:cubicBezTo>
                      <a:pt x="312" y="489"/>
                      <a:pt x="312" y="489"/>
                      <a:pt x="312" y="489"/>
                    </a:cubicBezTo>
                    <a:cubicBezTo>
                      <a:pt x="328" y="489"/>
                      <a:pt x="328" y="489"/>
                      <a:pt x="328" y="489"/>
                    </a:cubicBezTo>
                    <a:cubicBezTo>
                      <a:pt x="328" y="489"/>
                      <a:pt x="328" y="489"/>
                      <a:pt x="328" y="489"/>
                    </a:cubicBezTo>
                    <a:cubicBezTo>
                      <a:pt x="331" y="489"/>
                      <a:pt x="340" y="489"/>
                      <a:pt x="341" y="478"/>
                    </a:cubicBezTo>
                    <a:cubicBezTo>
                      <a:pt x="342" y="474"/>
                      <a:pt x="341" y="471"/>
                      <a:pt x="339" y="469"/>
                    </a:cubicBezTo>
                    <a:cubicBezTo>
                      <a:pt x="336" y="466"/>
                      <a:pt x="329" y="465"/>
                      <a:pt x="327" y="465"/>
                    </a:cubicBezTo>
                    <a:cubicBezTo>
                      <a:pt x="325" y="456"/>
                      <a:pt x="325" y="456"/>
                      <a:pt x="325" y="456"/>
                    </a:cubicBezTo>
                    <a:cubicBezTo>
                      <a:pt x="326" y="456"/>
                      <a:pt x="348" y="447"/>
                      <a:pt x="365" y="433"/>
                    </a:cubicBezTo>
                    <a:cubicBezTo>
                      <a:pt x="385" y="418"/>
                      <a:pt x="394" y="404"/>
                      <a:pt x="398" y="385"/>
                    </a:cubicBezTo>
                    <a:cubicBezTo>
                      <a:pt x="399" y="382"/>
                      <a:pt x="399" y="382"/>
                      <a:pt x="399" y="382"/>
                    </a:cubicBezTo>
                    <a:cubicBezTo>
                      <a:pt x="403" y="362"/>
                      <a:pt x="405" y="351"/>
                      <a:pt x="408" y="343"/>
                    </a:cubicBezTo>
                    <a:cubicBezTo>
                      <a:pt x="409" y="338"/>
                      <a:pt x="412" y="333"/>
                      <a:pt x="415" y="328"/>
                    </a:cubicBezTo>
                    <a:cubicBezTo>
                      <a:pt x="405" y="332"/>
                      <a:pt x="390" y="338"/>
                      <a:pt x="381" y="345"/>
                    </a:cubicBezTo>
                    <a:cubicBezTo>
                      <a:pt x="374" y="351"/>
                      <a:pt x="368" y="354"/>
                      <a:pt x="364" y="357"/>
                    </a:cubicBezTo>
                    <a:cubicBezTo>
                      <a:pt x="357" y="362"/>
                      <a:pt x="353" y="365"/>
                      <a:pt x="350" y="369"/>
                    </a:cubicBezTo>
                    <a:cubicBezTo>
                      <a:pt x="342" y="381"/>
                      <a:pt x="342" y="381"/>
                      <a:pt x="342" y="381"/>
                    </a:cubicBezTo>
                    <a:cubicBezTo>
                      <a:pt x="341" y="367"/>
                      <a:pt x="341" y="367"/>
                      <a:pt x="341" y="367"/>
                    </a:cubicBezTo>
                    <a:cubicBezTo>
                      <a:pt x="341" y="366"/>
                      <a:pt x="340" y="316"/>
                      <a:pt x="339" y="289"/>
                    </a:cubicBezTo>
                    <a:cubicBezTo>
                      <a:pt x="327" y="305"/>
                      <a:pt x="304" y="338"/>
                      <a:pt x="298" y="353"/>
                    </a:cubicBezTo>
                    <a:cubicBezTo>
                      <a:pt x="295" y="362"/>
                      <a:pt x="292" y="367"/>
                      <a:pt x="290" y="372"/>
                    </a:cubicBezTo>
                    <a:cubicBezTo>
                      <a:pt x="286" y="380"/>
                      <a:pt x="283" y="386"/>
                      <a:pt x="281" y="398"/>
                    </a:cubicBezTo>
                    <a:cubicBezTo>
                      <a:pt x="276" y="435"/>
                      <a:pt x="302" y="474"/>
                      <a:pt x="302" y="475"/>
                    </a:cubicBezTo>
                    <a:cubicBezTo>
                      <a:pt x="311" y="488"/>
                      <a:pt x="311" y="488"/>
                      <a:pt x="311" y="488"/>
                    </a:cubicBezTo>
                    <a:cubicBezTo>
                      <a:pt x="296" y="481"/>
                      <a:pt x="296" y="481"/>
                      <a:pt x="296" y="481"/>
                    </a:cubicBezTo>
                    <a:cubicBezTo>
                      <a:pt x="296" y="481"/>
                      <a:pt x="287" y="477"/>
                      <a:pt x="274" y="468"/>
                    </a:cubicBezTo>
                    <a:cubicBezTo>
                      <a:pt x="261" y="459"/>
                      <a:pt x="264" y="442"/>
                      <a:pt x="267" y="434"/>
                    </a:cubicBezTo>
                    <a:cubicBezTo>
                      <a:pt x="264" y="433"/>
                      <a:pt x="264" y="433"/>
                      <a:pt x="264" y="433"/>
                    </a:cubicBezTo>
                    <a:cubicBezTo>
                      <a:pt x="260" y="452"/>
                      <a:pt x="260" y="452"/>
                      <a:pt x="260" y="452"/>
                    </a:cubicBezTo>
                    <a:cubicBezTo>
                      <a:pt x="256" y="452"/>
                      <a:pt x="256" y="452"/>
                      <a:pt x="256" y="452"/>
                    </a:cubicBezTo>
                    <a:cubicBezTo>
                      <a:pt x="251" y="452"/>
                      <a:pt x="247" y="449"/>
                      <a:pt x="244" y="446"/>
                    </a:cubicBezTo>
                    <a:cubicBezTo>
                      <a:pt x="241" y="442"/>
                      <a:pt x="240" y="438"/>
                      <a:pt x="240" y="433"/>
                    </a:cubicBezTo>
                    <a:cubicBezTo>
                      <a:pt x="239" y="435"/>
                      <a:pt x="238" y="436"/>
                      <a:pt x="238" y="436"/>
                    </a:cubicBezTo>
                    <a:cubicBezTo>
                      <a:pt x="234" y="440"/>
                      <a:pt x="234" y="440"/>
                      <a:pt x="234" y="440"/>
                    </a:cubicBezTo>
                    <a:cubicBezTo>
                      <a:pt x="239" y="444"/>
                      <a:pt x="241" y="447"/>
                      <a:pt x="241" y="447"/>
                    </a:cubicBezTo>
                    <a:cubicBezTo>
                      <a:pt x="236" y="454"/>
                      <a:pt x="236" y="454"/>
                      <a:pt x="236" y="454"/>
                    </a:cubicBezTo>
                    <a:cubicBezTo>
                      <a:pt x="236" y="454"/>
                      <a:pt x="207" y="439"/>
                      <a:pt x="192" y="434"/>
                    </a:cubicBezTo>
                    <a:cubicBezTo>
                      <a:pt x="192" y="434"/>
                      <a:pt x="192" y="434"/>
                      <a:pt x="192" y="434"/>
                    </a:cubicBezTo>
                    <a:cubicBezTo>
                      <a:pt x="185" y="432"/>
                      <a:pt x="180" y="431"/>
                      <a:pt x="174" y="431"/>
                    </a:cubicBezTo>
                    <a:cubicBezTo>
                      <a:pt x="165" y="431"/>
                      <a:pt x="154" y="434"/>
                      <a:pt x="137" y="442"/>
                    </a:cubicBezTo>
                    <a:cubicBezTo>
                      <a:pt x="124" y="447"/>
                      <a:pt x="114" y="452"/>
                      <a:pt x="105" y="457"/>
                    </a:cubicBezTo>
                    <a:cubicBezTo>
                      <a:pt x="98" y="460"/>
                      <a:pt x="92" y="463"/>
                      <a:pt x="87" y="466"/>
                    </a:cubicBezTo>
                    <a:cubicBezTo>
                      <a:pt x="91" y="467"/>
                      <a:pt x="95" y="469"/>
                      <a:pt x="98" y="471"/>
                    </a:cubicBezTo>
                    <a:cubicBezTo>
                      <a:pt x="107" y="477"/>
                      <a:pt x="121" y="485"/>
                      <a:pt x="149" y="485"/>
                    </a:cubicBezTo>
                    <a:cubicBezTo>
                      <a:pt x="159" y="485"/>
                      <a:pt x="159" y="485"/>
                      <a:pt x="159" y="485"/>
                    </a:cubicBezTo>
                    <a:cubicBezTo>
                      <a:pt x="153" y="493"/>
                      <a:pt x="153" y="493"/>
                      <a:pt x="153" y="493"/>
                    </a:cubicBezTo>
                    <a:cubicBezTo>
                      <a:pt x="149" y="497"/>
                      <a:pt x="130" y="520"/>
                      <a:pt x="127" y="522"/>
                    </a:cubicBezTo>
                    <a:cubicBezTo>
                      <a:pt x="124" y="526"/>
                      <a:pt x="119" y="530"/>
                      <a:pt x="114" y="534"/>
                    </a:cubicBezTo>
                    <a:cubicBezTo>
                      <a:pt x="120" y="536"/>
                      <a:pt x="130" y="539"/>
                      <a:pt x="145" y="539"/>
                    </a:cubicBezTo>
                    <a:cubicBezTo>
                      <a:pt x="171" y="540"/>
                      <a:pt x="199" y="529"/>
                      <a:pt x="218" y="510"/>
                    </a:cubicBezTo>
                    <a:cubicBezTo>
                      <a:pt x="221" y="506"/>
                      <a:pt x="234" y="483"/>
                      <a:pt x="243" y="477"/>
                    </a:cubicBezTo>
                    <a:cubicBezTo>
                      <a:pt x="244" y="476"/>
                      <a:pt x="245" y="476"/>
                      <a:pt x="245" y="475"/>
                    </a:cubicBezTo>
                    <a:cubicBezTo>
                      <a:pt x="249" y="472"/>
                      <a:pt x="252" y="470"/>
                      <a:pt x="257" y="470"/>
                    </a:cubicBezTo>
                    <a:cubicBezTo>
                      <a:pt x="261" y="470"/>
                      <a:pt x="264" y="471"/>
                      <a:pt x="271" y="472"/>
                    </a:cubicBezTo>
                    <a:cubicBezTo>
                      <a:pt x="271" y="472"/>
                      <a:pt x="271" y="472"/>
                      <a:pt x="271" y="472"/>
                    </a:cubicBezTo>
                    <a:cubicBezTo>
                      <a:pt x="284" y="479"/>
                      <a:pt x="284" y="479"/>
                      <a:pt x="284" y="479"/>
                    </a:cubicBezTo>
                    <a:cubicBezTo>
                      <a:pt x="325" y="501"/>
                      <a:pt x="325" y="501"/>
                      <a:pt x="325" y="501"/>
                    </a:cubicBezTo>
                    <a:cubicBezTo>
                      <a:pt x="311" y="503"/>
                      <a:pt x="311" y="503"/>
                      <a:pt x="311" y="503"/>
                    </a:cubicBezTo>
                    <a:cubicBezTo>
                      <a:pt x="305" y="504"/>
                      <a:pt x="287" y="508"/>
                      <a:pt x="281" y="512"/>
                    </a:cubicBezTo>
                    <a:cubicBezTo>
                      <a:pt x="279" y="513"/>
                      <a:pt x="279" y="513"/>
                      <a:pt x="279" y="513"/>
                    </a:cubicBezTo>
                    <a:cubicBezTo>
                      <a:pt x="277" y="512"/>
                      <a:pt x="277" y="512"/>
                      <a:pt x="277" y="512"/>
                    </a:cubicBezTo>
                    <a:cubicBezTo>
                      <a:pt x="277" y="512"/>
                      <a:pt x="274" y="512"/>
                      <a:pt x="269" y="512"/>
                    </a:cubicBezTo>
                    <a:cubicBezTo>
                      <a:pt x="261" y="512"/>
                      <a:pt x="251" y="513"/>
                      <a:pt x="244" y="521"/>
                    </a:cubicBezTo>
                    <a:cubicBezTo>
                      <a:pt x="243" y="521"/>
                      <a:pt x="243" y="521"/>
                      <a:pt x="243" y="521"/>
                    </a:cubicBezTo>
                    <a:cubicBezTo>
                      <a:pt x="243" y="521"/>
                      <a:pt x="243" y="521"/>
                      <a:pt x="243" y="521"/>
                    </a:cubicBezTo>
                    <a:cubicBezTo>
                      <a:pt x="243" y="522"/>
                      <a:pt x="225" y="532"/>
                      <a:pt x="205" y="562"/>
                    </a:cubicBezTo>
                    <a:cubicBezTo>
                      <a:pt x="194" y="579"/>
                      <a:pt x="186" y="597"/>
                      <a:pt x="182" y="616"/>
                    </a:cubicBezTo>
                    <a:cubicBezTo>
                      <a:pt x="196" y="611"/>
                      <a:pt x="217" y="603"/>
                      <a:pt x="225" y="596"/>
                    </a:cubicBezTo>
                    <a:cubicBezTo>
                      <a:pt x="235" y="586"/>
                      <a:pt x="235" y="586"/>
                      <a:pt x="235" y="586"/>
                    </a:cubicBezTo>
                    <a:cubicBezTo>
                      <a:pt x="233" y="600"/>
                      <a:pt x="233" y="600"/>
                      <a:pt x="233" y="600"/>
                    </a:cubicBezTo>
                    <a:cubicBezTo>
                      <a:pt x="231" y="612"/>
                      <a:pt x="228" y="645"/>
                      <a:pt x="239" y="661"/>
                    </a:cubicBezTo>
                    <a:cubicBezTo>
                      <a:pt x="248" y="652"/>
                      <a:pt x="275" y="626"/>
                      <a:pt x="278" y="595"/>
                    </a:cubicBezTo>
                    <a:cubicBezTo>
                      <a:pt x="281" y="565"/>
                      <a:pt x="278" y="550"/>
                      <a:pt x="277" y="542"/>
                    </a:cubicBezTo>
                    <a:cubicBezTo>
                      <a:pt x="276" y="538"/>
                      <a:pt x="275" y="536"/>
                      <a:pt x="276" y="534"/>
                    </a:cubicBezTo>
                    <a:cubicBezTo>
                      <a:pt x="278" y="523"/>
                      <a:pt x="286" y="505"/>
                      <a:pt x="308" y="505"/>
                    </a:cubicBezTo>
                    <a:cubicBezTo>
                      <a:pt x="330" y="505"/>
                      <a:pt x="338" y="518"/>
                      <a:pt x="340" y="521"/>
                    </a:cubicBezTo>
                    <a:close/>
                    <a:moveTo>
                      <a:pt x="275" y="437"/>
                    </a:moveTo>
                    <a:cubicBezTo>
                      <a:pt x="274" y="444"/>
                      <a:pt x="272" y="455"/>
                      <a:pt x="279" y="460"/>
                    </a:cubicBezTo>
                    <a:cubicBezTo>
                      <a:pt x="282" y="462"/>
                      <a:pt x="284" y="464"/>
                      <a:pt x="286" y="465"/>
                    </a:cubicBezTo>
                    <a:cubicBezTo>
                      <a:pt x="282" y="458"/>
                      <a:pt x="278" y="448"/>
                      <a:pt x="275" y="437"/>
                    </a:cubicBezTo>
                    <a:close/>
                    <a:moveTo>
                      <a:pt x="196" y="403"/>
                    </a:moveTo>
                    <a:cubicBezTo>
                      <a:pt x="198" y="404"/>
                      <a:pt x="201" y="406"/>
                      <a:pt x="203" y="409"/>
                    </a:cubicBezTo>
                    <a:cubicBezTo>
                      <a:pt x="215" y="420"/>
                      <a:pt x="227" y="432"/>
                      <a:pt x="234" y="440"/>
                    </a:cubicBezTo>
                    <a:cubicBezTo>
                      <a:pt x="231" y="436"/>
                      <a:pt x="231" y="436"/>
                      <a:pt x="231" y="436"/>
                    </a:cubicBezTo>
                    <a:cubicBezTo>
                      <a:pt x="224" y="428"/>
                      <a:pt x="211" y="412"/>
                      <a:pt x="208" y="409"/>
                    </a:cubicBezTo>
                    <a:cubicBezTo>
                      <a:pt x="206" y="408"/>
                      <a:pt x="206" y="408"/>
                      <a:pt x="206" y="408"/>
                    </a:cubicBezTo>
                    <a:lnTo>
                      <a:pt x="196" y="403"/>
                    </a:lnTo>
                    <a:close/>
                    <a:moveTo>
                      <a:pt x="264" y="270"/>
                    </a:moveTo>
                    <a:cubicBezTo>
                      <a:pt x="255" y="279"/>
                      <a:pt x="242" y="293"/>
                      <a:pt x="236" y="307"/>
                    </a:cubicBezTo>
                    <a:cubicBezTo>
                      <a:pt x="234" y="312"/>
                      <a:pt x="233" y="316"/>
                      <a:pt x="231" y="319"/>
                    </a:cubicBezTo>
                    <a:cubicBezTo>
                      <a:pt x="226" y="332"/>
                      <a:pt x="225" y="335"/>
                      <a:pt x="225" y="343"/>
                    </a:cubicBezTo>
                    <a:cubicBezTo>
                      <a:pt x="225" y="366"/>
                      <a:pt x="229" y="375"/>
                      <a:pt x="234" y="386"/>
                    </a:cubicBezTo>
                    <a:cubicBezTo>
                      <a:pt x="236" y="391"/>
                      <a:pt x="238" y="396"/>
                      <a:pt x="240" y="402"/>
                    </a:cubicBezTo>
                    <a:cubicBezTo>
                      <a:pt x="242" y="408"/>
                      <a:pt x="243" y="413"/>
                      <a:pt x="243" y="418"/>
                    </a:cubicBezTo>
                    <a:cubicBezTo>
                      <a:pt x="246" y="408"/>
                      <a:pt x="251" y="401"/>
                      <a:pt x="251" y="401"/>
                    </a:cubicBezTo>
                    <a:cubicBezTo>
                      <a:pt x="251" y="400"/>
                      <a:pt x="251" y="400"/>
                      <a:pt x="251" y="400"/>
                    </a:cubicBezTo>
                    <a:cubicBezTo>
                      <a:pt x="252" y="400"/>
                      <a:pt x="252" y="400"/>
                      <a:pt x="252" y="400"/>
                    </a:cubicBezTo>
                    <a:cubicBezTo>
                      <a:pt x="252" y="400"/>
                      <a:pt x="271" y="386"/>
                      <a:pt x="272" y="343"/>
                    </a:cubicBezTo>
                    <a:cubicBezTo>
                      <a:pt x="273" y="310"/>
                      <a:pt x="270" y="301"/>
                      <a:pt x="269" y="299"/>
                    </a:cubicBezTo>
                    <a:cubicBezTo>
                      <a:pt x="267" y="299"/>
                      <a:pt x="267" y="299"/>
                      <a:pt x="267" y="299"/>
                    </a:cubicBezTo>
                    <a:cubicBezTo>
                      <a:pt x="267" y="296"/>
                      <a:pt x="267" y="296"/>
                      <a:pt x="267" y="296"/>
                    </a:cubicBezTo>
                    <a:cubicBezTo>
                      <a:pt x="267" y="295"/>
                      <a:pt x="264" y="283"/>
                      <a:pt x="264" y="270"/>
                    </a:cubicBezTo>
                    <a:close/>
                    <a:moveTo>
                      <a:pt x="53" y="376"/>
                    </a:moveTo>
                    <a:cubicBezTo>
                      <a:pt x="54" y="376"/>
                      <a:pt x="55" y="376"/>
                      <a:pt x="55" y="376"/>
                    </a:cubicBezTo>
                    <a:cubicBezTo>
                      <a:pt x="57" y="376"/>
                      <a:pt x="57" y="376"/>
                      <a:pt x="57" y="376"/>
                    </a:cubicBezTo>
                    <a:cubicBezTo>
                      <a:pt x="63" y="377"/>
                      <a:pt x="72" y="378"/>
                      <a:pt x="85" y="391"/>
                    </a:cubicBezTo>
                    <a:cubicBezTo>
                      <a:pt x="98" y="405"/>
                      <a:pt x="112" y="412"/>
                      <a:pt x="125" y="411"/>
                    </a:cubicBezTo>
                    <a:cubicBezTo>
                      <a:pt x="138" y="410"/>
                      <a:pt x="160" y="402"/>
                      <a:pt x="164" y="400"/>
                    </a:cubicBezTo>
                    <a:cubicBezTo>
                      <a:pt x="165" y="399"/>
                      <a:pt x="170" y="396"/>
                      <a:pt x="177" y="396"/>
                    </a:cubicBezTo>
                    <a:cubicBezTo>
                      <a:pt x="183" y="396"/>
                      <a:pt x="189" y="398"/>
                      <a:pt x="195" y="402"/>
                    </a:cubicBezTo>
                    <a:cubicBezTo>
                      <a:pt x="175" y="343"/>
                      <a:pt x="175" y="343"/>
                      <a:pt x="175" y="343"/>
                    </a:cubicBezTo>
                    <a:cubicBezTo>
                      <a:pt x="180" y="319"/>
                      <a:pt x="180" y="319"/>
                      <a:pt x="180" y="319"/>
                    </a:cubicBezTo>
                    <a:cubicBezTo>
                      <a:pt x="183" y="318"/>
                      <a:pt x="183" y="318"/>
                      <a:pt x="183" y="318"/>
                    </a:cubicBezTo>
                    <a:cubicBezTo>
                      <a:pt x="183" y="318"/>
                      <a:pt x="193" y="317"/>
                      <a:pt x="199" y="311"/>
                    </a:cubicBezTo>
                    <a:cubicBezTo>
                      <a:pt x="204" y="306"/>
                      <a:pt x="204" y="297"/>
                      <a:pt x="199" y="289"/>
                    </a:cubicBezTo>
                    <a:cubicBezTo>
                      <a:pt x="195" y="282"/>
                      <a:pt x="190" y="282"/>
                      <a:pt x="185" y="282"/>
                    </a:cubicBezTo>
                    <a:cubicBezTo>
                      <a:pt x="183" y="282"/>
                      <a:pt x="176" y="283"/>
                      <a:pt x="173" y="287"/>
                    </a:cubicBezTo>
                    <a:cubicBezTo>
                      <a:pt x="169" y="294"/>
                      <a:pt x="167" y="297"/>
                      <a:pt x="167" y="300"/>
                    </a:cubicBezTo>
                    <a:cubicBezTo>
                      <a:pt x="167" y="303"/>
                      <a:pt x="171" y="312"/>
                      <a:pt x="174" y="314"/>
                    </a:cubicBezTo>
                    <a:cubicBezTo>
                      <a:pt x="176" y="316"/>
                      <a:pt x="176" y="316"/>
                      <a:pt x="176" y="316"/>
                    </a:cubicBezTo>
                    <a:cubicBezTo>
                      <a:pt x="171" y="343"/>
                      <a:pt x="171" y="343"/>
                      <a:pt x="171" y="343"/>
                    </a:cubicBezTo>
                    <a:cubicBezTo>
                      <a:pt x="165" y="331"/>
                      <a:pt x="165" y="331"/>
                      <a:pt x="165" y="331"/>
                    </a:cubicBezTo>
                    <a:cubicBezTo>
                      <a:pt x="162" y="325"/>
                      <a:pt x="158" y="320"/>
                      <a:pt x="156" y="319"/>
                    </a:cubicBezTo>
                    <a:cubicBezTo>
                      <a:pt x="153" y="317"/>
                      <a:pt x="150" y="314"/>
                      <a:pt x="149" y="309"/>
                    </a:cubicBezTo>
                    <a:cubicBezTo>
                      <a:pt x="147" y="305"/>
                      <a:pt x="148" y="301"/>
                      <a:pt x="150" y="297"/>
                    </a:cubicBezTo>
                    <a:cubicBezTo>
                      <a:pt x="151" y="296"/>
                      <a:pt x="152" y="294"/>
                      <a:pt x="153" y="293"/>
                    </a:cubicBezTo>
                    <a:cubicBezTo>
                      <a:pt x="154" y="290"/>
                      <a:pt x="156" y="288"/>
                      <a:pt x="162" y="282"/>
                    </a:cubicBezTo>
                    <a:cubicBezTo>
                      <a:pt x="166" y="279"/>
                      <a:pt x="173" y="274"/>
                      <a:pt x="181" y="269"/>
                    </a:cubicBezTo>
                    <a:cubicBezTo>
                      <a:pt x="191" y="262"/>
                      <a:pt x="203" y="254"/>
                      <a:pt x="207" y="250"/>
                    </a:cubicBezTo>
                    <a:cubicBezTo>
                      <a:pt x="214" y="244"/>
                      <a:pt x="221" y="223"/>
                      <a:pt x="224" y="205"/>
                    </a:cubicBezTo>
                    <a:cubicBezTo>
                      <a:pt x="225" y="196"/>
                      <a:pt x="225" y="182"/>
                      <a:pt x="225" y="171"/>
                    </a:cubicBezTo>
                    <a:cubicBezTo>
                      <a:pt x="222" y="174"/>
                      <a:pt x="219" y="177"/>
                      <a:pt x="215" y="179"/>
                    </a:cubicBezTo>
                    <a:cubicBezTo>
                      <a:pt x="212" y="180"/>
                      <a:pt x="210" y="180"/>
                      <a:pt x="206" y="181"/>
                    </a:cubicBezTo>
                    <a:cubicBezTo>
                      <a:pt x="196" y="184"/>
                      <a:pt x="180" y="187"/>
                      <a:pt x="172" y="196"/>
                    </a:cubicBezTo>
                    <a:cubicBezTo>
                      <a:pt x="170" y="198"/>
                      <a:pt x="170" y="198"/>
                      <a:pt x="170" y="198"/>
                    </a:cubicBezTo>
                    <a:cubicBezTo>
                      <a:pt x="168" y="198"/>
                      <a:pt x="168" y="198"/>
                      <a:pt x="168" y="198"/>
                    </a:cubicBezTo>
                    <a:cubicBezTo>
                      <a:pt x="164" y="197"/>
                      <a:pt x="161" y="196"/>
                      <a:pt x="158" y="196"/>
                    </a:cubicBezTo>
                    <a:cubicBezTo>
                      <a:pt x="156" y="196"/>
                      <a:pt x="152" y="197"/>
                      <a:pt x="148" y="201"/>
                    </a:cubicBezTo>
                    <a:cubicBezTo>
                      <a:pt x="144" y="204"/>
                      <a:pt x="142" y="209"/>
                      <a:pt x="142" y="213"/>
                    </a:cubicBezTo>
                    <a:cubicBezTo>
                      <a:pt x="142" y="217"/>
                      <a:pt x="144" y="222"/>
                      <a:pt x="146" y="225"/>
                    </a:cubicBezTo>
                    <a:cubicBezTo>
                      <a:pt x="148" y="226"/>
                      <a:pt x="148" y="226"/>
                      <a:pt x="148" y="226"/>
                    </a:cubicBezTo>
                    <a:cubicBezTo>
                      <a:pt x="143" y="269"/>
                      <a:pt x="143" y="269"/>
                      <a:pt x="143" y="269"/>
                    </a:cubicBezTo>
                    <a:cubicBezTo>
                      <a:pt x="134" y="270"/>
                      <a:pt x="134" y="270"/>
                      <a:pt x="134" y="270"/>
                    </a:cubicBezTo>
                    <a:cubicBezTo>
                      <a:pt x="134" y="269"/>
                      <a:pt x="130" y="248"/>
                      <a:pt x="129" y="233"/>
                    </a:cubicBezTo>
                    <a:cubicBezTo>
                      <a:pt x="128" y="248"/>
                      <a:pt x="128" y="248"/>
                      <a:pt x="128" y="248"/>
                    </a:cubicBezTo>
                    <a:cubicBezTo>
                      <a:pt x="120" y="233"/>
                      <a:pt x="120" y="233"/>
                      <a:pt x="120" y="233"/>
                    </a:cubicBezTo>
                    <a:cubicBezTo>
                      <a:pt x="120" y="233"/>
                      <a:pt x="109" y="213"/>
                      <a:pt x="95" y="202"/>
                    </a:cubicBezTo>
                    <a:cubicBezTo>
                      <a:pt x="80" y="191"/>
                      <a:pt x="71" y="185"/>
                      <a:pt x="43" y="176"/>
                    </a:cubicBezTo>
                    <a:cubicBezTo>
                      <a:pt x="28" y="171"/>
                      <a:pt x="18" y="164"/>
                      <a:pt x="11" y="158"/>
                    </a:cubicBezTo>
                    <a:cubicBezTo>
                      <a:pt x="12" y="171"/>
                      <a:pt x="16" y="188"/>
                      <a:pt x="20" y="196"/>
                    </a:cubicBezTo>
                    <a:cubicBezTo>
                      <a:pt x="21" y="199"/>
                      <a:pt x="22" y="201"/>
                      <a:pt x="23" y="203"/>
                    </a:cubicBezTo>
                    <a:cubicBezTo>
                      <a:pt x="29" y="217"/>
                      <a:pt x="36" y="231"/>
                      <a:pt x="55" y="240"/>
                    </a:cubicBezTo>
                    <a:cubicBezTo>
                      <a:pt x="79" y="252"/>
                      <a:pt x="98" y="256"/>
                      <a:pt x="99" y="256"/>
                    </a:cubicBezTo>
                    <a:cubicBezTo>
                      <a:pt x="99" y="256"/>
                      <a:pt x="122" y="258"/>
                      <a:pt x="132" y="273"/>
                    </a:cubicBezTo>
                    <a:cubicBezTo>
                      <a:pt x="133" y="274"/>
                      <a:pt x="133" y="274"/>
                      <a:pt x="133" y="274"/>
                    </a:cubicBezTo>
                    <a:cubicBezTo>
                      <a:pt x="135" y="278"/>
                      <a:pt x="135" y="278"/>
                      <a:pt x="135" y="278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6" y="282"/>
                      <a:pt x="124" y="279"/>
                      <a:pt x="116" y="279"/>
                    </a:cubicBezTo>
                    <a:cubicBezTo>
                      <a:pt x="107" y="279"/>
                      <a:pt x="102" y="288"/>
                      <a:pt x="102" y="294"/>
                    </a:cubicBezTo>
                    <a:cubicBezTo>
                      <a:pt x="103" y="304"/>
                      <a:pt x="103" y="304"/>
                      <a:pt x="103" y="304"/>
                    </a:cubicBezTo>
                    <a:cubicBezTo>
                      <a:pt x="97" y="303"/>
                      <a:pt x="97" y="303"/>
                      <a:pt x="97" y="303"/>
                    </a:cubicBezTo>
                    <a:cubicBezTo>
                      <a:pt x="97" y="303"/>
                      <a:pt x="83" y="301"/>
                      <a:pt x="65" y="301"/>
                    </a:cubicBezTo>
                    <a:cubicBezTo>
                      <a:pt x="56" y="301"/>
                      <a:pt x="49" y="302"/>
                      <a:pt x="42" y="302"/>
                    </a:cubicBezTo>
                    <a:cubicBezTo>
                      <a:pt x="45" y="305"/>
                      <a:pt x="47" y="308"/>
                      <a:pt x="49" y="311"/>
                    </a:cubicBezTo>
                    <a:cubicBezTo>
                      <a:pt x="50" y="313"/>
                      <a:pt x="52" y="317"/>
                      <a:pt x="54" y="322"/>
                    </a:cubicBezTo>
                    <a:cubicBezTo>
                      <a:pt x="58" y="330"/>
                      <a:pt x="63" y="340"/>
                      <a:pt x="66" y="343"/>
                    </a:cubicBezTo>
                    <a:cubicBezTo>
                      <a:pt x="69" y="347"/>
                      <a:pt x="72" y="348"/>
                      <a:pt x="72" y="348"/>
                    </a:cubicBezTo>
                    <a:cubicBezTo>
                      <a:pt x="71" y="357"/>
                      <a:pt x="71" y="357"/>
                      <a:pt x="71" y="357"/>
                    </a:cubicBezTo>
                    <a:cubicBezTo>
                      <a:pt x="71" y="357"/>
                      <a:pt x="59" y="358"/>
                      <a:pt x="51" y="368"/>
                    </a:cubicBezTo>
                    <a:cubicBezTo>
                      <a:pt x="47" y="371"/>
                      <a:pt x="46" y="374"/>
                      <a:pt x="45" y="376"/>
                    </a:cubicBezTo>
                    <a:cubicBezTo>
                      <a:pt x="47" y="376"/>
                      <a:pt x="50" y="376"/>
                      <a:pt x="53" y="376"/>
                    </a:cubicBezTo>
                    <a:close/>
                    <a:moveTo>
                      <a:pt x="158" y="302"/>
                    </a:moveTo>
                    <a:cubicBezTo>
                      <a:pt x="157" y="304"/>
                      <a:pt x="157" y="306"/>
                      <a:pt x="158" y="307"/>
                    </a:cubicBezTo>
                    <a:cubicBezTo>
                      <a:pt x="158" y="309"/>
                      <a:pt x="159" y="310"/>
                      <a:pt x="160" y="311"/>
                    </a:cubicBezTo>
                    <a:cubicBezTo>
                      <a:pt x="160" y="311"/>
                      <a:pt x="161" y="311"/>
                      <a:pt x="161" y="311"/>
                    </a:cubicBezTo>
                    <a:cubicBezTo>
                      <a:pt x="160" y="308"/>
                      <a:pt x="159" y="305"/>
                      <a:pt x="158" y="302"/>
                    </a:cubicBezTo>
                    <a:close/>
                    <a:moveTo>
                      <a:pt x="138" y="229"/>
                    </a:moveTo>
                    <a:cubicBezTo>
                      <a:pt x="138" y="230"/>
                      <a:pt x="138" y="231"/>
                      <a:pt x="138" y="232"/>
                    </a:cubicBezTo>
                    <a:cubicBezTo>
                      <a:pt x="138" y="229"/>
                      <a:pt x="138" y="229"/>
                      <a:pt x="138" y="229"/>
                    </a:cubicBezTo>
                    <a:cubicBezTo>
                      <a:pt x="138" y="229"/>
                      <a:pt x="138" y="229"/>
                      <a:pt x="138" y="229"/>
                    </a:cubicBezTo>
                    <a:close/>
                    <a:moveTo>
                      <a:pt x="93" y="21"/>
                    </a:moveTo>
                    <a:cubicBezTo>
                      <a:pt x="93" y="33"/>
                      <a:pt x="92" y="51"/>
                      <a:pt x="90" y="59"/>
                    </a:cubicBezTo>
                    <a:cubicBezTo>
                      <a:pt x="90" y="63"/>
                      <a:pt x="88" y="68"/>
                      <a:pt x="87" y="73"/>
                    </a:cubicBezTo>
                    <a:cubicBezTo>
                      <a:pt x="83" y="86"/>
                      <a:pt x="79" y="103"/>
                      <a:pt x="79" y="116"/>
                    </a:cubicBezTo>
                    <a:cubicBezTo>
                      <a:pt x="80" y="136"/>
                      <a:pt x="87" y="163"/>
                      <a:pt x="103" y="177"/>
                    </a:cubicBezTo>
                    <a:cubicBezTo>
                      <a:pt x="107" y="180"/>
                      <a:pt x="111" y="183"/>
                      <a:pt x="114" y="185"/>
                    </a:cubicBezTo>
                    <a:cubicBezTo>
                      <a:pt x="124" y="194"/>
                      <a:pt x="130" y="198"/>
                      <a:pt x="130" y="211"/>
                    </a:cubicBezTo>
                    <a:cubicBezTo>
                      <a:pt x="129" y="217"/>
                      <a:pt x="129" y="217"/>
                      <a:pt x="129" y="217"/>
                    </a:cubicBezTo>
                    <a:cubicBezTo>
                      <a:pt x="131" y="203"/>
                      <a:pt x="137" y="190"/>
                      <a:pt x="160" y="169"/>
                    </a:cubicBezTo>
                    <a:cubicBezTo>
                      <a:pt x="186" y="145"/>
                      <a:pt x="186" y="141"/>
                      <a:pt x="187" y="130"/>
                    </a:cubicBezTo>
                    <a:cubicBezTo>
                      <a:pt x="187" y="128"/>
                      <a:pt x="187" y="128"/>
                      <a:pt x="187" y="128"/>
                    </a:cubicBezTo>
                    <a:cubicBezTo>
                      <a:pt x="187" y="122"/>
                      <a:pt x="187" y="115"/>
                      <a:pt x="187" y="108"/>
                    </a:cubicBezTo>
                    <a:cubicBezTo>
                      <a:pt x="187" y="98"/>
                      <a:pt x="187" y="88"/>
                      <a:pt x="188" y="82"/>
                    </a:cubicBezTo>
                    <a:cubicBezTo>
                      <a:pt x="188" y="81"/>
                      <a:pt x="188" y="79"/>
                      <a:pt x="188" y="76"/>
                    </a:cubicBezTo>
                    <a:cubicBezTo>
                      <a:pt x="189" y="70"/>
                      <a:pt x="190" y="63"/>
                      <a:pt x="192" y="56"/>
                    </a:cubicBezTo>
                    <a:cubicBezTo>
                      <a:pt x="185" y="60"/>
                      <a:pt x="176" y="66"/>
                      <a:pt x="170" y="73"/>
                    </a:cubicBezTo>
                    <a:cubicBezTo>
                      <a:pt x="156" y="89"/>
                      <a:pt x="146" y="107"/>
                      <a:pt x="145" y="116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5"/>
                      <a:pt x="132" y="88"/>
                      <a:pt x="121" y="73"/>
                    </a:cubicBezTo>
                    <a:cubicBezTo>
                      <a:pt x="108" y="57"/>
                      <a:pt x="103" y="50"/>
                      <a:pt x="100" y="40"/>
                    </a:cubicBezTo>
                    <a:cubicBezTo>
                      <a:pt x="99" y="37"/>
                      <a:pt x="99" y="37"/>
                      <a:pt x="99" y="37"/>
                    </a:cubicBezTo>
                    <a:cubicBezTo>
                      <a:pt x="98" y="32"/>
                      <a:pt x="97" y="26"/>
                      <a:pt x="93" y="2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3" name="Freeform 396"/>
              <p:cNvSpPr>
                <a:spLocks/>
              </p:cNvSpPr>
              <p:nvPr/>
            </p:nvSpPr>
            <p:spPr bwMode="auto">
              <a:xfrm>
                <a:off x="1075" y="2536"/>
                <a:ext cx="196" cy="350"/>
              </a:xfrm>
              <a:custGeom>
                <a:avLst/>
                <a:gdLst>
                  <a:gd name="T0" fmla="*/ 3 w 83"/>
                  <a:gd name="T1" fmla="*/ 148 h 148"/>
                  <a:gd name="T2" fmla="*/ 9 w 83"/>
                  <a:gd name="T3" fmla="*/ 138 h 148"/>
                  <a:gd name="T4" fmla="*/ 64 w 83"/>
                  <a:gd name="T5" fmla="*/ 94 h 148"/>
                  <a:gd name="T6" fmla="*/ 78 w 83"/>
                  <a:gd name="T7" fmla="*/ 0 h 148"/>
                  <a:gd name="T8" fmla="*/ 57 w 83"/>
                  <a:gd name="T9" fmla="*/ 23 h 148"/>
                  <a:gd name="T10" fmla="*/ 12 w 83"/>
                  <a:gd name="T11" fmla="*/ 47 h 148"/>
                  <a:gd name="T12" fmla="*/ 0 w 83"/>
                  <a:gd name="T13" fmla="*/ 112 h 148"/>
                  <a:gd name="T14" fmla="*/ 0 w 83"/>
                  <a:gd name="T15" fmla="*/ 136 h 148"/>
                  <a:gd name="T16" fmla="*/ 3 w 83"/>
                  <a:gd name="T1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48">
                    <a:moveTo>
                      <a:pt x="3" y="148"/>
                    </a:moveTo>
                    <a:cubicBezTo>
                      <a:pt x="4" y="145"/>
                      <a:pt x="6" y="141"/>
                      <a:pt x="9" y="138"/>
                    </a:cubicBezTo>
                    <a:cubicBezTo>
                      <a:pt x="16" y="127"/>
                      <a:pt x="57" y="107"/>
                      <a:pt x="64" y="94"/>
                    </a:cubicBezTo>
                    <a:cubicBezTo>
                      <a:pt x="72" y="80"/>
                      <a:pt x="83" y="49"/>
                      <a:pt x="78" y="0"/>
                    </a:cubicBezTo>
                    <a:cubicBezTo>
                      <a:pt x="78" y="0"/>
                      <a:pt x="72" y="20"/>
                      <a:pt x="57" y="23"/>
                    </a:cubicBezTo>
                    <a:cubicBezTo>
                      <a:pt x="34" y="27"/>
                      <a:pt x="19" y="35"/>
                      <a:pt x="12" y="47"/>
                    </a:cubicBezTo>
                    <a:cubicBezTo>
                      <a:pt x="4" y="59"/>
                      <a:pt x="0" y="107"/>
                      <a:pt x="0" y="112"/>
                    </a:cubicBezTo>
                    <a:cubicBezTo>
                      <a:pt x="0" y="136"/>
                      <a:pt x="0" y="136"/>
                      <a:pt x="0" y="136"/>
                    </a:cubicBezTo>
                    <a:lnTo>
                      <a:pt x="3" y="148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4" name="Freeform 397"/>
              <p:cNvSpPr>
                <a:spLocks noEditPoints="1"/>
              </p:cNvSpPr>
              <p:nvPr/>
            </p:nvSpPr>
            <p:spPr bwMode="auto">
              <a:xfrm>
                <a:off x="1063" y="2533"/>
                <a:ext cx="220" cy="386"/>
              </a:xfrm>
              <a:custGeom>
                <a:avLst/>
                <a:gdLst>
                  <a:gd name="T0" fmla="*/ 7 w 93"/>
                  <a:gd name="T1" fmla="*/ 163 h 163"/>
                  <a:gd name="T2" fmla="*/ 0 w 93"/>
                  <a:gd name="T3" fmla="*/ 137 h 163"/>
                  <a:gd name="T4" fmla="*/ 0 w 93"/>
                  <a:gd name="T5" fmla="*/ 113 h 163"/>
                  <a:gd name="T6" fmla="*/ 13 w 93"/>
                  <a:gd name="T7" fmla="*/ 46 h 163"/>
                  <a:gd name="T8" fmla="*/ 61 w 93"/>
                  <a:gd name="T9" fmla="*/ 19 h 163"/>
                  <a:gd name="T10" fmla="*/ 79 w 93"/>
                  <a:gd name="T11" fmla="*/ 0 h 163"/>
                  <a:gd name="T12" fmla="*/ 82 w 93"/>
                  <a:gd name="T13" fmla="*/ 1 h 163"/>
                  <a:gd name="T14" fmla="*/ 88 w 93"/>
                  <a:gd name="T15" fmla="*/ 1 h 163"/>
                  <a:gd name="T16" fmla="*/ 74 w 93"/>
                  <a:gd name="T17" fmla="*/ 97 h 163"/>
                  <a:gd name="T18" fmla="*/ 40 w 93"/>
                  <a:gd name="T19" fmla="*/ 124 h 163"/>
                  <a:gd name="T20" fmla="*/ 17 w 93"/>
                  <a:gd name="T21" fmla="*/ 141 h 163"/>
                  <a:gd name="T22" fmla="*/ 12 w 93"/>
                  <a:gd name="T23" fmla="*/ 150 h 163"/>
                  <a:gd name="T24" fmla="*/ 7 w 93"/>
                  <a:gd name="T25" fmla="*/ 163 h 163"/>
                  <a:gd name="T26" fmla="*/ 9 w 93"/>
                  <a:gd name="T27" fmla="*/ 136 h 163"/>
                  <a:gd name="T28" fmla="*/ 9 w 93"/>
                  <a:gd name="T29" fmla="*/ 137 h 163"/>
                  <a:gd name="T30" fmla="*/ 10 w 93"/>
                  <a:gd name="T31" fmla="*/ 136 h 163"/>
                  <a:gd name="T32" fmla="*/ 35 w 93"/>
                  <a:gd name="T33" fmla="*/ 116 h 163"/>
                  <a:gd name="T34" fmla="*/ 65 w 93"/>
                  <a:gd name="T35" fmla="*/ 93 h 163"/>
                  <a:gd name="T36" fmla="*/ 79 w 93"/>
                  <a:gd name="T37" fmla="*/ 18 h 163"/>
                  <a:gd name="T38" fmla="*/ 63 w 93"/>
                  <a:gd name="T39" fmla="*/ 28 h 163"/>
                  <a:gd name="T40" fmla="*/ 21 w 93"/>
                  <a:gd name="T41" fmla="*/ 51 h 163"/>
                  <a:gd name="T42" fmla="*/ 9 w 93"/>
                  <a:gd name="T43" fmla="*/ 113 h 163"/>
                  <a:gd name="T44" fmla="*/ 9 w 93"/>
                  <a:gd name="T45" fmla="*/ 13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163">
                    <a:moveTo>
                      <a:pt x="7" y="163"/>
                    </a:move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0"/>
                      <a:pt x="4" y="59"/>
                      <a:pt x="13" y="46"/>
                    </a:cubicBezTo>
                    <a:cubicBezTo>
                      <a:pt x="21" y="33"/>
                      <a:pt x="36" y="24"/>
                      <a:pt x="61" y="19"/>
                    </a:cubicBezTo>
                    <a:cubicBezTo>
                      <a:pt x="73" y="17"/>
                      <a:pt x="79" y="0"/>
                      <a:pt x="79" y="0"/>
                    </a:cubicBezTo>
                    <a:cubicBezTo>
                      <a:pt x="82" y="1"/>
                      <a:pt x="82" y="1"/>
                      <a:pt x="82" y="1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93" y="57"/>
                      <a:pt x="78" y="89"/>
                      <a:pt x="74" y="97"/>
                    </a:cubicBezTo>
                    <a:cubicBezTo>
                      <a:pt x="69" y="106"/>
                      <a:pt x="54" y="115"/>
                      <a:pt x="40" y="124"/>
                    </a:cubicBezTo>
                    <a:cubicBezTo>
                      <a:pt x="30" y="131"/>
                      <a:pt x="20" y="137"/>
                      <a:pt x="17" y="141"/>
                    </a:cubicBezTo>
                    <a:cubicBezTo>
                      <a:pt x="15" y="145"/>
                      <a:pt x="13" y="148"/>
                      <a:pt x="12" y="150"/>
                    </a:cubicBezTo>
                    <a:lnTo>
                      <a:pt x="7" y="163"/>
                    </a:lnTo>
                    <a:close/>
                    <a:moveTo>
                      <a:pt x="9" y="136"/>
                    </a:moveTo>
                    <a:cubicBezTo>
                      <a:pt x="9" y="137"/>
                      <a:pt x="9" y="137"/>
                      <a:pt x="9" y="137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14" y="130"/>
                      <a:pt x="24" y="124"/>
                      <a:pt x="35" y="116"/>
                    </a:cubicBezTo>
                    <a:cubicBezTo>
                      <a:pt x="47" y="109"/>
                      <a:pt x="62" y="99"/>
                      <a:pt x="65" y="93"/>
                    </a:cubicBezTo>
                    <a:cubicBezTo>
                      <a:pt x="73" y="79"/>
                      <a:pt x="80" y="52"/>
                      <a:pt x="79" y="18"/>
                    </a:cubicBezTo>
                    <a:cubicBezTo>
                      <a:pt x="75" y="23"/>
                      <a:pt x="70" y="27"/>
                      <a:pt x="63" y="28"/>
                    </a:cubicBezTo>
                    <a:cubicBezTo>
                      <a:pt x="41" y="33"/>
                      <a:pt x="27" y="40"/>
                      <a:pt x="21" y="51"/>
                    </a:cubicBezTo>
                    <a:cubicBezTo>
                      <a:pt x="14" y="61"/>
                      <a:pt x="9" y="108"/>
                      <a:pt x="9" y="113"/>
                    </a:cubicBezTo>
                    <a:lnTo>
                      <a:pt x="9" y="136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5" name="Freeform 398"/>
              <p:cNvSpPr>
                <a:spLocks/>
              </p:cNvSpPr>
              <p:nvPr/>
            </p:nvSpPr>
            <p:spPr bwMode="auto">
              <a:xfrm>
                <a:off x="1456" y="2928"/>
                <a:ext cx="272" cy="364"/>
              </a:xfrm>
              <a:custGeom>
                <a:avLst/>
                <a:gdLst>
                  <a:gd name="T0" fmla="*/ 36 w 115"/>
                  <a:gd name="T1" fmla="*/ 45 h 154"/>
                  <a:gd name="T2" fmla="*/ 115 w 115"/>
                  <a:gd name="T3" fmla="*/ 0 h 154"/>
                  <a:gd name="T4" fmla="*/ 98 w 115"/>
                  <a:gd name="T5" fmla="*/ 35 h 154"/>
                  <a:gd name="T6" fmla="*/ 78 w 115"/>
                  <a:gd name="T7" fmla="*/ 95 h 154"/>
                  <a:gd name="T8" fmla="*/ 17 w 115"/>
                  <a:gd name="T9" fmla="*/ 140 h 154"/>
                  <a:gd name="T10" fmla="*/ 0 w 115"/>
                  <a:gd name="T11" fmla="*/ 154 h 154"/>
                  <a:gd name="T12" fmla="*/ 2 w 115"/>
                  <a:gd name="T13" fmla="*/ 127 h 154"/>
                  <a:gd name="T14" fmla="*/ 36 w 115"/>
                  <a:gd name="T15" fmla="*/ 45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154">
                    <a:moveTo>
                      <a:pt x="36" y="45"/>
                    </a:moveTo>
                    <a:cubicBezTo>
                      <a:pt x="36" y="45"/>
                      <a:pt x="68" y="12"/>
                      <a:pt x="115" y="0"/>
                    </a:cubicBezTo>
                    <a:cubicBezTo>
                      <a:pt x="115" y="0"/>
                      <a:pt x="101" y="20"/>
                      <a:pt x="98" y="35"/>
                    </a:cubicBezTo>
                    <a:cubicBezTo>
                      <a:pt x="95" y="50"/>
                      <a:pt x="88" y="83"/>
                      <a:pt x="78" y="95"/>
                    </a:cubicBezTo>
                    <a:cubicBezTo>
                      <a:pt x="69" y="107"/>
                      <a:pt x="42" y="131"/>
                      <a:pt x="17" y="14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2" y="127"/>
                      <a:pt x="2" y="127"/>
                      <a:pt x="2" y="127"/>
                    </a:cubicBezTo>
                    <a:lnTo>
                      <a:pt x="36" y="45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6" name="Freeform 399"/>
              <p:cNvSpPr>
                <a:spLocks noEditPoints="1"/>
              </p:cNvSpPr>
              <p:nvPr/>
            </p:nvSpPr>
            <p:spPr bwMode="auto">
              <a:xfrm>
                <a:off x="1444" y="2912"/>
                <a:ext cx="310" cy="404"/>
              </a:xfrm>
              <a:custGeom>
                <a:avLst/>
                <a:gdLst>
                  <a:gd name="T0" fmla="*/ 0 w 131"/>
                  <a:gd name="T1" fmla="*/ 171 h 171"/>
                  <a:gd name="T2" fmla="*/ 2 w 131"/>
                  <a:gd name="T3" fmla="*/ 133 h 171"/>
                  <a:gd name="T4" fmla="*/ 37 w 131"/>
                  <a:gd name="T5" fmla="*/ 50 h 171"/>
                  <a:gd name="T6" fmla="*/ 38 w 131"/>
                  <a:gd name="T7" fmla="*/ 49 h 171"/>
                  <a:gd name="T8" fmla="*/ 119 w 131"/>
                  <a:gd name="T9" fmla="*/ 3 h 171"/>
                  <a:gd name="T10" fmla="*/ 131 w 131"/>
                  <a:gd name="T11" fmla="*/ 0 h 171"/>
                  <a:gd name="T12" fmla="*/ 123 w 131"/>
                  <a:gd name="T13" fmla="*/ 10 h 171"/>
                  <a:gd name="T14" fmla="*/ 108 w 131"/>
                  <a:gd name="T15" fmla="*/ 43 h 171"/>
                  <a:gd name="T16" fmla="*/ 87 w 131"/>
                  <a:gd name="T17" fmla="*/ 105 h 171"/>
                  <a:gd name="T18" fmla="*/ 24 w 131"/>
                  <a:gd name="T19" fmla="*/ 152 h 171"/>
                  <a:gd name="T20" fmla="*/ 0 w 131"/>
                  <a:gd name="T21" fmla="*/ 171 h 171"/>
                  <a:gd name="T22" fmla="*/ 11 w 131"/>
                  <a:gd name="T23" fmla="*/ 135 h 171"/>
                  <a:gd name="T24" fmla="*/ 10 w 131"/>
                  <a:gd name="T25" fmla="*/ 151 h 171"/>
                  <a:gd name="T26" fmla="*/ 19 w 131"/>
                  <a:gd name="T27" fmla="*/ 143 h 171"/>
                  <a:gd name="T28" fmla="*/ 20 w 131"/>
                  <a:gd name="T29" fmla="*/ 143 h 171"/>
                  <a:gd name="T30" fmla="*/ 80 w 131"/>
                  <a:gd name="T31" fmla="*/ 99 h 171"/>
                  <a:gd name="T32" fmla="*/ 99 w 131"/>
                  <a:gd name="T33" fmla="*/ 41 h 171"/>
                  <a:gd name="T34" fmla="*/ 109 w 131"/>
                  <a:gd name="T35" fmla="*/ 15 h 171"/>
                  <a:gd name="T36" fmla="*/ 45 w 131"/>
                  <a:gd name="T37" fmla="*/ 55 h 171"/>
                  <a:gd name="T38" fmla="*/ 11 w 131"/>
                  <a:gd name="T39" fmla="*/ 13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1" h="171">
                    <a:moveTo>
                      <a:pt x="0" y="171"/>
                    </a:moveTo>
                    <a:cubicBezTo>
                      <a:pt x="2" y="133"/>
                      <a:pt x="2" y="133"/>
                      <a:pt x="2" y="133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9" y="48"/>
                      <a:pt x="71" y="15"/>
                      <a:pt x="119" y="3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10"/>
                      <a:pt x="110" y="29"/>
                      <a:pt x="108" y="43"/>
                    </a:cubicBezTo>
                    <a:cubicBezTo>
                      <a:pt x="104" y="61"/>
                      <a:pt x="97" y="92"/>
                      <a:pt x="87" y="105"/>
                    </a:cubicBezTo>
                    <a:cubicBezTo>
                      <a:pt x="79" y="116"/>
                      <a:pt x="51" y="142"/>
                      <a:pt x="24" y="152"/>
                    </a:cubicBezTo>
                    <a:lnTo>
                      <a:pt x="0" y="171"/>
                    </a:lnTo>
                    <a:close/>
                    <a:moveTo>
                      <a:pt x="11" y="135"/>
                    </a:moveTo>
                    <a:cubicBezTo>
                      <a:pt x="10" y="151"/>
                      <a:pt x="10" y="151"/>
                      <a:pt x="10" y="151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20" y="143"/>
                      <a:pt x="20" y="143"/>
                      <a:pt x="20" y="143"/>
                    </a:cubicBezTo>
                    <a:cubicBezTo>
                      <a:pt x="46" y="134"/>
                      <a:pt x="72" y="110"/>
                      <a:pt x="80" y="99"/>
                    </a:cubicBezTo>
                    <a:cubicBezTo>
                      <a:pt x="89" y="88"/>
                      <a:pt x="96" y="52"/>
                      <a:pt x="99" y="41"/>
                    </a:cubicBezTo>
                    <a:cubicBezTo>
                      <a:pt x="100" y="32"/>
                      <a:pt x="105" y="22"/>
                      <a:pt x="109" y="15"/>
                    </a:cubicBezTo>
                    <a:cubicBezTo>
                      <a:pt x="74" y="28"/>
                      <a:pt x="49" y="51"/>
                      <a:pt x="45" y="55"/>
                    </a:cubicBez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7" name="Freeform 400"/>
              <p:cNvSpPr>
                <a:spLocks/>
              </p:cNvSpPr>
              <p:nvPr/>
            </p:nvSpPr>
            <p:spPr bwMode="auto">
              <a:xfrm>
                <a:off x="810" y="2195"/>
                <a:ext cx="1128" cy="1788"/>
              </a:xfrm>
              <a:custGeom>
                <a:avLst/>
                <a:gdLst>
                  <a:gd name="T0" fmla="*/ 45 w 477"/>
                  <a:gd name="T1" fmla="*/ 57 h 756"/>
                  <a:gd name="T2" fmla="*/ 75 w 477"/>
                  <a:gd name="T3" fmla="*/ 184 h 756"/>
                  <a:gd name="T4" fmla="*/ 103 w 477"/>
                  <a:gd name="T5" fmla="*/ 295 h 756"/>
                  <a:gd name="T6" fmla="*/ 89 w 477"/>
                  <a:gd name="T7" fmla="*/ 303 h 756"/>
                  <a:gd name="T8" fmla="*/ 90 w 477"/>
                  <a:gd name="T9" fmla="*/ 345 h 756"/>
                  <a:gd name="T10" fmla="*/ 27 w 477"/>
                  <a:gd name="T11" fmla="*/ 373 h 756"/>
                  <a:gd name="T12" fmla="*/ 146 w 477"/>
                  <a:gd name="T13" fmla="*/ 393 h 756"/>
                  <a:gd name="T14" fmla="*/ 130 w 477"/>
                  <a:gd name="T15" fmla="*/ 417 h 756"/>
                  <a:gd name="T16" fmla="*/ 65 w 477"/>
                  <a:gd name="T17" fmla="*/ 470 h 756"/>
                  <a:gd name="T18" fmla="*/ 65 w 477"/>
                  <a:gd name="T19" fmla="*/ 526 h 756"/>
                  <a:gd name="T20" fmla="*/ 184 w 477"/>
                  <a:gd name="T21" fmla="*/ 502 h 756"/>
                  <a:gd name="T22" fmla="*/ 237 w 477"/>
                  <a:gd name="T23" fmla="*/ 468 h 756"/>
                  <a:gd name="T24" fmla="*/ 237 w 477"/>
                  <a:gd name="T25" fmla="*/ 475 h 756"/>
                  <a:gd name="T26" fmla="*/ 272 w 477"/>
                  <a:gd name="T27" fmla="*/ 490 h 756"/>
                  <a:gd name="T28" fmla="*/ 190 w 477"/>
                  <a:gd name="T29" fmla="*/ 588 h 756"/>
                  <a:gd name="T30" fmla="*/ 244 w 477"/>
                  <a:gd name="T31" fmla="*/ 583 h 756"/>
                  <a:gd name="T32" fmla="*/ 288 w 477"/>
                  <a:gd name="T33" fmla="*/ 506 h 756"/>
                  <a:gd name="T34" fmla="*/ 436 w 477"/>
                  <a:gd name="T35" fmla="*/ 713 h 756"/>
                  <a:gd name="T36" fmla="*/ 474 w 477"/>
                  <a:gd name="T37" fmla="*/ 744 h 756"/>
                  <a:gd name="T38" fmla="*/ 332 w 477"/>
                  <a:gd name="T39" fmla="*/ 524 h 756"/>
                  <a:gd name="T40" fmla="*/ 267 w 477"/>
                  <a:gd name="T41" fmla="*/ 467 h 756"/>
                  <a:gd name="T42" fmla="*/ 259 w 477"/>
                  <a:gd name="T43" fmla="*/ 471 h 756"/>
                  <a:gd name="T44" fmla="*/ 232 w 477"/>
                  <a:gd name="T45" fmla="*/ 431 h 756"/>
                  <a:gd name="T46" fmla="*/ 219 w 477"/>
                  <a:gd name="T47" fmla="*/ 438 h 756"/>
                  <a:gd name="T48" fmla="*/ 226 w 477"/>
                  <a:gd name="T49" fmla="*/ 381 h 756"/>
                  <a:gd name="T50" fmla="*/ 231 w 477"/>
                  <a:gd name="T51" fmla="*/ 250 h 756"/>
                  <a:gd name="T52" fmla="*/ 196 w 477"/>
                  <a:gd name="T53" fmla="*/ 389 h 756"/>
                  <a:gd name="T54" fmla="*/ 184 w 477"/>
                  <a:gd name="T55" fmla="*/ 411 h 756"/>
                  <a:gd name="T56" fmla="*/ 175 w 477"/>
                  <a:gd name="T57" fmla="*/ 373 h 756"/>
                  <a:gd name="T58" fmla="*/ 170 w 477"/>
                  <a:gd name="T59" fmla="*/ 396 h 756"/>
                  <a:gd name="T60" fmla="*/ 142 w 477"/>
                  <a:gd name="T61" fmla="*/ 333 h 756"/>
                  <a:gd name="T62" fmla="*/ 133 w 477"/>
                  <a:gd name="T63" fmla="*/ 307 h 756"/>
                  <a:gd name="T64" fmla="*/ 118 w 477"/>
                  <a:gd name="T65" fmla="*/ 304 h 756"/>
                  <a:gd name="T66" fmla="*/ 116 w 477"/>
                  <a:gd name="T67" fmla="*/ 230 h 756"/>
                  <a:gd name="T68" fmla="*/ 104 w 477"/>
                  <a:gd name="T69" fmla="*/ 217 h 756"/>
                  <a:gd name="T70" fmla="*/ 98 w 477"/>
                  <a:gd name="T71" fmla="*/ 197 h 756"/>
                  <a:gd name="T72" fmla="*/ 152 w 477"/>
                  <a:gd name="T73" fmla="*/ 90 h 756"/>
                  <a:gd name="T74" fmla="*/ 101 w 477"/>
                  <a:gd name="T75" fmla="*/ 107 h 756"/>
                  <a:gd name="T76" fmla="*/ 62 w 477"/>
                  <a:gd name="T77" fmla="*/ 1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756">
                    <a:moveTo>
                      <a:pt x="50" y="0"/>
                    </a:moveTo>
                    <a:cubicBezTo>
                      <a:pt x="50" y="0"/>
                      <a:pt x="50" y="43"/>
                      <a:pt x="45" y="57"/>
                    </a:cubicBezTo>
                    <a:cubicBezTo>
                      <a:pt x="41" y="70"/>
                      <a:pt x="26" y="114"/>
                      <a:pt x="47" y="153"/>
                    </a:cubicBezTo>
                    <a:cubicBezTo>
                      <a:pt x="47" y="153"/>
                      <a:pt x="62" y="174"/>
                      <a:pt x="75" y="184"/>
                    </a:cubicBezTo>
                    <a:cubicBezTo>
                      <a:pt x="89" y="193"/>
                      <a:pt x="86" y="199"/>
                      <a:pt x="86" y="206"/>
                    </a:cubicBezTo>
                    <a:cubicBezTo>
                      <a:pt x="86" y="214"/>
                      <a:pt x="80" y="257"/>
                      <a:pt x="103" y="295"/>
                    </a:cubicBezTo>
                    <a:cubicBezTo>
                      <a:pt x="103" y="295"/>
                      <a:pt x="97" y="291"/>
                      <a:pt x="90" y="289"/>
                    </a:cubicBezTo>
                    <a:cubicBezTo>
                      <a:pt x="84" y="288"/>
                      <a:pt x="81" y="300"/>
                      <a:pt x="89" y="303"/>
                    </a:cubicBezTo>
                    <a:cubicBezTo>
                      <a:pt x="97" y="306"/>
                      <a:pt x="134" y="321"/>
                      <a:pt x="143" y="372"/>
                    </a:cubicBezTo>
                    <a:cubicBezTo>
                      <a:pt x="143" y="372"/>
                      <a:pt x="119" y="349"/>
                      <a:pt x="90" y="345"/>
                    </a:cubicBezTo>
                    <a:cubicBezTo>
                      <a:pt x="62" y="340"/>
                      <a:pt x="5" y="333"/>
                      <a:pt x="0" y="373"/>
                    </a:cubicBezTo>
                    <a:cubicBezTo>
                      <a:pt x="0" y="373"/>
                      <a:pt x="15" y="367"/>
                      <a:pt x="27" y="373"/>
                    </a:cubicBezTo>
                    <a:cubicBezTo>
                      <a:pt x="39" y="380"/>
                      <a:pt x="56" y="400"/>
                      <a:pt x="72" y="405"/>
                    </a:cubicBezTo>
                    <a:cubicBezTo>
                      <a:pt x="103" y="414"/>
                      <a:pt x="128" y="386"/>
                      <a:pt x="146" y="393"/>
                    </a:cubicBezTo>
                    <a:cubicBezTo>
                      <a:pt x="164" y="401"/>
                      <a:pt x="199" y="441"/>
                      <a:pt x="199" y="441"/>
                    </a:cubicBezTo>
                    <a:cubicBezTo>
                      <a:pt x="199" y="441"/>
                      <a:pt x="155" y="416"/>
                      <a:pt x="130" y="417"/>
                    </a:cubicBezTo>
                    <a:cubicBezTo>
                      <a:pt x="104" y="419"/>
                      <a:pt x="47" y="458"/>
                      <a:pt x="29" y="458"/>
                    </a:cubicBezTo>
                    <a:cubicBezTo>
                      <a:pt x="29" y="458"/>
                      <a:pt x="51" y="459"/>
                      <a:pt x="65" y="470"/>
                    </a:cubicBezTo>
                    <a:cubicBezTo>
                      <a:pt x="78" y="481"/>
                      <a:pt x="110" y="481"/>
                      <a:pt x="110" y="481"/>
                    </a:cubicBezTo>
                    <a:cubicBezTo>
                      <a:pt x="110" y="481"/>
                      <a:pt x="81" y="520"/>
                      <a:pt x="65" y="526"/>
                    </a:cubicBezTo>
                    <a:cubicBezTo>
                      <a:pt x="65" y="526"/>
                      <a:pt x="107" y="546"/>
                      <a:pt x="149" y="526"/>
                    </a:cubicBezTo>
                    <a:cubicBezTo>
                      <a:pt x="181" y="511"/>
                      <a:pt x="184" y="502"/>
                      <a:pt x="184" y="502"/>
                    </a:cubicBezTo>
                    <a:cubicBezTo>
                      <a:pt x="184" y="502"/>
                      <a:pt x="205" y="465"/>
                      <a:pt x="216" y="465"/>
                    </a:cubicBezTo>
                    <a:cubicBezTo>
                      <a:pt x="226" y="465"/>
                      <a:pt x="232" y="465"/>
                      <a:pt x="237" y="468"/>
                    </a:cubicBezTo>
                    <a:cubicBezTo>
                      <a:pt x="243" y="473"/>
                      <a:pt x="243" y="473"/>
                      <a:pt x="243" y="473"/>
                    </a:cubicBezTo>
                    <a:cubicBezTo>
                      <a:pt x="237" y="475"/>
                      <a:pt x="237" y="475"/>
                      <a:pt x="237" y="475"/>
                    </a:cubicBezTo>
                    <a:cubicBezTo>
                      <a:pt x="246" y="485"/>
                      <a:pt x="246" y="485"/>
                      <a:pt x="246" y="485"/>
                    </a:cubicBezTo>
                    <a:cubicBezTo>
                      <a:pt x="246" y="485"/>
                      <a:pt x="259" y="485"/>
                      <a:pt x="272" y="490"/>
                    </a:cubicBezTo>
                    <a:cubicBezTo>
                      <a:pt x="272" y="490"/>
                      <a:pt x="241" y="491"/>
                      <a:pt x="235" y="505"/>
                    </a:cubicBezTo>
                    <a:cubicBezTo>
                      <a:pt x="229" y="518"/>
                      <a:pt x="229" y="559"/>
                      <a:pt x="190" y="588"/>
                    </a:cubicBezTo>
                    <a:cubicBezTo>
                      <a:pt x="190" y="588"/>
                      <a:pt x="179" y="631"/>
                      <a:pt x="199" y="658"/>
                    </a:cubicBezTo>
                    <a:cubicBezTo>
                      <a:pt x="199" y="658"/>
                      <a:pt x="240" y="627"/>
                      <a:pt x="244" y="583"/>
                    </a:cubicBezTo>
                    <a:cubicBezTo>
                      <a:pt x="249" y="539"/>
                      <a:pt x="235" y="529"/>
                      <a:pt x="244" y="515"/>
                    </a:cubicBezTo>
                    <a:cubicBezTo>
                      <a:pt x="253" y="502"/>
                      <a:pt x="273" y="494"/>
                      <a:pt x="288" y="506"/>
                    </a:cubicBezTo>
                    <a:cubicBezTo>
                      <a:pt x="288" y="506"/>
                      <a:pt x="391" y="606"/>
                      <a:pt x="403" y="618"/>
                    </a:cubicBezTo>
                    <a:cubicBezTo>
                      <a:pt x="415" y="630"/>
                      <a:pt x="440" y="672"/>
                      <a:pt x="436" y="713"/>
                    </a:cubicBezTo>
                    <a:cubicBezTo>
                      <a:pt x="436" y="713"/>
                      <a:pt x="430" y="726"/>
                      <a:pt x="448" y="741"/>
                    </a:cubicBezTo>
                    <a:cubicBezTo>
                      <a:pt x="466" y="756"/>
                      <a:pt x="471" y="752"/>
                      <a:pt x="474" y="744"/>
                    </a:cubicBezTo>
                    <a:cubicBezTo>
                      <a:pt x="477" y="737"/>
                      <a:pt x="460" y="672"/>
                      <a:pt x="439" y="639"/>
                    </a:cubicBezTo>
                    <a:cubicBezTo>
                      <a:pt x="418" y="606"/>
                      <a:pt x="332" y="524"/>
                      <a:pt x="332" y="524"/>
                    </a:cubicBezTo>
                    <a:cubicBezTo>
                      <a:pt x="332" y="524"/>
                      <a:pt x="315" y="499"/>
                      <a:pt x="272" y="475"/>
                    </a:cubicBezTo>
                    <a:cubicBezTo>
                      <a:pt x="267" y="467"/>
                      <a:pt x="267" y="467"/>
                      <a:pt x="267" y="467"/>
                    </a:cubicBezTo>
                    <a:cubicBezTo>
                      <a:pt x="258" y="465"/>
                      <a:pt x="258" y="465"/>
                      <a:pt x="258" y="465"/>
                    </a:cubicBezTo>
                    <a:cubicBezTo>
                      <a:pt x="259" y="471"/>
                      <a:pt x="259" y="471"/>
                      <a:pt x="259" y="471"/>
                    </a:cubicBezTo>
                    <a:cubicBezTo>
                      <a:pt x="259" y="471"/>
                      <a:pt x="238" y="458"/>
                      <a:pt x="234" y="450"/>
                    </a:cubicBezTo>
                    <a:cubicBezTo>
                      <a:pt x="229" y="443"/>
                      <a:pt x="232" y="431"/>
                      <a:pt x="232" y="431"/>
                    </a:cubicBezTo>
                    <a:cubicBezTo>
                      <a:pt x="220" y="425"/>
                      <a:pt x="220" y="425"/>
                      <a:pt x="220" y="425"/>
                    </a:cubicBezTo>
                    <a:cubicBezTo>
                      <a:pt x="219" y="438"/>
                      <a:pt x="219" y="438"/>
                      <a:pt x="219" y="438"/>
                    </a:cubicBezTo>
                    <a:cubicBezTo>
                      <a:pt x="219" y="438"/>
                      <a:pt x="202" y="440"/>
                      <a:pt x="208" y="416"/>
                    </a:cubicBezTo>
                    <a:cubicBezTo>
                      <a:pt x="214" y="392"/>
                      <a:pt x="216" y="393"/>
                      <a:pt x="226" y="381"/>
                    </a:cubicBezTo>
                    <a:cubicBezTo>
                      <a:pt x="237" y="369"/>
                      <a:pt x="241" y="316"/>
                      <a:pt x="235" y="297"/>
                    </a:cubicBezTo>
                    <a:cubicBezTo>
                      <a:pt x="229" y="277"/>
                      <a:pt x="229" y="257"/>
                      <a:pt x="231" y="250"/>
                    </a:cubicBezTo>
                    <a:cubicBezTo>
                      <a:pt x="231" y="250"/>
                      <a:pt x="173" y="294"/>
                      <a:pt x="183" y="354"/>
                    </a:cubicBezTo>
                    <a:cubicBezTo>
                      <a:pt x="183" y="354"/>
                      <a:pt x="187" y="378"/>
                      <a:pt x="196" y="389"/>
                    </a:cubicBezTo>
                    <a:cubicBezTo>
                      <a:pt x="196" y="389"/>
                      <a:pt x="202" y="408"/>
                      <a:pt x="196" y="423"/>
                    </a:cubicBezTo>
                    <a:cubicBezTo>
                      <a:pt x="184" y="411"/>
                      <a:pt x="184" y="411"/>
                      <a:pt x="184" y="411"/>
                    </a:cubicBezTo>
                    <a:cubicBezTo>
                      <a:pt x="184" y="411"/>
                      <a:pt x="181" y="389"/>
                      <a:pt x="184" y="373"/>
                    </a:cubicBezTo>
                    <a:cubicBezTo>
                      <a:pt x="175" y="373"/>
                      <a:pt x="175" y="373"/>
                      <a:pt x="175" y="373"/>
                    </a:cubicBezTo>
                    <a:cubicBezTo>
                      <a:pt x="169" y="375"/>
                      <a:pt x="169" y="375"/>
                      <a:pt x="169" y="375"/>
                    </a:cubicBezTo>
                    <a:cubicBezTo>
                      <a:pt x="170" y="396"/>
                      <a:pt x="170" y="396"/>
                      <a:pt x="170" y="396"/>
                    </a:cubicBezTo>
                    <a:cubicBezTo>
                      <a:pt x="160" y="390"/>
                      <a:pt x="160" y="390"/>
                      <a:pt x="160" y="390"/>
                    </a:cubicBezTo>
                    <a:cubicBezTo>
                      <a:pt x="160" y="390"/>
                      <a:pt x="136" y="319"/>
                      <a:pt x="142" y="333"/>
                    </a:cubicBezTo>
                    <a:cubicBezTo>
                      <a:pt x="145" y="315"/>
                      <a:pt x="145" y="315"/>
                      <a:pt x="145" y="315"/>
                    </a:cubicBezTo>
                    <a:cubicBezTo>
                      <a:pt x="145" y="315"/>
                      <a:pt x="142" y="303"/>
                      <a:pt x="133" y="307"/>
                    </a:cubicBezTo>
                    <a:cubicBezTo>
                      <a:pt x="130" y="321"/>
                      <a:pt x="130" y="321"/>
                      <a:pt x="130" y="321"/>
                    </a:cubicBezTo>
                    <a:cubicBezTo>
                      <a:pt x="130" y="321"/>
                      <a:pt x="124" y="309"/>
                      <a:pt x="118" y="304"/>
                    </a:cubicBezTo>
                    <a:cubicBezTo>
                      <a:pt x="114" y="301"/>
                      <a:pt x="113" y="297"/>
                      <a:pt x="115" y="292"/>
                    </a:cubicBezTo>
                    <a:cubicBezTo>
                      <a:pt x="115" y="292"/>
                      <a:pt x="107" y="248"/>
                      <a:pt x="116" y="230"/>
                    </a:cubicBezTo>
                    <a:cubicBezTo>
                      <a:pt x="116" y="230"/>
                      <a:pt x="116" y="221"/>
                      <a:pt x="111" y="218"/>
                    </a:cubicBezTo>
                    <a:cubicBezTo>
                      <a:pt x="107" y="215"/>
                      <a:pt x="104" y="217"/>
                      <a:pt x="104" y="217"/>
                    </a:cubicBezTo>
                    <a:cubicBezTo>
                      <a:pt x="100" y="260"/>
                      <a:pt x="100" y="260"/>
                      <a:pt x="100" y="260"/>
                    </a:cubicBezTo>
                    <a:cubicBezTo>
                      <a:pt x="100" y="260"/>
                      <a:pt x="89" y="218"/>
                      <a:pt x="98" y="197"/>
                    </a:cubicBezTo>
                    <a:cubicBezTo>
                      <a:pt x="107" y="176"/>
                      <a:pt x="128" y="161"/>
                      <a:pt x="142" y="146"/>
                    </a:cubicBezTo>
                    <a:cubicBezTo>
                      <a:pt x="155" y="131"/>
                      <a:pt x="152" y="108"/>
                      <a:pt x="152" y="90"/>
                    </a:cubicBezTo>
                    <a:cubicBezTo>
                      <a:pt x="152" y="72"/>
                      <a:pt x="157" y="43"/>
                      <a:pt x="163" y="36"/>
                    </a:cubicBezTo>
                    <a:cubicBezTo>
                      <a:pt x="163" y="36"/>
                      <a:pt x="118" y="54"/>
                      <a:pt x="101" y="107"/>
                    </a:cubicBezTo>
                    <a:cubicBezTo>
                      <a:pt x="101" y="107"/>
                      <a:pt x="100" y="75"/>
                      <a:pt x="81" y="57"/>
                    </a:cubicBezTo>
                    <a:cubicBezTo>
                      <a:pt x="67" y="43"/>
                      <a:pt x="65" y="24"/>
                      <a:pt x="62" y="16"/>
                    </a:cubicBezTo>
                    <a:cubicBezTo>
                      <a:pt x="59" y="9"/>
                      <a:pt x="50" y="0"/>
                      <a:pt x="50" y="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8" name="Freeform 401"/>
              <p:cNvSpPr>
                <a:spLocks noEditPoints="1"/>
              </p:cNvSpPr>
              <p:nvPr/>
            </p:nvSpPr>
            <p:spPr bwMode="auto">
              <a:xfrm>
                <a:off x="798" y="2167"/>
                <a:ext cx="1152" cy="1816"/>
              </a:xfrm>
              <a:custGeom>
                <a:avLst/>
                <a:gdLst>
                  <a:gd name="T0" fmla="*/ 290 w 487"/>
                  <a:gd name="T1" fmla="*/ 522 h 768"/>
                  <a:gd name="T2" fmla="*/ 207 w 487"/>
                  <a:gd name="T3" fmla="*/ 674 h 768"/>
                  <a:gd name="T4" fmla="*/ 192 w 487"/>
                  <a:gd name="T5" fmla="*/ 596 h 768"/>
                  <a:gd name="T6" fmla="*/ 249 w 487"/>
                  <a:gd name="T7" fmla="*/ 502 h 768"/>
                  <a:gd name="T8" fmla="*/ 156 w 487"/>
                  <a:gd name="T9" fmla="*/ 542 h 768"/>
                  <a:gd name="T10" fmla="*/ 106 w 487"/>
                  <a:gd name="T11" fmla="*/ 497 h 768"/>
                  <a:gd name="T12" fmla="*/ 134 w 487"/>
                  <a:gd name="T13" fmla="*/ 425 h 768"/>
                  <a:gd name="T14" fmla="*/ 76 w 487"/>
                  <a:gd name="T15" fmla="*/ 422 h 768"/>
                  <a:gd name="T16" fmla="*/ 0 w 487"/>
                  <a:gd name="T17" fmla="*/ 393 h 768"/>
                  <a:gd name="T18" fmla="*/ 92 w 487"/>
                  <a:gd name="T19" fmla="*/ 319 h 768"/>
                  <a:gd name="T20" fmla="*/ 86 w 487"/>
                  <a:gd name="T21" fmla="*/ 218 h 768"/>
                  <a:gd name="T22" fmla="*/ 46 w 487"/>
                  <a:gd name="T23" fmla="*/ 68 h 768"/>
                  <a:gd name="T24" fmla="*/ 71 w 487"/>
                  <a:gd name="T25" fmla="*/ 26 h 768"/>
                  <a:gd name="T26" fmla="*/ 183 w 487"/>
                  <a:gd name="T27" fmla="*/ 37 h 768"/>
                  <a:gd name="T28" fmla="*/ 137 w 487"/>
                  <a:gd name="T29" fmla="*/ 174 h 768"/>
                  <a:gd name="T30" fmla="*/ 111 w 487"/>
                  <a:gd name="T31" fmla="*/ 224 h 768"/>
                  <a:gd name="T32" fmla="*/ 125 w 487"/>
                  <a:gd name="T33" fmla="*/ 303 h 768"/>
                  <a:gd name="T34" fmla="*/ 134 w 487"/>
                  <a:gd name="T35" fmla="*/ 316 h 768"/>
                  <a:gd name="T36" fmla="*/ 151 w 487"/>
                  <a:gd name="T37" fmla="*/ 346 h 768"/>
                  <a:gd name="T38" fmla="*/ 186 w 487"/>
                  <a:gd name="T39" fmla="*/ 381 h 768"/>
                  <a:gd name="T40" fmla="*/ 245 w 487"/>
                  <a:gd name="T41" fmla="*/ 307 h 768"/>
                  <a:gd name="T42" fmla="*/ 220 w 487"/>
                  <a:gd name="T43" fmla="*/ 445 h 768"/>
                  <a:gd name="T44" fmla="*/ 257 w 487"/>
                  <a:gd name="T45" fmla="*/ 473 h 768"/>
                  <a:gd name="T46" fmla="*/ 448 w 487"/>
                  <a:gd name="T47" fmla="*/ 648 h 768"/>
                  <a:gd name="T48" fmla="*/ 296 w 487"/>
                  <a:gd name="T49" fmla="*/ 515 h 768"/>
                  <a:gd name="T50" fmla="*/ 456 w 487"/>
                  <a:gd name="T51" fmla="*/ 750 h 768"/>
                  <a:gd name="T52" fmla="*/ 333 w 487"/>
                  <a:gd name="T53" fmla="*/ 539 h 768"/>
                  <a:gd name="T54" fmla="*/ 262 w 487"/>
                  <a:gd name="T55" fmla="*/ 487 h 768"/>
                  <a:gd name="T56" fmla="*/ 224 w 487"/>
                  <a:gd name="T57" fmla="*/ 455 h 768"/>
                  <a:gd name="T58" fmla="*/ 236 w 487"/>
                  <a:gd name="T59" fmla="*/ 310 h 768"/>
                  <a:gd name="T60" fmla="*/ 206 w 487"/>
                  <a:gd name="T61" fmla="*/ 399 h 768"/>
                  <a:gd name="T62" fmla="*/ 184 w 487"/>
                  <a:gd name="T63" fmla="*/ 390 h 768"/>
                  <a:gd name="T64" fmla="*/ 161 w 487"/>
                  <a:gd name="T65" fmla="*/ 404 h 768"/>
                  <a:gd name="T66" fmla="*/ 95 w 487"/>
                  <a:gd name="T67" fmla="*/ 361 h 768"/>
                  <a:gd name="T68" fmla="*/ 52 w 487"/>
                  <a:gd name="T69" fmla="*/ 395 h 768"/>
                  <a:gd name="T70" fmla="*/ 153 w 487"/>
                  <a:gd name="T71" fmla="*/ 401 h 768"/>
                  <a:gd name="T72" fmla="*/ 53 w 487"/>
                  <a:gd name="T73" fmla="*/ 469 h 768"/>
                  <a:gd name="T74" fmla="*/ 81 w 487"/>
                  <a:gd name="T75" fmla="*/ 537 h 768"/>
                  <a:gd name="T76" fmla="*/ 221 w 487"/>
                  <a:gd name="T77" fmla="*/ 473 h 768"/>
                  <a:gd name="T78" fmla="*/ 278 w 487"/>
                  <a:gd name="T79" fmla="*/ 497 h 768"/>
                  <a:gd name="T80" fmla="*/ 205 w 487"/>
                  <a:gd name="T81" fmla="*/ 663 h 768"/>
                  <a:gd name="T82" fmla="*/ 193 w 487"/>
                  <a:gd name="T83" fmla="*/ 421 h 768"/>
                  <a:gd name="T84" fmla="*/ 137 w 487"/>
                  <a:gd name="T85" fmla="*/ 343 h 768"/>
                  <a:gd name="T86" fmla="*/ 142 w 487"/>
                  <a:gd name="T87" fmla="*/ 323 h 768"/>
                  <a:gd name="T88" fmla="*/ 131 w 487"/>
                  <a:gd name="T89" fmla="*/ 335 h 768"/>
                  <a:gd name="T90" fmla="*/ 114 w 487"/>
                  <a:gd name="T91" fmla="*/ 234 h 768"/>
                  <a:gd name="T92" fmla="*/ 112 w 487"/>
                  <a:gd name="T93" fmla="*/ 305 h 768"/>
                  <a:gd name="T94" fmla="*/ 96 w 487"/>
                  <a:gd name="T95" fmla="*/ 215 h 768"/>
                  <a:gd name="T96" fmla="*/ 143 w 487"/>
                  <a:gd name="T97" fmla="*/ 155 h 768"/>
                  <a:gd name="T98" fmla="*/ 101 w 487"/>
                  <a:gd name="T99" fmla="*/ 119 h 768"/>
                  <a:gd name="T100" fmla="*/ 55 w 487"/>
                  <a:gd name="T101" fmla="*/ 7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7" h="768">
                    <a:moveTo>
                      <a:pt x="471" y="768"/>
                    </a:moveTo>
                    <a:cubicBezTo>
                      <a:pt x="466" y="768"/>
                      <a:pt x="459" y="765"/>
                      <a:pt x="450" y="757"/>
                    </a:cubicBezTo>
                    <a:cubicBezTo>
                      <a:pt x="432" y="742"/>
                      <a:pt x="435" y="727"/>
                      <a:pt x="436" y="724"/>
                    </a:cubicBezTo>
                    <a:cubicBezTo>
                      <a:pt x="440" y="687"/>
                      <a:pt x="417" y="646"/>
                      <a:pt x="404" y="633"/>
                    </a:cubicBezTo>
                    <a:cubicBezTo>
                      <a:pt x="393" y="621"/>
                      <a:pt x="295" y="526"/>
                      <a:pt x="290" y="522"/>
                    </a:cubicBezTo>
                    <a:cubicBezTo>
                      <a:pt x="286" y="518"/>
                      <a:pt x="281" y="517"/>
                      <a:pt x="276" y="517"/>
                    </a:cubicBezTo>
                    <a:cubicBezTo>
                      <a:pt x="268" y="517"/>
                      <a:pt x="258" y="522"/>
                      <a:pt x="253" y="530"/>
                    </a:cubicBezTo>
                    <a:cubicBezTo>
                      <a:pt x="250" y="535"/>
                      <a:pt x="250" y="539"/>
                      <a:pt x="252" y="549"/>
                    </a:cubicBezTo>
                    <a:cubicBezTo>
                      <a:pt x="254" y="559"/>
                      <a:pt x="256" y="573"/>
                      <a:pt x="254" y="596"/>
                    </a:cubicBezTo>
                    <a:cubicBezTo>
                      <a:pt x="249" y="641"/>
                      <a:pt x="209" y="673"/>
                      <a:pt x="207" y="674"/>
                    </a:cubicBezTo>
                    <a:cubicBezTo>
                      <a:pt x="203" y="677"/>
                      <a:pt x="203" y="677"/>
                      <a:pt x="203" y="677"/>
                    </a:cubicBezTo>
                    <a:cubicBezTo>
                      <a:pt x="200" y="673"/>
                      <a:pt x="200" y="673"/>
                      <a:pt x="200" y="673"/>
                    </a:cubicBezTo>
                    <a:cubicBezTo>
                      <a:pt x="180" y="645"/>
                      <a:pt x="190" y="600"/>
                      <a:pt x="191" y="599"/>
                    </a:cubicBezTo>
                    <a:cubicBezTo>
                      <a:pt x="191" y="597"/>
                      <a:pt x="191" y="597"/>
                      <a:pt x="191" y="597"/>
                    </a:cubicBezTo>
                    <a:cubicBezTo>
                      <a:pt x="192" y="596"/>
                      <a:pt x="192" y="596"/>
                      <a:pt x="192" y="596"/>
                    </a:cubicBezTo>
                    <a:cubicBezTo>
                      <a:pt x="221" y="575"/>
                      <a:pt x="228" y="547"/>
                      <a:pt x="232" y="529"/>
                    </a:cubicBezTo>
                    <a:cubicBezTo>
                      <a:pt x="233" y="523"/>
                      <a:pt x="235" y="518"/>
                      <a:pt x="236" y="515"/>
                    </a:cubicBezTo>
                    <a:cubicBezTo>
                      <a:pt x="239" y="508"/>
                      <a:pt x="245" y="504"/>
                      <a:pt x="252" y="502"/>
                    </a:cubicBezTo>
                    <a:cubicBezTo>
                      <a:pt x="251" y="502"/>
                      <a:pt x="251" y="502"/>
                      <a:pt x="251" y="502"/>
                    </a:cubicBezTo>
                    <a:cubicBezTo>
                      <a:pt x="249" y="502"/>
                      <a:pt x="249" y="502"/>
                      <a:pt x="249" y="502"/>
                    </a:cubicBezTo>
                    <a:cubicBezTo>
                      <a:pt x="233" y="484"/>
                      <a:pt x="233" y="484"/>
                      <a:pt x="233" y="484"/>
                    </a:cubicBezTo>
                    <a:cubicBezTo>
                      <a:pt x="237" y="483"/>
                      <a:pt x="237" y="483"/>
                      <a:pt x="237" y="483"/>
                    </a:cubicBezTo>
                    <a:cubicBezTo>
                      <a:pt x="233" y="482"/>
                      <a:pt x="228" y="482"/>
                      <a:pt x="221" y="482"/>
                    </a:cubicBezTo>
                    <a:cubicBezTo>
                      <a:pt x="217" y="482"/>
                      <a:pt x="203" y="498"/>
                      <a:pt x="193" y="516"/>
                    </a:cubicBezTo>
                    <a:cubicBezTo>
                      <a:pt x="192" y="519"/>
                      <a:pt x="186" y="528"/>
                      <a:pt x="156" y="542"/>
                    </a:cubicBezTo>
                    <a:cubicBezTo>
                      <a:pt x="143" y="548"/>
                      <a:pt x="129" y="551"/>
                      <a:pt x="113" y="551"/>
                    </a:cubicBezTo>
                    <a:cubicBezTo>
                      <a:pt x="88" y="551"/>
                      <a:pt x="69" y="542"/>
                      <a:pt x="68" y="542"/>
                    </a:cubicBezTo>
                    <a:cubicBezTo>
                      <a:pt x="58" y="537"/>
                      <a:pt x="58" y="537"/>
                      <a:pt x="58" y="537"/>
                    </a:cubicBezTo>
                    <a:cubicBezTo>
                      <a:pt x="68" y="533"/>
                      <a:pt x="68" y="533"/>
                      <a:pt x="68" y="533"/>
                    </a:cubicBezTo>
                    <a:cubicBezTo>
                      <a:pt x="79" y="530"/>
                      <a:pt x="96" y="510"/>
                      <a:pt x="106" y="497"/>
                    </a:cubicBezTo>
                    <a:cubicBezTo>
                      <a:pt x="95" y="496"/>
                      <a:pt x="77" y="493"/>
                      <a:pt x="67" y="486"/>
                    </a:cubicBezTo>
                    <a:cubicBezTo>
                      <a:pt x="55" y="476"/>
                      <a:pt x="34" y="475"/>
                      <a:pt x="33" y="475"/>
                    </a:cubicBezTo>
                    <a:cubicBezTo>
                      <a:pt x="34" y="465"/>
                      <a:pt x="34" y="465"/>
                      <a:pt x="34" y="465"/>
                    </a:cubicBezTo>
                    <a:cubicBezTo>
                      <a:pt x="41" y="465"/>
                      <a:pt x="59" y="456"/>
                      <a:pt x="76" y="448"/>
                    </a:cubicBezTo>
                    <a:cubicBezTo>
                      <a:pt x="98" y="437"/>
                      <a:pt x="120" y="425"/>
                      <a:pt x="134" y="425"/>
                    </a:cubicBezTo>
                    <a:cubicBezTo>
                      <a:pt x="149" y="424"/>
                      <a:pt x="168" y="431"/>
                      <a:pt x="183" y="438"/>
                    </a:cubicBezTo>
                    <a:cubicBezTo>
                      <a:pt x="172" y="426"/>
                      <a:pt x="158" y="413"/>
                      <a:pt x="150" y="409"/>
                    </a:cubicBezTo>
                    <a:cubicBezTo>
                      <a:pt x="143" y="407"/>
                      <a:pt x="134" y="410"/>
                      <a:pt x="124" y="415"/>
                    </a:cubicBezTo>
                    <a:cubicBezTo>
                      <a:pt x="114" y="419"/>
                      <a:pt x="102" y="424"/>
                      <a:pt x="90" y="424"/>
                    </a:cubicBezTo>
                    <a:cubicBezTo>
                      <a:pt x="85" y="424"/>
                      <a:pt x="80" y="423"/>
                      <a:pt x="76" y="422"/>
                    </a:cubicBezTo>
                    <a:cubicBezTo>
                      <a:pt x="66" y="419"/>
                      <a:pt x="55" y="410"/>
                      <a:pt x="46" y="402"/>
                    </a:cubicBezTo>
                    <a:cubicBezTo>
                      <a:pt x="40" y="397"/>
                      <a:pt x="34" y="392"/>
                      <a:pt x="30" y="390"/>
                    </a:cubicBezTo>
                    <a:cubicBezTo>
                      <a:pt x="27" y="388"/>
                      <a:pt x="24" y="387"/>
                      <a:pt x="20" y="387"/>
                    </a:cubicBezTo>
                    <a:cubicBezTo>
                      <a:pt x="13" y="387"/>
                      <a:pt x="7" y="390"/>
                      <a:pt x="7" y="390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0" y="385"/>
                      <a:pt x="0" y="385"/>
                      <a:pt x="0" y="385"/>
                    </a:cubicBezTo>
                    <a:cubicBezTo>
                      <a:pt x="3" y="361"/>
                      <a:pt x="22" y="349"/>
                      <a:pt x="57" y="349"/>
                    </a:cubicBezTo>
                    <a:cubicBezTo>
                      <a:pt x="71" y="349"/>
                      <a:pt x="85" y="350"/>
                      <a:pt x="96" y="352"/>
                    </a:cubicBezTo>
                    <a:cubicBezTo>
                      <a:pt x="114" y="355"/>
                      <a:pt x="130" y="365"/>
                      <a:pt x="141" y="372"/>
                    </a:cubicBezTo>
                    <a:cubicBezTo>
                      <a:pt x="133" y="347"/>
                      <a:pt x="116" y="328"/>
                      <a:pt x="92" y="319"/>
                    </a:cubicBezTo>
                    <a:cubicBezTo>
                      <a:pt x="86" y="316"/>
                      <a:pt x="84" y="310"/>
                      <a:pt x="85" y="305"/>
                    </a:cubicBezTo>
                    <a:cubicBezTo>
                      <a:pt x="86" y="299"/>
                      <a:pt x="91" y="295"/>
                      <a:pt x="97" y="297"/>
                    </a:cubicBezTo>
                    <a:cubicBezTo>
                      <a:pt x="97" y="297"/>
                      <a:pt x="97" y="297"/>
                      <a:pt x="97" y="297"/>
                    </a:cubicBezTo>
                    <a:cubicBezTo>
                      <a:pt x="83" y="266"/>
                      <a:pt x="85" y="235"/>
                      <a:pt x="86" y="222"/>
                    </a:cubicBezTo>
                    <a:cubicBezTo>
                      <a:pt x="86" y="220"/>
                      <a:pt x="86" y="219"/>
                      <a:pt x="86" y="218"/>
                    </a:cubicBezTo>
                    <a:cubicBezTo>
                      <a:pt x="86" y="217"/>
                      <a:pt x="86" y="216"/>
                      <a:pt x="86" y="214"/>
                    </a:cubicBezTo>
                    <a:cubicBezTo>
                      <a:pt x="87" y="209"/>
                      <a:pt x="87" y="206"/>
                      <a:pt x="78" y="199"/>
                    </a:cubicBezTo>
                    <a:cubicBezTo>
                      <a:pt x="64" y="190"/>
                      <a:pt x="49" y="169"/>
                      <a:pt x="48" y="168"/>
                    </a:cubicBezTo>
                    <a:cubicBezTo>
                      <a:pt x="48" y="168"/>
                      <a:pt x="48" y="168"/>
                      <a:pt x="48" y="168"/>
                    </a:cubicBezTo>
                    <a:cubicBezTo>
                      <a:pt x="26" y="127"/>
                      <a:pt x="41" y="83"/>
                      <a:pt x="46" y="68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9" y="57"/>
                      <a:pt x="50" y="24"/>
                      <a:pt x="50" y="1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68" y="18"/>
                      <a:pt x="71" y="26"/>
                    </a:cubicBezTo>
                    <a:cubicBezTo>
                      <a:pt x="72" y="28"/>
                      <a:pt x="73" y="31"/>
                      <a:pt x="73" y="34"/>
                    </a:cubicBezTo>
                    <a:cubicBezTo>
                      <a:pt x="76" y="42"/>
                      <a:pt x="79" y="56"/>
                      <a:pt x="90" y="66"/>
                    </a:cubicBezTo>
                    <a:cubicBezTo>
                      <a:pt x="100" y="76"/>
                      <a:pt x="105" y="90"/>
                      <a:pt x="108" y="101"/>
                    </a:cubicBezTo>
                    <a:cubicBezTo>
                      <a:pt x="128" y="59"/>
                      <a:pt x="164" y="44"/>
                      <a:pt x="166" y="43"/>
                    </a:cubicBezTo>
                    <a:cubicBezTo>
                      <a:pt x="183" y="37"/>
                      <a:pt x="183" y="37"/>
                      <a:pt x="183" y="37"/>
                    </a:cubicBezTo>
                    <a:cubicBezTo>
                      <a:pt x="172" y="51"/>
                      <a:pt x="172" y="51"/>
                      <a:pt x="172" y="51"/>
                    </a:cubicBezTo>
                    <a:cubicBezTo>
                      <a:pt x="167" y="56"/>
                      <a:pt x="162" y="83"/>
                      <a:pt x="162" y="102"/>
                    </a:cubicBezTo>
                    <a:cubicBezTo>
                      <a:pt x="162" y="105"/>
                      <a:pt x="162" y="107"/>
                      <a:pt x="162" y="110"/>
                    </a:cubicBezTo>
                    <a:cubicBezTo>
                      <a:pt x="163" y="127"/>
                      <a:pt x="163" y="147"/>
                      <a:pt x="150" y="161"/>
                    </a:cubicBezTo>
                    <a:cubicBezTo>
                      <a:pt x="146" y="165"/>
                      <a:pt x="142" y="170"/>
                      <a:pt x="137" y="174"/>
                    </a:cubicBezTo>
                    <a:cubicBezTo>
                      <a:pt x="125" y="185"/>
                      <a:pt x="113" y="197"/>
                      <a:pt x="107" y="211"/>
                    </a:cubicBezTo>
                    <a:cubicBezTo>
                      <a:pt x="105" y="217"/>
                      <a:pt x="104" y="225"/>
                      <a:pt x="104" y="233"/>
                    </a:cubicBezTo>
                    <a:cubicBezTo>
                      <a:pt x="105" y="226"/>
                      <a:pt x="105" y="226"/>
                      <a:pt x="105" y="226"/>
                    </a:cubicBezTo>
                    <a:cubicBezTo>
                      <a:pt x="107" y="225"/>
                      <a:pt x="107" y="225"/>
                      <a:pt x="107" y="225"/>
                    </a:cubicBezTo>
                    <a:cubicBezTo>
                      <a:pt x="107" y="224"/>
                      <a:pt x="109" y="224"/>
                      <a:pt x="111" y="224"/>
                    </a:cubicBezTo>
                    <a:cubicBezTo>
                      <a:pt x="113" y="224"/>
                      <a:pt x="116" y="225"/>
                      <a:pt x="119" y="227"/>
                    </a:cubicBezTo>
                    <a:cubicBezTo>
                      <a:pt x="125" y="231"/>
                      <a:pt x="126" y="240"/>
                      <a:pt x="126" y="242"/>
                    </a:cubicBezTo>
                    <a:cubicBezTo>
                      <a:pt x="126" y="243"/>
                      <a:pt x="126" y="243"/>
                      <a:pt x="126" y="243"/>
                    </a:cubicBezTo>
                    <a:cubicBezTo>
                      <a:pt x="125" y="244"/>
                      <a:pt x="125" y="244"/>
                      <a:pt x="125" y="244"/>
                    </a:cubicBezTo>
                    <a:cubicBezTo>
                      <a:pt x="118" y="258"/>
                      <a:pt x="122" y="291"/>
                      <a:pt x="125" y="303"/>
                    </a:cubicBezTo>
                    <a:cubicBezTo>
                      <a:pt x="125" y="304"/>
                      <a:pt x="125" y="304"/>
                      <a:pt x="125" y="304"/>
                    </a:cubicBezTo>
                    <a:cubicBezTo>
                      <a:pt x="124" y="305"/>
                      <a:pt x="124" y="305"/>
                      <a:pt x="124" y="305"/>
                    </a:cubicBezTo>
                    <a:cubicBezTo>
                      <a:pt x="123" y="310"/>
                      <a:pt x="124" y="311"/>
                      <a:pt x="125" y="312"/>
                    </a:cubicBezTo>
                    <a:cubicBezTo>
                      <a:pt x="128" y="314"/>
                      <a:pt x="131" y="317"/>
                      <a:pt x="133" y="320"/>
                    </a:cubicBezTo>
                    <a:cubicBezTo>
                      <a:pt x="134" y="316"/>
                      <a:pt x="134" y="316"/>
                      <a:pt x="134" y="316"/>
                    </a:cubicBezTo>
                    <a:cubicBezTo>
                      <a:pt x="136" y="315"/>
                      <a:pt x="136" y="315"/>
                      <a:pt x="136" y="315"/>
                    </a:cubicBezTo>
                    <a:cubicBezTo>
                      <a:pt x="138" y="314"/>
                      <a:pt x="140" y="314"/>
                      <a:pt x="142" y="314"/>
                    </a:cubicBezTo>
                    <a:cubicBezTo>
                      <a:pt x="149" y="314"/>
                      <a:pt x="153" y="321"/>
                      <a:pt x="154" y="326"/>
                    </a:cubicBezTo>
                    <a:cubicBezTo>
                      <a:pt x="155" y="327"/>
                      <a:pt x="155" y="327"/>
                      <a:pt x="155" y="327"/>
                    </a:cubicBezTo>
                    <a:cubicBezTo>
                      <a:pt x="151" y="346"/>
                      <a:pt x="151" y="346"/>
                      <a:pt x="151" y="346"/>
                    </a:cubicBezTo>
                    <a:cubicBezTo>
                      <a:pt x="154" y="355"/>
                      <a:pt x="163" y="381"/>
                      <a:pt x="169" y="399"/>
                    </a:cubicBezTo>
                    <a:cubicBezTo>
                      <a:pt x="170" y="400"/>
                      <a:pt x="170" y="400"/>
                      <a:pt x="170" y="400"/>
                    </a:cubicBezTo>
                    <a:cubicBezTo>
                      <a:pt x="169" y="384"/>
                      <a:pt x="169" y="384"/>
                      <a:pt x="169" y="384"/>
                    </a:cubicBezTo>
                    <a:cubicBezTo>
                      <a:pt x="179" y="380"/>
                      <a:pt x="179" y="380"/>
                      <a:pt x="179" y="380"/>
                    </a:cubicBezTo>
                    <a:cubicBezTo>
                      <a:pt x="186" y="381"/>
                      <a:pt x="186" y="381"/>
                      <a:pt x="186" y="381"/>
                    </a:cubicBezTo>
                    <a:cubicBezTo>
                      <a:pt x="184" y="373"/>
                      <a:pt x="183" y="367"/>
                      <a:pt x="183" y="367"/>
                    </a:cubicBezTo>
                    <a:cubicBezTo>
                      <a:pt x="174" y="304"/>
                      <a:pt x="231" y="260"/>
                      <a:pt x="233" y="258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0" y="263"/>
                      <a:pt x="240" y="263"/>
                      <a:pt x="240" y="263"/>
                    </a:cubicBezTo>
                    <a:cubicBezTo>
                      <a:pt x="239" y="269"/>
                      <a:pt x="239" y="287"/>
                      <a:pt x="245" y="307"/>
                    </a:cubicBezTo>
                    <a:cubicBezTo>
                      <a:pt x="251" y="328"/>
                      <a:pt x="246" y="383"/>
                      <a:pt x="235" y="396"/>
                    </a:cubicBezTo>
                    <a:cubicBezTo>
                      <a:pt x="233" y="398"/>
                      <a:pt x="232" y="400"/>
                      <a:pt x="230" y="401"/>
                    </a:cubicBezTo>
                    <a:cubicBezTo>
                      <a:pt x="224" y="408"/>
                      <a:pt x="222" y="410"/>
                      <a:pt x="218" y="429"/>
                    </a:cubicBezTo>
                    <a:cubicBezTo>
                      <a:pt x="216" y="436"/>
                      <a:pt x="216" y="441"/>
                      <a:pt x="218" y="444"/>
                    </a:cubicBezTo>
                    <a:cubicBezTo>
                      <a:pt x="219" y="444"/>
                      <a:pt x="219" y="445"/>
                      <a:pt x="220" y="445"/>
                    </a:cubicBezTo>
                    <a:cubicBezTo>
                      <a:pt x="221" y="430"/>
                      <a:pt x="221" y="430"/>
                      <a:pt x="221" y="430"/>
                    </a:cubicBezTo>
                    <a:cubicBezTo>
                      <a:pt x="243" y="440"/>
                      <a:pt x="243" y="440"/>
                      <a:pt x="243" y="440"/>
                    </a:cubicBezTo>
                    <a:cubicBezTo>
                      <a:pt x="242" y="444"/>
                      <a:pt x="242" y="444"/>
                      <a:pt x="242" y="444"/>
                    </a:cubicBezTo>
                    <a:cubicBezTo>
                      <a:pt x="241" y="447"/>
                      <a:pt x="240" y="455"/>
                      <a:pt x="243" y="460"/>
                    </a:cubicBezTo>
                    <a:cubicBezTo>
                      <a:pt x="245" y="463"/>
                      <a:pt x="251" y="468"/>
                      <a:pt x="257" y="473"/>
                    </a:cubicBezTo>
                    <a:cubicBezTo>
                      <a:pt x="257" y="472"/>
                      <a:pt x="257" y="472"/>
                      <a:pt x="257" y="472"/>
                    </a:cubicBezTo>
                    <a:cubicBezTo>
                      <a:pt x="275" y="475"/>
                      <a:pt x="275" y="475"/>
                      <a:pt x="275" y="475"/>
                    </a:cubicBezTo>
                    <a:cubicBezTo>
                      <a:pt x="280" y="483"/>
                      <a:pt x="280" y="483"/>
                      <a:pt x="280" y="483"/>
                    </a:cubicBezTo>
                    <a:cubicBezTo>
                      <a:pt x="321" y="506"/>
                      <a:pt x="338" y="529"/>
                      <a:pt x="340" y="533"/>
                    </a:cubicBezTo>
                    <a:cubicBezTo>
                      <a:pt x="347" y="540"/>
                      <a:pt x="427" y="616"/>
                      <a:pt x="448" y="648"/>
                    </a:cubicBezTo>
                    <a:cubicBezTo>
                      <a:pt x="468" y="680"/>
                      <a:pt x="487" y="748"/>
                      <a:pt x="483" y="758"/>
                    </a:cubicBezTo>
                    <a:cubicBezTo>
                      <a:pt x="482" y="761"/>
                      <a:pt x="479" y="768"/>
                      <a:pt x="471" y="768"/>
                    </a:cubicBezTo>
                    <a:close/>
                    <a:moveTo>
                      <a:pt x="276" y="508"/>
                    </a:moveTo>
                    <a:cubicBezTo>
                      <a:pt x="283" y="508"/>
                      <a:pt x="290" y="510"/>
                      <a:pt x="296" y="515"/>
                    </a:cubicBezTo>
                    <a:cubicBezTo>
                      <a:pt x="296" y="515"/>
                      <a:pt x="296" y="515"/>
                      <a:pt x="296" y="515"/>
                    </a:cubicBezTo>
                    <a:cubicBezTo>
                      <a:pt x="297" y="516"/>
                      <a:pt x="399" y="615"/>
                      <a:pt x="411" y="626"/>
                    </a:cubicBezTo>
                    <a:cubicBezTo>
                      <a:pt x="425" y="641"/>
                      <a:pt x="450" y="684"/>
                      <a:pt x="446" y="725"/>
                    </a:cubicBezTo>
                    <a:cubicBezTo>
                      <a:pt x="445" y="726"/>
                      <a:pt x="445" y="726"/>
                      <a:pt x="445" y="726"/>
                    </a:cubicBezTo>
                    <a:cubicBezTo>
                      <a:pt x="445" y="727"/>
                      <a:pt x="445" y="727"/>
                      <a:pt x="445" y="727"/>
                    </a:cubicBezTo>
                    <a:cubicBezTo>
                      <a:pt x="445" y="727"/>
                      <a:pt x="441" y="737"/>
                      <a:pt x="456" y="750"/>
                    </a:cubicBezTo>
                    <a:cubicBezTo>
                      <a:pt x="465" y="758"/>
                      <a:pt x="469" y="759"/>
                      <a:pt x="471" y="759"/>
                    </a:cubicBezTo>
                    <a:cubicBezTo>
                      <a:pt x="472" y="759"/>
                      <a:pt x="473" y="759"/>
                      <a:pt x="474" y="755"/>
                    </a:cubicBezTo>
                    <a:cubicBezTo>
                      <a:pt x="476" y="748"/>
                      <a:pt x="461" y="686"/>
                      <a:pt x="440" y="653"/>
                    </a:cubicBezTo>
                    <a:cubicBezTo>
                      <a:pt x="419" y="621"/>
                      <a:pt x="335" y="540"/>
                      <a:pt x="334" y="540"/>
                    </a:cubicBezTo>
                    <a:cubicBezTo>
                      <a:pt x="333" y="539"/>
                      <a:pt x="333" y="539"/>
                      <a:pt x="333" y="539"/>
                    </a:cubicBezTo>
                    <a:cubicBezTo>
                      <a:pt x="333" y="539"/>
                      <a:pt x="316" y="514"/>
                      <a:pt x="274" y="491"/>
                    </a:cubicBezTo>
                    <a:cubicBezTo>
                      <a:pt x="273" y="490"/>
                      <a:pt x="273" y="490"/>
                      <a:pt x="273" y="490"/>
                    </a:cubicBezTo>
                    <a:cubicBezTo>
                      <a:pt x="269" y="483"/>
                      <a:pt x="269" y="483"/>
                      <a:pt x="269" y="483"/>
                    </a:cubicBezTo>
                    <a:cubicBezTo>
                      <a:pt x="272" y="494"/>
                      <a:pt x="272" y="494"/>
                      <a:pt x="272" y="494"/>
                    </a:cubicBezTo>
                    <a:cubicBezTo>
                      <a:pt x="262" y="487"/>
                      <a:pt x="262" y="487"/>
                      <a:pt x="262" y="487"/>
                    </a:cubicBezTo>
                    <a:cubicBezTo>
                      <a:pt x="260" y="486"/>
                      <a:pt x="240" y="473"/>
                      <a:pt x="235" y="465"/>
                    </a:cubicBezTo>
                    <a:cubicBezTo>
                      <a:pt x="231" y="458"/>
                      <a:pt x="231" y="450"/>
                      <a:pt x="232" y="445"/>
                    </a:cubicBezTo>
                    <a:cubicBezTo>
                      <a:pt x="229" y="444"/>
                      <a:pt x="229" y="444"/>
                      <a:pt x="229" y="444"/>
                    </a:cubicBezTo>
                    <a:cubicBezTo>
                      <a:pt x="228" y="455"/>
                      <a:pt x="228" y="455"/>
                      <a:pt x="228" y="455"/>
                    </a:cubicBezTo>
                    <a:cubicBezTo>
                      <a:pt x="224" y="455"/>
                      <a:pt x="224" y="455"/>
                      <a:pt x="224" y="455"/>
                    </a:cubicBezTo>
                    <a:cubicBezTo>
                      <a:pt x="224" y="455"/>
                      <a:pt x="216" y="456"/>
                      <a:pt x="211" y="449"/>
                    </a:cubicBezTo>
                    <a:cubicBezTo>
                      <a:pt x="207" y="444"/>
                      <a:pt x="206" y="437"/>
                      <a:pt x="209" y="427"/>
                    </a:cubicBezTo>
                    <a:cubicBezTo>
                      <a:pt x="214" y="406"/>
                      <a:pt x="216" y="403"/>
                      <a:pt x="224" y="395"/>
                    </a:cubicBezTo>
                    <a:cubicBezTo>
                      <a:pt x="225" y="393"/>
                      <a:pt x="226" y="392"/>
                      <a:pt x="228" y="390"/>
                    </a:cubicBezTo>
                    <a:cubicBezTo>
                      <a:pt x="237" y="380"/>
                      <a:pt x="242" y="329"/>
                      <a:pt x="236" y="310"/>
                    </a:cubicBezTo>
                    <a:cubicBezTo>
                      <a:pt x="232" y="296"/>
                      <a:pt x="230" y="283"/>
                      <a:pt x="230" y="273"/>
                    </a:cubicBezTo>
                    <a:cubicBezTo>
                      <a:pt x="215" y="287"/>
                      <a:pt x="186" y="322"/>
                      <a:pt x="192" y="365"/>
                    </a:cubicBezTo>
                    <a:cubicBezTo>
                      <a:pt x="193" y="371"/>
                      <a:pt x="198" y="390"/>
                      <a:pt x="205" y="398"/>
                    </a:cubicBezTo>
                    <a:cubicBezTo>
                      <a:pt x="205" y="398"/>
                      <a:pt x="205" y="398"/>
                      <a:pt x="205" y="398"/>
                    </a:cubicBezTo>
                    <a:cubicBezTo>
                      <a:pt x="206" y="399"/>
                      <a:pt x="206" y="399"/>
                      <a:pt x="206" y="399"/>
                    </a:cubicBezTo>
                    <a:cubicBezTo>
                      <a:pt x="206" y="400"/>
                      <a:pt x="212" y="421"/>
                      <a:pt x="205" y="437"/>
                    </a:cubicBezTo>
                    <a:cubicBezTo>
                      <a:pt x="203" y="444"/>
                      <a:pt x="203" y="444"/>
                      <a:pt x="203" y="444"/>
                    </a:cubicBezTo>
                    <a:cubicBezTo>
                      <a:pt x="185" y="425"/>
                      <a:pt x="185" y="425"/>
                      <a:pt x="185" y="425"/>
                    </a:cubicBezTo>
                    <a:cubicBezTo>
                      <a:pt x="184" y="424"/>
                      <a:pt x="184" y="424"/>
                      <a:pt x="184" y="424"/>
                    </a:cubicBezTo>
                    <a:cubicBezTo>
                      <a:pt x="184" y="423"/>
                      <a:pt x="182" y="405"/>
                      <a:pt x="184" y="390"/>
                    </a:cubicBezTo>
                    <a:cubicBezTo>
                      <a:pt x="181" y="389"/>
                      <a:pt x="181" y="389"/>
                      <a:pt x="181" y="389"/>
                    </a:cubicBezTo>
                    <a:cubicBezTo>
                      <a:pt x="179" y="390"/>
                      <a:pt x="179" y="390"/>
                      <a:pt x="179" y="390"/>
                    </a:cubicBezTo>
                    <a:cubicBezTo>
                      <a:pt x="181" y="416"/>
                      <a:pt x="181" y="416"/>
                      <a:pt x="181" y="416"/>
                    </a:cubicBezTo>
                    <a:cubicBezTo>
                      <a:pt x="161" y="405"/>
                      <a:pt x="161" y="405"/>
                      <a:pt x="161" y="405"/>
                    </a:cubicBezTo>
                    <a:cubicBezTo>
                      <a:pt x="161" y="404"/>
                      <a:pt x="161" y="404"/>
                      <a:pt x="161" y="404"/>
                    </a:cubicBezTo>
                    <a:cubicBezTo>
                      <a:pt x="157" y="393"/>
                      <a:pt x="154" y="385"/>
                      <a:pt x="152" y="378"/>
                    </a:cubicBezTo>
                    <a:cubicBezTo>
                      <a:pt x="152" y="380"/>
                      <a:pt x="153" y="381"/>
                      <a:pt x="153" y="383"/>
                    </a:cubicBezTo>
                    <a:cubicBezTo>
                      <a:pt x="155" y="397"/>
                      <a:pt x="155" y="397"/>
                      <a:pt x="155" y="397"/>
                    </a:cubicBezTo>
                    <a:cubicBezTo>
                      <a:pt x="145" y="387"/>
                      <a:pt x="145" y="387"/>
                      <a:pt x="145" y="387"/>
                    </a:cubicBezTo>
                    <a:cubicBezTo>
                      <a:pt x="145" y="387"/>
                      <a:pt x="122" y="366"/>
                      <a:pt x="95" y="361"/>
                    </a:cubicBezTo>
                    <a:cubicBezTo>
                      <a:pt x="83" y="360"/>
                      <a:pt x="70" y="358"/>
                      <a:pt x="57" y="358"/>
                    </a:cubicBezTo>
                    <a:cubicBezTo>
                      <a:pt x="31" y="358"/>
                      <a:pt x="16" y="365"/>
                      <a:pt x="11" y="379"/>
                    </a:cubicBezTo>
                    <a:cubicBezTo>
                      <a:pt x="14" y="379"/>
                      <a:pt x="17" y="378"/>
                      <a:pt x="20" y="378"/>
                    </a:cubicBezTo>
                    <a:cubicBezTo>
                      <a:pt x="25" y="378"/>
                      <a:pt x="30" y="379"/>
                      <a:pt x="34" y="381"/>
                    </a:cubicBezTo>
                    <a:cubicBezTo>
                      <a:pt x="40" y="384"/>
                      <a:pt x="46" y="389"/>
                      <a:pt x="52" y="395"/>
                    </a:cubicBezTo>
                    <a:cubicBezTo>
                      <a:pt x="61" y="402"/>
                      <a:pt x="70" y="410"/>
                      <a:pt x="79" y="413"/>
                    </a:cubicBezTo>
                    <a:cubicBezTo>
                      <a:pt x="82" y="414"/>
                      <a:pt x="86" y="414"/>
                      <a:pt x="90" y="414"/>
                    </a:cubicBezTo>
                    <a:cubicBezTo>
                      <a:pt x="100" y="414"/>
                      <a:pt x="111" y="410"/>
                      <a:pt x="120" y="406"/>
                    </a:cubicBezTo>
                    <a:cubicBezTo>
                      <a:pt x="129" y="403"/>
                      <a:pt x="137" y="399"/>
                      <a:pt x="145" y="399"/>
                    </a:cubicBezTo>
                    <a:cubicBezTo>
                      <a:pt x="148" y="399"/>
                      <a:pt x="150" y="400"/>
                      <a:pt x="153" y="401"/>
                    </a:cubicBezTo>
                    <a:cubicBezTo>
                      <a:pt x="172" y="409"/>
                      <a:pt x="206" y="449"/>
                      <a:pt x="208" y="450"/>
                    </a:cubicBezTo>
                    <a:cubicBezTo>
                      <a:pt x="202" y="457"/>
                      <a:pt x="202" y="457"/>
                      <a:pt x="202" y="457"/>
                    </a:cubicBezTo>
                    <a:cubicBezTo>
                      <a:pt x="201" y="457"/>
                      <a:pt x="159" y="432"/>
                      <a:pt x="135" y="434"/>
                    </a:cubicBezTo>
                    <a:cubicBezTo>
                      <a:pt x="122" y="435"/>
                      <a:pt x="100" y="446"/>
                      <a:pt x="80" y="456"/>
                    </a:cubicBezTo>
                    <a:cubicBezTo>
                      <a:pt x="70" y="461"/>
                      <a:pt x="61" y="466"/>
                      <a:pt x="53" y="469"/>
                    </a:cubicBezTo>
                    <a:cubicBezTo>
                      <a:pt x="60" y="471"/>
                      <a:pt x="67" y="474"/>
                      <a:pt x="73" y="478"/>
                    </a:cubicBezTo>
                    <a:cubicBezTo>
                      <a:pt x="83" y="486"/>
                      <a:pt x="107" y="488"/>
                      <a:pt x="115" y="488"/>
                    </a:cubicBezTo>
                    <a:cubicBezTo>
                      <a:pt x="124" y="488"/>
                      <a:pt x="124" y="488"/>
                      <a:pt x="124" y="488"/>
                    </a:cubicBezTo>
                    <a:cubicBezTo>
                      <a:pt x="119" y="495"/>
                      <a:pt x="119" y="495"/>
                      <a:pt x="119" y="495"/>
                    </a:cubicBezTo>
                    <a:cubicBezTo>
                      <a:pt x="116" y="499"/>
                      <a:pt x="97" y="525"/>
                      <a:pt x="81" y="537"/>
                    </a:cubicBezTo>
                    <a:cubicBezTo>
                      <a:pt x="88" y="539"/>
                      <a:pt x="100" y="542"/>
                      <a:pt x="113" y="542"/>
                    </a:cubicBezTo>
                    <a:cubicBezTo>
                      <a:pt x="127" y="542"/>
                      <a:pt x="140" y="539"/>
                      <a:pt x="152" y="534"/>
                    </a:cubicBezTo>
                    <a:cubicBezTo>
                      <a:pt x="181" y="520"/>
                      <a:pt x="185" y="512"/>
                      <a:pt x="185" y="512"/>
                    </a:cubicBezTo>
                    <a:cubicBezTo>
                      <a:pt x="185" y="511"/>
                      <a:pt x="185" y="511"/>
                      <a:pt x="185" y="511"/>
                    </a:cubicBezTo>
                    <a:cubicBezTo>
                      <a:pt x="192" y="500"/>
                      <a:pt x="209" y="473"/>
                      <a:pt x="221" y="473"/>
                    </a:cubicBezTo>
                    <a:cubicBezTo>
                      <a:pt x="232" y="473"/>
                      <a:pt x="239" y="473"/>
                      <a:pt x="244" y="477"/>
                    </a:cubicBezTo>
                    <a:cubicBezTo>
                      <a:pt x="258" y="487"/>
                      <a:pt x="258" y="487"/>
                      <a:pt x="258" y="487"/>
                    </a:cubicBezTo>
                    <a:cubicBezTo>
                      <a:pt x="250" y="489"/>
                      <a:pt x="250" y="489"/>
                      <a:pt x="250" y="489"/>
                    </a:cubicBezTo>
                    <a:cubicBezTo>
                      <a:pt x="253" y="492"/>
                      <a:pt x="253" y="492"/>
                      <a:pt x="253" y="492"/>
                    </a:cubicBezTo>
                    <a:cubicBezTo>
                      <a:pt x="258" y="493"/>
                      <a:pt x="268" y="494"/>
                      <a:pt x="278" y="497"/>
                    </a:cubicBezTo>
                    <a:cubicBezTo>
                      <a:pt x="277" y="506"/>
                      <a:pt x="277" y="506"/>
                      <a:pt x="277" y="506"/>
                    </a:cubicBezTo>
                    <a:cubicBezTo>
                      <a:pt x="270" y="507"/>
                      <a:pt x="249" y="510"/>
                      <a:pt x="245" y="519"/>
                    </a:cubicBezTo>
                    <a:cubicBezTo>
                      <a:pt x="243" y="521"/>
                      <a:pt x="242" y="526"/>
                      <a:pt x="241" y="531"/>
                    </a:cubicBezTo>
                    <a:cubicBezTo>
                      <a:pt x="237" y="549"/>
                      <a:pt x="230" y="579"/>
                      <a:pt x="199" y="602"/>
                    </a:cubicBezTo>
                    <a:cubicBezTo>
                      <a:pt x="198" y="610"/>
                      <a:pt x="192" y="641"/>
                      <a:pt x="205" y="663"/>
                    </a:cubicBezTo>
                    <a:cubicBezTo>
                      <a:pt x="215" y="654"/>
                      <a:pt x="241" y="628"/>
                      <a:pt x="245" y="595"/>
                    </a:cubicBezTo>
                    <a:cubicBezTo>
                      <a:pt x="247" y="573"/>
                      <a:pt x="245" y="560"/>
                      <a:pt x="243" y="550"/>
                    </a:cubicBezTo>
                    <a:cubicBezTo>
                      <a:pt x="241" y="540"/>
                      <a:pt x="240" y="533"/>
                      <a:pt x="246" y="525"/>
                    </a:cubicBezTo>
                    <a:cubicBezTo>
                      <a:pt x="252" y="514"/>
                      <a:pt x="265" y="508"/>
                      <a:pt x="276" y="508"/>
                    </a:cubicBezTo>
                    <a:close/>
                    <a:moveTo>
                      <a:pt x="193" y="421"/>
                    </a:moveTo>
                    <a:cubicBezTo>
                      <a:pt x="199" y="426"/>
                      <a:pt x="199" y="426"/>
                      <a:pt x="199" y="426"/>
                    </a:cubicBezTo>
                    <a:cubicBezTo>
                      <a:pt x="200" y="416"/>
                      <a:pt x="198" y="406"/>
                      <a:pt x="197" y="403"/>
                    </a:cubicBezTo>
                    <a:cubicBezTo>
                      <a:pt x="195" y="401"/>
                      <a:pt x="194" y="398"/>
                      <a:pt x="192" y="396"/>
                    </a:cubicBezTo>
                    <a:cubicBezTo>
                      <a:pt x="192" y="406"/>
                      <a:pt x="193" y="417"/>
                      <a:pt x="193" y="421"/>
                    </a:cubicBezTo>
                    <a:close/>
                    <a:moveTo>
                      <a:pt x="137" y="343"/>
                    </a:moveTo>
                    <a:cubicBezTo>
                      <a:pt x="140" y="348"/>
                      <a:pt x="143" y="353"/>
                      <a:pt x="145" y="358"/>
                    </a:cubicBezTo>
                    <a:cubicBezTo>
                      <a:pt x="140" y="343"/>
                      <a:pt x="141" y="342"/>
                      <a:pt x="142" y="340"/>
                    </a:cubicBezTo>
                    <a:cubicBezTo>
                      <a:pt x="143" y="339"/>
                      <a:pt x="143" y="339"/>
                      <a:pt x="143" y="339"/>
                    </a:cubicBezTo>
                    <a:cubicBezTo>
                      <a:pt x="145" y="327"/>
                      <a:pt x="145" y="327"/>
                      <a:pt x="145" y="327"/>
                    </a:cubicBezTo>
                    <a:cubicBezTo>
                      <a:pt x="144" y="325"/>
                      <a:pt x="143" y="323"/>
                      <a:pt x="142" y="323"/>
                    </a:cubicBezTo>
                    <a:lnTo>
                      <a:pt x="137" y="343"/>
                    </a:lnTo>
                    <a:close/>
                    <a:moveTo>
                      <a:pt x="95" y="306"/>
                    </a:moveTo>
                    <a:cubicBezTo>
                      <a:pt x="94" y="306"/>
                      <a:pt x="94" y="307"/>
                      <a:pt x="94" y="308"/>
                    </a:cubicBezTo>
                    <a:cubicBezTo>
                      <a:pt x="94" y="310"/>
                      <a:pt x="95" y="310"/>
                      <a:pt x="96" y="310"/>
                    </a:cubicBezTo>
                    <a:cubicBezTo>
                      <a:pt x="110" y="316"/>
                      <a:pt x="121" y="324"/>
                      <a:pt x="131" y="335"/>
                    </a:cubicBezTo>
                    <a:cubicBezTo>
                      <a:pt x="131" y="335"/>
                      <a:pt x="131" y="335"/>
                      <a:pt x="131" y="335"/>
                    </a:cubicBezTo>
                    <a:cubicBezTo>
                      <a:pt x="129" y="332"/>
                      <a:pt x="124" y="323"/>
                      <a:pt x="120" y="320"/>
                    </a:cubicBezTo>
                    <a:cubicBezTo>
                      <a:pt x="116" y="317"/>
                      <a:pt x="113" y="312"/>
                      <a:pt x="115" y="303"/>
                    </a:cubicBezTo>
                    <a:cubicBezTo>
                      <a:pt x="114" y="296"/>
                      <a:pt x="108" y="260"/>
                      <a:pt x="116" y="241"/>
                    </a:cubicBezTo>
                    <a:cubicBezTo>
                      <a:pt x="116" y="239"/>
                      <a:pt x="115" y="235"/>
                      <a:pt x="114" y="234"/>
                    </a:cubicBezTo>
                    <a:cubicBezTo>
                      <a:pt x="113" y="234"/>
                      <a:pt x="113" y="234"/>
                      <a:pt x="113" y="234"/>
                    </a:cubicBezTo>
                    <a:cubicBezTo>
                      <a:pt x="109" y="273"/>
                      <a:pt x="109" y="273"/>
                      <a:pt x="109" y="273"/>
                    </a:cubicBezTo>
                    <a:cubicBezTo>
                      <a:pt x="100" y="274"/>
                      <a:pt x="100" y="274"/>
                      <a:pt x="100" y="274"/>
                    </a:cubicBezTo>
                    <a:cubicBezTo>
                      <a:pt x="100" y="272"/>
                      <a:pt x="96" y="256"/>
                      <a:pt x="95" y="238"/>
                    </a:cubicBezTo>
                    <a:cubicBezTo>
                      <a:pt x="95" y="255"/>
                      <a:pt x="97" y="281"/>
                      <a:pt x="112" y="305"/>
                    </a:cubicBezTo>
                    <a:cubicBezTo>
                      <a:pt x="105" y="311"/>
                      <a:pt x="105" y="311"/>
                      <a:pt x="105" y="311"/>
                    </a:cubicBezTo>
                    <a:cubicBezTo>
                      <a:pt x="105" y="311"/>
                      <a:pt x="100" y="307"/>
                      <a:pt x="95" y="306"/>
                    </a:cubicBezTo>
                    <a:close/>
                    <a:moveTo>
                      <a:pt x="56" y="163"/>
                    </a:moveTo>
                    <a:cubicBezTo>
                      <a:pt x="57" y="165"/>
                      <a:pt x="71" y="184"/>
                      <a:pt x="83" y="192"/>
                    </a:cubicBezTo>
                    <a:cubicBezTo>
                      <a:pt x="96" y="200"/>
                      <a:pt x="96" y="207"/>
                      <a:pt x="96" y="215"/>
                    </a:cubicBezTo>
                    <a:cubicBezTo>
                      <a:pt x="96" y="216"/>
                      <a:pt x="96" y="217"/>
                      <a:pt x="96" y="218"/>
                    </a:cubicBezTo>
                    <a:cubicBezTo>
                      <a:pt x="96" y="218"/>
                      <a:pt x="96" y="219"/>
                      <a:pt x="96" y="220"/>
                    </a:cubicBezTo>
                    <a:cubicBezTo>
                      <a:pt x="96" y="215"/>
                      <a:pt x="97" y="211"/>
                      <a:pt x="99" y="207"/>
                    </a:cubicBezTo>
                    <a:cubicBezTo>
                      <a:pt x="106" y="191"/>
                      <a:pt x="119" y="179"/>
                      <a:pt x="130" y="168"/>
                    </a:cubicBezTo>
                    <a:cubicBezTo>
                      <a:pt x="135" y="163"/>
                      <a:pt x="139" y="159"/>
                      <a:pt x="143" y="155"/>
                    </a:cubicBezTo>
                    <a:cubicBezTo>
                      <a:pt x="154" y="143"/>
                      <a:pt x="153" y="127"/>
                      <a:pt x="153" y="111"/>
                    </a:cubicBezTo>
                    <a:cubicBezTo>
                      <a:pt x="153" y="108"/>
                      <a:pt x="153" y="105"/>
                      <a:pt x="153" y="102"/>
                    </a:cubicBezTo>
                    <a:cubicBezTo>
                      <a:pt x="153" y="90"/>
                      <a:pt x="155" y="71"/>
                      <a:pt x="159" y="58"/>
                    </a:cubicBezTo>
                    <a:cubicBezTo>
                      <a:pt x="145" y="67"/>
                      <a:pt x="121" y="86"/>
                      <a:pt x="110" y="120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1" y="118"/>
                      <a:pt x="100" y="89"/>
                      <a:pt x="83" y="72"/>
                    </a:cubicBezTo>
                    <a:cubicBezTo>
                      <a:pt x="71" y="60"/>
                      <a:pt x="67" y="46"/>
                      <a:pt x="64" y="36"/>
                    </a:cubicBezTo>
                    <a:cubicBezTo>
                      <a:pt x="64" y="34"/>
                      <a:pt x="63" y="31"/>
                      <a:pt x="63" y="30"/>
                    </a:cubicBezTo>
                    <a:cubicBezTo>
                      <a:pt x="62" y="28"/>
                      <a:pt x="61" y="26"/>
                      <a:pt x="59" y="24"/>
                    </a:cubicBezTo>
                    <a:cubicBezTo>
                      <a:pt x="59" y="38"/>
                      <a:pt x="58" y="61"/>
                      <a:pt x="55" y="70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0" y="85"/>
                      <a:pt x="36" y="126"/>
                      <a:pt x="56" y="16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9" name="Freeform 402"/>
              <p:cNvSpPr>
                <a:spLocks/>
              </p:cNvSpPr>
              <p:nvPr/>
            </p:nvSpPr>
            <p:spPr bwMode="auto">
              <a:xfrm>
                <a:off x="1839" y="3891"/>
                <a:ext cx="90" cy="75"/>
              </a:xfrm>
              <a:custGeom>
                <a:avLst/>
                <a:gdLst>
                  <a:gd name="T0" fmla="*/ 0 w 38"/>
                  <a:gd name="T1" fmla="*/ 6 h 32"/>
                  <a:gd name="T2" fmla="*/ 10 w 38"/>
                  <a:gd name="T3" fmla="*/ 7 h 32"/>
                  <a:gd name="T4" fmla="*/ 22 w 38"/>
                  <a:gd name="T5" fmla="*/ 18 h 32"/>
                  <a:gd name="T6" fmla="*/ 34 w 38"/>
                  <a:gd name="T7" fmla="*/ 27 h 32"/>
                  <a:gd name="T8" fmla="*/ 34 w 38"/>
                  <a:gd name="T9" fmla="*/ 32 h 32"/>
                  <a:gd name="T10" fmla="*/ 38 w 38"/>
                  <a:gd name="T11" fmla="*/ 27 h 32"/>
                  <a:gd name="T12" fmla="*/ 37 w 38"/>
                  <a:gd name="T13" fmla="*/ 18 h 32"/>
                  <a:gd name="T14" fmla="*/ 36 w 38"/>
                  <a:gd name="T15" fmla="*/ 22 h 32"/>
                  <a:gd name="T16" fmla="*/ 32 w 38"/>
                  <a:gd name="T17" fmla="*/ 19 h 32"/>
                  <a:gd name="T18" fmla="*/ 29 w 38"/>
                  <a:gd name="T19" fmla="*/ 13 h 32"/>
                  <a:gd name="T20" fmla="*/ 29 w 38"/>
                  <a:gd name="T21" fmla="*/ 17 h 32"/>
                  <a:gd name="T22" fmla="*/ 24 w 38"/>
                  <a:gd name="T23" fmla="*/ 16 h 32"/>
                  <a:gd name="T24" fmla="*/ 21 w 38"/>
                  <a:gd name="T25" fmla="*/ 10 h 32"/>
                  <a:gd name="T26" fmla="*/ 20 w 38"/>
                  <a:gd name="T27" fmla="*/ 15 h 32"/>
                  <a:gd name="T28" fmla="*/ 17 w 38"/>
                  <a:gd name="T29" fmla="*/ 12 h 32"/>
                  <a:gd name="T30" fmla="*/ 17 w 38"/>
                  <a:gd name="T31" fmla="*/ 6 h 32"/>
                  <a:gd name="T32" fmla="*/ 15 w 38"/>
                  <a:gd name="T33" fmla="*/ 9 h 32"/>
                  <a:gd name="T34" fmla="*/ 9 w 38"/>
                  <a:gd name="T35" fmla="*/ 5 h 32"/>
                  <a:gd name="T36" fmla="*/ 5 w 38"/>
                  <a:gd name="T37" fmla="*/ 0 h 32"/>
                  <a:gd name="T38" fmla="*/ 3 w 38"/>
                  <a:gd name="T39" fmla="*/ 3 h 32"/>
                  <a:gd name="T40" fmla="*/ 0 w 38"/>
                  <a:gd name="T41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" h="32">
                    <a:moveTo>
                      <a:pt x="0" y="6"/>
                    </a:moveTo>
                    <a:cubicBezTo>
                      <a:pt x="0" y="6"/>
                      <a:pt x="5" y="3"/>
                      <a:pt x="10" y="7"/>
                    </a:cubicBezTo>
                    <a:cubicBezTo>
                      <a:pt x="15" y="11"/>
                      <a:pt x="18" y="16"/>
                      <a:pt x="22" y="18"/>
                    </a:cubicBezTo>
                    <a:cubicBezTo>
                      <a:pt x="27" y="19"/>
                      <a:pt x="33" y="24"/>
                      <a:pt x="34" y="27"/>
                    </a:cubicBezTo>
                    <a:cubicBezTo>
                      <a:pt x="35" y="30"/>
                      <a:pt x="34" y="32"/>
                      <a:pt x="34" y="32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7" y="18"/>
                      <a:pt x="24" y="16"/>
                    </a:cubicBezTo>
                    <a:cubicBezTo>
                      <a:pt x="20" y="14"/>
                      <a:pt x="21" y="10"/>
                      <a:pt x="21" y="10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2" y="6"/>
                      <a:pt x="9" y="5"/>
                    </a:cubicBezTo>
                    <a:cubicBezTo>
                      <a:pt x="6" y="4"/>
                      <a:pt x="5" y="3"/>
                      <a:pt x="5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6"/>
                      <a:pt x="0" y="6"/>
                      <a:pt x="0" y="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0" name="Freeform 403"/>
              <p:cNvSpPr>
                <a:spLocks/>
              </p:cNvSpPr>
              <p:nvPr/>
            </p:nvSpPr>
            <p:spPr bwMode="auto">
              <a:xfrm>
                <a:off x="1352" y="3205"/>
                <a:ext cx="45" cy="87"/>
              </a:xfrm>
              <a:custGeom>
                <a:avLst/>
                <a:gdLst>
                  <a:gd name="T0" fmla="*/ 3 w 19"/>
                  <a:gd name="T1" fmla="*/ 3 h 37"/>
                  <a:gd name="T2" fmla="*/ 6 w 19"/>
                  <a:gd name="T3" fmla="*/ 24 h 37"/>
                  <a:gd name="T4" fmla="*/ 19 w 19"/>
                  <a:gd name="T5" fmla="*/ 37 h 37"/>
                  <a:gd name="T6" fmla="*/ 15 w 19"/>
                  <a:gd name="T7" fmla="*/ 23 h 37"/>
                  <a:gd name="T8" fmla="*/ 18 w 19"/>
                  <a:gd name="T9" fmla="*/ 13 h 37"/>
                  <a:gd name="T10" fmla="*/ 12 w 19"/>
                  <a:gd name="T11" fmla="*/ 0 h 37"/>
                  <a:gd name="T12" fmla="*/ 3 w 19"/>
                  <a:gd name="T13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37">
                    <a:moveTo>
                      <a:pt x="3" y="3"/>
                    </a:moveTo>
                    <a:cubicBezTo>
                      <a:pt x="3" y="3"/>
                      <a:pt x="0" y="18"/>
                      <a:pt x="6" y="24"/>
                    </a:cubicBezTo>
                    <a:cubicBezTo>
                      <a:pt x="11" y="30"/>
                      <a:pt x="19" y="37"/>
                      <a:pt x="19" y="37"/>
                    </a:cubicBezTo>
                    <a:cubicBezTo>
                      <a:pt x="19" y="37"/>
                      <a:pt x="14" y="26"/>
                      <a:pt x="15" y="23"/>
                    </a:cubicBezTo>
                    <a:cubicBezTo>
                      <a:pt x="15" y="19"/>
                      <a:pt x="18" y="13"/>
                      <a:pt x="18" y="1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8" y="3"/>
                      <a:pt x="3" y="3"/>
                    </a:cubicBezTo>
                    <a:close/>
                  </a:path>
                </a:pathLst>
              </a:custGeom>
              <a:solidFill>
                <a:srgbClr val="C6C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1" name="Freeform 404"/>
              <p:cNvSpPr>
                <a:spLocks noEditPoints="1"/>
              </p:cNvSpPr>
              <p:nvPr/>
            </p:nvSpPr>
            <p:spPr bwMode="auto">
              <a:xfrm>
                <a:off x="1337" y="3191"/>
                <a:ext cx="74" cy="111"/>
              </a:xfrm>
              <a:custGeom>
                <a:avLst/>
                <a:gdLst>
                  <a:gd name="T0" fmla="*/ 22 w 31"/>
                  <a:gd name="T1" fmla="*/ 47 h 47"/>
                  <a:gd name="T2" fmla="*/ 7 w 31"/>
                  <a:gd name="T3" fmla="*/ 34 h 47"/>
                  <a:gd name="T4" fmla="*/ 4 w 31"/>
                  <a:gd name="T5" fmla="*/ 8 h 47"/>
                  <a:gd name="T6" fmla="*/ 5 w 31"/>
                  <a:gd name="T7" fmla="*/ 3 h 47"/>
                  <a:gd name="T8" fmla="*/ 9 w 31"/>
                  <a:gd name="T9" fmla="*/ 3 h 47"/>
                  <a:gd name="T10" fmla="*/ 15 w 31"/>
                  <a:gd name="T11" fmla="*/ 1 h 47"/>
                  <a:gd name="T12" fmla="*/ 17 w 31"/>
                  <a:gd name="T13" fmla="*/ 0 h 47"/>
                  <a:gd name="T14" fmla="*/ 22 w 31"/>
                  <a:gd name="T15" fmla="*/ 0 h 47"/>
                  <a:gd name="T16" fmla="*/ 31 w 31"/>
                  <a:gd name="T17" fmla="*/ 19 h 47"/>
                  <a:gd name="T18" fmla="*/ 30 w 31"/>
                  <a:gd name="T19" fmla="*/ 21 h 47"/>
                  <a:gd name="T20" fmla="*/ 26 w 31"/>
                  <a:gd name="T21" fmla="*/ 30 h 47"/>
                  <a:gd name="T22" fmla="*/ 30 w 31"/>
                  <a:gd name="T23" fmla="*/ 40 h 47"/>
                  <a:gd name="T24" fmla="*/ 22 w 31"/>
                  <a:gd name="T25" fmla="*/ 47 h 47"/>
                  <a:gd name="T26" fmla="*/ 14 w 31"/>
                  <a:gd name="T27" fmla="*/ 14 h 47"/>
                  <a:gd name="T28" fmla="*/ 15 w 31"/>
                  <a:gd name="T29" fmla="*/ 26 h 47"/>
                  <a:gd name="T30" fmla="*/ 18 w 31"/>
                  <a:gd name="T31" fmla="*/ 19 h 47"/>
                  <a:gd name="T32" fmla="*/ 16 w 31"/>
                  <a:gd name="T33" fmla="*/ 14 h 47"/>
                  <a:gd name="T34" fmla="*/ 14 w 31"/>
                  <a:gd name="T35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47">
                    <a:moveTo>
                      <a:pt x="22" y="47"/>
                    </a:moveTo>
                    <a:cubicBezTo>
                      <a:pt x="21" y="47"/>
                      <a:pt x="13" y="40"/>
                      <a:pt x="7" y="34"/>
                    </a:cubicBezTo>
                    <a:cubicBezTo>
                      <a:pt x="0" y="26"/>
                      <a:pt x="3" y="11"/>
                      <a:pt x="4" y="8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3"/>
                      <a:pt x="13" y="3"/>
                      <a:pt x="15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8" y="23"/>
                      <a:pt x="27" y="28"/>
                      <a:pt x="26" y="30"/>
                    </a:cubicBezTo>
                    <a:cubicBezTo>
                      <a:pt x="26" y="31"/>
                      <a:pt x="28" y="36"/>
                      <a:pt x="30" y="40"/>
                    </a:cubicBezTo>
                    <a:lnTo>
                      <a:pt x="22" y="47"/>
                    </a:lnTo>
                    <a:close/>
                    <a:moveTo>
                      <a:pt x="14" y="14"/>
                    </a:moveTo>
                    <a:cubicBezTo>
                      <a:pt x="14" y="18"/>
                      <a:pt x="14" y="23"/>
                      <a:pt x="15" y="26"/>
                    </a:cubicBezTo>
                    <a:cubicBezTo>
                      <a:pt x="16" y="23"/>
                      <a:pt x="17" y="21"/>
                      <a:pt x="18" y="19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4"/>
                      <a:pt x="15" y="14"/>
                      <a:pt x="14" y="1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2" name="Freeform 405"/>
              <p:cNvSpPr>
                <a:spLocks/>
              </p:cNvSpPr>
              <p:nvPr/>
            </p:nvSpPr>
            <p:spPr bwMode="auto">
              <a:xfrm>
                <a:off x="1293" y="3172"/>
                <a:ext cx="35" cy="64"/>
              </a:xfrm>
              <a:custGeom>
                <a:avLst/>
                <a:gdLst>
                  <a:gd name="T0" fmla="*/ 5 w 15"/>
                  <a:gd name="T1" fmla="*/ 0 h 27"/>
                  <a:gd name="T2" fmla="*/ 4 w 15"/>
                  <a:gd name="T3" fmla="*/ 21 h 27"/>
                  <a:gd name="T4" fmla="*/ 14 w 15"/>
                  <a:gd name="T5" fmla="*/ 25 h 27"/>
                  <a:gd name="T6" fmla="*/ 15 w 15"/>
                  <a:gd name="T7" fmla="*/ 15 h 27"/>
                  <a:gd name="T8" fmla="*/ 5 w 1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7">
                    <a:moveTo>
                      <a:pt x="5" y="0"/>
                    </a:moveTo>
                    <a:cubicBezTo>
                      <a:pt x="5" y="0"/>
                      <a:pt x="0" y="15"/>
                      <a:pt x="4" y="21"/>
                    </a:cubicBezTo>
                    <a:cubicBezTo>
                      <a:pt x="9" y="27"/>
                      <a:pt x="14" y="25"/>
                      <a:pt x="14" y="2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5" y="6"/>
                      <a:pt x="5" y="0"/>
                    </a:cubicBezTo>
                    <a:close/>
                  </a:path>
                </a:pathLst>
              </a:custGeom>
              <a:solidFill>
                <a:srgbClr val="C6C1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3" name="Freeform 406"/>
              <p:cNvSpPr>
                <a:spLocks noEditPoints="1"/>
              </p:cNvSpPr>
              <p:nvPr/>
            </p:nvSpPr>
            <p:spPr bwMode="auto">
              <a:xfrm>
                <a:off x="1276" y="3167"/>
                <a:ext cx="69" cy="78"/>
              </a:xfrm>
              <a:custGeom>
                <a:avLst/>
                <a:gdLst>
                  <a:gd name="T0" fmla="*/ 19 w 29"/>
                  <a:gd name="T1" fmla="*/ 33 h 33"/>
                  <a:gd name="T2" fmla="*/ 19 w 29"/>
                  <a:gd name="T3" fmla="*/ 33 h 33"/>
                  <a:gd name="T4" fmla="*/ 7 w 29"/>
                  <a:gd name="T5" fmla="*/ 26 h 33"/>
                  <a:gd name="T6" fmla="*/ 7 w 29"/>
                  <a:gd name="T7" fmla="*/ 0 h 33"/>
                  <a:gd name="T8" fmla="*/ 18 w 29"/>
                  <a:gd name="T9" fmla="*/ 2 h 33"/>
                  <a:gd name="T10" fmla="*/ 26 w 29"/>
                  <a:gd name="T11" fmla="*/ 12 h 33"/>
                  <a:gd name="T12" fmla="*/ 29 w 29"/>
                  <a:gd name="T13" fmla="*/ 14 h 33"/>
                  <a:gd name="T14" fmla="*/ 26 w 29"/>
                  <a:gd name="T15" fmla="*/ 32 h 33"/>
                  <a:gd name="T16" fmla="*/ 23 w 29"/>
                  <a:gd name="T17" fmla="*/ 33 h 33"/>
                  <a:gd name="T18" fmla="*/ 19 w 29"/>
                  <a:gd name="T19" fmla="*/ 33 h 33"/>
                  <a:gd name="T20" fmla="*/ 15 w 29"/>
                  <a:gd name="T21" fmla="*/ 18 h 33"/>
                  <a:gd name="T22" fmla="*/ 16 w 29"/>
                  <a:gd name="T23" fmla="*/ 19 h 33"/>
                  <a:gd name="T24" fmla="*/ 16 w 29"/>
                  <a:gd name="T25" fmla="*/ 20 h 33"/>
                  <a:gd name="T26" fmla="*/ 16 w 29"/>
                  <a:gd name="T27" fmla="*/ 19 h 33"/>
                  <a:gd name="T28" fmla="*/ 15 w 29"/>
                  <a:gd name="T29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33">
                    <a:moveTo>
                      <a:pt x="19" y="33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3"/>
                      <a:pt x="11" y="32"/>
                      <a:pt x="7" y="26"/>
                    </a:cubicBezTo>
                    <a:cubicBezTo>
                      <a:pt x="0" y="18"/>
                      <a:pt x="5" y="3"/>
                      <a:pt x="7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4"/>
                      <a:pt x="22" y="9"/>
                      <a:pt x="26" y="1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3"/>
                      <a:pt x="21" y="33"/>
                      <a:pt x="19" y="33"/>
                    </a:cubicBezTo>
                    <a:close/>
                    <a:moveTo>
                      <a:pt x="15" y="18"/>
                    </a:moveTo>
                    <a:cubicBezTo>
                      <a:pt x="15" y="19"/>
                      <a:pt x="16" y="19"/>
                      <a:pt x="16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8"/>
                      <a:pt x="15" y="1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4" name="Freeform 407"/>
              <p:cNvSpPr>
                <a:spLocks/>
              </p:cNvSpPr>
              <p:nvPr/>
            </p:nvSpPr>
            <p:spPr bwMode="auto">
              <a:xfrm>
                <a:off x="728" y="2512"/>
                <a:ext cx="293" cy="310"/>
              </a:xfrm>
              <a:custGeom>
                <a:avLst/>
                <a:gdLst>
                  <a:gd name="T0" fmla="*/ 121 w 124"/>
                  <a:gd name="T1" fmla="*/ 89 h 131"/>
                  <a:gd name="T2" fmla="*/ 70 w 124"/>
                  <a:gd name="T3" fmla="*/ 40 h 131"/>
                  <a:gd name="T4" fmla="*/ 0 w 124"/>
                  <a:gd name="T5" fmla="*/ 0 h 131"/>
                  <a:gd name="T6" fmla="*/ 36 w 124"/>
                  <a:gd name="T7" fmla="*/ 93 h 131"/>
                  <a:gd name="T8" fmla="*/ 110 w 124"/>
                  <a:gd name="T9" fmla="*/ 122 h 131"/>
                  <a:gd name="T10" fmla="*/ 124 w 124"/>
                  <a:gd name="T11" fmla="*/ 128 h 131"/>
                  <a:gd name="T12" fmla="*/ 121 w 124"/>
                  <a:gd name="T13" fmla="*/ 8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31">
                    <a:moveTo>
                      <a:pt x="121" y="89"/>
                    </a:moveTo>
                    <a:cubicBezTo>
                      <a:pt x="121" y="89"/>
                      <a:pt x="104" y="56"/>
                      <a:pt x="70" y="40"/>
                    </a:cubicBezTo>
                    <a:cubicBezTo>
                      <a:pt x="35" y="25"/>
                      <a:pt x="9" y="21"/>
                      <a:pt x="0" y="0"/>
                    </a:cubicBezTo>
                    <a:cubicBezTo>
                      <a:pt x="0" y="0"/>
                      <a:pt x="3" y="68"/>
                      <a:pt x="36" y="93"/>
                    </a:cubicBezTo>
                    <a:cubicBezTo>
                      <a:pt x="70" y="119"/>
                      <a:pt x="105" y="117"/>
                      <a:pt x="110" y="122"/>
                    </a:cubicBezTo>
                    <a:cubicBezTo>
                      <a:pt x="121" y="131"/>
                      <a:pt x="124" y="128"/>
                      <a:pt x="124" y="128"/>
                    </a:cubicBezTo>
                    <a:lnTo>
                      <a:pt x="121" y="89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5" name="Freeform 408"/>
              <p:cNvSpPr>
                <a:spLocks noEditPoints="1"/>
              </p:cNvSpPr>
              <p:nvPr/>
            </p:nvSpPr>
            <p:spPr bwMode="auto">
              <a:xfrm>
                <a:off x="718" y="2507"/>
                <a:ext cx="315" cy="320"/>
              </a:xfrm>
              <a:custGeom>
                <a:avLst/>
                <a:gdLst>
                  <a:gd name="T0" fmla="*/ 126 w 133"/>
                  <a:gd name="T1" fmla="*/ 135 h 135"/>
                  <a:gd name="T2" fmla="*/ 126 w 133"/>
                  <a:gd name="T3" fmla="*/ 135 h 135"/>
                  <a:gd name="T4" fmla="*/ 111 w 133"/>
                  <a:gd name="T5" fmla="*/ 127 h 135"/>
                  <a:gd name="T6" fmla="*/ 101 w 133"/>
                  <a:gd name="T7" fmla="*/ 125 h 135"/>
                  <a:gd name="T8" fmla="*/ 38 w 133"/>
                  <a:gd name="T9" fmla="*/ 99 h 135"/>
                  <a:gd name="T10" fmla="*/ 0 w 133"/>
                  <a:gd name="T11" fmla="*/ 2 h 135"/>
                  <a:gd name="T12" fmla="*/ 9 w 133"/>
                  <a:gd name="T13" fmla="*/ 0 h 135"/>
                  <a:gd name="T14" fmla="*/ 53 w 133"/>
                  <a:gd name="T15" fmla="*/ 29 h 135"/>
                  <a:gd name="T16" fmla="*/ 76 w 133"/>
                  <a:gd name="T17" fmla="*/ 38 h 135"/>
                  <a:gd name="T18" fmla="*/ 129 w 133"/>
                  <a:gd name="T19" fmla="*/ 89 h 135"/>
                  <a:gd name="T20" fmla="*/ 130 w 133"/>
                  <a:gd name="T21" fmla="*/ 89 h 135"/>
                  <a:gd name="T22" fmla="*/ 133 w 133"/>
                  <a:gd name="T23" fmla="*/ 132 h 135"/>
                  <a:gd name="T24" fmla="*/ 131 w 133"/>
                  <a:gd name="T25" fmla="*/ 133 h 135"/>
                  <a:gd name="T26" fmla="*/ 126 w 133"/>
                  <a:gd name="T27" fmla="*/ 135 h 135"/>
                  <a:gd name="T28" fmla="*/ 11 w 133"/>
                  <a:gd name="T29" fmla="*/ 18 h 135"/>
                  <a:gd name="T30" fmla="*/ 43 w 133"/>
                  <a:gd name="T31" fmla="*/ 92 h 135"/>
                  <a:gd name="T32" fmla="*/ 103 w 133"/>
                  <a:gd name="T33" fmla="*/ 116 h 135"/>
                  <a:gd name="T34" fmla="*/ 117 w 133"/>
                  <a:gd name="T35" fmla="*/ 120 h 135"/>
                  <a:gd name="T36" fmla="*/ 123 w 133"/>
                  <a:gd name="T37" fmla="*/ 124 h 135"/>
                  <a:gd name="T38" fmla="*/ 120 w 133"/>
                  <a:gd name="T39" fmla="*/ 92 h 135"/>
                  <a:gd name="T40" fmla="*/ 72 w 133"/>
                  <a:gd name="T41" fmla="*/ 47 h 135"/>
                  <a:gd name="T42" fmla="*/ 49 w 133"/>
                  <a:gd name="T43" fmla="*/ 38 h 135"/>
                  <a:gd name="T44" fmla="*/ 11 w 133"/>
                  <a:gd name="T45" fmla="*/ 1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135">
                    <a:moveTo>
                      <a:pt x="126" y="135"/>
                    </a:moveTo>
                    <a:cubicBezTo>
                      <a:pt x="126" y="135"/>
                      <a:pt x="126" y="135"/>
                      <a:pt x="126" y="135"/>
                    </a:cubicBezTo>
                    <a:cubicBezTo>
                      <a:pt x="122" y="135"/>
                      <a:pt x="117" y="133"/>
                      <a:pt x="111" y="127"/>
                    </a:cubicBezTo>
                    <a:cubicBezTo>
                      <a:pt x="110" y="127"/>
                      <a:pt x="105" y="126"/>
                      <a:pt x="101" y="125"/>
                    </a:cubicBezTo>
                    <a:cubicBezTo>
                      <a:pt x="86" y="122"/>
                      <a:pt x="62" y="117"/>
                      <a:pt x="38" y="99"/>
                    </a:cubicBezTo>
                    <a:cubicBezTo>
                      <a:pt x="3" y="72"/>
                      <a:pt x="0" y="5"/>
                      <a:pt x="0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5" y="14"/>
                      <a:pt x="31" y="20"/>
                      <a:pt x="53" y="29"/>
                    </a:cubicBezTo>
                    <a:cubicBezTo>
                      <a:pt x="59" y="32"/>
                      <a:pt x="67" y="35"/>
                      <a:pt x="76" y="38"/>
                    </a:cubicBezTo>
                    <a:cubicBezTo>
                      <a:pt x="111" y="54"/>
                      <a:pt x="128" y="87"/>
                      <a:pt x="129" y="89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1" y="133"/>
                      <a:pt x="131" y="133"/>
                      <a:pt x="131" y="133"/>
                    </a:cubicBezTo>
                    <a:cubicBezTo>
                      <a:pt x="131" y="134"/>
                      <a:pt x="129" y="135"/>
                      <a:pt x="126" y="135"/>
                    </a:cubicBezTo>
                    <a:close/>
                    <a:moveTo>
                      <a:pt x="11" y="18"/>
                    </a:moveTo>
                    <a:cubicBezTo>
                      <a:pt x="14" y="39"/>
                      <a:pt x="22" y="75"/>
                      <a:pt x="43" y="92"/>
                    </a:cubicBezTo>
                    <a:cubicBezTo>
                      <a:pt x="65" y="109"/>
                      <a:pt x="89" y="113"/>
                      <a:pt x="103" y="116"/>
                    </a:cubicBezTo>
                    <a:cubicBezTo>
                      <a:pt x="110" y="117"/>
                      <a:pt x="115" y="118"/>
                      <a:pt x="117" y="120"/>
                    </a:cubicBezTo>
                    <a:cubicBezTo>
                      <a:pt x="120" y="122"/>
                      <a:pt x="122" y="124"/>
                      <a:pt x="123" y="124"/>
                    </a:cubicBezTo>
                    <a:cubicBezTo>
                      <a:pt x="120" y="92"/>
                      <a:pt x="120" y="92"/>
                      <a:pt x="120" y="92"/>
                    </a:cubicBezTo>
                    <a:cubicBezTo>
                      <a:pt x="118" y="87"/>
                      <a:pt x="102" y="60"/>
                      <a:pt x="72" y="47"/>
                    </a:cubicBezTo>
                    <a:cubicBezTo>
                      <a:pt x="64" y="43"/>
                      <a:pt x="56" y="40"/>
                      <a:pt x="49" y="38"/>
                    </a:cubicBezTo>
                    <a:cubicBezTo>
                      <a:pt x="34" y="32"/>
                      <a:pt x="20" y="26"/>
                      <a:pt x="11" y="1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6" name="Freeform 409"/>
              <p:cNvSpPr>
                <a:spLocks/>
              </p:cNvSpPr>
              <p:nvPr/>
            </p:nvSpPr>
            <p:spPr bwMode="auto">
              <a:xfrm>
                <a:off x="1293" y="3512"/>
                <a:ext cx="42" cy="168"/>
              </a:xfrm>
              <a:custGeom>
                <a:avLst/>
                <a:gdLst>
                  <a:gd name="T0" fmla="*/ 3 w 18"/>
                  <a:gd name="T1" fmla="*/ 71 h 71"/>
                  <a:gd name="T2" fmla="*/ 18 w 18"/>
                  <a:gd name="T3" fmla="*/ 0 h 71"/>
                  <a:gd name="T4" fmla="*/ 3 w 18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71">
                    <a:moveTo>
                      <a:pt x="3" y="71"/>
                    </a:moveTo>
                    <a:cubicBezTo>
                      <a:pt x="3" y="71"/>
                      <a:pt x="0" y="31"/>
                      <a:pt x="18" y="0"/>
                    </a:cubicBezTo>
                    <a:cubicBezTo>
                      <a:pt x="18" y="0"/>
                      <a:pt x="1" y="41"/>
                      <a:pt x="3" y="7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7" name="Freeform 410"/>
              <p:cNvSpPr>
                <a:spLocks/>
              </p:cNvSpPr>
              <p:nvPr/>
            </p:nvSpPr>
            <p:spPr bwMode="auto">
              <a:xfrm>
                <a:off x="1134" y="3370"/>
                <a:ext cx="237" cy="275"/>
              </a:xfrm>
              <a:custGeom>
                <a:avLst/>
                <a:gdLst>
                  <a:gd name="T0" fmla="*/ 83 w 100"/>
                  <a:gd name="T1" fmla="*/ 0 h 116"/>
                  <a:gd name="T2" fmla="*/ 0 w 100"/>
                  <a:gd name="T3" fmla="*/ 116 h 116"/>
                  <a:gd name="T4" fmla="*/ 73 w 100"/>
                  <a:gd name="T5" fmla="*/ 73 h 116"/>
                  <a:gd name="T6" fmla="*/ 100 w 100"/>
                  <a:gd name="T7" fmla="*/ 0 h 116"/>
                  <a:gd name="T8" fmla="*/ 83 w 100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16">
                    <a:moveTo>
                      <a:pt x="83" y="0"/>
                    </a:moveTo>
                    <a:cubicBezTo>
                      <a:pt x="83" y="0"/>
                      <a:pt x="14" y="32"/>
                      <a:pt x="0" y="116"/>
                    </a:cubicBezTo>
                    <a:cubicBezTo>
                      <a:pt x="0" y="116"/>
                      <a:pt x="47" y="107"/>
                      <a:pt x="73" y="73"/>
                    </a:cubicBezTo>
                    <a:cubicBezTo>
                      <a:pt x="98" y="38"/>
                      <a:pt x="100" y="0"/>
                      <a:pt x="100" y="0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8" name="Freeform 411"/>
              <p:cNvSpPr>
                <a:spLocks noEditPoints="1"/>
              </p:cNvSpPr>
              <p:nvPr/>
            </p:nvSpPr>
            <p:spPr bwMode="auto">
              <a:xfrm>
                <a:off x="1122" y="3361"/>
                <a:ext cx="260" cy="298"/>
              </a:xfrm>
              <a:custGeom>
                <a:avLst/>
                <a:gdLst>
                  <a:gd name="T0" fmla="*/ 0 w 110"/>
                  <a:gd name="T1" fmla="*/ 126 h 126"/>
                  <a:gd name="T2" fmla="*/ 1 w 110"/>
                  <a:gd name="T3" fmla="*/ 120 h 126"/>
                  <a:gd name="T4" fmla="*/ 88 w 110"/>
                  <a:gd name="T5" fmla="*/ 0 h 126"/>
                  <a:gd name="T6" fmla="*/ 110 w 110"/>
                  <a:gd name="T7" fmla="*/ 0 h 126"/>
                  <a:gd name="T8" fmla="*/ 109 w 110"/>
                  <a:gd name="T9" fmla="*/ 4 h 126"/>
                  <a:gd name="T10" fmla="*/ 81 w 110"/>
                  <a:gd name="T11" fmla="*/ 79 h 126"/>
                  <a:gd name="T12" fmla="*/ 6 w 110"/>
                  <a:gd name="T13" fmla="*/ 125 h 126"/>
                  <a:gd name="T14" fmla="*/ 0 w 110"/>
                  <a:gd name="T15" fmla="*/ 126 h 126"/>
                  <a:gd name="T16" fmla="*/ 89 w 110"/>
                  <a:gd name="T17" fmla="*/ 9 h 126"/>
                  <a:gd name="T18" fmla="*/ 11 w 110"/>
                  <a:gd name="T19" fmla="*/ 114 h 126"/>
                  <a:gd name="T20" fmla="*/ 74 w 110"/>
                  <a:gd name="T21" fmla="*/ 74 h 126"/>
                  <a:gd name="T22" fmla="*/ 100 w 110"/>
                  <a:gd name="T23" fmla="*/ 9 h 126"/>
                  <a:gd name="T24" fmla="*/ 89 w 110"/>
                  <a:gd name="T25" fmla="*/ 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0" h="126">
                    <a:moveTo>
                      <a:pt x="0" y="126"/>
                    </a:moveTo>
                    <a:cubicBezTo>
                      <a:pt x="1" y="120"/>
                      <a:pt x="1" y="120"/>
                      <a:pt x="1" y="120"/>
                    </a:cubicBezTo>
                    <a:cubicBezTo>
                      <a:pt x="15" y="31"/>
                      <a:pt x="88" y="0"/>
                      <a:pt x="88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9" y="6"/>
                      <a:pt x="108" y="44"/>
                      <a:pt x="81" y="79"/>
                    </a:cubicBezTo>
                    <a:cubicBezTo>
                      <a:pt x="55" y="115"/>
                      <a:pt x="8" y="124"/>
                      <a:pt x="6" y="125"/>
                    </a:cubicBezTo>
                    <a:lnTo>
                      <a:pt x="0" y="126"/>
                    </a:lnTo>
                    <a:close/>
                    <a:moveTo>
                      <a:pt x="89" y="9"/>
                    </a:moveTo>
                    <a:cubicBezTo>
                      <a:pt x="82" y="13"/>
                      <a:pt x="26" y="43"/>
                      <a:pt x="11" y="114"/>
                    </a:cubicBezTo>
                    <a:cubicBezTo>
                      <a:pt x="25" y="110"/>
                      <a:pt x="55" y="99"/>
                      <a:pt x="74" y="74"/>
                    </a:cubicBezTo>
                    <a:cubicBezTo>
                      <a:pt x="93" y="48"/>
                      <a:pt x="98" y="20"/>
                      <a:pt x="100" y="9"/>
                    </a:cubicBezTo>
                    <a:lnTo>
                      <a:pt x="89" y="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9" name="Freeform 412"/>
              <p:cNvSpPr>
                <a:spLocks/>
              </p:cNvSpPr>
              <p:nvPr/>
            </p:nvSpPr>
            <p:spPr bwMode="auto">
              <a:xfrm>
                <a:off x="1075" y="3259"/>
                <a:ext cx="225" cy="67"/>
              </a:xfrm>
              <a:custGeom>
                <a:avLst/>
                <a:gdLst>
                  <a:gd name="T0" fmla="*/ 0 w 95"/>
                  <a:gd name="T1" fmla="*/ 28 h 28"/>
                  <a:gd name="T2" fmla="*/ 39 w 95"/>
                  <a:gd name="T3" fmla="*/ 3 h 28"/>
                  <a:gd name="T4" fmla="*/ 95 w 95"/>
                  <a:gd name="T5" fmla="*/ 3 h 28"/>
                  <a:gd name="T6" fmla="*/ 33 w 95"/>
                  <a:gd name="T7" fmla="*/ 8 h 28"/>
                  <a:gd name="T8" fmla="*/ 0 w 9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28">
                    <a:moveTo>
                      <a:pt x="0" y="28"/>
                    </a:moveTo>
                    <a:cubicBezTo>
                      <a:pt x="0" y="28"/>
                      <a:pt x="21" y="6"/>
                      <a:pt x="39" y="3"/>
                    </a:cubicBezTo>
                    <a:cubicBezTo>
                      <a:pt x="57" y="0"/>
                      <a:pt x="74" y="5"/>
                      <a:pt x="95" y="3"/>
                    </a:cubicBezTo>
                    <a:cubicBezTo>
                      <a:pt x="95" y="3"/>
                      <a:pt x="54" y="2"/>
                      <a:pt x="33" y="8"/>
                    </a:cubicBezTo>
                    <a:cubicBezTo>
                      <a:pt x="19" y="12"/>
                      <a:pt x="0" y="28"/>
                      <a:pt x="0" y="2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0" name="Freeform 413"/>
              <p:cNvSpPr>
                <a:spLocks/>
              </p:cNvSpPr>
              <p:nvPr/>
            </p:nvSpPr>
            <p:spPr bwMode="auto">
              <a:xfrm>
                <a:off x="1517" y="2992"/>
                <a:ext cx="140" cy="173"/>
              </a:xfrm>
              <a:custGeom>
                <a:avLst/>
                <a:gdLst>
                  <a:gd name="T0" fmla="*/ 0 w 59"/>
                  <a:gd name="T1" fmla="*/ 73 h 73"/>
                  <a:gd name="T2" fmla="*/ 24 w 59"/>
                  <a:gd name="T3" fmla="*/ 40 h 73"/>
                  <a:gd name="T4" fmla="*/ 59 w 59"/>
                  <a:gd name="T5" fmla="*/ 0 h 73"/>
                  <a:gd name="T6" fmla="*/ 30 w 59"/>
                  <a:gd name="T7" fmla="*/ 33 h 73"/>
                  <a:gd name="T8" fmla="*/ 0 w 59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3">
                    <a:moveTo>
                      <a:pt x="0" y="73"/>
                    </a:moveTo>
                    <a:cubicBezTo>
                      <a:pt x="0" y="73"/>
                      <a:pt x="6" y="52"/>
                      <a:pt x="24" y="40"/>
                    </a:cubicBezTo>
                    <a:cubicBezTo>
                      <a:pt x="42" y="27"/>
                      <a:pt x="52" y="12"/>
                      <a:pt x="59" y="0"/>
                    </a:cubicBezTo>
                    <a:cubicBezTo>
                      <a:pt x="59" y="0"/>
                      <a:pt x="45" y="23"/>
                      <a:pt x="30" y="33"/>
                    </a:cubicBezTo>
                    <a:cubicBezTo>
                      <a:pt x="15" y="44"/>
                      <a:pt x="0" y="73"/>
                      <a:pt x="0" y="73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1" name="Freeform 414"/>
              <p:cNvSpPr>
                <a:spLocks/>
              </p:cNvSpPr>
              <p:nvPr/>
            </p:nvSpPr>
            <p:spPr bwMode="auto">
              <a:xfrm>
                <a:off x="1335" y="2824"/>
                <a:ext cx="211" cy="464"/>
              </a:xfrm>
              <a:custGeom>
                <a:avLst/>
                <a:gdLst>
                  <a:gd name="T0" fmla="*/ 27 w 89"/>
                  <a:gd name="T1" fmla="*/ 177 h 196"/>
                  <a:gd name="T2" fmla="*/ 27 w 89"/>
                  <a:gd name="T3" fmla="*/ 88 h 196"/>
                  <a:gd name="T4" fmla="*/ 81 w 89"/>
                  <a:gd name="T5" fmla="*/ 0 h 196"/>
                  <a:gd name="T6" fmla="*/ 83 w 89"/>
                  <a:gd name="T7" fmla="*/ 129 h 196"/>
                  <a:gd name="T8" fmla="*/ 50 w 89"/>
                  <a:gd name="T9" fmla="*/ 184 h 196"/>
                  <a:gd name="T10" fmla="*/ 27 w 89"/>
                  <a:gd name="T11" fmla="*/ 17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96">
                    <a:moveTo>
                      <a:pt x="27" y="177"/>
                    </a:moveTo>
                    <a:cubicBezTo>
                      <a:pt x="27" y="177"/>
                      <a:pt x="0" y="141"/>
                      <a:pt x="27" y="88"/>
                    </a:cubicBezTo>
                    <a:cubicBezTo>
                      <a:pt x="54" y="35"/>
                      <a:pt x="81" y="0"/>
                      <a:pt x="81" y="0"/>
                    </a:cubicBezTo>
                    <a:cubicBezTo>
                      <a:pt x="81" y="0"/>
                      <a:pt x="89" y="103"/>
                      <a:pt x="83" y="129"/>
                    </a:cubicBezTo>
                    <a:cubicBezTo>
                      <a:pt x="77" y="154"/>
                      <a:pt x="63" y="172"/>
                      <a:pt x="50" y="184"/>
                    </a:cubicBezTo>
                    <a:cubicBezTo>
                      <a:pt x="36" y="196"/>
                      <a:pt x="27" y="177"/>
                      <a:pt x="27" y="177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2" name="Freeform 415"/>
              <p:cNvSpPr>
                <a:spLocks noEditPoints="1"/>
              </p:cNvSpPr>
              <p:nvPr/>
            </p:nvSpPr>
            <p:spPr bwMode="auto">
              <a:xfrm>
                <a:off x="1326" y="2796"/>
                <a:ext cx="229" cy="485"/>
              </a:xfrm>
              <a:custGeom>
                <a:avLst/>
                <a:gdLst>
                  <a:gd name="T0" fmla="*/ 45 w 97"/>
                  <a:gd name="T1" fmla="*/ 205 h 205"/>
                  <a:gd name="T2" fmla="*/ 27 w 97"/>
                  <a:gd name="T3" fmla="*/ 191 h 205"/>
                  <a:gd name="T4" fmla="*/ 27 w 97"/>
                  <a:gd name="T5" fmla="*/ 98 h 205"/>
                  <a:gd name="T6" fmla="*/ 82 w 97"/>
                  <a:gd name="T7" fmla="*/ 10 h 205"/>
                  <a:gd name="T8" fmla="*/ 89 w 97"/>
                  <a:gd name="T9" fmla="*/ 0 h 205"/>
                  <a:gd name="T10" fmla="*/ 90 w 97"/>
                  <a:gd name="T11" fmla="*/ 12 h 205"/>
                  <a:gd name="T12" fmla="*/ 91 w 97"/>
                  <a:gd name="T13" fmla="*/ 142 h 205"/>
                  <a:gd name="T14" fmla="*/ 57 w 97"/>
                  <a:gd name="T15" fmla="*/ 200 h 205"/>
                  <a:gd name="T16" fmla="*/ 45 w 97"/>
                  <a:gd name="T17" fmla="*/ 205 h 205"/>
                  <a:gd name="T18" fmla="*/ 81 w 97"/>
                  <a:gd name="T19" fmla="*/ 25 h 205"/>
                  <a:gd name="T20" fmla="*/ 35 w 97"/>
                  <a:gd name="T21" fmla="*/ 102 h 205"/>
                  <a:gd name="T22" fmla="*/ 35 w 97"/>
                  <a:gd name="T23" fmla="*/ 186 h 205"/>
                  <a:gd name="T24" fmla="*/ 35 w 97"/>
                  <a:gd name="T25" fmla="*/ 187 h 205"/>
                  <a:gd name="T26" fmla="*/ 45 w 97"/>
                  <a:gd name="T27" fmla="*/ 196 h 205"/>
                  <a:gd name="T28" fmla="*/ 50 w 97"/>
                  <a:gd name="T29" fmla="*/ 193 h 205"/>
                  <a:gd name="T30" fmla="*/ 82 w 97"/>
                  <a:gd name="T31" fmla="*/ 140 h 205"/>
                  <a:gd name="T32" fmla="*/ 81 w 97"/>
                  <a:gd name="T33" fmla="*/ 2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205">
                    <a:moveTo>
                      <a:pt x="45" y="205"/>
                    </a:moveTo>
                    <a:cubicBezTo>
                      <a:pt x="34" y="205"/>
                      <a:pt x="28" y="194"/>
                      <a:pt x="27" y="191"/>
                    </a:cubicBezTo>
                    <a:cubicBezTo>
                      <a:pt x="24" y="187"/>
                      <a:pt x="0" y="150"/>
                      <a:pt x="27" y="98"/>
                    </a:cubicBezTo>
                    <a:cubicBezTo>
                      <a:pt x="54" y="45"/>
                      <a:pt x="81" y="10"/>
                      <a:pt x="82" y="1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16"/>
                      <a:pt x="97" y="116"/>
                      <a:pt x="91" y="142"/>
                    </a:cubicBezTo>
                    <a:cubicBezTo>
                      <a:pt x="86" y="164"/>
                      <a:pt x="74" y="184"/>
                      <a:pt x="57" y="200"/>
                    </a:cubicBezTo>
                    <a:cubicBezTo>
                      <a:pt x="53" y="203"/>
                      <a:pt x="49" y="205"/>
                      <a:pt x="45" y="205"/>
                    </a:cubicBezTo>
                    <a:close/>
                    <a:moveTo>
                      <a:pt x="81" y="25"/>
                    </a:moveTo>
                    <a:cubicBezTo>
                      <a:pt x="72" y="39"/>
                      <a:pt x="53" y="67"/>
                      <a:pt x="35" y="102"/>
                    </a:cubicBezTo>
                    <a:cubicBezTo>
                      <a:pt x="9" y="152"/>
                      <a:pt x="34" y="186"/>
                      <a:pt x="35" y="186"/>
                    </a:cubicBezTo>
                    <a:cubicBezTo>
                      <a:pt x="35" y="187"/>
                      <a:pt x="35" y="187"/>
                      <a:pt x="35" y="187"/>
                    </a:cubicBezTo>
                    <a:cubicBezTo>
                      <a:pt x="36" y="189"/>
                      <a:pt x="40" y="196"/>
                      <a:pt x="45" y="196"/>
                    </a:cubicBezTo>
                    <a:cubicBezTo>
                      <a:pt x="46" y="196"/>
                      <a:pt x="48" y="195"/>
                      <a:pt x="50" y="193"/>
                    </a:cubicBezTo>
                    <a:cubicBezTo>
                      <a:pt x="62" y="183"/>
                      <a:pt x="76" y="166"/>
                      <a:pt x="82" y="140"/>
                    </a:cubicBezTo>
                    <a:cubicBezTo>
                      <a:pt x="87" y="120"/>
                      <a:pt x="83" y="54"/>
                      <a:pt x="81" y="25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3" name="Freeform 416"/>
              <p:cNvSpPr>
                <a:spLocks/>
              </p:cNvSpPr>
              <p:nvPr/>
            </p:nvSpPr>
            <p:spPr bwMode="auto">
              <a:xfrm>
                <a:off x="1021" y="3295"/>
                <a:ext cx="212" cy="132"/>
              </a:xfrm>
              <a:custGeom>
                <a:avLst/>
                <a:gdLst>
                  <a:gd name="T0" fmla="*/ 0 w 90"/>
                  <a:gd name="T1" fmla="*/ 56 h 56"/>
                  <a:gd name="T2" fmla="*/ 35 w 90"/>
                  <a:gd name="T3" fmla="*/ 37 h 56"/>
                  <a:gd name="T4" fmla="*/ 90 w 90"/>
                  <a:gd name="T5" fmla="*/ 0 h 56"/>
                  <a:gd name="T6" fmla="*/ 59 w 90"/>
                  <a:gd name="T7" fmla="*/ 16 h 56"/>
                  <a:gd name="T8" fmla="*/ 0 w 9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6">
                    <a:moveTo>
                      <a:pt x="0" y="56"/>
                    </a:moveTo>
                    <a:cubicBezTo>
                      <a:pt x="0" y="56"/>
                      <a:pt x="18" y="52"/>
                      <a:pt x="35" y="37"/>
                    </a:cubicBezTo>
                    <a:cubicBezTo>
                      <a:pt x="51" y="22"/>
                      <a:pt x="59" y="2"/>
                      <a:pt x="90" y="0"/>
                    </a:cubicBezTo>
                    <a:cubicBezTo>
                      <a:pt x="90" y="0"/>
                      <a:pt x="77" y="0"/>
                      <a:pt x="59" y="16"/>
                    </a:cubicBezTo>
                    <a:cubicBezTo>
                      <a:pt x="41" y="31"/>
                      <a:pt x="18" y="49"/>
                      <a:pt x="0" y="5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4" name="Freeform 417"/>
              <p:cNvSpPr>
                <a:spLocks/>
              </p:cNvSpPr>
              <p:nvPr/>
            </p:nvSpPr>
            <p:spPr bwMode="auto">
              <a:xfrm>
                <a:off x="1423" y="2940"/>
                <a:ext cx="75" cy="260"/>
              </a:xfrm>
              <a:custGeom>
                <a:avLst/>
                <a:gdLst>
                  <a:gd name="T0" fmla="*/ 2 w 32"/>
                  <a:gd name="T1" fmla="*/ 110 h 110"/>
                  <a:gd name="T2" fmla="*/ 10 w 32"/>
                  <a:gd name="T3" fmla="*/ 71 h 110"/>
                  <a:gd name="T4" fmla="*/ 32 w 32"/>
                  <a:gd name="T5" fmla="*/ 0 h 110"/>
                  <a:gd name="T6" fmla="*/ 23 w 32"/>
                  <a:gd name="T7" fmla="*/ 46 h 110"/>
                  <a:gd name="T8" fmla="*/ 2 w 32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0">
                    <a:moveTo>
                      <a:pt x="2" y="110"/>
                    </a:moveTo>
                    <a:cubicBezTo>
                      <a:pt x="2" y="110"/>
                      <a:pt x="0" y="86"/>
                      <a:pt x="10" y="71"/>
                    </a:cubicBezTo>
                    <a:cubicBezTo>
                      <a:pt x="19" y="55"/>
                      <a:pt x="31" y="16"/>
                      <a:pt x="32" y="0"/>
                    </a:cubicBezTo>
                    <a:cubicBezTo>
                      <a:pt x="32" y="0"/>
                      <a:pt x="32" y="28"/>
                      <a:pt x="23" y="46"/>
                    </a:cubicBezTo>
                    <a:cubicBezTo>
                      <a:pt x="14" y="65"/>
                      <a:pt x="0" y="92"/>
                      <a:pt x="2" y="11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5" name="Freeform 418"/>
              <p:cNvSpPr>
                <a:spLocks/>
              </p:cNvSpPr>
              <p:nvPr/>
            </p:nvSpPr>
            <p:spPr bwMode="auto">
              <a:xfrm>
                <a:off x="1295" y="2876"/>
                <a:ext cx="35" cy="239"/>
              </a:xfrm>
              <a:custGeom>
                <a:avLst/>
                <a:gdLst>
                  <a:gd name="T0" fmla="*/ 2 w 15"/>
                  <a:gd name="T1" fmla="*/ 101 h 101"/>
                  <a:gd name="T2" fmla="*/ 2 w 15"/>
                  <a:gd name="T3" fmla="*/ 72 h 101"/>
                  <a:gd name="T4" fmla="*/ 5 w 15"/>
                  <a:gd name="T5" fmla="*/ 31 h 101"/>
                  <a:gd name="T6" fmla="*/ 15 w 15"/>
                  <a:gd name="T7" fmla="*/ 0 h 101"/>
                  <a:gd name="T8" fmla="*/ 6 w 15"/>
                  <a:gd name="T9" fmla="*/ 37 h 101"/>
                  <a:gd name="T10" fmla="*/ 5 w 15"/>
                  <a:gd name="T11" fmla="*/ 69 h 101"/>
                  <a:gd name="T12" fmla="*/ 2 w 15"/>
                  <a:gd name="T13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1">
                    <a:moveTo>
                      <a:pt x="2" y="101"/>
                    </a:moveTo>
                    <a:cubicBezTo>
                      <a:pt x="2" y="101"/>
                      <a:pt x="3" y="81"/>
                      <a:pt x="2" y="72"/>
                    </a:cubicBezTo>
                    <a:cubicBezTo>
                      <a:pt x="0" y="63"/>
                      <a:pt x="0" y="40"/>
                      <a:pt x="5" y="31"/>
                    </a:cubicBezTo>
                    <a:cubicBezTo>
                      <a:pt x="9" y="22"/>
                      <a:pt x="15" y="10"/>
                      <a:pt x="15" y="0"/>
                    </a:cubicBezTo>
                    <a:cubicBezTo>
                      <a:pt x="15" y="0"/>
                      <a:pt x="15" y="19"/>
                      <a:pt x="6" y="37"/>
                    </a:cubicBezTo>
                    <a:cubicBezTo>
                      <a:pt x="2" y="46"/>
                      <a:pt x="3" y="60"/>
                      <a:pt x="5" y="69"/>
                    </a:cubicBezTo>
                    <a:cubicBezTo>
                      <a:pt x="6" y="78"/>
                      <a:pt x="2" y="101"/>
                      <a:pt x="2" y="10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6" name="Freeform 419"/>
              <p:cNvSpPr>
                <a:spLocks/>
              </p:cNvSpPr>
              <p:nvPr/>
            </p:nvSpPr>
            <p:spPr bwMode="auto">
              <a:xfrm>
                <a:off x="1089" y="2604"/>
                <a:ext cx="142" cy="218"/>
              </a:xfrm>
              <a:custGeom>
                <a:avLst/>
                <a:gdLst>
                  <a:gd name="T0" fmla="*/ 0 w 60"/>
                  <a:gd name="T1" fmla="*/ 92 h 92"/>
                  <a:gd name="T2" fmla="*/ 22 w 60"/>
                  <a:gd name="T3" fmla="*/ 57 h 92"/>
                  <a:gd name="T4" fmla="*/ 60 w 60"/>
                  <a:gd name="T5" fmla="*/ 0 h 92"/>
                  <a:gd name="T6" fmla="*/ 42 w 60"/>
                  <a:gd name="T7" fmla="*/ 38 h 92"/>
                  <a:gd name="T8" fmla="*/ 0 w 60"/>
                  <a:gd name="T9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92">
                    <a:moveTo>
                      <a:pt x="0" y="92"/>
                    </a:moveTo>
                    <a:cubicBezTo>
                      <a:pt x="0" y="92"/>
                      <a:pt x="0" y="77"/>
                      <a:pt x="22" y="57"/>
                    </a:cubicBezTo>
                    <a:cubicBezTo>
                      <a:pt x="45" y="38"/>
                      <a:pt x="60" y="23"/>
                      <a:pt x="60" y="0"/>
                    </a:cubicBezTo>
                    <a:cubicBezTo>
                      <a:pt x="60" y="0"/>
                      <a:pt x="54" y="27"/>
                      <a:pt x="42" y="38"/>
                    </a:cubicBezTo>
                    <a:cubicBezTo>
                      <a:pt x="30" y="48"/>
                      <a:pt x="3" y="69"/>
                      <a:pt x="0" y="9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7" name="Freeform 420"/>
              <p:cNvSpPr>
                <a:spLocks/>
              </p:cNvSpPr>
              <p:nvPr/>
            </p:nvSpPr>
            <p:spPr bwMode="auto">
              <a:xfrm>
                <a:off x="936" y="2290"/>
                <a:ext cx="80" cy="296"/>
              </a:xfrm>
              <a:custGeom>
                <a:avLst/>
                <a:gdLst>
                  <a:gd name="T0" fmla="*/ 4 w 34"/>
                  <a:gd name="T1" fmla="*/ 0 h 125"/>
                  <a:gd name="T2" fmla="*/ 3 w 34"/>
                  <a:gd name="T3" fmla="*/ 21 h 125"/>
                  <a:gd name="T4" fmla="*/ 12 w 34"/>
                  <a:gd name="T5" fmla="*/ 56 h 125"/>
                  <a:gd name="T6" fmla="*/ 33 w 34"/>
                  <a:gd name="T7" fmla="*/ 125 h 125"/>
                  <a:gd name="T8" fmla="*/ 21 w 34"/>
                  <a:gd name="T9" fmla="*/ 68 h 125"/>
                  <a:gd name="T10" fmla="*/ 4 w 34"/>
                  <a:gd name="T1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25">
                    <a:moveTo>
                      <a:pt x="4" y="0"/>
                    </a:moveTo>
                    <a:cubicBezTo>
                      <a:pt x="4" y="0"/>
                      <a:pt x="4" y="14"/>
                      <a:pt x="3" y="21"/>
                    </a:cubicBezTo>
                    <a:cubicBezTo>
                      <a:pt x="1" y="29"/>
                      <a:pt x="7" y="46"/>
                      <a:pt x="12" y="56"/>
                    </a:cubicBezTo>
                    <a:cubicBezTo>
                      <a:pt x="16" y="67"/>
                      <a:pt x="31" y="92"/>
                      <a:pt x="33" y="125"/>
                    </a:cubicBezTo>
                    <a:cubicBezTo>
                      <a:pt x="33" y="125"/>
                      <a:pt x="34" y="97"/>
                      <a:pt x="21" y="68"/>
                    </a:cubicBezTo>
                    <a:cubicBezTo>
                      <a:pt x="7" y="39"/>
                      <a:pt x="0" y="29"/>
                      <a:pt x="4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8" name="Freeform 421"/>
              <p:cNvSpPr>
                <a:spLocks/>
              </p:cNvSpPr>
              <p:nvPr/>
            </p:nvSpPr>
            <p:spPr bwMode="auto">
              <a:xfrm>
                <a:off x="1033" y="2472"/>
                <a:ext cx="14" cy="154"/>
              </a:xfrm>
              <a:custGeom>
                <a:avLst/>
                <a:gdLst>
                  <a:gd name="T0" fmla="*/ 0 w 6"/>
                  <a:gd name="T1" fmla="*/ 65 h 65"/>
                  <a:gd name="T2" fmla="*/ 4 w 6"/>
                  <a:gd name="T3" fmla="*/ 45 h 65"/>
                  <a:gd name="T4" fmla="*/ 4 w 6"/>
                  <a:gd name="T5" fmla="*/ 0 h 65"/>
                  <a:gd name="T6" fmla="*/ 4 w 6"/>
                  <a:gd name="T7" fmla="*/ 32 h 65"/>
                  <a:gd name="T8" fmla="*/ 0 w 6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5">
                    <a:moveTo>
                      <a:pt x="0" y="65"/>
                    </a:moveTo>
                    <a:cubicBezTo>
                      <a:pt x="0" y="65"/>
                      <a:pt x="4" y="53"/>
                      <a:pt x="4" y="45"/>
                    </a:cubicBezTo>
                    <a:cubicBezTo>
                      <a:pt x="4" y="38"/>
                      <a:pt x="0" y="8"/>
                      <a:pt x="4" y="0"/>
                    </a:cubicBezTo>
                    <a:cubicBezTo>
                      <a:pt x="4" y="0"/>
                      <a:pt x="3" y="18"/>
                      <a:pt x="4" y="32"/>
                    </a:cubicBezTo>
                    <a:cubicBezTo>
                      <a:pt x="6" y="45"/>
                      <a:pt x="4" y="57"/>
                      <a:pt x="0" y="6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9" name="Freeform 422"/>
              <p:cNvSpPr>
                <a:spLocks/>
              </p:cNvSpPr>
              <p:nvPr/>
            </p:nvSpPr>
            <p:spPr bwMode="auto">
              <a:xfrm>
                <a:off x="1070" y="2333"/>
                <a:ext cx="83" cy="250"/>
              </a:xfrm>
              <a:custGeom>
                <a:avLst/>
                <a:gdLst>
                  <a:gd name="T0" fmla="*/ 0 w 35"/>
                  <a:gd name="T1" fmla="*/ 106 h 106"/>
                  <a:gd name="T2" fmla="*/ 11 w 35"/>
                  <a:gd name="T3" fmla="*/ 47 h 106"/>
                  <a:gd name="T4" fmla="*/ 35 w 35"/>
                  <a:gd name="T5" fmla="*/ 0 h 106"/>
                  <a:gd name="T6" fmla="*/ 12 w 35"/>
                  <a:gd name="T7" fmla="*/ 41 h 106"/>
                  <a:gd name="T8" fmla="*/ 0 w 35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6">
                    <a:moveTo>
                      <a:pt x="0" y="106"/>
                    </a:moveTo>
                    <a:cubicBezTo>
                      <a:pt x="0" y="106"/>
                      <a:pt x="9" y="70"/>
                      <a:pt x="11" y="47"/>
                    </a:cubicBezTo>
                    <a:cubicBezTo>
                      <a:pt x="12" y="24"/>
                      <a:pt x="26" y="8"/>
                      <a:pt x="35" y="0"/>
                    </a:cubicBezTo>
                    <a:cubicBezTo>
                      <a:pt x="35" y="0"/>
                      <a:pt x="14" y="23"/>
                      <a:pt x="12" y="41"/>
                    </a:cubicBezTo>
                    <a:cubicBezTo>
                      <a:pt x="11" y="59"/>
                      <a:pt x="8" y="83"/>
                      <a:pt x="0" y="10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0" name="Freeform 423"/>
              <p:cNvSpPr>
                <a:spLocks/>
              </p:cNvSpPr>
              <p:nvPr/>
            </p:nvSpPr>
            <p:spPr bwMode="auto">
              <a:xfrm>
                <a:off x="770" y="2590"/>
                <a:ext cx="215" cy="168"/>
              </a:xfrm>
              <a:custGeom>
                <a:avLst/>
                <a:gdLst>
                  <a:gd name="T0" fmla="*/ 91 w 91"/>
                  <a:gd name="T1" fmla="*/ 71 h 71"/>
                  <a:gd name="T2" fmla="*/ 61 w 91"/>
                  <a:gd name="T3" fmla="*/ 48 h 71"/>
                  <a:gd name="T4" fmla="*/ 0 w 91"/>
                  <a:gd name="T5" fmla="*/ 0 h 71"/>
                  <a:gd name="T6" fmla="*/ 35 w 91"/>
                  <a:gd name="T7" fmla="*/ 35 h 71"/>
                  <a:gd name="T8" fmla="*/ 73 w 91"/>
                  <a:gd name="T9" fmla="*/ 53 h 71"/>
                  <a:gd name="T10" fmla="*/ 91 w 91"/>
                  <a:gd name="T11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71">
                    <a:moveTo>
                      <a:pt x="91" y="71"/>
                    </a:moveTo>
                    <a:cubicBezTo>
                      <a:pt x="91" y="71"/>
                      <a:pt x="77" y="53"/>
                      <a:pt x="61" y="48"/>
                    </a:cubicBezTo>
                    <a:cubicBezTo>
                      <a:pt x="44" y="44"/>
                      <a:pt x="18" y="36"/>
                      <a:pt x="0" y="0"/>
                    </a:cubicBezTo>
                    <a:cubicBezTo>
                      <a:pt x="0" y="0"/>
                      <a:pt x="17" y="24"/>
                      <a:pt x="35" y="35"/>
                    </a:cubicBezTo>
                    <a:cubicBezTo>
                      <a:pt x="53" y="45"/>
                      <a:pt x="64" y="47"/>
                      <a:pt x="73" y="53"/>
                    </a:cubicBezTo>
                    <a:cubicBezTo>
                      <a:pt x="82" y="59"/>
                      <a:pt x="91" y="71"/>
                      <a:pt x="91" y="7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1" name="Freeform 424"/>
              <p:cNvSpPr>
                <a:spLocks/>
              </p:cNvSpPr>
              <p:nvPr/>
            </p:nvSpPr>
            <p:spPr bwMode="auto">
              <a:xfrm>
                <a:off x="789" y="2865"/>
                <a:ext cx="355" cy="191"/>
              </a:xfrm>
              <a:custGeom>
                <a:avLst/>
                <a:gdLst>
                  <a:gd name="T0" fmla="*/ 44 w 150"/>
                  <a:gd name="T1" fmla="*/ 60 h 81"/>
                  <a:gd name="T2" fmla="*/ 20 w 150"/>
                  <a:gd name="T3" fmla="*/ 29 h 81"/>
                  <a:gd name="T4" fmla="*/ 0 w 150"/>
                  <a:gd name="T5" fmla="*/ 8 h 81"/>
                  <a:gd name="T6" fmla="*/ 77 w 150"/>
                  <a:gd name="T7" fmla="*/ 9 h 81"/>
                  <a:gd name="T8" fmla="*/ 131 w 150"/>
                  <a:gd name="T9" fmla="*/ 43 h 81"/>
                  <a:gd name="T10" fmla="*/ 150 w 150"/>
                  <a:gd name="T11" fmla="*/ 81 h 81"/>
                  <a:gd name="T12" fmla="*/ 44 w 150"/>
                  <a:gd name="T13" fmla="*/ 6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81">
                    <a:moveTo>
                      <a:pt x="44" y="60"/>
                    </a:moveTo>
                    <a:cubicBezTo>
                      <a:pt x="30" y="63"/>
                      <a:pt x="26" y="39"/>
                      <a:pt x="20" y="29"/>
                    </a:cubicBezTo>
                    <a:cubicBezTo>
                      <a:pt x="14" y="18"/>
                      <a:pt x="7" y="11"/>
                      <a:pt x="0" y="8"/>
                    </a:cubicBezTo>
                    <a:cubicBezTo>
                      <a:pt x="0" y="8"/>
                      <a:pt x="53" y="0"/>
                      <a:pt x="77" y="9"/>
                    </a:cubicBezTo>
                    <a:cubicBezTo>
                      <a:pt x="77" y="9"/>
                      <a:pt x="121" y="29"/>
                      <a:pt x="131" y="43"/>
                    </a:cubicBezTo>
                    <a:cubicBezTo>
                      <a:pt x="142" y="57"/>
                      <a:pt x="150" y="81"/>
                      <a:pt x="150" y="81"/>
                    </a:cubicBezTo>
                    <a:cubicBezTo>
                      <a:pt x="150" y="81"/>
                      <a:pt x="90" y="51"/>
                      <a:pt x="44" y="6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2" name="Freeform 425"/>
              <p:cNvSpPr>
                <a:spLocks noEditPoints="1"/>
              </p:cNvSpPr>
              <p:nvPr/>
            </p:nvSpPr>
            <p:spPr bwMode="auto">
              <a:xfrm>
                <a:off x="746" y="2865"/>
                <a:ext cx="417" cy="212"/>
              </a:xfrm>
              <a:custGeom>
                <a:avLst/>
                <a:gdLst>
                  <a:gd name="T0" fmla="*/ 176 w 176"/>
                  <a:gd name="T1" fmla="*/ 90 h 90"/>
                  <a:gd name="T2" fmla="*/ 166 w 176"/>
                  <a:gd name="T3" fmla="*/ 85 h 90"/>
                  <a:gd name="T4" fmla="*/ 82 w 176"/>
                  <a:gd name="T5" fmla="*/ 63 h 90"/>
                  <a:gd name="T6" fmla="*/ 63 w 176"/>
                  <a:gd name="T7" fmla="*/ 65 h 90"/>
                  <a:gd name="T8" fmla="*/ 60 w 176"/>
                  <a:gd name="T9" fmla="*/ 65 h 90"/>
                  <a:gd name="T10" fmla="*/ 60 w 176"/>
                  <a:gd name="T11" fmla="*/ 65 h 90"/>
                  <a:gd name="T12" fmla="*/ 38 w 176"/>
                  <a:gd name="T13" fmla="*/ 41 h 90"/>
                  <a:gd name="T14" fmla="*/ 33 w 176"/>
                  <a:gd name="T15" fmla="*/ 31 h 90"/>
                  <a:gd name="T16" fmla="*/ 16 w 176"/>
                  <a:gd name="T17" fmla="*/ 12 h 90"/>
                  <a:gd name="T18" fmla="*/ 0 w 176"/>
                  <a:gd name="T19" fmla="*/ 5 h 90"/>
                  <a:gd name="T20" fmla="*/ 17 w 176"/>
                  <a:gd name="T21" fmla="*/ 3 h 90"/>
                  <a:gd name="T22" fmla="*/ 60 w 176"/>
                  <a:gd name="T23" fmla="*/ 0 h 90"/>
                  <a:gd name="T24" fmla="*/ 96 w 176"/>
                  <a:gd name="T25" fmla="*/ 5 h 90"/>
                  <a:gd name="T26" fmla="*/ 153 w 176"/>
                  <a:gd name="T27" fmla="*/ 40 h 90"/>
                  <a:gd name="T28" fmla="*/ 172 w 176"/>
                  <a:gd name="T29" fmla="*/ 79 h 90"/>
                  <a:gd name="T30" fmla="*/ 176 w 176"/>
                  <a:gd name="T31" fmla="*/ 90 h 90"/>
                  <a:gd name="T32" fmla="*/ 82 w 176"/>
                  <a:gd name="T33" fmla="*/ 54 h 90"/>
                  <a:gd name="T34" fmla="*/ 160 w 176"/>
                  <a:gd name="T35" fmla="*/ 72 h 90"/>
                  <a:gd name="T36" fmla="*/ 146 w 176"/>
                  <a:gd name="T37" fmla="*/ 46 h 90"/>
                  <a:gd name="T38" fmla="*/ 93 w 176"/>
                  <a:gd name="T39" fmla="*/ 13 h 90"/>
                  <a:gd name="T40" fmla="*/ 60 w 176"/>
                  <a:gd name="T41" fmla="*/ 9 h 90"/>
                  <a:gd name="T42" fmla="*/ 30 w 176"/>
                  <a:gd name="T43" fmla="*/ 11 h 90"/>
                  <a:gd name="T44" fmla="*/ 42 w 176"/>
                  <a:gd name="T45" fmla="*/ 26 h 90"/>
                  <a:gd name="T46" fmla="*/ 46 w 176"/>
                  <a:gd name="T47" fmla="*/ 37 h 90"/>
                  <a:gd name="T48" fmla="*/ 60 w 176"/>
                  <a:gd name="T49" fmla="*/ 56 h 90"/>
                  <a:gd name="T50" fmla="*/ 61 w 176"/>
                  <a:gd name="T51" fmla="*/ 56 h 90"/>
                  <a:gd name="T52" fmla="*/ 82 w 176"/>
                  <a:gd name="T5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6" h="90">
                    <a:moveTo>
                      <a:pt x="176" y="90"/>
                    </a:moveTo>
                    <a:cubicBezTo>
                      <a:pt x="166" y="85"/>
                      <a:pt x="166" y="85"/>
                      <a:pt x="166" y="85"/>
                    </a:cubicBezTo>
                    <a:cubicBezTo>
                      <a:pt x="166" y="85"/>
                      <a:pt x="122" y="63"/>
                      <a:pt x="82" y="63"/>
                    </a:cubicBezTo>
                    <a:cubicBezTo>
                      <a:pt x="75" y="63"/>
                      <a:pt x="68" y="64"/>
                      <a:pt x="63" y="65"/>
                    </a:cubicBezTo>
                    <a:cubicBezTo>
                      <a:pt x="62" y="65"/>
                      <a:pt x="61" y="65"/>
                      <a:pt x="60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48" y="65"/>
                      <a:pt x="42" y="52"/>
                      <a:pt x="38" y="41"/>
                    </a:cubicBezTo>
                    <a:cubicBezTo>
                      <a:pt x="36" y="37"/>
                      <a:pt x="35" y="33"/>
                      <a:pt x="33" y="31"/>
                    </a:cubicBezTo>
                    <a:cubicBezTo>
                      <a:pt x="27" y="20"/>
                      <a:pt x="22" y="14"/>
                      <a:pt x="16" y="1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8" y="3"/>
                      <a:pt x="38" y="0"/>
                      <a:pt x="60" y="0"/>
                    </a:cubicBezTo>
                    <a:cubicBezTo>
                      <a:pt x="76" y="0"/>
                      <a:pt x="88" y="2"/>
                      <a:pt x="96" y="5"/>
                    </a:cubicBezTo>
                    <a:cubicBezTo>
                      <a:pt x="99" y="6"/>
                      <a:pt x="142" y="26"/>
                      <a:pt x="153" y="40"/>
                    </a:cubicBezTo>
                    <a:cubicBezTo>
                      <a:pt x="164" y="54"/>
                      <a:pt x="172" y="78"/>
                      <a:pt x="172" y="79"/>
                    </a:cubicBezTo>
                    <a:lnTo>
                      <a:pt x="176" y="90"/>
                    </a:lnTo>
                    <a:close/>
                    <a:moveTo>
                      <a:pt x="82" y="54"/>
                    </a:moveTo>
                    <a:cubicBezTo>
                      <a:pt x="112" y="54"/>
                      <a:pt x="144" y="65"/>
                      <a:pt x="160" y="72"/>
                    </a:cubicBezTo>
                    <a:cubicBezTo>
                      <a:pt x="156" y="64"/>
                      <a:pt x="151" y="53"/>
                      <a:pt x="146" y="46"/>
                    </a:cubicBezTo>
                    <a:cubicBezTo>
                      <a:pt x="137" y="35"/>
                      <a:pt x="105" y="19"/>
                      <a:pt x="93" y="13"/>
                    </a:cubicBezTo>
                    <a:cubicBezTo>
                      <a:pt x="86" y="11"/>
                      <a:pt x="75" y="9"/>
                      <a:pt x="60" y="9"/>
                    </a:cubicBezTo>
                    <a:cubicBezTo>
                      <a:pt x="49" y="9"/>
                      <a:pt x="38" y="10"/>
                      <a:pt x="30" y="11"/>
                    </a:cubicBezTo>
                    <a:cubicBezTo>
                      <a:pt x="34" y="15"/>
                      <a:pt x="38" y="20"/>
                      <a:pt x="42" y="26"/>
                    </a:cubicBezTo>
                    <a:cubicBezTo>
                      <a:pt x="43" y="29"/>
                      <a:pt x="45" y="33"/>
                      <a:pt x="46" y="37"/>
                    </a:cubicBezTo>
                    <a:cubicBezTo>
                      <a:pt x="50" y="45"/>
                      <a:pt x="54" y="56"/>
                      <a:pt x="60" y="56"/>
                    </a:cubicBezTo>
                    <a:cubicBezTo>
                      <a:pt x="60" y="56"/>
                      <a:pt x="60" y="56"/>
                      <a:pt x="61" y="56"/>
                    </a:cubicBezTo>
                    <a:cubicBezTo>
                      <a:pt x="67" y="54"/>
                      <a:pt x="74" y="54"/>
                      <a:pt x="82" y="5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3" name="Freeform 426"/>
              <p:cNvSpPr>
                <a:spLocks/>
              </p:cNvSpPr>
              <p:nvPr/>
            </p:nvSpPr>
            <p:spPr bwMode="auto">
              <a:xfrm>
                <a:off x="836" y="2893"/>
                <a:ext cx="192" cy="83"/>
              </a:xfrm>
              <a:custGeom>
                <a:avLst/>
                <a:gdLst>
                  <a:gd name="T0" fmla="*/ 0 w 81"/>
                  <a:gd name="T1" fmla="*/ 0 h 35"/>
                  <a:gd name="T2" fmla="*/ 30 w 81"/>
                  <a:gd name="T3" fmla="*/ 8 h 35"/>
                  <a:gd name="T4" fmla="*/ 81 w 81"/>
                  <a:gd name="T5" fmla="*/ 35 h 35"/>
                  <a:gd name="T6" fmla="*/ 42 w 81"/>
                  <a:gd name="T7" fmla="*/ 20 h 35"/>
                  <a:gd name="T8" fmla="*/ 0 w 81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5">
                    <a:moveTo>
                      <a:pt x="0" y="0"/>
                    </a:moveTo>
                    <a:cubicBezTo>
                      <a:pt x="0" y="0"/>
                      <a:pt x="21" y="2"/>
                      <a:pt x="30" y="8"/>
                    </a:cubicBezTo>
                    <a:cubicBezTo>
                      <a:pt x="39" y="14"/>
                      <a:pt x="61" y="32"/>
                      <a:pt x="81" y="35"/>
                    </a:cubicBezTo>
                    <a:cubicBezTo>
                      <a:pt x="81" y="35"/>
                      <a:pt x="51" y="29"/>
                      <a:pt x="42" y="20"/>
                    </a:cubicBezTo>
                    <a:cubicBezTo>
                      <a:pt x="33" y="11"/>
                      <a:pt x="18" y="2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4" name="Freeform 427"/>
              <p:cNvSpPr>
                <a:spLocks/>
              </p:cNvSpPr>
              <p:nvPr/>
            </p:nvSpPr>
            <p:spPr bwMode="auto">
              <a:xfrm>
                <a:off x="846" y="3025"/>
                <a:ext cx="250" cy="69"/>
              </a:xfrm>
              <a:custGeom>
                <a:avLst/>
                <a:gdLst>
                  <a:gd name="T0" fmla="*/ 0 w 106"/>
                  <a:gd name="T1" fmla="*/ 15 h 29"/>
                  <a:gd name="T2" fmla="*/ 33 w 106"/>
                  <a:gd name="T3" fmla="*/ 4 h 29"/>
                  <a:gd name="T4" fmla="*/ 106 w 106"/>
                  <a:gd name="T5" fmla="*/ 24 h 29"/>
                  <a:gd name="T6" fmla="*/ 53 w 106"/>
                  <a:gd name="T7" fmla="*/ 15 h 29"/>
                  <a:gd name="T8" fmla="*/ 0 w 106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29">
                    <a:moveTo>
                      <a:pt x="0" y="15"/>
                    </a:moveTo>
                    <a:cubicBezTo>
                      <a:pt x="0" y="15"/>
                      <a:pt x="17" y="0"/>
                      <a:pt x="33" y="4"/>
                    </a:cubicBezTo>
                    <a:cubicBezTo>
                      <a:pt x="50" y="9"/>
                      <a:pt x="66" y="27"/>
                      <a:pt x="106" y="24"/>
                    </a:cubicBezTo>
                    <a:cubicBezTo>
                      <a:pt x="106" y="24"/>
                      <a:pt x="82" y="29"/>
                      <a:pt x="53" y="15"/>
                    </a:cubicBezTo>
                    <a:cubicBezTo>
                      <a:pt x="24" y="1"/>
                      <a:pt x="12" y="4"/>
                      <a:pt x="0" y="1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5" name="Freeform 428"/>
              <p:cNvSpPr>
                <a:spLocks/>
              </p:cNvSpPr>
              <p:nvPr/>
            </p:nvSpPr>
            <p:spPr bwMode="auto">
              <a:xfrm>
                <a:off x="957" y="3224"/>
                <a:ext cx="269" cy="64"/>
              </a:xfrm>
              <a:custGeom>
                <a:avLst/>
                <a:gdLst>
                  <a:gd name="T0" fmla="*/ 0 w 114"/>
                  <a:gd name="T1" fmla="*/ 20 h 27"/>
                  <a:gd name="T2" fmla="*/ 50 w 114"/>
                  <a:gd name="T3" fmla="*/ 15 h 27"/>
                  <a:gd name="T4" fmla="*/ 114 w 114"/>
                  <a:gd name="T5" fmla="*/ 6 h 27"/>
                  <a:gd name="T6" fmla="*/ 59 w 114"/>
                  <a:gd name="T7" fmla="*/ 12 h 27"/>
                  <a:gd name="T8" fmla="*/ 0 w 114"/>
                  <a:gd name="T9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7">
                    <a:moveTo>
                      <a:pt x="0" y="20"/>
                    </a:moveTo>
                    <a:cubicBezTo>
                      <a:pt x="0" y="20"/>
                      <a:pt x="24" y="27"/>
                      <a:pt x="50" y="15"/>
                    </a:cubicBezTo>
                    <a:cubicBezTo>
                      <a:pt x="75" y="3"/>
                      <a:pt x="89" y="0"/>
                      <a:pt x="114" y="6"/>
                    </a:cubicBezTo>
                    <a:cubicBezTo>
                      <a:pt x="114" y="6"/>
                      <a:pt x="90" y="0"/>
                      <a:pt x="59" y="12"/>
                    </a:cubicBezTo>
                    <a:cubicBezTo>
                      <a:pt x="27" y="24"/>
                      <a:pt x="16" y="23"/>
                      <a:pt x="0" y="2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6" name="Freeform 429"/>
              <p:cNvSpPr>
                <a:spLocks/>
              </p:cNvSpPr>
              <p:nvPr/>
            </p:nvSpPr>
            <p:spPr bwMode="auto">
              <a:xfrm>
                <a:off x="1163" y="3392"/>
                <a:ext cx="182" cy="215"/>
              </a:xfrm>
              <a:custGeom>
                <a:avLst/>
                <a:gdLst>
                  <a:gd name="T0" fmla="*/ 0 w 77"/>
                  <a:gd name="T1" fmla="*/ 91 h 91"/>
                  <a:gd name="T2" fmla="*/ 14 w 77"/>
                  <a:gd name="T3" fmla="*/ 74 h 91"/>
                  <a:gd name="T4" fmla="*/ 58 w 77"/>
                  <a:gd name="T5" fmla="*/ 27 h 91"/>
                  <a:gd name="T6" fmla="*/ 77 w 77"/>
                  <a:gd name="T7" fmla="*/ 0 h 91"/>
                  <a:gd name="T8" fmla="*/ 52 w 77"/>
                  <a:gd name="T9" fmla="*/ 38 h 91"/>
                  <a:gd name="T10" fmla="*/ 15 w 77"/>
                  <a:gd name="T11" fmla="*/ 76 h 91"/>
                  <a:gd name="T12" fmla="*/ 0 w 77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91">
                    <a:moveTo>
                      <a:pt x="0" y="91"/>
                    </a:moveTo>
                    <a:cubicBezTo>
                      <a:pt x="0" y="91"/>
                      <a:pt x="3" y="82"/>
                      <a:pt x="14" y="74"/>
                    </a:cubicBezTo>
                    <a:cubicBezTo>
                      <a:pt x="24" y="67"/>
                      <a:pt x="53" y="41"/>
                      <a:pt x="58" y="27"/>
                    </a:cubicBezTo>
                    <a:cubicBezTo>
                      <a:pt x="62" y="14"/>
                      <a:pt x="71" y="0"/>
                      <a:pt x="77" y="0"/>
                    </a:cubicBezTo>
                    <a:cubicBezTo>
                      <a:pt x="77" y="0"/>
                      <a:pt x="59" y="20"/>
                      <a:pt x="52" y="38"/>
                    </a:cubicBezTo>
                    <a:cubicBezTo>
                      <a:pt x="44" y="56"/>
                      <a:pt x="24" y="68"/>
                      <a:pt x="15" y="76"/>
                    </a:cubicBezTo>
                    <a:cubicBezTo>
                      <a:pt x="6" y="83"/>
                      <a:pt x="0" y="91"/>
                      <a:pt x="0" y="9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" name="Oval 430"/>
              <p:cNvSpPr>
                <a:spLocks noChangeArrowheads="1"/>
              </p:cNvSpPr>
              <p:nvPr/>
            </p:nvSpPr>
            <p:spPr bwMode="auto">
              <a:xfrm>
                <a:off x="1040" y="2626"/>
                <a:ext cx="106" cy="106"/>
              </a:xfrm>
              <a:prstGeom prst="ellipse">
                <a:avLst/>
              </a:prstGeom>
              <a:solidFill>
                <a:srgbClr val="035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8" name="Freeform 431"/>
              <p:cNvSpPr>
                <a:spLocks noEditPoints="1"/>
              </p:cNvSpPr>
              <p:nvPr/>
            </p:nvSpPr>
            <p:spPr bwMode="auto">
              <a:xfrm>
                <a:off x="1030" y="2616"/>
                <a:ext cx="125" cy="128"/>
              </a:xfrm>
              <a:custGeom>
                <a:avLst/>
                <a:gdLst>
                  <a:gd name="T0" fmla="*/ 26 w 53"/>
                  <a:gd name="T1" fmla="*/ 54 h 54"/>
                  <a:gd name="T2" fmla="*/ 0 w 53"/>
                  <a:gd name="T3" fmla="*/ 27 h 54"/>
                  <a:gd name="T4" fmla="*/ 26 w 53"/>
                  <a:gd name="T5" fmla="*/ 0 h 54"/>
                  <a:gd name="T6" fmla="*/ 53 w 53"/>
                  <a:gd name="T7" fmla="*/ 27 h 54"/>
                  <a:gd name="T8" fmla="*/ 26 w 53"/>
                  <a:gd name="T9" fmla="*/ 54 h 54"/>
                  <a:gd name="T10" fmla="*/ 26 w 53"/>
                  <a:gd name="T11" fmla="*/ 9 h 54"/>
                  <a:gd name="T12" fmla="*/ 9 w 53"/>
                  <a:gd name="T13" fmla="*/ 27 h 54"/>
                  <a:gd name="T14" fmla="*/ 26 w 53"/>
                  <a:gd name="T15" fmla="*/ 44 h 54"/>
                  <a:gd name="T16" fmla="*/ 44 w 53"/>
                  <a:gd name="T17" fmla="*/ 27 h 54"/>
                  <a:gd name="T18" fmla="*/ 26 w 53"/>
                  <a:gd name="T19" fmla="*/ 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4">
                    <a:moveTo>
                      <a:pt x="26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1" y="0"/>
                      <a:pt x="53" y="12"/>
                      <a:pt x="53" y="27"/>
                    </a:cubicBezTo>
                    <a:cubicBezTo>
                      <a:pt x="53" y="42"/>
                      <a:pt x="41" y="54"/>
                      <a:pt x="26" y="54"/>
                    </a:cubicBezTo>
                    <a:close/>
                    <a:moveTo>
                      <a:pt x="26" y="9"/>
                    </a:moveTo>
                    <a:cubicBezTo>
                      <a:pt x="17" y="9"/>
                      <a:pt x="9" y="17"/>
                      <a:pt x="9" y="27"/>
                    </a:cubicBezTo>
                    <a:cubicBezTo>
                      <a:pt x="9" y="36"/>
                      <a:pt x="17" y="44"/>
                      <a:pt x="26" y="44"/>
                    </a:cubicBezTo>
                    <a:cubicBezTo>
                      <a:pt x="36" y="44"/>
                      <a:pt x="44" y="36"/>
                      <a:pt x="44" y="27"/>
                    </a:cubicBezTo>
                    <a:cubicBezTo>
                      <a:pt x="44" y="17"/>
                      <a:pt x="36" y="9"/>
                      <a:pt x="26" y="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" name="Oval 432"/>
              <p:cNvSpPr>
                <a:spLocks noChangeArrowheads="1"/>
              </p:cNvSpPr>
              <p:nvPr/>
            </p:nvSpPr>
            <p:spPr bwMode="auto">
              <a:xfrm>
                <a:off x="1101" y="2829"/>
                <a:ext cx="104" cy="106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" name="Freeform 433"/>
              <p:cNvSpPr>
                <a:spLocks noEditPoints="1"/>
              </p:cNvSpPr>
              <p:nvPr/>
            </p:nvSpPr>
            <p:spPr bwMode="auto">
              <a:xfrm>
                <a:off x="1089" y="2817"/>
                <a:ext cx="128" cy="128"/>
              </a:xfrm>
              <a:custGeom>
                <a:avLst/>
                <a:gdLst>
                  <a:gd name="T0" fmla="*/ 27 w 54"/>
                  <a:gd name="T1" fmla="*/ 54 h 54"/>
                  <a:gd name="T2" fmla="*/ 0 w 54"/>
                  <a:gd name="T3" fmla="*/ 27 h 54"/>
                  <a:gd name="T4" fmla="*/ 27 w 54"/>
                  <a:gd name="T5" fmla="*/ 0 h 54"/>
                  <a:gd name="T6" fmla="*/ 54 w 54"/>
                  <a:gd name="T7" fmla="*/ 27 h 54"/>
                  <a:gd name="T8" fmla="*/ 27 w 54"/>
                  <a:gd name="T9" fmla="*/ 54 h 54"/>
                  <a:gd name="T10" fmla="*/ 27 w 54"/>
                  <a:gd name="T11" fmla="*/ 10 h 54"/>
                  <a:gd name="T12" fmla="*/ 9 w 54"/>
                  <a:gd name="T13" fmla="*/ 27 h 54"/>
                  <a:gd name="T14" fmla="*/ 27 w 54"/>
                  <a:gd name="T15" fmla="*/ 45 h 54"/>
                  <a:gd name="T16" fmla="*/ 45 w 54"/>
                  <a:gd name="T17" fmla="*/ 27 h 54"/>
                  <a:gd name="T18" fmla="*/ 27 w 54"/>
                  <a:gd name="T19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ubicBezTo>
                      <a:pt x="42" y="0"/>
                      <a:pt x="54" y="13"/>
                      <a:pt x="54" y="27"/>
                    </a:cubicBezTo>
                    <a:cubicBezTo>
                      <a:pt x="54" y="42"/>
                      <a:pt x="42" y="54"/>
                      <a:pt x="27" y="54"/>
                    </a:cubicBezTo>
                    <a:close/>
                    <a:moveTo>
                      <a:pt x="27" y="10"/>
                    </a:moveTo>
                    <a:cubicBezTo>
                      <a:pt x="17" y="10"/>
                      <a:pt x="9" y="18"/>
                      <a:pt x="9" y="27"/>
                    </a:cubicBezTo>
                    <a:cubicBezTo>
                      <a:pt x="9" y="37"/>
                      <a:pt x="17" y="45"/>
                      <a:pt x="27" y="45"/>
                    </a:cubicBezTo>
                    <a:cubicBezTo>
                      <a:pt x="37" y="45"/>
                      <a:pt x="45" y="37"/>
                      <a:pt x="45" y="27"/>
                    </a:cubicBezTo>
                    <a:cubicBezTo>
                      <a:pt x="45" y="18"/>
                      <a:pt x="37" y="10"/>
                      <a:pt x="27" y="1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1" name="Freeform 434"/>
              <p:cNvSpPr>
                <a:spLocks/>
              </p:cNvSpPr>
              <p:nvPr/>
            </p:nvSpPr>
            <p:spPr bwMode="auto">
              <a:xfrm>
                <a:off x="947" y="2824"/>
                <a:ext cx="97" cy="88"/>
              </a:xfrm>
              <a:custGeom>
                <a:avLst/>
                <a:gdLst>
                  <a:gd name="T0" fmla="*/ 7 w 41"/>
                  <a:gd name="T1" fmla="*/ 26 h 37"/>
                  <a:gd name="T2" fmla="*/ 20 w 41"/>
                  <a:gd name="T3" fmla="*/ 33 h 37"/>
                  <a:gd name="T4" fmla="*/ 30 w 41"/>
                  <a:gd name="T5" fmla="*/ 36 h 37"/>
                  <a:gd name="T6" fmla="*/ 41 w 41"/>
                  <a:gd name="T7" fmla="*/ 20 h 37"/>
                  <a:gd name="T8" fmla="*/ 20 w 41"/>
                  <a:gd name="T9" fmla="*/ 0 h 37"/>
                  <a:gd name="T10" fmla="*/ 0 w 41"/>
                  <a:gd name="T11" fmla="*/ 20 h 37"/>
                  <a:gd name="T12" fmla="*/ 7 w 41"/>
                  <a:gd name="T13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7">
                    <a:moveTo>
                      <a:pt x="7" y="26"/>
                    </a:moveTo>
                    <a:cubicBezTo>
                      <a:pt x="13" y="28"/>
                      <a:pt x="16" y="31"/>
                      <a:pt x="20" y="33"/>
                    </a:cubicBezTo>
                    <a:cubicBezTo>
                      <a:pt x="23" y="34"/>
                      <a:pt x="28" y="37"/>
                      <a:pt x="30" y="36"/>
                    </a:cubicBezTo>
                    <a:cubicBezTo>
                      <a:pt x="38" y="33"/>
                      <a:pt x="41" y="28"/>
                      <a:pt x="41" y="20"/>
                    </a:cubicBezTo>
                    <a:cubicBezTo>
                      <a:pt x="41" y="9"/>
                      <a:pt x="32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3"/>
                      <a:pt x="5" y="25"/>
                      <a:pt x="7" y="26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" name="Freeform 435"/>
              <p:cNvSpPr>
                <a:spLocks noEditPoints="1"/>
              </p:cNvSpPr>
              <p:nvPr/>
            </p:nvSpPr>
            <p:spPr bwMode="auto">
              <a:xfrm>
                <a:off x="936" y="2812"/>
                <a:ext cx="115" cy="109"/>
              </a:xfrm>
              <a:custGeom>
                <a:avLst/>
                <a:gdLst>
                  <a:gd name="T0" fmla="*/ 33 w 49"/>
                  <a:gd name="T1" fmla="*/ 46 h 46"/>
                  <a:gd name="T2" fmla="*/ 33 w 49"/>
                  <a:gd name="T3" fmla="*/ 46 h 46"/>
                  <a:gd name="T4" fmla="*/ 24 w 49"/>
                  <a:gd name="T5" fmla="*/ 43 h 46"/>
                  <a:gd name="T6" fmla="*/ 22 w 49"/>
                  <a:gd name="T7" fmla="*/ 42 h 46"/>
                  <a:gd name="T8" fmla="*/ 18 w 49"/>
                  <a:gd name="T9" fmla="*/ 39 h 46"/>
                  <a:gd name="T10" fmla="*/ 10 w 49"/>
                  <a:gd name="T11" fmla="*/ 35 h 46"/>
                  <a:gd name="T12" fmla="*/ 0 w 49"/>
                  <a:gd name="T13" fmla="*/ 25 h 46"/>
                  <a:gd name="T14" fmla="*/ 24 w 49"/>
                  <a:gd name="T15" fmla="*/ 0 h 46"/>
                  <a:gd name="T16" fmla="*/ 49 w 49"/>
                  <a:gd name="T17" fmla="*/ 25 h 46"/>
                  <a:gd name="T18" fmla="*/ 36 w 49"/>
                  <a:gd name="T19" fmla="*/ 46 h 46"/>
                  <a:gd name="T20" fmla="*/ 33 w 49"/>
                  <a:gd name="T21" fmla="*/ 46 h 46"/>
                  <a:gd name="T22" fmla="*/ 9 w 49"/>
                  <a:gd name="T23" fmla="*/ 24 h 46"/>
                  <a:gd name="T24" fmla="*/ 12 w 49"/>
                  <a:gd name="T25" fmla="*/ 26 h 46"/>
                  <a:gd name="T26" fmla="*/ 23 w 49"/>
                  <a:gd name="T27" fmla="*/ 31 h 46"/>
                  <a:gd name="T28" fmla="*/ 26 w 49"/>
                  <a:gd name="T29" fmla="*/ 34 h 46"/>
                  <a:gd name="T30" fmla="*/ 28 w 49"/>
                  <a:gd name="T31" fmla="*/ 35 h 46"/>
                  <a:gd name="T32" fmla="*/ 33 w 49"/>
                  <a:gd name="T33" fmla="*/ 37 h 46"/>
                  <a:gd name="T34" fmla="*/ 40 w 49"/>
                  <a:gd name="T35" fmla="*/ 25 h 46"/>
                  <a:gd name="T36" fmla="*/ 24 w 49"/>
                  <a:gd name="T37" fmla="*/ 9 h 46"/>
                  <a:gd name="T38" fmla="*/ 9 w 49"/>
                  <a:gd name="T39" fmla="*/ 2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46">
                    <a:moveTo>
                      <a:pt x="33" y="46"/>
                    </a:moveTo>
                    <a:cubicBezTo>
                      <a:pt x="33" y="46"/>
                      <a:pt x="33" y="46"/>
                      <a:pt x="33" y="46"/>
                    </a:cubicBezTo>
                    <a:cubicBezTo>
                      <a:pt x="30" y="46"/>
                      <a:pt x="27" y="44"/>
                      <a:pt x="24" y="43"/>
                    </a:cubicBezTo>
                    <a:cubicBezTo>
                      <a:pt x="23" y="42"/>
                      <a:pt x="23" y="42"/>
                      <a:pt x="22" y="42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5" y="38"/>
                      <a:pt x="13" y="36"/>
                      <a:pt x="10" y="35"/>
                    </a:cubicBezTo>
                    <a:cubicBezTo>
                      <a:pt x="7" y="34"/>
                      <a:pt x="0" y="31"/>
                      <a:pt x="0" y="25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9" y="11"/>
                      <a:pt x="49" y="25"/>
                    </a:cubicBezTo>
                    <a:cubicBezTo>
                      <a:pt x="49" y="35"/>
                      <a:pt x="45" y="42"/>
                      <a:pt x="36" y="46"/>
                    </a:cubicBezTo>
                    <a:cubicBezTo>
                      <a:pt x="35" y="46"/>
                      <a:pt x="34" y="46"/>
                      <a:pt x="33" y="46"/>
                    </a:cubicBezTo>
                    <a:close/>
                    <a:moveTo>
                      <a:pt x="9" y="24"/>
                    </a:moveTo>
                    <a:cubicBezTo>
                      <a:pt x="9" y="25"/>
                      <a:pt x="11" y="26"/>
                      <a:pt x="12" y="26"/>
                    </a:cubicBezTo>
                    <a:cubicBezTo>
                      <a:pt x="17" y="28"/>
                      <a:pt x="20" y="30"/>
                      <a:pt x="23" y="31"/>
                    </a:cubicBezTo>
                    <a:cubicBezTo>
                      <a:pt x="24" y="32"/>
                      <a:pt x="25" y="33"/>
                      <a:pt x="26" y="34"/>
                    </a:cubicBezTo>
                    <a:cubicBezTo>
                      <a:pt x="27" y="34"/>
                      <a:pt x="28" y="34"/>
                      <a:pt x="28" y="35"/>
                    </a:cubicBezTo>
                    <a:cubicBezTo>
                      <a:pt x="29" y="35"/>
                      <a:pt x="32" y="37"/>
                      <a:pt x="33" y="37"/>
                    </a:cubicBezTo>
                    <a:cubicBezTo>
                      <a:pt x="38" y="35"/>
                      <a:pt x="40" y="31"/>
                      <a:pt x="40" y="25"/>
                    </a:cubicBezTo>
                    <a:cubicBezTo>
                      <a:pt x="40" y="16"/>
                      <a:pt x="33" y="9"/>
                      <a:pt x="24" y="9"/>
                    </a:cubicBezTo>
                    <a:cubicBezTo>
                      <a:pt x="16" y="9"/>
                      <a:pt x="9" y="16"/>
                      <a:pt x="9" y="24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" name="Freeform 436"/>
              <p:cNvSpPr>
                <a:spLocks/>
              </p:cNvSpPr>
              <p:nvPr/>
            </p:nvSpPr>
            <p:spPr bwMode="auto">
              <a:xfrm>
                <a:off x="1302" y="3113"/>
                <a:ext cx="76" cy="99"/>
              </a:xfrm>
              <a:custGeom>
                <a:avLst/>
                <a:gdLst>
                  <a:gd name="T0" fmla="*/ 20 w 32"/>
                  <a:gd name="T1" fmla="*/ 41 h 42"/>
                  <a:gd name="T2" fmla="*/ 31 w 32"/>
                  <a:gd name="T3" fmla="*/ 38 h 42"/>
                  <a:gd name="T4" fmla="*/ 28 w 32"/>
                  <a:gd name="T5" fmla="*/ 3 h 42"/>
                  <a:gd name="T6" fmla="*/ 20 w 32"/>
                  <a:gd name="T7" fmla="*/ 1 h 42"/>
                  <a:gd name="T8" fmla="*/ 0 w 32"/>
                  <a:gd name="T9" fmla="*/ 21 h 42"/>
                  <a:gd name="T10" fmla="*/ 20 w 32"/>
                  <a:gd name="T11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42">
                    <a:moveTo>
                      <a:pt x="20" y="41"/>
                    </a:moveTo>
                    <a:cubicBezTo>
                      <a:pt x="24" y="41"/>
                      <a:pt x="32" y="42"/>
                      <a:pt x="31" y="38"/>
                    </a:cubicBezTo>
                    <a:cubicBezTo>
                      <a:pt x="28" y="25"/>
                      <a:pt x="26" y="16"/>
                      <a:pt x="28" y="3"/>
                    </a:cubicBezTo>
                    <a:cubicBezTo>
                      <a:pt x="28" y="0"/>
                      <a:pt x="23" y="1"/>
                      <a:pt x="20" y="1"/>
                    </a:cubicBezTo>
                    <a:cubicBezTo>
                      <a:pt x="9" y="1"/>
                      <a:pt x="0" y="10"/>
                      <a:pt x="0" y="21"/>
                    </a:cubicBezTo>
                    <a:cubicBezTo>
                      <a:pt x="0" y="32"/>
                      <a:pt x="9" y="41"/>
                      <a:pt x="20" y="4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4" name="Freeform 437"/>
              <p:cNvSpPr>
                <a:spLocks noEditPoints="1"/>
              </p:cNvSpPr>
              <p:nvPr/>
            </p:nvSpPr>
            <p:spPr bwMode="auto">
              <a:xfrm>
                <a:off x="1290" y="3103"/>
                <a:ext cx="97" cy="119"/>
              </a:xfrm>
              <a:custGeom>
                <a:avLst/>
                <a:gdLst>
                  <a:gd name="T0" fmla="*/ 27 w 41"/>
                  <a:gd name="T1" fmla="*/ 50 h 50"/>
                  <a:gd name="T2" fmla="*/ 27 w 41"/>
                  <a:gd name="T3" fmla="*/ 50 h 50"/>
                  <a:gd name="T4" fmla="*/ 25 w 41"/>
                  <a:gd name="T5" fmla="*/ 50 h 50"/>
                  <a:gd name="T6" fmla="*/ 0 w 41"/>
                  <a:gd name="T7" fmla="*/ 25 h 50"/>
                  <a:gd name="T8" fmla="*/ 25 w 41"/>
                  <a:gd name="T9" fmla="*/ 0 h 50"/>
                  <a:gd name="T10" fmla="*/ 26 w 41"/>
                  <a:gd name="T11" fmla="*/ 0 h 50"/>
                  <a:gd name="T12" fmla="*/ 29 w 41"/>
                  <a:gd name="T13" fmla="*/ 0 h 50"/>
                  <a:gd name="T14" fmla="*/ 36 w 41"/>
                  <a:gd name="T15" fmla="*/ 2 h 50"/>
                  <a:gd name="T16" fmla="*/ 37 w 41"/>
                  <a:gd name="T17" fmla="*/ 7 h 50"/>
                  <a:gd name="T18" fmla="*/ 41 w 41"/>
                  <a:gd name="T19" fmla="*/ 41 h 50"/>
                  <a:gd name="T20" fmla="*/ 39 w 41"/>
                  <a:gd name="T21" fmla="*/ 46 h 50"/>
                  <a:gd name="T22" fmla="*/ 27 w 41"/>
                  <a:gd name="T23" fmla="*/ 50 h 50"/>
                  <a:gd name="T24" fmla="*/ 28 w 41"/>
                  <a:gd name="T25" fmla="*/ 9 h 50"/>
                  <a:gd name="T26" fmla="*/ 27 w 41"/>
                  <a:gd name="T27" fmla="*/ 9 h 50"/>
                  <a:gd name="T28" fmla="*/ 25 w 41"/>
                  <a:gd name="T29" fmla="*/ 10 h 50"/>
                  <a:gd name="T30" fmla="*/ 9 w 41"/>
                  <a:gd name="T31" fmla="*/ 25 h 50"/>
                  <a:gd name="T32" fmla="*/ 25 w 41"/>
                  <a:gd name="T33" fmla="*/ 41 h 50"/>
                  <a:gd name="T34" fmla="*/ 27 w 41"/>
                  <a:gd name="T35" fmla="*/ 41 h 50"/>
                  <a:gd name="T36" fmla="*/ 31 w 41"/>
                  <a:gd name="T37" fmla="*/ 41 h 50"/>
                  <a:gd name="T38" fmla="*/ 28 w 41"/>
                  <a:gd name="T3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" h="50">
                    <a:moveTo>
                      <a:pt x="27" y="50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11" y="50"/>
                      <a:pt x="0" y="39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25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29" y="0"/>
                    </a:cubicBezTo>
                    <a:cubicBezTo>
                      <a:pt x="31" y="0"/>
                      <a:pt x="34" y="0"/>
                      <a:pt x="36" y="2"/>
                    </a:cubicBezTo>
                    <a:cubicBezTo>
                      <a:pt x="37" y="4"/>
                      <a:pt x="37" y="5"/>
                      <a:pt x="37" y="7"/>
                    </a:cubicBezTo>
                    <a:cubicBezTo>
                      <a:pt x="36" y="20"/>
                      <a:pt x="38" y="29"/>
                      <a:pt x="41" y="41"/>
                    </a:cubicBezTo>
                    <a:cubicBezTo>
                      <a:pt x="41" y="43"/>
                      <a:pt x="41" y="45"/>
                      <a:pt x="39" y="46"/>
                    </a:cubicBezTo>
                    <a:cubicBezTo>
                      <a:pt x="37" y="50"/>
                      <a:pt x="32" y="50"/>
                      <a:pt x="27" y="50"/>
                    </a:cubicBezTo>
                    <a:close/>
                    <a:moveTo>
                      <a:pt x="28" y="9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26" y="9"/>
                      <a:pt x="25" y="10"/>
                      <a:pt x="25" y="10"/>
                    </a:cubicBezTo>
                    <a:cubicBezTo>
                      <a:pt x="16" y="10"/>
                      <a:pt x="9" y="17"/>
                      <a:pt x="9" y="25"/>
                    </a:cubicBezTo>
                    <a:cubicBezTo>
                      <a:pt x="9" y="34"/>
                      <a:pt x="16" y="41"/>
                      <a:pt x="25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9" y="41"/>
                      <a:pt x="30" y="41"/>
                      <a:pt x="31" y="41"/>
                    </a:cubicBezTo>
                    <a:cubicBezTo>
                      <a:pt x="29" y="30"/>
                      <a:pt x="27" y="21"/>
                      <a:pt x="28" y="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5" name="Oval 438"/>
              <p:cNvSpPr>
                <a:spLocks noChangeArrowheads="1"/>
              </p:cNvSpPr>
              <p:nvPr/>
            </p:nvSpPr>
            <p:spPr bwMode="auto">
              <a:xfrm>
                <a:off x="1456" y="3264"/>
                <a:ext cx="80" cy="80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6" name="Freeform 439"/>
              <p:cNvSpPr>
                <a:spLocks noEditPoints="1"/>
              </p:cNvSpPr>
              <p:nvPr/>
            </p:nvSpPr>
            <p:spPr bwMode="auto">
              <a:xfrm>
                <a:off x="1444" y="3252"/>
                <a:ext cx="102" cy="102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2 h 43"/>
                  <a:gd name="T4" fmla="*/ 22 w 43"/>
                  <a:gd name="T5" fmla="*/ 0 h 43"/>
                  <a:gd name="T6" fmla="*/ 43 w 43"/>
                  <a:gd name="T7" fmla="*/ 22 h 43"/>
                  <a:gd name="T8" fmla="*/ 22 w 43"/>
                  <a:gd name="T9" fmla="*/ 43 h 43"/>
                  <a:gd name="T10" fmla="*/ 22 w 43"/>
                  <a:gd name="T11" fmla="*/ 9 h 43"/>
                  <a:gd name="T12" fmla="*/ 9 w 43"/>
                  <a:gd name="T13" fmla="*/ 22 h 43"/>
                  <a:gd name="T14" fmla="*/ 22 w 43"/>
                  <a:gd name="T15" fmla="*/ 34 h 43"/>
                  <a:gd name="T16" fmla="*/ 34 w 43"/>
                  <a:gd name="T17" fmla="*/ 22 h 43"/>
                  <a:gd name="T18" fmla="*/ 22 w 43"/>
                  <a:gd name="T1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3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9"/>
                    </a:moveTo>
                    <a:cubicBezTo>
                      <a:pt x="15" y="9"/>
                      <a:pt x="9" y="15"/>
                      <a:pt x="9" y="22"/>
                    </a:cubicBezTo>
                    <a:cubicBezTo>
                      <a:pt x="9" y="28"/>
                      <a:pt x="15" y="34"/>
                      <a:pt x="22" y="34"/>
                    </a:cubicBezTo>
                    <a:cubicBezTo>
                      <a:pt x="29" y="34"/>
                      <a:pt x="34" y="28"/>
                      <a:pt x="34" y="22"/>
                    </a:cubicBezTo>
                    <a:cubicBezTo>
                      <a:pt x="34" y="15"/>
                      <a:pt x="29" y="9"/>
                      <a:pt x="22" y="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7" name="Oval 440"/>
              <p:cNvSpPr>
                <a:spLocks noChangeArrowheads="1"/>
              </p:cNvSpPr>
              <p:nvPr/>
            </p:nvSpPr>
            <p:spPr bwMode="auto">
              <a:xfrm>
                <a:off x="1219" y="3285"/>
                <a:ext cx="111" cy="112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8" name="Freeform 441"/>
              <p:cNvSpPr>
                <a:spLocks noEditPoints="1"/>
              </p:cNvSpPr>
              <p:nvPr/>
            </p:nvSpPr>
            <p:spPr bwMode="auto">
              <a:xfrm>
                <a:off x="1207" y="3274"/>
                <a:ext cx="133" cy="132"/>
              </a:xfrm>
              <a:custGeom>
                <a:avLst/>
                <a:gdLst>
                  <a:gd name="T0" fmla="*/ 28 w 56"/>
                  <a:gd name="T1" fmla="*/ 56 h 56"/>
                  <a:gd name="T2" fmla="*/ 0 w 56"/>
                  <a:gd name="T3" fmla="*/ 28 h 56"/>
                  <a:gd name="T4" fmla="*/ 28 w 56"/>
                  <a:gd name="T5" fmla="*/ 0 h 56"/>
                  <a:gd name="T6" fmla="*/ 56 w 56"/>
                  <a:gd name="T7" fmla="*/ 28 h 56"/>
                  <a:gd name="T8" fmla="*/ 28 w 56"/>
                  <a:gd name="T9" fmla="*/ 56 h 56"/>
                  <a:gd name="T10" fmla="*/ 28 w 56"/>
                  <a:gd name="T11" fmla="*/ 10 h 56"/>
                  <a:gd name="T12" fmla="*/ 9 w 56"/>
                  <a:gd name="T13" fmla="*/ 28 h 56"/>
                  <a:gd name="T14" fmla="*/ 28 w 56"/>
                  <a:gd name="T15" fmla="*/ 47 h 56"/>
                  <a:gd name="T16" fmla="*/ 47 w 56"/>
                  <a:gd name="T17" fmla="*/ 28 h 56"/>
                  <a:gd name="T18" fmla="*/ 28 w 56"/>
                  <a:gd name="T19" fmla="*/ 1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13" y="56"/>
                      <a:pt x="0" y="44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6" y="13"/>
                      <a:pt x="56" y="28"/>
                    </a:cubicBezTo>
                    <a:cubicBezTo>
                      <a:pt x="56" y="44"/>
                      <a:pt x="44" y="56"/>
                      <a:pt x="28" y="56"/>
                    </a:cubicBezTo>
                    <a:close/>
                    <a:moveTo>
                      <a:pt x="28" y="10"/>
                    </a:moveTo>
                    <a:cubicBezTo>
                      <a:pt x="18" y="10"/>
                      <a:pt x="9" y="18"/>
                      <a:pt x="9" y="28"/>
                    </a:cubicBezTo>
                    <a:cubicBezTo>
                      <a:pt x="9" y="39"/>
                      <a:pt x="18" y="47"/>
                      <a:pt x="28" y="47"/>
                    </a:cubicBezTo>
                    <a:cubicBezTo>
                      <a:pt x="39" y="47"/>
                      <a:pt x="47" y="39"/>
                      <a:pt x="47" y="28"/>
                    </a:cubicBezTo>
                    <a:cubicBezTo>
                      <a:pt x="47" y="18"/>
                      <a:pt x="39" y="10"/>
                      <a:pt x="28" y="1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9" name="Oval 442"/>
              <p:cNvSpPr>
                <a:spLocks noChangeArrowheads="1"/>
              </p:cNvSpPr>
              <p:nvPr/>
            </p:nvSpPr>
            <p:spPr bwMode="auto">
              <a:xfrm>
                <a:off x="950" y="3139"/>
                <a:ext cx="94" cy="97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0" name="Freeform 443"/>
              <p:cNvSpPr>
                <a:spLocks noEditPoints="1"/>
              </p:cNvSpPr>
              <p:nvPr/>
            </p:nvSpPr>
            <p:spPr bwMode="auto">
              <a:xfrm>
                <a:off x="938" y="3129"/>
                <a:ext cx="118" cy="116"/>
              </a:xfrm>
              <a:custGeom>
                <a:avLst/>
                <a:gdLst>
                  <a:gd name="T0" fmla="*/ 25 w 50"/>
                  <a:gd name="T1" fmla="*/ 49 h 49"/>
                  <a:gd name="T2" fmla="*/ 0 w 50"/>
                  <a:gd name="T3" fmla="*/ 25 h 49"/>
                  <a:gd name="T4" fmla="*/ 25 w 50"/>
                  <a:gd name="T5" fmla="*/ 0 h 49"/>
                  <a:gd name="T6" fmla="*/ 50 w 50"/>
                  <a:gd name="T7" fmla="*/ 25 h 49"/>
                  <a:gd name="T8" fmla="*/ 25 w 50"/>
                  <a:gd name="T9" fmla="*/ 49 h 49"/>
                  <a:gd name="T10" fmla="*/ 25 w 50"/>
                  <a:gd name="T11" fmla="*/ 9 h 49"/>
                  <a:gd name="T12" fmla="*/ 9 w 50"/>
                  <a:gd name="T13" fmla="*/ 25 h 49"/>
                  <a:gd name="T14" fmla="*/ 25 w 50"/>
                  <a:gd name="T15" fmla="*/ 40 h 49"/>
                  <a:gd name="T16" fmla="*/ 40 w 50"/>
                  <a:gd name="T17" fmla="*/ 25 h 49"/>
                  <a:gd name="T18" fmla="*/ 25 w 50"/>
                  <a:gd name="T19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49">
                    <a:moveTo>
                      <a:pt x="25" y="49"/>
                    </a:moveTo>
                    <a:cubicBezTo>
                      <a:pt x="11" y="49"/>
                      <a:pt x="0" y="38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9" y="0"/>
                      <a:pt x="50" y="11"/>
                      <a:pt x="50" y="25"/>
                    </a:cubicBezTo>
                    <a:cubicBezTo>
                      <a:pt x="50" y="38"/>
                      <a:pt x="39" y="49"/>
                      <a:pt x="25" y="49"/>
                    </a:cubicBezTo>
                    <a:close/>
                    <a:moveTo>
                      <a:pt x="25" y="9"/>
                    </a:moveTo>
                    <a:cubicBezTo>
                      <a:pt x="16" y="9"/>
                      <a:pt x="9" y="16"/>
                      <a:pt x="9" y="25"/>
                    </a:cubicBezTo>
                    <a:cubicBezTo>
                      <a:pt x="9" y="33"/>
                      <a:pt x="16" y="40"/>
                      <a:pt x="25" y="40"/>
                    </a:cubicBezTo>
                    <a:cubicBezTo>
                      <a:pt x="33" y="40"/>
                      <a:pt x="40" y="33"/>
                      <a:pt x="40" y="25"/>
                    </a:cubicBezTo>
                    <a:cubicBezTo>
                      <a:pt x="40" y="16"/>
                      <a:pt x="33" y="9"/>
                      <a:pt x="25" y="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1" name="Freeform 444"/>
              <p:cNvSpPr>
                <a:spLocks/>
              </p:cNvSpPr>
              <p:nvPr/>
            </p:nvSpPr>
            <p:spPr bwMode="auto">
              <a:xfrm>
                <a:off x="1096" y="3110"/>
                <a:ext cx="93" cy="83"/>
              </a:xfrm>
              <a:custGeom>
                <a:avLst/>
                <a:gdLst>
                  <a:gd name="T0" fmla="*/ 7 w 39"/>
                  <a:gd name="T1" fmla="*/ 31 h 35"/>
                  <a:gd name="T2" fmla="*/ 30 w 39"/>
                  <a:gd name="T3" fmla="*/ 35 h 35"/>
                  <a:gd name="T4" fmla="*/ 39 w 39"/>
                  <a:gd name="T5" fmla="*/ 19 h 35"/>
                  <a:gd name="T6" fmla="*/ 20 w 39"/>
                  <a:gd name="T7" fmla="*/ 0 h 35"/>
                  <a:gd name="T8" fmla="*/ 0 w 39"/>
                  <a:gd name="T9" fmla="*/ 19 h 35"/>
                  <a:gd name="T10" fmla="*/ 7 w 39"/>
                  <a:gd name="T11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5">
                    <a:moveTo>
                      <a:pt x="7" y="31"/>
                    </a:moveTo>
                    <a:cubicBezTo>
                      <a:pt x="11" y="34"/>
                      <a:pt x="21" y="33"/>
                      <a:pt x="30" y="35"/>
                    </a:cubicBezTo>
                    <a:cubicBezTo>
                      <a:pt x="35" y="32"/>
                      <a:pt x="39" y="26"/>
                      <a:pt x="39" y="19"/>
                    </a:cubicBezTo>
                    <a:cubicBezTo>
                      <a:pt x="39" y="9"/>
                      <a:pt x="30" y="0"/>
                      <a:pt x="20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25"/>
                      <a:pt x="3" y="27"/>
                      <a:pt x="7" y="3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2" name="Freeform 445"/>
              <p:cNvSpPr>
                <a:spLocks noEditPoints="1"/>
              </p:cNvSpPr>
              <p:nvPr/>
            </p:nvSpPr>
            <p:spPr bwMode="auto">
              <a:xfrm>
                <a:off x="1087" y="3099"/>
                <a:ext cx="111" cy="106"/>
              </a:xfrm>
              <a:custGeom>
                <a:avLst/>
                <a:gdLst>
                  <a:gd name="T0" fmla="*/ 35 w 47"/>
                  <a:gd name="T1" fmla="*/ 45 h 45"/>
                  <a:gd name="T2" fmla="*/ 33 w 47"/>
                  <a:gd name="T3" fmla="*/ 44 h 45"/>
                  <a:gd name="T4" fmla="*/ 21 w 47"/>
                  <a:gd name="T5" fmla="*/ 43 h 45"/>
                  <a:gd name="T6" fmla="*/ 8 w 47"/>
                  <a:gd name="T7" fmla="*/ 39 h 45"/>
                  <a:gd name="T8" fmla="*/ 0 w 47"/>
                  <a:gd name="T9" fmla="*/ 24 h 45"/>
                  <a:gd name="T10" fmla="*/ 24 w 47"/>
                  <a:gd name="T11" fmla="*/ 0 h 45"/>
                  <a:gd name="T12" fmla="*/ 47 w 47"/>
                  <a:gd name="T13" fmla="*/ 24 h 45"/>
                  <a:gd name="T14" fmla="*/ 37 w 47"/>
                  <a:gd name="T15" fmla="*/ 44 h 45"/>
                  <a:gd name="T16" fmla="*/ 35 w 47"/>
                  <a:gd name="T17" fmla="*/ 45 h 45"/>
                  <a:gd name="T18" fmla="*/ 24 w 47"/>
                  <a:gd name="T19" fmla="*/ 10 h 45"/>
                  <a:gd name="T20" fmla="*/ 9 w 47"/>
                  <a:gd name="T21" fmla="*/ 24 h 45"/>
                  <a:gd name="T22" fmla="*/ 14 w 47"/>
                  <a:gd name="T23" fmla="*/ 32 h 45"/>
                  <a:gd name="T24" fmla="*/ 22 w 47"/>
                  <a:gd name="T25" fmla="*/ 34 h 45"/>
                  <a:gd name="T26" fmla="*/ 33 w 47"/>
                  <a:gd name="T27" fmla="*/ 35 h 45"/>
                  <a:gd name="T28" fmla="*/ 38 w 47"/>
                  <a:gd name="T29" fmla="*/ 24 h 45"/>
                  <a:gd name="T30" fmla="*/ 24 w 47"/>
                  <a:gd name="T31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45">
                    <a:moveTo>
                      <a:pt x="35" y="45"/>
                    </a:moveTo>
                    <a:cubicBezTo>
                      <a:pt x="33" y="44"/>
                      <a:pt x="33" y="44"/>
                      <a:pt x="33" y="44"/>
                    </a:cubicBezTo>
                    <a:cubicBezTo>
                      <a:pt x="29" y="43"/>
                      <a:pt x="25" y="43"/>
                      <a:pt x="21" y="43"/>
                    </a:cubicBezTo>
                    <a:cubicBezTo>
                      <a:pt x="16" y="42"/>
                      <a:pt x="11" y="42"/>
                      <a:pt x="8" y="39"/>
                    </a:cubicBezTo>
                    <a:cubicBezTo>
                      <a:pt x="4" y="36"/>
                      <a:pt x="0" y="32"/>
                      <a:pt x="0" y="24"/>
                    </a:cubicBezTo>
                    <a:cubicBezTo>
                      <a:pt x="0" y="11"/>
                      <a:pt x="10" y="0"/>
                      <a:pt x="24" y="0"/>
                    </a:cubicBezTo>
                    <a:cubicBezTo>
                      <a:pt x="37" y="0"/>
                      <a:pt x="47" y="11"/>
                      <a:pt x="47" y="24"/>
                    </a:cubicBezTo>
                    <a:cubicBezTo>
                      <a:pt x="47" y="32"/>
                      <a:pt x="43" y="39"/>
                      <a:pt x="37" y="44"/>
                    </a:cubicBezTo>
                    <a:lnTo>
                      <a:pt x="35" y="45"/>
                    </a:lnTo>
                    <a:close/>
                    <a:moveTo>
                      <a:pt x="24" y="10"/>
                    </a:moveTo>
                    <a:cubicBezTo>
                      <a:pt x="16" y="10"/>
                      <a:pt x="9" y="16"/>
                      <a:pt x="9" y="24"/>
                    </a:cubicBezTo>
                    <a:cubicBezTo>
                      <a:pt x="9" y="28"/>
                      <a:pt x="10" y="29"/>
                      <a:pt x="14" y="32"/>
                    </a:cubicBezTo>
                    <a:cubicBezTo>
                      <a:pt x="15" y="33"/>
                      <a:pt x="19" y="33"/>
                      <a:pt x="22" y="34"/>
                    </a:cubicBezTo>
                    <a:cubicBezTo>
                      <a:pt x="26" y="34"/>
                      <a:pt x="29" y="34"/>
                      <a:pt x="33" y="35"/>
                    </a:cubicBezTo>
                    <a:cubicBezTo>
                      <a:pt x="36" y="32"/>
                      <a:pt x="38" y="28"/>
                      <a:pt x="38" y="24"/>
                    </a:cubicBezTo>
                    <a:cubicBezTo>
                      <a:pt x="38" y="16"/>
                      <a:pt x="32" y="10"/>
                      <a:pt x="24" y="1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3" name="Oval 446"/>
              <p:cNvSpPr>
                <a:spLocks noChangeArrowheads="1"/>
              </p:cNvSpPr>
              <p:nvPr/>
            </p:nvSpPr>
            <p:spPr bwMode="auto">
              <a:xfrm>
                <a:off x="1044" y="2630"/>
                <a:ext cx="95" cy="95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4" name="Freeform 447"/>
              <p:cNvSpPr>
                <a:spLocks/>
              </p:cNvSpPr>
              <p:nvPr/>
            </p:nvSpPr>
            <p:spPr bwMode="auto">
              <a:xfrm>
                <a:off x="1165" y="2983"/>
                <a:ext cx="90" cy="104"/>
              </a:xfrm>
              <a:custGeom>
                <a:avLst/>
                <a:gdLst>
                  <a:gd name="T0" fmla="*/ 22 w 38"/>
                  <a:gd name="T1" fmla="*/ 44 h 44"/>
                  <a:gd name="T2" fmla="*/ 38 w 38"/>
                  <a:gd name="T3" fmla="*/ 38 h 44"/>
                  <a:gd name="T4" fmla="*/ 31 w 38"/>
                  <a:gd name="T5" fmla="*/ 22 h 44"/>
                  <a:gd name="T6" fmla="*/ 31 w 38"/>
                  <a:gd name="T7" fmla="*/ 1 h 44"/>
                  <a:gd name="T8" fmla="*/ 22 w 38"/>
                  <a:gd name="T9" fmla="*/ 0 h 44"/>
                  <a:gd name="T10" fmla="*/ 0 w 38"/>
                  <a:gd name="T11" fmla="*/ 22 h 44"/>
                  <a:gd name="T12" fmla="*/ 22 w 38"/>
                  <a:gd name="T1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4">
                    <a:moveTo>
                      <a:pt x="22" y="44"/>
                    </a:moveTo>
                    <a:cubicBezTo>
                      <a:pt x="28" y="44"/>
                      <a:pt x="34" y="42"/>
                      <a:pt x="38" y="38"/>
                    </a:cubicBezTo>
                    <a:cubicBezTo>
                      <a:pt x="33" y="31"/>
                      <a:pt x="31" y="28"/>
                      <a:pt x="31" y="22"/>
                    </a:cubicBezTo>
                    <a:cubicBezTo>
                      <a:pt x="31" y="13"/>
                      <a:pt x="31" y="9"/>
                      <a:pt x="31" y="1"/>
                    </a:cubicBezTo>
                    <a:cubicBezTo>
                      <a:pt x="28" y="0"/>
                      <a:pt x="25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5" name="Freeform 448"/>
              <p:cNvSpPr>
                <a:spLocks noEditPoints="1"/>
              </p:cNvSpPr>
              <p:nvPr/>
            </p:nvSpPr>
            <p:spPr bwMode="auto">
              <a:xfrm>
                <a:off x="1153" y="2971"/>
                <a:ext cx="116" cy="128"/>
              </a:xfrm>
              <a:custGeom>
                <a:avLst/>
                <a:gdLst>
                  <a:gd name="T0" fmla="*/ 27 w 49"/>
                  <a:gd name="T1" fmla="*/ 54 h 54"/>
                  <a:gd name="T2" fmla="*/ 0 w 49"/>
                  <a:gd name="T3" fmla="*/ 27 h 54"/>
                  <a:gd name="T4" fmla="*/ 27 w 49"/>
                  <a:gd name="T5" fmla="*/ 0 h 54"/>
                  <a:gd name="T6" fmla="*/ 38 w 49"/>
                  <a:gd name="T7" fmla="*/ 2 h 54"/>
                  <a:gd name="T8" fmla="*/ 40 w 49"/>
                  <a:gd name="T9" fmla="*/ 3 h 54"/>
                  <a:gd name="T10" fmla="*/ 40 w 49"/>
                  <a:gd name="T11" fmla="*/ 6 h 54"/>
                  <a:gd name="T12" fmla="*/ 41 w 49"/>
                  <a:gd name="T13" fmla="*/ 19 h 54"/>
                  <a:gd name="T14" fmla="*/ 41 w 49"/>
                  <a:gd name="T15" fmla="*/ 27 h 54"/>
                  <a:gd name="T16" fmla="*/ 46 w 49"/>
                  <a:gd name="T17" fmla="*/ 39 h 54"/>
                  <a:gd name="T18" fmla="*/ 49 w 49"/>
                  <a:gd name="T19" fmla="*/ 43 h 54"/>
                  <a:gd name="T20" fmla="*/ 46 w 49"/>
                  <a:gd name="T21" fmla="*/ 46 h 54"/>
                  <a:gd name="T22" fmla="*/ 27 w 49"/>
                  <a:gd name="T23" fmla="*/ 54 h 54"/>
                  <a:gd name="T24" fmla="*/ 27 w 49"/>
                  <a:gd name="T25" fmla="*/ 9 h 54"/>
                  <a:gd name="T26" fmla="*/ 9 w 49"/>
                  <a:gd name="T27" fmla="*/ 27 h 54"/>
                  <a:gd name="T28" fmla="*/ 27 w 49"/>
                  <a:gd name="T29" fmla="*/ 45 h 54"/>
                  <a:gd name="T30" fmla="*/ 37 w 49"/>
                  <a:gd name="T31" fmla="*/ 42 h 54"/>
                  <a:gd name="T32" fmla="*/ 31 w 49"/>
                  <a:gd name="T33" fmla="*/ 27 h 54"/>
                  <a:gd name="T34" fmla="*/ 31 w 49"/>
                  <a:gd name="T35" fmla="*/ 19 h 54"/>
                  <a:gd name="T36" fmla="*/ 31 w 49"/>
                  <a:gd name="T37" fmla="*/ 10 h 54"/>
                  <a:gd name="T38" fmla="*/ 27 w 49"/>
                  <a:gd name="T39" fmla="*/ 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54">
                    <a:moveTo>
                      <a:pt x="27" y="54"/>
                    </a:moveTo>
                    <a:cubicBezTo>
                      <a:pt x="12" y="54"/>
                      <a:pt x="0" y="42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31" y="0"/>
                      <a:pt x="34" y="1"/>
                      <a:pt x="38" y="2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1" y="12"/>
                      <a:pt x="41" y="15"/>
                      <a:pt x="41" y="19"/>
                    </a:cubicBezTo>
                    <a:cubicBezTo>
                      <a:pt x="41" y="21"/>
                      <a:pt x="41" y="24"/>
                      <a:pt x="41" y="27"/>
                    </a:cubicBezTo>
                    <a:cubicBezTo>
                      <a:pt x="41" y="31"/>
                      <a:pt x="41" y="33"/>
                      <a:pt x="46" y="39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1" y="51"/>
                      <a:pt x="34" y="54"/>
                      <a:pt x="27" y="54"/>
                    </a:cubicBezTo>
                    <a:close/>
                    <a:moveTo>
                      <a:pt x="27" y="9"/>
                    </a:moveTo>
                    <a:cubicBezTo>
                      <a:pt x="17" y="9"/>
                      <a:pt x="9" y="17"/>
                      <a:pt x="9" y="27"/>
                    </a:cubicBezTo>
                    <a:cubicBezTo>
                      <a:pt x="9" y="37"/>
                      <a:pt x="17" y="45"/>
                      <a:pt x="27" y="45"/>
                    </a:cubicBezTo>
                    <a:cubicBezTo>
                      <a:pt x="31" y="45"/>
                      <a:pt x="34" y="44"/>
                      <a:pt x="37" y="42"/>
                    </a:cubicBezTo>
                    <a:cubicBezTo>
                      <a:pt x="33" y="37"/>
                      <a:pt x="31" y="33"/>
                      <a:pt x="31" y="27"/>
                    </a:cubicBezTo>
                    <a:cubicBezTo>
                      <a:pt x="31" y="24"/>
                      <a:pt x="31" y="21"/>
                      <a:pt x="31" y="19"/>
                    </a:cubicBezTo>
                    <a:cubicBezTo>
                      <a:pt x="31" y="16"/>
                      <a:pt x="31" y="13"/>
                      <a:pt x="31" y="10"/>
                    </a:cubicBezTo>
                    <a:cubicBezTo>
                      <a:pt x="30" y="9"/>
                      <a:pt x="29" y="9"/>
                      <a:pt x="27" y="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6" name="Oval 449"/>
              <p:cNvSpPr>
                <a:spLocks noChangeArrowheads="1"/>
              </p:cNvSpPr>
              <p:nvPr/>
            </p:nvSpPr>
            <p:spPr bwMode="auto">
              <a:xfrm>
                <a:off x="1382" y="3219"/>
                <a:ext cx="81" cy="81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7" name="Freeform 450"/>
              <p:cNvSpPr>
                <a:spLocks noEditPoints="1"/>
              </p:cNvSpPr>
              <p:nvPr/>
            </p:nvSpPr>
            <p:spPr bwMode="auto">
              <a:xfrm>
                <a:off x="1373" y="3207"/>
                <a:ext cx="102" cy="102"/>
              </a:xfrm>
              <a:custGeom>
                <a:avLst/>
                <a:gdLst>
                  <a:gd name="T0" fmla="*/ 21 w 43"/>
                  <a:gd name="T1" fmla="*/ 43 h 43"/>
                  <a:gd name="T2" fmla="*/ 0 w 43"/>
                  <a:gd name="T3" fmla="*/ 22 h 43"/>
                  <a:gd name="T4" fmla="*/ 21 w 43"/>
                  <a:gd name="T5" fmla="*/ 0 h 43"/>
                  <a:gd name="T6" fmla="*/ 43 w 43"/>
                  <a:gd name="T7" fmla="*/ 22 h 43"/>
                  <a:gd name="T8" fmla="*/ 21 w 43"/>
                  <a:gd name="T9" fmla="*/ 43 h 43"/>
                  <a:gd name="T10" fmla="*/ 21 w 43"/>
                  <a:gd name="T11" fmla="*/ 9 h 43"/>
                  <a:gd name="T12" fmla="*/ 9 w 43"/>
                  <a:gd name="T13" fmla="*/ 22 h 43"/>
                  <a:gd name="T14" fmla="*/ 21 w 43"/>
                  <a:gd name="T15" fmla="*/ 34 h 43"/>
                  <a:gd name="T16" fmla="*/ 34 w 43"/>
                  <a:gd name="T17" fmla="*/ 22 h 43"/>
                  <a:gd name="T18" fmla="*/ 21 w 43"/>
                  <a:gd name="T1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1" y="43"/>
                    </a:moveTo>
                    <a:cubicBezTo>
                      <a:pt x="9" y="43"/>
                      <a:pt x="0" y="34"/>
                      <a:pt x="0" y="22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3" y="0"/>
                      <a:pt x="43" y="10"/>
                      <a:pt x="43" y="22"/>
                    </a:cubicBezTo>
                    <a:cubicBezTo>
                      <a:pt x="43" y="34"/>
                      <a:pt x="33" y="43"/>
                      <a:pt x="21" y="43"/>
                    </a:cubicBezTo>
                    <a:close/>
                    <a:moveTo>
                      <a:pt x="21" y="9"/>
                    </a:moveTo>
                    <a:cubicBezTo>
                      <a:pt x="14" y="9"/>
                      <a:pt x="9" y="15"/>
                      <a:pt x="9" y="22"/>
                    </a:cubicBezTo>
                    <a:cubicBezTo>
                      <a:pt x="9" y="29"/>
                      <a:pt x="14" y="34"/>
                      <a:pt x="21" y="34"/>
                    </a:cubicBezTo>
                    <a:cubicBezTo>
                      <a:pt x="28" y="34"/>
                      <a:pt x="34" y="29"/>
                      <a:pt x="34" y="22"/>
                    </a:cubicBezTo>
                    <a:cubicBezTo>
                      <a:pt x="34" y="15"/>
                      <a:pt x="28" y="9"/>
                      <a:pt x="21" y="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8" name="Oval 451"/>
              <p:cNvSpPr>
                <a:spLocks noChangeArrowheads="1"/>
              </p:cNvSpPr>
              <p:nvPr/>
            </p:nvSpPr>
            <p:spPr bwMode="auto">
              <a:xfrm>
                <a:off x="1025" y="2954"/>
                <a:ext cx="93" cy="90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9" name="Freeform 452"/>
              <p:cNvSpPr>
                <a:spLocks noEditPoints="1"/>
              </p:cNvSpPr>
              <p:nvPr/>
            </p:nvSpPr>
            <p:spPr bwMode="auto">
              <a:xfrm>
                <a:off x="1016" y="2943"/>
                <a:ext cx="111" cy="113"/>
              </a:xfrm>
              <a:custGeom>
                <a:avLst/>
                <a:gdLst>
                  <a:gd name="T0" fmla="*/ 23 w 47"/>
                  <a:gd name="T1" fmla="*/ 48 h 48"/>
                  <a:gd name="T2" fmla="*/ 0 w 47"/>
                  <a:gd name="T3" fmla="*/ 24 h 48"/>
                  <a:gd name="T4" fmla="*/ 23 w 47"/>
                  <a:gd name="T5" fmla="*/ 0 h 48"/>
                  <a:gd name="T6" fmla="*/ 47 w 47"/>
                  <a:gd name="T7" fmla="*/ 24 h 48"/>
                  <a:gd name="T8" fmla="*/ 23 w 47"/>
                  <a:gd name="T9" fmla="*/ 48 h 48"/>
                  <a:gd name="T10" fmla="*/ 23 w 47"/>
                  <a:gd name="T11" fmla="*/ 9 h 48"/>
                  <a:gd name="T12" fmla="*/ 9 w 47"/>
                  <a:gd name="T13" fmla="*/ 24 h 48"/>
                  <a:gd name="T14" fmla="*/ 23 w 47"/>
                  <a:gd name="T15" fmla="*/ 39 h 48"/>
                  <a:gd name="T16" fmla="*/ 38 w 47"/>
                  <a:gd name="T17" fmla="*/ 24 h 48"/>
                  <a:gd name="T18" fmla="*/ 23 w 47"/>
                  <a:gd name="T19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8">
                    <a:moveTo>
                      <a:pt x="23" y="48"/>
                    </a:moveTo>
                    <a:cubicBezTo>
                      <a:pt x="10" y="48"/>
                      <a:pt x="0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ubicBezTo>
                      <a:pt x="37" y="0"/>
                      <a:pt x="47" y="11"/>
                      <a:pt x="47" y="24"/>
                    </a:cubicBezTo>
                    <a:cubicBezTo>
                      <a:pt x="47" y="37"/>
                      <a:pt x="37" y="48"/>
                      <a:pt x="23" y="48"/>
                    </a:cubicBezTo>
                    <a:close/>
                    <a:moveTo>
                      <a:pt x="23" y="9"/>
                    </a:moveTo>
                    <a:cubicBezTo>
                      <a:pt x="15" y="9"/>
                      <a:pt x="9" y="16"/>
                      <a:pt x="9" y="24"/>
                    </a:cubicBezTo>
                    <a:cubicBezTo>
                      <a:pt x="9" y="32"/>
                      <a:pt x="15" y="39"/>
                      <a:pt x="23" y="39"/>
                    </a:cubicBezTo>
                    <a:cubicBezTo>
                      <a:pt x="31" y="39"/>
                      <a:pt x="38" y="32"/>
                      <a:pt x="38" y="24"/>
                    </a:cubicBezTo>
                    <a:cubicBezTo>
                      <a:pt x="38" y="16"/>
                      <a:pt x="31" y="9"/>
                      <a:pt x="23" y="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0" name="Oval 453"/>
              <p:cNvSpPr>
                <a:spLocks noChangeArrowheads="1"/>
              </p:cNvSpPr>
              <p:nvPr/>
            </p:nvSpPr>
            <p:spPr bwMode="auto">
              <a:xfrm>
                <a:off x="1309" y="3309"/>
                <a:ext cx="80" cy="80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1" name="Freeform 454"/>
              <p:cNvSpPr>
                <a:spLocks noEditPoints="1"/>
              </p:cNvSpPr>
              <p:nvPr/>
            </p:nvSpPr>
            <p:spPr bwMode="auto">
              <a:xfrm>
                <a:off x="1297" y="3300"/>
                <a:ext cx="104" cy="101"/>
              </a:xfrm>
              <a:custGeom>
                <a:avLst/>
                <a:gdLst>
                  <a:gd name="T0" fmla="*/ 22 w 44"/>
                  <a:gd name="T1" fmla="*/ 43 h 43"/>
                  <a:gd name="T2" fmla="*/ 0 w 44"/>
                  <a:gd name="T3" fmla="*/ 21 h 43"/>
                  <a:gd name="T4" fmla="*/ 22 w 44"/>
                  <a:gd name="T5" fmla="*/ 0 h 43"/>
                  <a:gd name="T6" fmla="*/ 44 w 44"/>
                  <a:gd name="T7" fmla="*/ 21 h 43"/>
                  <a:gd name="T8" fmla="*/ 22 w 44"/>
                  <a:gd name="T9" fmla="*/ 43 h 43"/>
                  <a:gd name="T10" fmla="*/ 22 w 44"/>
                  <a:gd name="T11" fmla="*/ 9 h 43"/>
                  <a:gd name="T12" fmla="*/ 10 w 44"/>
                  <a:gd name="T13" fmla="*/ 21 h 43"/>
                  <a:gd name="T14" fmla="*/ 22 w 44"/>
                  <a:gd name="T15" fmla="*/ 34 h 43"/>
                  <a:gd name="T16" fmla="*/ 34 w 44"/>
                  <a:gd name="T17" fmla="*/ 21 h 43"/>
                  <a:gd name="T18" fmla="*/ 22 w 44"/>
                  <a:gd name="T1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9"/>
                    </a:moveTo>
                    <a:cubicBezTo>
                      <a:pt x="15" y="9"/>
                      <a:pt x="10" y="15"/>
                      <a:pt x="10" y="21"/>
                    </a:cubicBezTo>
                    <a:cubicBezTo>
                      <a:pt x="10" y="28"/>
                      <a:pt x="15" y="34"/>
                      <a:pt x="22" y="34"/>
                    </a:cubicBezTo>
                    <a:cubicBezTo>
                      <a:pt x="29" y="34"/>
                      <a:pt x="34" y="28"/>
                      <a:pt x="34" y="21"/>
                    </a:cubicBezTo>
                    <a:cubicBezTo>
                      <a:pt x="34" y="15"/>
                      <a:pt x="29" y="9"/>
                      <a:pt x="22" y="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2" name="Oval 455"/>
              <p:cNvSpPr>
                <a:spLocks noChangeArrowheads="1"/>
              </p:cNvSpPr>
              <p:nvPr/>
            </p:nvSpPr>
            <p:spPr bwMode="auto">
              <a:xfrm>
                <a:off x="1226" y="3415"/>
                <a:ext cx="90" cy="93"/>
              </a:xfrm>
              <a:prstGeom prst="ellipse">
                <a:avLst/>
              </a:pr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3" name="Freeform 456"/>
              <p:cNvSpPr>
                <a:spLocks noEditPoints="1"/>
              </p:cNvSpPr>
              <p:nvPr/>
            </p:nvSpPr>
            <p:spPr bwMode="auto">
              <a:xfrm>
                <a:off x="1215" y="3406"/>
                <a:ext cx="111" cy="111"/>
              </a:xfrm>
              <a:custGeom>
                <a:avLst/>
                <a:gdLst>
                  <a:gd name="T0" fmla="*/ 24 w 47"/>
                  <a:gd name="T1" fmla="*/ 47 h 47"/>
                  <a:gd name="T2" fmla="*/ 0 w 47"/>
                  <a:gd name="T3" fmla="*/ 23 h 47"/>
                  <a:gd name="T4" fmla="*/ 24 w 47"/>
                  <a:gd name="T5" fmla="*/ 0 h 47"/>
                  <a:gd name="T6" fmla="*/ 47 w 47"/>
                  <a:gd name="T7" fmla="*/ 23 h 47"/>
                  <a:gd name="T8" fmla="*/ 24 w 47"/>
                  <a:gd name="T9" fmla="*/ 47 h 47"/>
                  <a:gd name="T10" fmla="*/ 24 w 47"/>
                  <a:gd name="T11" fmla="*/ 9 h 47"/>
                  <a:gd name="T12" fmla="*/ 9 w 47"/>
                  <a:gd name="T13" fmla="*/ 23 h 47"/>
                  <a:gd name="T14" fmla="*/ 24 w 47"/>
                  <a:gd name="T15" fmla="*/ 38 h 47"/>
                  <a:gd name="T16" fmla="*/ 38 w 47"/>
                  <a:gd name="T17" fmla="*/ 23 h 47"/>
                  <a:gd name="T18" fmla="*/ 24 w 47"/>
                  <a:gd name="T19" fmla="*/ 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4" y="47"/>
                    </a:move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7" y="0"/>
                      <a:pt x="47" y="10"/>
                      <a:pt x="47" y="23"/>
                    </a:cubicBezTo>
                    <a:cubicBezTo>
                      <a:pt x="47" y="36"/>
                      <a:pt x="37" y="47"/>
                      <a:pt x="24" y="47"/>
                    </a:cubicBezTo>
                    <a:close/>
                    <a:moveTo>
                      <a:pt x="24" y="9"/>
                    </a:moveTo>
                    <a:cubicBezTo>
                      <a:pt x="16" y="9"/>
                      <a:pt x="9" y="15"/>
                      <a:pt x="9" y="23"/>
                    </a:cubicBezTo>
                    <a:cubicBezTo>
                      <a:pt x="9" y="31"/>
                      <a:pt x="16" y="38"/>
                      <a:pt x="24" y="38"/>
                    </a:cubicBezTo>
                    <a:cubicBezTo>
                      <a:pt x="32" y="38"/>
                      <a:pt x="38" y="31"/>
                      <a:pt x="38" y="23"/>
                    </a:cubicBezTo>
                    <a:cubicBezTo>
                      <a:pt x="38" y="15"/>
                      <a:pt x="32" y="9"/>
                      <a:pt x="24" y="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4" name="Freeform 457"/>
              <p:cNvSpPr>
                <a:spLocks/>
              </p:cNvSpPr>
              <p:nvPr/>
            </p:nvSpPr>
            <p:spPr bwMode="auto">
              <a:xfrm>
                <a:off x="3198" y="3075"/>
                <a:ext cx="1104" cy="553"/>
              </a:xfrm>
              <a:custGeom>
                <a:avLst/>
                <a:gdLst>
                  <a:gd name="T0" fmla="*/ 0 w 467"/>
                  <a:gd name="T1" fmla="*/ 113 h 234"/>
                  <a:gd name="T2" fmla="*/ 74 w 467"/>
                  <a:gd name="T3" fmla="*/ 3 h 234"/>
                  <a:gd name="T4" fmla="*/ 101 w 467"/>
                  <a:gd name="T5" fmla="*/ 2 h 234"/>
                  <a:gd name="T6" fmla="*/ 135 w 467"/>
                  <a:gd name="T7" fmla="*/ 19 h 234"/>
                  <a:gd name="T8" fmla="*/ 137 w 467"/>
                  <a:gd name="T9" fmla="*/ 22 h 234"/>
                  <a:gd name="T10" fmla="*/ 175 w 467"/>
                  <a:gd name="T11" fmla="*/ 54 h 234"/>
                  <a:gd name="T12" fmla="*/ 171 w 467"/>
                  <a:gd name="T13" fmla="*/ 55 h 234"/>
                  <a:gd name="T14" fmla="*/ 201 w 467"/>
                  <a:gd name="T15" fmla="*/ 77 h 234"/>
                  <a:gd name="T16" fmla="*/ 192 w 467"/>
                  <a:gd name="T17" fmla="*/ 74 h 234"/>
                  <a:gd name="T18" fmla="*/ 228 w 467"/>
                  <a:gd name="T19" fmla="*/ 107 h 234"/>
                  <a:gd name="T20" fmla="*/ 252 w 467"/>
                  <a:gd name="T21" fmla="*/ 133 h 234"/>
                  <a:gd name="T22" fmla="*/ 244 w 467"/>
                  <a:gd name="T23" fmla="*/ 133 h 234"/>
                  <a:gd name="T24" fmla="*/ 261 w 467"/>
                  <a:gd name="T25" fmla="*/ 152 h 234"/>
                  <a:gd name="T26" fmla="*/ 271 w 467"/>
                  <a:gd name="T27" fmla="*/ 152 h 234"/>
                  <a:gd name="T28" fmla="*/ 285 w 467"/>
                  <a:gd name="T29" fmla="*/ 154 h 234"/>
                  <a:gd name="T30" fmla="*/ 297 w 467"/>
                  <a:gd name="T31" fmla="*/ 156 h 234"/>
                  <a:gd name="T32" fmla="*/ 309 w 467"/>
                  <a:gd name="T33" fmla="*/ 153 h 234"/>
                  <a:gd name="T34" fmla="*/ 317 w 467"/>
                  <a:gd name="T35" fmla="*/ 158 h 234"/>
                  <a:gd name="T36" fmla="*/ 330 w 467"/>
                  <a:gd name="T37" fmla="*/ 155 h 234"/>
                  <a:gd name="T38" fmla="*/ 343 w 467"/>
                  <a:gd name="T39" fmla="*/ 158 h 234"/>
                  <a:gd name="T40" fmla="*/ 353 w 467"/>
                  <a:gd name="T41" fmla="*/ 154 h 234"/>
                  <a:gd name="T42" fmla="*/ 354 w 467"/>
                  <a:gd name="T43" fmla="*/ 137 h 234"/>
                  <a:gd name="T44" fmla="*/ 396 w 467"/>
                  <a:gd name="T45" fmla="*/ 116 h 234"/>
                  <a:gd name="T46" fmla="*/ 456 w 467"/>
                  <a:gd name="T47" fmla="*/ 138 h 234"/>
                  <a:gd name="T48" fmla="*/ 464 w 467"/>
                  <a:gd name="T49" fmla="*/ 172 h 234"/>
                  <a:gd name="T50" fmla="*/ 438 w 467"/>
                  <a:gd name="T51" fmla="*/ 207 h 234"/>
                  <a:gd name="T52" fmla="*/ 410 w 467"/>
                  <a:gd name="T53" fmla="*/ 224 h 234"/>
                  <a:gd name="T54" fmla="*/ 383 w 467"/>
                  <a:gd name="T55" fmla="*/ 230 h 234"/>
                  <a:gd name="T56" fmla="*/ 354 w 467"/>
                  <a:gd name="T57" fmla="*/ 184 h 234"/>
                  <a:gd name="T58" fmla="*/ 348 w 467"/>
                  <a:gd name="T59" fmla="*/ 182 h 234"/>
                  <a:gd name="T60" fmla="*/ 327 w 467"/>
                  <a:gd name="T61" fmla="*/ 185 h 234"/>
                  <a:gd name="T62" fmla="*/ 303 w 467"/>
                  <a:gd name="T63" fmla="*/ 186 h 234"/>
                  <a:gd name="T64" fmla="*/ 278 w 467"/>
                  <a:gd name="T65" fmla="*/ 189 h 234"/>
                  <a:gd name="T66" fmla="*/ 255 w 467"/>
                  <a:gd name="T67" fmla="*/ 194 h 234"/>
                  <a:gd name="T68" fmla="*/ 224 w 467"/>
                  <a:gd name="T69" fmla="*/ 204 h 234"/>
                  <a:gd name="T70" fmla="*/ 191 w 467"/>
                  <a:gd name="T71" fmla="*/ 210 h 234"/>
                  <a:gd name="T72" fmla="*/ 161 w 467"/>
                  <a:gd name="T73" fmla="*/ 205 h 234"/>
                  <a:gd name="T74" fmla="*/ 166 w 467"/>
                  <a:gd name="T75" fmla="*/ 209 h 234"/>
                  <a:gd name="T76" fmla="*/ 115 w 467"/>
                  <a:gd name="T77" fmla="*/ 201 h 234"/>
                  <a:gd name="T78" fmla="*/ 111 w 467"/>
                  <a:gd name="T79" fmla="*/ 197 h 234"/>
                  <a:gd name="T80" fmla="*/ 69 w 467"/>
                  <a:gd name="T81" fmla="*/ 188 h 234"/>
                  <a:gd name="T82" fmla="*/ 41 w 467"/>
                  <a:gd name="T83" fmla="*/ 166 h 234"/>
                  <a:gd name="T84" fmla="*/ 0 w 467"/>
                  <a:gd name="T85" fmla="*/ 11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7" h="234">
                    <a:moveTo>
                      <a:pt x="0" y="113"/>
                    </a:moveTo>
                    <a:cubicBezTo>
                      <a:pt x="0" y="67"/>
                      <a:pt x="43" y="7"/>
                      <a:pt x="74" y="3"/>
                    </a:cubicBezTo>
                    <a:cubicBezTo>
                      <a:pt x="74" y="3"/>
                      <a:pt x="92" y="0"/>
                      <a:pt x="101" y="2"/>
                    </a:cubicBezTo>
                    <a:cubicBezTo>
                      <a:pt x="111" y="5"/>
                      <a:pt x="120" y="3"/>
                      <a:pt x="135" y="19"/>
                    </a:cubicBezTo>
                    <a:cubicBezTo>
                      <a:pt x="137" y="22"/>
                      <a:pt x="137" y="22"/>
                      <a:pt x="137" y="22"/>
                    </a:cubicBezTo>
                    <a:cubicBezTo>
                      <a:pt x="137" y="22"/>
                      <a:pt x="165" y="31"/>
                      <a:pt x="175" y="54"/>
                    </a:cubicBezTo>
                    <a:cubicBezTo>
                      <a:pt x="171" y="55"/>
                      <a:pt x="171" y="55"/>
                      <a:pt x="171" y="55"/>
                    </a:cubicBezTo>
                    <a:cubicBezTo>
                      <a:pt x="171" y="55"/>
                      <a:pt x="189" y="58"/>
                      <a:pt x="201" y="77"/>
                    </a:cubicBezTo>
                    <a:cubicBezTo>
                      <a:pt x="192" y="74"/>
                      <a:pt x="192" y="74"/>
                      <a:pt x="192" y="74"/>
                    </a:cubicBezTo>
                    <a:cubicBezTo>
                      <a:pt x="192" y="74"/>
                      <a:pt x="221" y="91"/>
                      <a:pt x="228" y="107"/>
                    </a:cubicBezTo>
                    <a:cubicBezTo>
                      <a:pt x="228" y="107"/>
                      <a:pt x="247" y="117"/>
                      <a:pt x="252" y="133"/>
                    </a:cubicBezTo>
                    <a:cubicBezTo>
                      <a:pt x="244" y="133"/>
                      <a:pt x="244" y="133"/>
                      <a:pt x="244" y="133"/>
                    </a:cubicBezTo>
                    <a:cubicBezTo>
                      <a:pt x="244" y="133"/>
                      <a:pt x="258" y="139"/>
                      <a:pt x="261" y="152"/>
                    </a:cubicBezTo>
                    <a:cubicBezTo>
                      <a:pt x="261" y="152"/>
                      <a:pt x="266" y="148"/>
                      <a:pt x="271" y="152"/>
                    </a:cubicBezTo>
                    <a:cubicBezTo>
                      <a:pt x="276" y="156"/>
                      <a:pt x="279" y="153"/>
                      <a:pt x="285" y="154"/>
                    </a:cubicBezTo>
                    <a:cubicBezTo>
                      <a:pt x="290" y="154"/>
                      <a:pt x="297" y="156"/>
                      <a:pt x="297" y="156"/>
                    </a:cubicBezTo>
                    <a:cubicBezTo>
                      <a:pt x="297" y="156"/>
                      <a:pt x="303" y="150"/>
                      <a:pt x="309" y="153"/>
                    </a:cubicBezTo>
                    <a:cubicBezTo>
                      <a:pt x="315" y="156"/>
                      <a:pt x="317" y="158"/>
                      <a:pt x="317" y="158"/>
                    </a:cubicBezTo>
                    <a:cubicBezTo>
                      <a:pt x="317" y="158"/>
                      <a:pt x="322" y="154"/>
                      <a:pt x="330" y="155"/>
                    </a:cubicBezTo>
                    <a:cubicBezTo>
                      <a:pt x="339" y="156"/>
                      <a:pt x="343" y="158"/>
                      <a:pt x="343" y="158"/>
                    </a:cubicBezTo>
                    <a:cubicBezTo>
                      <a:pt x="353" y="154"/>
                      <a:pt x="353" y="154"/>
                      <a:pt x="353" y="154"/>
                    </a:cubicBezTo>
                    <a:cubicBezTo>
                      <a:pt x="353" y="154"/>
                      <a:pt x="365" y="148"/>
                      <a:pt x="354" y="137"/>
                    </a:cubicBezTo>
                    <a:cubicBezTo>
                      <a:pt x="349" y="133"/>
                      <a:pt x="364" y="114"/>
                      <a:pt x="396" y="116"/>
                    </a:cubicBezTo>
                    <a:cubicBezTo>
                      <a:pt x="412" y="117"/>
                      <a:pt x="435" y="121"/>
                      <a:pt x="456" y="138"/>
                    </a:cubicBezTo>
                    <a:cubicBezTo>
                      <a:pt x="456" y="138"/>
                      <a:pt x="467" y="153"/>
                      <a:pt x="464" y="172"/>
                    </a:cubicBezTo>
                    <a:cubicBezTo>
                      <a:pt x="462" y="183"/>
                      <a:pt x="456" y="196"/>
                      <a:pt x="438" y="207"/>
                    </a:cubicBezTo>
                    <a:cubicBezTo>
                      <a:pt x="426" y="215"/>
                      <a:pt x="417" y="220"/>
                      <a:pt x="410" y="224"/>
                    </a:cubicBezTo>
                    <a:cubicBezTo>
                      <a:pt x="389" y="234"/>
                      <a:pt x="385" y="230"/>
                      <a:pt x="383" y="230"/>
                    </a:cubicBezTo>
                    <a:cubicBezTo>
                      <a:pt x="380" y="229"/>
                      <a:pt x="362" y="222"/>
                      <a:pt x="354" y="184"/>
                    </a:cubicBezTo>
                    <a:cubicBezTo>
                      <a:pt x="348" y="182"/>
                      <a:pt x="348" y="182"/>
                      <a:pt x="348" y="182"/>
                    </a:cubicBezTo>
                    <a:cubicBezTo>
                      <a:pt x="348" y="182"/>
                      <a:pt x="334" y="190"/>
                      <a:pt x="327" y="185"/>
                    </a:cubicBezTo>
                    <a:cubicBezTo>
                      <a:pt x="327" y="185"/>
                      <a:pt x="318" y="190"/>
                      <a:pt x="303" y="186"/>
                    </a:cubicBezTo>
                    <a:cubicBezTo>
                      <a:pt x="303" y="186"/>
                      <a:pt x="288" y="194"/>
                      <a:pt x="278" y="189"/>
                    </a:cubicBezTo>
                    <a:cubicBezTo>
                      <a:pt x="278" y="189"/>
                      <a:pt x="266" y="195"/>
                      <a:pt x="255" y="194"/>
                    </a:cubicBezTo>
                    <a:cubicBezTo>
                      <a:pt x="255" y="194"/>
                      <a:pt x="238" y="206"/>
                      <a:pt x="224" y="204"/>
                    </a:cubicBezTo>
                    <a:cubicBezTo>
                      <a:pt x="224" y="204"/>
                      <a:pt x="211" y="213"/>
                      <a:pt x="191" y="210"/>
                    </a:cubicBezTo>
                    <a:cubicBezTo>
                      <a:pt x="170" y="208"/>
                      <a:pt x="161" y="205"/>
                      <a:pt x="161" y="205"/>
                    </a:cubicBezTo>
                    <a:cubicBezTo>
                      <a:pt x="166" y="209"/>
                      <a:pt x="166" y="209"/>
                      <a:pt x="166" y="209"/>
                    </a:cubicBezTo>
                    <a:cubicBezTo>
                      <a:pt x="166" y="209"/>
                      <a:pt x="132" y="213"/>
                      <a:pt x="115" y="201"/>
                    </a:cubicBezTo>
                    <a:cubicBezTo>
                      <a:pt x="111" y="197"/>
                      <a:pt x="111" y="197"/>
                      <a:pt x="111" y="197"/>
                    </a:cubicBezTo>
                    <a:cubicBezTo>
                      <a:pt x="111" y="197"/>
                      <a:pt x="78" y="194"/>
                      <a:pt x="69" y="188"/>
                    </a:cubicBezTo>
                    <a:cubicBezTo>
                      <a:pt x="60" y="181"/>
                      <a:pt x="44" y="171"/>
                      <a:pt x="41" y="166"/>
                    </a:cubicBezTo>
                    <a:cubicBezTo>
                      <a:pt x="41" y="166"/>
                      <a:pt x="0" y="132"/>
                      <a:pt x="0" y="11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5" name="Freeform 458"/>
              <p:cNvSpPr>
                <a:spLocks noEditPoints="1"/>
              </p:cNvSpPr>
              <p:nvPr/>
            </p:nvSpPr>
            <p:spPr bwMode="auto">
              <a:xfrm>
                <a:off x="3181" y="3061"/>
                <a:ext cx="1140" cy="577"/>
              </a:xfrm>
              <a:custGeom>
                <a:avLst/>
                <a:gdLst>
                  <a:gd name="T0" fmla="*/ 355 w 482"/>
                  <a:gd name="T1" fmla="*/ 196 h 244"/>
                  <a:gd name="T2" fmla="*/ 321 w 482"/>
                  <a:gd name="T3" fmla="*/ 201 h 244"/>
                  <a:gd name="T4" fmla="*/ 285 w 482"/>
                  <a:gd name="T5" fmla="*/ 203 h 244"/>
                  <a:gd name="T6" fmla="*/ 206 w 482"/>
                  <a:gd name="T7" fmla="*/ 224 h 244"/>
                  <a:gd name="T8" fmla="*/ 173 w 482"/>
                  <a:gd name="T9" fmla="*/ 222 h 244"/>
                  <a:gd name="T10" fmla="*/ 118 w 482"/>
                  <a:gd name="T11" fmla="*/ 213 h 244"/>
                  <a:gd name="T12" fmla="*/ 43 w 482"/>
                  <a:gd name="T13" fmla="*/ 176 h 244"/>
                  <a:gd name="T14" fmla="*/ 100 w 482"/>
                  <a:gd name="T15" fmla="*/ 0 h 244"/>
                  <a:gd name="T16" fmla="*/ 147 w 482"/>
                  <a:gd name="T17" fmla="*/ 21 h 244"/>
                  <a:gd name="T18" fmla="*/ 214 w 482"/>
                  <a:gd name="T19" fmla="*/ 79 h 244"/>
                  <a:gd name="T20" fmla="*/ 266 w 482"/>
                  <a:gd name="T21" fmla="*/ 137 h 244"/>
                  <a:gd name="T22" fmla="*/ 283 w 482"/>
                  <a:gd name="T23" fmla="*/ 153 h 244"/>
                  <a:gd name="T24" fmla="*/ 292 w 482"/>
                  <a:gd name="T25" fmla="*/ 153 h 244"/>
                  <a:gd name="T26" fmla="*/ 319 w 482"/>
                  <a:gd name="T27" fmla="*/ 153 h 244"/>
                  <a:gd name="T28" fmla="*/ 350 w 482"/>
                  <a:gd name="T29" fmla="*/ 157 h 244"/>
                  <a:gd name="T30" fmla="*/ 356 w 482"/>
                  <a:gd name="T31" fmla="*/ 148 h 244"/>
                  <a:gd name="T32" fmla="*/ 467 w 482"/>
                  <a:gd name="T33" fmla="*/ 139 h 244"/>
                  <a:gd name="T34" fmla="*/ 478 w 482"/>
                  <a:gd name="T35" fmla="*/ 179 h 244"/>
                  <a:gd name="T36" fmla="*/ 395 w 482"/>
                  <a:gd name="T37" fmla="*/ 244 h 244"/>
                  <a:gd name="T38" fmla="*/ 368 w 482"/>
                  <a:gd name="T39" fmla="*/ 189 h 244"/>
                  <a:gd name="T40" fmla="*/ 395 w 482"/>
                  <a:gd name="T41" fmla="*/ 230 h 244"/>
                  <a:gd name="T42" fmla="*/ 464 w 482"/>
                  <a:gd name="T43" fmla="*/ 177 h 244"/>
                  <a:gd name="T44" fmla="*/ 368 w 482"/>
                  <a:gd name="T45" fmla="*/ 140 h 244"/>
                  <a:gd name="T46" fmla="*/ 350 w 482"/>
                  <a:gd name="T47" fmla="*/ 172 h 244"/>
                  <a:gd name="T48" fmla="*/ 336 w 482"/>
                  <a:gd name="T49" fmla="*/ 168 h 244"/>
                  <a:gd name="T50" fmla="*/ 318 w 482"/>
                  <a:gd name="T51" fmla="*/ 168 h 244"/>
                  <a:gd name="T52" fmla="*/ 306 w 482"/>
                  <a:gd name="T53" fmla="*/ 170 h 244"/>
                  <a:gd name="T54" fmla="*/ 288 w 482"/>
                  <a:gd name="T55" fmla="*/ 167 h 244"/>
                  <a:gd name="T56" fmla="*/ 273 w 482"/>
                  <a:gd name="T57" fmla="*/ 163 h 244"/>
                  <a:gd name="T58" fmla="*/ 261 w 482"/>
                  <a:gd name="T59" fmla="*/ 159 h 244"/>
                  <a:gd name="T60" fmla="*/ 231 w 482"/>
                  <a:gd name="T61" fmla="*/ 119 h 244"/>
                  <a:gd name="T62" fmla="*/ 195 w 482"/>
                  <a:gd name="T63" fmla="*/ 86 h 244"/>
                  <a:gd name="T64" fmla="*/ 177 w 482"/>
                  <a:gd name="T65" fmla="*/ 63 h 244"/>
                  <a:gd name="T66" fmla="*/ 140 w 482"/>
                  <a:gd name="T67" fmla="*/ 34 h 244"/>
                  <a:gd name="T68" fmla="*/ 107 w 482"/>
                  <a:gd name="T69" fmla="*/ 15 h 244"/>
                  <a:gd name="T70" fmla="*/ 82 w 482"/>
                  <a:gd name="T71" fmla="*/ 16 h 244"/>
                  <a:gd name="T72" fmla="*/ 57 w 482"/>
                  <a:gd name="T73" fmla="*/ 169 h 244"/>
                  <a:gd name="T74" fmla="*/ 119 w 482"/>
                  <a:gd name="T75" fmla="*/ 196 h 244"/>
                  <a:gd name="T76" fmla="*/ 159 w 482"/>
                  <a:gd name="T77" fmla="*/ 208 h 244"/>
                  <a:gd name="T78" fmla="*/ 199 w 482"/>
                  <a:gd name="T79" fmla="*/ 210 h 244"/>
                  <a:gd name="T80" fmla="*/ 229 w 482"/>
                  <a:gd name="T81" fmla="*/ 203 h 244"/>
                  <a:gd name="T82" fmla="*/ 260 w 482"/>
                  <a:gd name="T83" fmla="*/ 193 h 244"/>
                  <a:gd name="T84" fmla="*/ 283 w 482"/>
                  <a:gd name="T85" fmla="*/ 189 h 244"/>
                  <a:gd name="T86" fmla="*/ 292 w 482"/>
                  <a:gd name="T87" fmla="*/ 190 h 244"/>
                  <a:gd name="T88" fmla="*/ 312 w 482"/>
                  <a:gd name="T89" fmla="*/ 185 h 244"/>
                  <a:gd name="T90" fmla="*/ 334 w 482"/>
                  <a:gd name="T91" fmla="*/ 182 h 244"/>
                  <a:gd name="T92" fmla="*/ 351 w 482"/>
                  <a:gd name="T93" fmla="*/ 18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2" h="244">
                    <a:moveTo>
                      <a:pt x="395" y="244"/>
                    </a:moveTo>
                    <a:cubicBezTo>
                      <a:pt x="392" y="244"/>
                      <a:pt x="389" y="243"/>
                      <a:pt x="388" y="243"/>
                    </a:cubicBezTo>
                    <a:cubicBezTo>
                      <a:pt x="386" y="242"/>
                      <a:pt x="365" y="237"/>
                      <a:pt x="355" y="196"/>
                    </a:cubicBezTo>
                    <a:cubicBezTo>
                      <a:pt x="351" y="198"/>
                      <a:pt x="346" y="200"/>
                      <a:pt x="340" y="200"/>
                    </a:cubicBezTo>
                    <a:cubicBezTo>
                      <a:pt x="338" y="200"/>
                      <a:pt x="335" y="199"/>
                      <a:pt x="333" y="199"/>
                    </a:cubicBezTo>
                    <a:cubicBezTo>
                      <a:pt x="331" y="200"/>
                      <a:pt x="327" y="201"/>
                      <a:pt x="321" y="201"/>
                    </a:cubicBezTo>
                    <a:cubicBezTo>
                      <a:pt x="318" y="201"/>
                      <a:pt x="314" y="200"/>
                      <a:pt x="311" y="199"/>
                    </a:cubicBezTo>
                    <a:cubicBezTo>
                      <a:pt x="307" y="201"/>
                      <a:pt x="300" y="204"/>
                      <a:pt x="292" y="204"/>
                    </a:cubicBezTo>
                    <a:cubicBezTo>
                      <a:pt x="289" y="204"/>
                      <a:pt x="287" y="204"/>
                      <a:pt x="285" y="203"/>
                    </a:cubicBezTo>
                    <a:cubicBezTo>
                      <a:pt x="280" y="205"/>
                      <a:pt x="272" y="207"/>
                      <a:pt x="264" y="207"/>
                    </a:cubicBezTo>
                    <a:cubicBezTo>
                      <a:pt x="259" y="210"/>
                      <a:pt x="246" y="218"/>
                      <a:pt x="232" y="217"/>
                    </a:cubicBezTo>
                    <a:cubicBezTo>
                      <a:pt x="228" y="220"/>
                      <a:pt x="219" y="224"/>
                      <a:pt x="206" y="224"/>
                    </a:cubicBezTo>
                    <a:cubicBezTo>
                      <a:pt x="203" y="224"/>
                      <a:pt x="200" y="224"/>
                      <a:pt x="197" y="223"/>
                    </a:cubicBezTo>
                    <a:cubicBezTo>
                      <a:pt x="190" y="223"/>
                      <a:pt x="185" y="222"/>
                      <a:pt x="180" y="221"/>
                    </a:cubicBezTo>
                    <a:cubicBezTo>
                      <a:pt x="173" y="222"/>
                      <a:pt x="173" y="222"/>
                      <a:pt x="173" y="222"/>
                    </a:cubicBezTo>
                    <a:cubicBezTo>
                      <a:pt x="173" y="222"/>
                      <a:pt x="167" y="222"/>
                      <a:pt x="159" y="222"/>
                    </a:cubicBezTo>
                    <a:cubicBezTo>
                      <a:pt x="147" y="222"/>
                      <a:pt x="130" y="221"/>
                      <a:pt x="118" y="213"/>
                    </a:cubicBezTo>
                    <a:cubicBezTo>
                      <a:pt x="118" y="213"/>
                      <a:pt x="118" y="213"/>
                      <a:pt x="118" y="213"/>
                    </a:cubicBezTo>
                    <a:cubicBezTo>
                      <a:pt x="115" y="210"/>
                      <a:pt x="115" y="210"/>
                      <a:pt x="115" y="210"/>
                    </a:cubicBezTo>
                    <a:cubicBezTo>
                      <a:pt x="106" y="209"/>
                      <a:pt x="81" y="206"/>
                      <a:pt x="72" y="200"/>
                    </a:cubicBezTo>
                    <a:cubicBezTo>
                      <a:pt x="56" y="189"/>
                      <a:pt x="47" y="182"/>
                      <a:pt x="43" y="176"/>
                    </a:cubicBezTo>
                    <a:cubicBezTo>
                      <a:pt x="32" y="167"/>
                      <a:pt x="1" y="139"/>
                      <a:pt x="0" y="119"/>
                    </a:cubicBezTo>
                    <a:cubicBezTo>
                      <a:pt x="0" y="72"/>
                      <a:pt x="44" y="7"/>
                      <a:pt x="80" y="3"/>
                    </a:cubicBezTo>
                    <a:cubicBezTo>
                      <a:pt x="82" y="2"/>
                      <a:pt x="92" y="0"/>
                      <a:pt x="100" y="0"/>
                    </a:cubicBezTo>
                    <a:cubicBezTo>
                      <a:pt x="104" y="0"/>
                      <a:pt x="108" y="1"/>
                      <a:pt x="110" y="1"/>
                    </a:cubicBezTo>
                    <a:cubicBezTo>
                      <a:pt x="112" y="2"/>
                      <a:pt x="114" y="2"/>
                      <a:pt x="115" y="2"/>
                    </a:cubicBezTo>
                    <a:cubicBezTo>
                      <a:pt x="124" y="4"/>
                      <a:pt x="134" y="6"/>
                      <a:pt x="147" y="21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55" y="25"/>
                      <a:pt x="178" y="35"/>
                      <a:pt x="188" y="57"/>
                    </a:cubicBezTo>
                    <a:cubicBezTo>
                      <a:pt x="196" y="60"/>
                      <a:pt x="206" y="66"/>
                      <a:pt x="214" y="79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26" y="90"/>
                      <a:pt x="236" y="99"/>
                      <a:pt x="240" y="108"/>
                    </a:cubicBezTo>
                    <a:cubicBezTo>
                      <a:pt x="246" y="111"/>
                      <a:pt x="261" y="122"/>
                      <a:pt x="266" y="137"/>
                    </a:cubicBezTo>
                    <a:cubicBezTo>
                      <a:pt x="267" y="142"/>
                      <a:pt x="267" y="142"/>
                      <a:pt x="267" y="142"/>
                    </a:cubicBezTo>
                    <a:cubicBezTo>
                      <a:pt x="269" y="144"/>
                      <a:pt x="270" y="147"/>
                      <a:pt x="272" y="149"/>
                    </a:cubicBezTo>
                    <a:cubicBezTo>
                      <a:pt x="276" y="149"/>
                      <a:pt x="280" y="150"/>
                      <a:pt x="283" y="153"/>
                    </a:cubicBezTo>
                    <a:cubicBezTo>
                      <a:pt x="283" y="153"/>
                      <a:pt x="283" y="153"/>
                      <a:pt x="284" y="153"/>
                    </a:cubicBezTo>
                    <a:cubicBezTo>
                      <a:pt x="284" y="153"/>
                      <a:pt x="285" y="153"/>
                      <a:pt x="286" y="153"/>
                    </a:cubicBezTo>
                    <a:cubicBezTo>
                      <a:pt x="287" y="153"/>
                      <a:pt x="290" y="152"/>
                      <a:pt x="292" y="153"/>
                    </a:cubicBezTo>
                    <a:cubicBezTo>
                      <a:pt x="296" y="153"/>
                      <a:pt x="300" y="154"/>
                      <a:pt x="303" y="154"/>
                    </a:cubicBezTo>
                    <a:cubicBezTo>
                      <a:pt x="305" y="153"/>
                      <a:pt x="308" y="151"/>
                      <a:pt x="312" y="151"/>
                    </a:cubicBezTo>
                    <a:cubicBezTo>
                      <a:pt x="315" y="151"/>
                      <a:pt x="317" y="152"/>
                      <a:pt x="319" y="153"/>
                    </a:cubicBezTo>
                    <a:cubicBezTo>
                      <a:pt x="321" y="154"/>
                      <a:pt x="323" y="155"/>
                      <a:pt x="325" y="156"/>
                    </a:cubicBezTo>
                    <a:cubicBezTo>
                      <a:pt x="328" y="154"/>
                      <a:pt x="332" y="153"/>
                      <a:pt x="338" y="154"/>
                    </a:cubicBezTo>
                    <a:cubicBezTo>
                      <a:pt x="344" y="155"/>
                      <a:pt x="348" y="156"/>
                      <a:pt x="350" y="157"/>
                    </a:cubicBezTo>
                    <a:cubicBezTo>
                      <a:pt x="357" y="154"/>
                      <a:pt x="357" y="154"/>
                      <a:pt x="357" y="154"/>
                    </a:cubicBezTo>
                    <a:cubicBezTo>
                      <a:pt x="358" y="153"/>
                      <a:pt x="359" y="152"/>
                      <a:pt x="359" y="152"/>
                    </a:cubicBezTo>
                    <a:cubicBezTo>
                      <a:pt x="359" y="152"/>
                      <a:pt x="358" y="150"/>
                      <a:pt x="356" y="148"/>
                    </a:cubicBezTo>
                    <a:cubicBezTo>
                      <a:pt x="353" y="145"/>
                      <a:pt x="352" y="141"/>
                      <a:pt x="354" y="136"/>
                    </a:cubicBezTo>
                    <a:cubicBezTo>
                      <a:pt x="358" y="127"/>
                      <a:pt x="374" y="114"/>
                      <a:pt x="404" y="115"/>
                    </a:cubicBezTo>
                    <a:cubicBezTo>
                      <a:pt x="429" y="117"/>
                      <a:pt x="450" y="125"/>
                      <a:pt x="467" y="139"/>
                    </a:cubicBezTo>
                    <a:cubicBezTo>
                      <a:pt x="468" y="139"/>
                      <a:pt x="468" y="139"/>
                      <a:pt x="468" y="139"/>
                    </a:cubicBezTo>
                    <a:cubicBezTo>
                      <a:pt x="469" y="140"/>
                      <a:pt x="469" y="140"/>
                      <a:pt x="469" y="140"/>
                    </a:cubicBezTo>
                    <a:cubicBezTo>
                      <a:pt x="469" y="141"/>
                      <a:pt x="482" y="158"/>
                      <a:pt x="478" y="179"/>
                    </a:cubicBezTo>
                    <a:cubicBezTo>
                      <a:pt x="476" y="195"/>
                      <a:pt x="466" y="208"/>
                      <a:pt x="449" y="219"/>
                    </a:cubicBezTo>
                    <a:cubicBezTo>
                      <a:pt x="438" y="226"/>
                      <a:pt x="428" y="232"/>
                      <a:pt x="420" y="236"/>
                    </a:cubicBezTo>
                    <a:cubicBezTo>
                      <a:pt x="409" y="241"/>
                      <a:pt x="401" y="244"/>
                      <a:pt x="395" y="244"/>
                    </a:cubicBezTo>
                    <a:close/>
                    <a:moveTo>
                      <a:pt x="354" y="181"/>
                    </a:moveTo>
                    <a:cubicBezTo>
                      <a:pt x="367" y="185"/>
                      <a:pt x="367" y="185"/>
                      <a:pt x="367" y="185"/>
                    </a:cubicBezTo>
                    <a:cubicBezTo>
                      <a:pt x="368" y="189"/>
                      <a:pt x="368" y="189"/>
                      <a:pt x="368" y="189"/>
                    </a:cubicBezTo>
                    <a:cubicBezTo>
                      <a:pt x="375" y="225"/>
                      <a:pt x="391" y="229"/>
                      <a:pt x="391" y="229"/>
                    </a:cubicBezTo>
                    <a:cubicBezTo>
                      <a:pt x="392" y="229"/>
                      <a:pt x="392" y="229"/>
                      <a:pt x="393" y="229"/>
                    </a:cubicBezTo>
                    <a:cubicBezTo>
                      <a:pt x="394" y="230"/>
                      <a:pt x="394" y="230"/>
                      <a:pt x="395" y="230"/>
                    </a:cubicBezTo>
                    <a:cubicBezTo>
                      <a:pt x="397" y="230"/>
                      <a:pt x="403" y="229"/>
                      <a:pt x="414" y="224"/>
                    </a:cubicBezTo>
                    <a:cubicBezTo>
                      <a:pt x="421" y="220"/>
                      <a:pt x="431" y="214"/>
                      <a:pt x="441" y="207"/>
                    </a:cubicBezTo>
                    <a:cubicBezTo>
                      <a:pt x="455" y="199"/>
                      <a:pt x="462" y="188"/>
                      <a:pt x="464" y="177"/>
                    </a:cubicBezTo>
                    <a:cubicBezTo>
                      <a:pt x="466" y="164"/>
                      <a:pt x="460" y="152"/>
                      <a:pt x="458" y="149"/>
                    </a:cubicBezTo>
                    <a:cubicBezTo>
                      <a:pt x="443" y="137"/>
                      <a:pt x="425" y="131"/>
                      <a:pt x="403" y="129"/>
                    </a:cubicBezTo>
                    <a:cubicBezTo>
                      <a:pt x="382" y="128"/>
                      <a:pt x="371" y="136"/>
                      <a:pt x="368" y="140"/>
                    </a:cubicBezTo>
                    <a:cubicBezTo>
                      <a:pt x="373" y="146"/>
                      <a:pt x="373" y="151"/>
                      <a:pt x="373" y="154"/>
                    </a:cubicBezTo>
                    <a:cubicBezTo>
                      <a:pt x="371" y="162"/>
                      <a:pt x="364" y="166"/>
                      <a:pt x="363" y="166"/>
                    </a:cubicBezTo>
                    <a:cubicBezTo>
                      <a:pt x="350" y="172"/>
                      <a:pt x="350" y="172"/>
                      <a:pt x="350" y="172"/>
                    </a:cubicBezTo>
                    <a:cubicBezTo>
                      <a:pt x="348" y="171"/>
                      <a:pt x="348" y="171"/>
                      <a:pt x="348" y="171"/>
                    </a:cubicBezTo>
                    <a:cubicBezTo>
                      <a:pt x="348" y="171"/>
                      <a:pt x="348" y="171"/>
                      <a:pt x="348" y="171"/>
                    </a:cubicBezTo>
                    <a:cubicBezTo>
                      <a:pt x="348" y="171"/>
                      <a:pt x="344" y="169"/>
                      <a:pt x="336" y="168"/>
                    </a:cubicBezTo>
                    <a:cubicBezTo>
                      <a:pt x="331" y="167"/>
                      <a:pt x="328" y="169"/>
                      <a:pt x="328" y="170"/>
                    </a:cubicBezTo>
                    <a:cubicBezTo>
                      <a:pt x="322" y="174"/>
                      <a:pt x="322" y="174"/>
                      <a:pt x="322" y="174"/>
                    </a:cubicBezTo>
                    <a:cubicBezTo>
                      <a:pt x="318" y="168"/>
                      <a:pt x="318" y="168"/>
                      <a:pt x="318" y="168"/>
                    </a:cubicBezTo>
                    <a:cubicBezTo>
                      <a:pt x="318" y="168"/>
                      <a:pt x="316" y="167"/>
                      <a:pt x="313" y="165"/>
                    </a:cubicBezTo>
                    <a:cubicBezTo>
                      <a:pt x="312" y="165"/>
                      <a:pt x="310" y="166"/>
                      <a:pt x="309" y="167"/>
                    </a:cubicBezTo>
                    <a:cubicBezTo>
                      <a:pt x="306" y="170"/>
                      <a:pt x="306" y="170"/>
                      <a:pt x="306" y="170"/>
                    </a:cubicBezTo>
                    <a:cubicBezTo>
                      <a:pt x="302" y="169"/>
                      <a:pt x="302" y="169"/>
                      <a:pt x="302" y="169"/>
                    </a:cubicBezTo>
                    <a:cubicBezTo>
                      <a:pt x="302" y="169"/>
                      <a:pt x="296" y="167"/>
                      <a:pt x="291" y="166"/>
                    </a:cubicBezTo>
                    <a:cubicBezTo>
                      <a:pt x="290" y="166"/>
                      <a:pt x="289" y="167"/>
                      <a:pt x="288" y="167"/>
                    </a:cubicBezTo>
                    <a:cubicBezTo>
                      <a:pt x="287" y="167"/>
                      <a:pt x="285" y="167"/>
                      <a:pt x="284" y="167"/>
                    </a:cubicBezTo>
                    <a:cubicBezTo>
                      <a:pt x="280" y="167"/>
                      <a:pt x="276" y="166"/>
                      <a:pt x="273" y="163"/>
                    </a:cubicBezTo>
                    <a:cubicBezTo>
                      <a:pt x="273" y="163"/>
                      <a:pt x="273" y="163"/>
                      <a:pt x="273" y="163"/>
                    </a:cubicBezTo>
                    <a:cubicBezTo>
                      <a:pt x="272" y="163"/>
                      <a:pt x="272" y="163"/>
                      <a:pt x="271" y="163"/>
                    </a:cubicBezTo>
                    <a:cubicBezTo>
                      <a:pt x="263" y="169"/>
                      <a:pt x="263" y="169"/>
                      <a:pt x="263" y="169"/>
                    </a:cubicBezTo>
                    <a:cubicBezTo>
                      <a:pt x="261" y="159"/>
                      <a:pt x="261" y="159"/>
                      <a:pt x="261" y="159"/>
                    </a:cubicBezTo>
                    <a:cubicBezTo>
                      <a:pt x="259" y="150"/>
                      <a:pt x="249" y="145"/>
                      <a:pt x="248" y="145"/>
                    </a:cubicBezTo>
                    <a:cubicBezTo>
                      <a:pt x="251" y="137"/>
                      <a:pt x="251" y="137"/>
                      <a:pt x="251" y="137"/>
                    </a:cubicBezTo>
                    <a:cubicBezTo>
                      <a:pt x="245" y="126"/>
                      <a:pt x="232" y="119"/>
                      <a:pt x="231" y="119"/>
                    </a:cubicBezTo>
                    <a:cubicBezTo>
                      <a:pt x="229" y="118"/>
                      <a:pt x="229" y="118"/>
                      <a:pt x="229" y="118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4" y="104"/>
                      <a:pt x="202" y="90"/>
                      <a:pt x="195" y="86"/>
                    </a:cubicBezTo>
                    <a:cubicBezTo>
                      <a:pt x="198" y="80"/>
                      <a:pt x="198" y="80"/>
                      <a:pt x="198" y="80"/>
                    </a:cubicBezTo>
                    <a:cubicBezTo>
                      <a:pt x="188" y="69"/>
                      <a:pt x="177" y="68"/>
                      <a:pt x="177" y="68"/>
                    </a:cubicBezTo>
                    <a:cubicBezTo>
                      <a:pt x="177" y="63"/>
                      <a:pt x="177" y="63"/>
                      <a:pt x="177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67" y="43"/>
                      <a:pt x="143" y="35"/>
                      <a:pt x="142" y="35"/>
                    </a:cubicBezTo>
                    <a:cubicBezTo>
                      <a:pt x="140" y="34"/>
                      <a:pt x="140" y="34"/>
                      <a:pt x="140" y="34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27" y="19"/>
                      <a:pt x="120" y="18"/>
                      <a:pt x="113" y="16"/>
                    </a:cubicBezTo>
                    <a:cubicBezTo>
                      <a:pt x="111" y="16"/>
                      <a:pt x="109" y="15"/>
                      <a:pt x="107" y="15"/>
                    </a:cubicBezTo>
                    <a:cubicBezTo>
                      <a:pt x="106" y="15"/>
                      <a:pt x="104" y="14"/>
                      <a:pt x="100" y="14"/>
                    </a:cubicBezTo>
                    <a:cubicBezTo>
                      <a:pt x="92" y="14"/>
                      <a:pt x="83" y="16"/>
                      <a:pt x="83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55" y="19"/>
                      <a:pt x="14" y="76"/>
                      <a:pt x="14" y="119"/>
                    </a:cubicBezTo>
                    <a:cubicBezTo>
                      <a:pt x="14" y="129"/>
                      <a:pt x="34" y="150"/>
                      <a:pt x="53" y="166"/>
                    </a:cubicBezTo>
                    <a:cubicBezTo>
                      <a:pt x="57" y="169"/>
                      <a:pt x="57" y="169"/>
                      <a:pt x="57" y="169"/>
                    </a:cubicBezTo>
                    <a:cubicBezTo>
                      <a:pt x="56" y="170"/>
                      <a:pt x="56" y="170"/>
                      <a:pt x="56" y="170"/>
                    </a:cubicBezTo>
                    <a:cubicBezTo>
                      <a:pt x="61" y="175"/>
                      <a:pt x="75" y="185"/>
                      <a:pt x="80" y="188"/>
                    </a:cubicBezTo>
                    <a:cubicBezTo>
                      <a:pt x="85" y="192"/>
                      <a:pt x="106" y="195"/>
                      <a:pt x="119" y="196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27" y="202"/>
                      <a:pt x="127" y="202"/>
                      <a:pt x="127" y="202"/>
                    </a:cubicBezTo>
                    <a:cubicBezTo>
                      <a:pt x="134" y="206"/>
                      <a:pt x="145" y="208"/>
                      <a:pt x="159" y="208"/>
                    </a:cubicBezTo>
                    <a:cubicBezTo>
                      <a:pt x="163" y="208"/>
                      <a:pt x="166" y="208"/>
                      <a:pt x="168" y="208"/>
                    </a:cubicBezTo>
                    <a:cubicBezTo>
                      <a:pt x="170" y="204"/>
                      <a:pt x="170" y="204"/>
                      <a:pt x="170" y="204"/>
                    </a:cubicBezTo>
                    <a:cubicBezTo>
                      <a:pt x="170" y="204"/>
                      <a:pt x="179" y="207"/>
                      <a:pt x="199" y="210"/>
                    </a:cubicBezTo>
                    <a:cubicBezTo>
                      <a:pt x="201" y="210"/>
                      <a:pt x="203" y="210"/>
                      <a:pt x="206" y="210"/>
                    </a:cubicBezTo>
                    <a:cubicBezTo>
                      <a:pt x="219" y="210"/>
                      <a:pt x="227" y="205"/>
                      <a:pt x="227" y="205"/>
                    </a:cubicBezTo>
                    <a:cubicBezTo>
                      <a:pt x="229" y="203"/>
                      <a:pt x="229" y="203"/>
                      <a:pt x="229" y="203"/>
                    </a:cubicBezTo>
                    <a:cubicBezTo>
                      <a:pt x="231" y="203"/>
                      <a:pt x="231" y="203"/>
                      <a:pt x="231" y="203"/>
                    </a:cubicBezTo>
                    <a:cubicBezTo>
                      <a:pt x="242" y="204"/>
                      <a:pt x="254" y="197"/>
                      <a:pt x="258" y="195"/>
                    </a:cubicBezTo>
                    <a:cubicBezTo>
                      <a:pt x="260" y="193"/>
                      <a:pt x="260" y="193"/>
                      <a:pt x="260" y="193"/>
                    </a:cubicBezTo>
                    <a:cubicBezTo>
                      <a:pt x="263" y="193"/>
                      <a:pt x="263" y="193"/>
                      <a:pt x="263" y="193"/>
                    </a:cubicBezTo>
                    <a:cubicBezTo>
                      <a:pt x="270" y="193"/>
                      <a:pt x="279" y="190"/>
                      <a:pt x="282" y="189"/>
                    </a:cubicBezTo>
                    <a:cubicBezTo>
                      <a:pt x="283" y="189"/>
                      <a:pt x="283" y="189"/>
                      <a:pt x="283" y="189"/>
                    </a:cubicBezTo>
                    <a:cubicBezTo>
                      <a:pt x="286" y="189"/>
                      <a:pt x="286" y="189"/>
                      <a:pt x="286" y="189"/>
                    </a:cubicBezTo>
                    <a:cubicBezTo>
                      <a:pt x="287" y="189"/>
                      <a:pt x="287" y="189"/>
                      <a:pt x="287" y="189"/>
                    </a:cubicBezTo>
                    <a:cubicBezTo>
                      <a:pt x="289" y="190"/>
                      <a:pt x="290" y="190"/>
                      <a:pt x="292" y="190"/>
                    </a:cubicBezTo>
                    <a:cubicBezTo>
                      <a:pt x="299" y="190"/>
                      <a:pt x="307" y="186"/>
                      <a:pt x="307" y="186"/>
                    </a:cubicBezTo>
                    <a:cubicBezTo>
                      <a:pt x="309" y="184"/>
                      <a:pt x="309" y="184"/>
                      <a:pt x="309" y="184"/>
                    </a:cubicBezTo>
                    <a:cubicBezTo>
                      <a:pt x="312" y="185"/>
                      <a:pt x="312" y="185"/>
                      <a:pt x="312" y="185"/>
                    </a:cubicBezTo>
                    <a:cubicBezTo>
                      <a:pt x="315" y="186"/>
                      <a:pt x="319" y="187"/>
                      <a:pt x="321" y="187"/>
                    </a:cubicBezTo>
                    <a:cubicBezTo>
                      <a:pt x="327" y="187"/>
                      <a:pt x="330" y="185"/>
                      <a:pt x="330" y="185"/>
                    </a:cubicBezTo>
                    <a:cubicBezTo>
                      <a:pt x="334" y="182"/>
                      <a:pt x="334" y="182"/>
                      <a:pt x="334" y="182"/>
                    </a:cubicBezTo>
                    <a:cubicBezTo>
                      <a:pt x="338" y="185"/>
                      <a:pt x="338" y="185"/>
                      <a:pt x="338" y="185"/>
                    </a:cubicBezTo>
                    <a:cubicBezTo>
                      <a:pt x="338" y="186"/>
                      <a:pt x="339" y="186"/>
                      <a:pt x="340" y="186"/>
                    </a:cubicBezTo>
                    <a:cubicBezTo>
                      <a:pt x="344" y="186"/>
                      <a:pt x="349" y="183"/>
                      <a:pt x="351" y="182"/>
                    </a:cubicBezTo>
                    <a:lnTo>
                      <a:pt x="354" y="181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6" name="Freeform 459"/>
              <p:cNvSpPr>
                <a:spLocks/>
              </p:cNvSpPr>
              <p:nvPr/>
            </p:nvSpPr>
            <p:spPr bwMode="auto">
              <a:xfrm>
                <a:off x="3432" y="3188"/>
                <a:ext cx="95" cy="109"/>
              </a:xfrm>
              <a:custGeom>
                <a:avLst/>
                <a:gdLst>
                  <a:gd name="T0" fmla="*/ 0 w 40"/>
                  <a:gd name="T1" fmla="*/ 45 h 46"/>
                  <a:gd name="T2" fmla="*/ 5 w 40"/>
                  <a:gd name="T3" fmla="*/ 38 h 46"/>
                  <a:gd name="T4" fmla="*/ 39 w 40"/>
                  <a:gd name="T5" fmla="*/ 36 h 46"/>
                  <a:gd name="T6" fmla="*/ 7 w 40"/>
                  <a:gd name="T7" fmla="*/ 0 h 46"/>
                  <a:gd name="T8" fmla="*/ 16 w 40"/>
                  <a:gd name="T9" fmla="*/ 3 h 46"/>
                  <a:gd name="T10" fmla="*/ 40 w 40"/>
                  <a:gd name="T11" fmla="*/ 37 h 46"/>
                  <a:gd name="T12" fmla="*/ 9 w 40"/>
                  <a:gd name="T13" fmla="*/ 40 h 46"/>
                  <a:gd name="T14" fmla="*/ 10 w 40"/>
                  <a:gd name="T15" fmla="*/ 45 h 46"/>
                  <a:gd name="T16" fmla="*/ 0 w 40"/>
                  <a:gd name="T1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6">
                    <a:moveTo>
                      <a:pt x="0" y="45"/>
                    </a:moveTo>
                    <a:cubicBezTo>
                      <a:pt x="15" y="46"/>
                      <a:pt x="5" y="38"/>
                      <a:pt x="5" y="38"/>
                    </a:cubicBezTo>
                    <a:cubicBezTo>
                      <a:pt x="16" y="41"/>
                      <a:pt x="39" y="36"/>
                      <a:pt x="39" y="36"/>
                    </a:cubicBezTo>
                    <a:cubicBezTo>
                      <a:pt x="34" y="15"/>
                      <a:pt x="7" y="0"/>
                      <a:pt x="7" y="0"/>
                    </a:cubicBezTo>
                    <a:cubicBezTo>
                      <a:pt x="16" y="3"/>
                      <a:pt x="23" y="5"/>
                      <a:pt x="16" y="3"/>
                    </a:cubicBezTo>
                    <a:cubicBezTo>
                      <a:pt x="16" y="3"/>
                      <a:pt x="39" y="21"/>
                      <a:pt x="40" y="37"/>
                    </a:cubicBezTo>
                    <a:cubicBezTo>
                      <a:pt x="40" y="37"/>
                      <a:pt x="20" y="43"/>
                      <a:pt x="9" y="40"/>
                    </a:cubicBezTo>
                    <a:cubicBezTo>
                      <a:pt x="9" y="40"/>
                      <a:pt x="13" y="44"/>
                      <a:pt x="10" y="45"/>
                    </a:cubicBezTo>
                    <a:cubicBezTo>
                      <a:pt x="6" y="46"/>
                      <a:pt x="0" y="45"/>
                      <a:pt x="0" y="4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7" name="Freeform 460"/>
              <p:cNvSpPr>
                <a:spLocks/>
              </p:cNvSpPr>
              <p:nvPr/>
            </p:nvSpPr>
            <p:spPr bwMode="auto">
              <a:xfrm>
                <a:off x="3394" y="3196"/>
                <a:ext cx="104" cy="61"/>
              </a:xfrm>
              <a:custGeom>
                <a:avLst/>
                <a:gdLst>
                  <a:gd name="T0" fmla="*/ 11 w 44"/>
                  <a:gd name="T1" fmla="*/ 5 h 26"/>
                  <a:gd name="T2" fmla="*/ 44 w 44"/>
                  <a:gd name="T3" fmla="*/ 26 h 26"/>
                  <a:gd name="T4" fmla="*/ 0 w 44"/>
                  <a:gd name="T5" fmla="*/ 0 h 26"/>
                  <a:gd name="T6" fmla="*/ 11 w 44"/>
                  <a:gd name="T7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6">
                    <a:moveTo>
                      <a:pt x="11" y="5"/>
                    </a:moveTo>
                    <a:cubicBezTo>
                      <a:pt x="11" y="5"/>
                      <a:pt x="34" y="23"/>
                      <a:pt x="44" y="26"/>
                    </a:cubicBezTo>
                    <a:cubicBezTo>
                      <a:pt x="44" y="26"/>
                      <a:pt x="18" y="15"/>
                      <a:pt x="0" y="0"/>
                    </a:cubicBezTo>
                    <a:cubicBezTo>
                      <a:pt x="11" y="5"/>
                      <a:pt x="11" y="5"/>
                      <a:pt x="11" y="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8" name="Freeform 461"/>
              <p:cNvSpPr>
                <a:spLocks/>
              </p:cNvSpPr>
              <p:nvPr/>
            </p:nvSpPr>
            <p:spPr bwMode="auto">
              <a:xfrm>
                <a:off x="3444" y="3314"/>
                <a:ext cx="52" cy="59"/>
              </a:xfrm>
              <a:custGeom>
                <a:avLst/>
                <a:gdLst>
                  <a:gd name="T0" fmla="*/ 0 w 22"/>
                  <a:gd name="T1" fmla="*/ 21 h 25"/>
                  <a:gd name="T2" fmla="*/ 22 w 22"/>
                  <a:gd name="T3" fmla="*/ 19 h 25"/>
                  <a:gd name="T4" fmla="*/ 12 w 22"/>
                  <a:gd name="T5" fmla="*/ 0 h 25"/>
                  <a:gd name="T6" fmla="*/ 19 w 22"/>
                  <a:gd name="T7" fmla="*/ 17 h 25"/>
                  <a:gd name="T8" fmla="*/ 0 w 22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0" y="21"/>
                    </a:moveTo>
                    <a:cubicBezTo>
                      <a:pt x="0" y="21"/>
                      <a:pt x="11" y="25"/>
                      <a:pt x="22" y="19"/>
                    </a:cubicBezTo>
                    <a:cubicBezTo>
                      <a:pt x="22" y="19"/>
                      <a:pt x="18" y="3"/>
                      <a:pt x="12" y="0"/>
                    </a:cubicBezTo>
                    <a:cubicBezTo>
                      <a:pt x="12" y="0"/>
                      <a:pt x="20" y="14"/>
                      <a:pt x="19" y="17"/>
                    </a:cubicBezTo>
                    <a:cubicBezTo>
                      <a:pt x="19" y="21"/>
                      <a:pt x="0" y="21"/>
                      <a:pt x="0" y="2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9" name="Freeform 462"/>
              <p:cNvSpPr>
                <a:spLocks/>
              </p:cNvSpPr>
              <p:nvPr/>
            </p:nvSpPr>
            <p:spPr bwMode="auto">
              <a:xfrm>
                <a:off x="3458" y="3524"/>
                <a:ext cx="357" cy="69"/>
              </a:xfrm>
              <a:custGeom>
                <a:avLst/>
                <a:gdLst>
                  <a:gd name="T0" fmla="*/ 91 w 151"/>
                  <a:gd name="T1" fmla="*/ 26 h 29"/>
                  <a:gd name="T2" fmla="*/ 63 w 151"/>
                  <a:gd name="T3" fmla="*/ 24 h 29"/>
                  <a:gd name="T4" fmla="*/ 57 w 151"/>
                  <a:gd name="T5" fmla="*/ 24 h 29"/>
                  <a:gd name="T6" fmla="*/ 2 w 151"/>
                  <a:gd name="T7" fmla="*/ 13 h 29"/>
                  <a:gd name="T8" fmla="*/ 3 w 151"/>
                  <a:gd name="T9" fmla="*/ 7 h 29"/>
                  <a:gd name="T10" fmla="*/ 9 w 151"/>
                  <a:gd name="T11" fmla="*/ 8 h 29"/>
                  <a:gd name="T12" fmla="*/ 44 w 151"/>
                  <a:gd name="T13" fmla="*/ 16 h 29"/>
                  <a:gd name="T14" fmla="*/ 42 w 151"/>
                  <a:gd name="T15" fmla="*/ 12 h 29"/>
                  <a:gd name="T16" fmla="*/ 39 w 151"/>
                  <a:gd name="T17" fmla="*/ 1 h 29"/>
                  <a:gd name="T18" fmla="*/ 49 w 151"/>
                  <a:gd name="T19" fmla="*/ 7 h 29"/>
                  <a:gd name="T20" fmla="*/ 57 w 151"/>
                  <a:gd name="T21" fmla="*/ 13 h 29"/>
                  <a:gd name="T22" fmla="*/ 93 w 151"/>
                  <a:gd name="T23" fmla="*/ 17 h 29"/>
                  <a:gd name="T24" fmla="*/ 94 w 151"/>
                  <a:gd name="T25" fmla="*/ 11 h 29"/>
                  <a:gd name="T26" fmla="*/ 143 w 151"/>
                  <a:gd name="T27" fmla="*/ 1 h 29"/>
                  <a:gd name="T28" fmla="*/ 150 w 151"/>
                  <a:gd name="T29" fmla="*/ 2 h 29"/>
                  <a:gd name="T30" fmla="*/ 149 w 151"/>
                  <a:gd name="T31" fmla="*/ 9 h 29"/>
                  <a:gd name="T32" fmla="*/ 116 w 151"/>
                  <a:gd name="T33" fmla="*/ 20 h 29"/>
                  <a:gd name="T34" fmla="*/ 116 w 151"/>
                  <a:gd name="T35" fmla="*/ 21 h 29"/>
                  <a:gd name="T36" fmla="*/ 99 w 151"/>
                  <a:gd name="T37" fmla="*/ 26 h 29"/>
                  <a:gd name="T38" fmla="*/ 91 w 151"/>
                  <a:gd name="T3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1" h="29">
                    <a:moveTo>
                      <a:pt x="91" y="26"/>
                    </a:moveTo>
                    <a:cubicBezTo>
                      <a:pt x="79" y="26"/>
                      <a:pt x="70" y="25"/>
                      <a:pt x="63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14" y="29"/>
                      <a:pt x="3" y="15"/>
                      <a:pt x="2" y="13"/>
                    </a:cubicBezTo>
                    <a:cubicBezTo>
                      <a:pt x="0" y="11"/>
                      <a:pt x="1" y="8"/>
                      <a:pt x="3" y="7"/>
                    </a:cubicBezTo>
                    <a:cubicBezTo>
                      <a:pt x="5" y="5"/>
                      <a:pt x="8" y="6"/>
                      <a:pt x="9" y="8"/>
                    </a:cubicBezTo>
                    <a:cubicBezTo>
                      <a:pt x="10" y="8"/>
                      <a:pt x="17" y="17"/>
                      <a:pt x="44" y="16"/>
                    </a:cubicBezTo>
                    <a:cubicBezTo>
                      <a:pt x="43" y="14"/>
                      <a:pt x="42" y="13"/>
                      <a:pt x="42" y="1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2" y="9"/>
                      <a:pt x="55" y="11"/>
                      <a:pt x="57" y="13"/>
                    </a:cubicBezTo>
                    <a:cubicBezTo>
                      <a:pt x="62" y="15"/>
                      <a:pt x="73" y="17"/>
                      <a:pt x="93" y="17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126" y="14"/>
                      <a:pt x="143" y="1"/>
                    </a:cubicBezTo>
                    <a:cubicBezTo>
                      <a:pt x="145" y="0"/>
                      <a:pt x="148" y="0"/>
                      <a:pt x="150" y="2"/>
                    </a:cubicBezTo>
                    <a:cubicBezTo>
                      <a:pt x="151" y="5"/>
                      <a:pt x="151" y="7"/>
                      <a:pt x="149" y="9"/>
                    </a:cubicBezTo>
                    <a:cubicBezTo>
                      <a:pt x="139" y="16"/>
                      <a:pt x="126" y="19"/>
                      <a:pt x="116" y="20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7" y="26"/>
                      <a:pt x="94" y="26"/>
                      <a:pt x="91" y="26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0" name="Freeform 463"/>
              <p:cNvSpPr>
                <a:spLocks/>
              </p:cNvSpPr>
              <p:nvPr/>
            </p:nvSpPr>
            <p:spPr bwMode="auto">
              <a:xfrm>
                <a:off x="3728" y="3425"/>
                <a:ext cx="352" cy="113"/>
              </a:xfrm>
              <a:custGeom>
                <a:avLst/>
                <a:gdLst>
                  <a:gd name="T0" fmla="*/ 38 w 149"/>
                  <a:gd name="T1" fmla="*/ 9 h 48"/>
                  <a:gd name="T2" fmla="*/ 40 w 149"/>
                  <a:gd name="T3" fmla="*/ 3 h 48"/>
                  <a:gd name="T4" fmla="*/ 55 w 149"/>
                  <a:gd name="T5" fmla="*/ 6 h 48"/>
                  <a:gd name="T6" fmla="*/ 75 w 149"/>
                  <a:gd name="T7" fmla="*/ 9 h 48"/>
                  <a:gd name="T8" fmla="*/ 69 w 149"/>
                  <a:gd name="T9" fmla="*/ 13 h 48"/>
                  <a:gd name="T10" fmla="*/ 79 w 149"/>
                  <a:gd name="T11" fmla="*/ 6 h 48"/>
                  <a:gd name="T12" fmla="*/ 94 w 149"/>
                  <a:gd name="T13" fmla="*/ 10 h 48"/>
                  <a:gd name="T14" fmla="*/ 87 w 149"/>
                  <a:gd name="T15" fmla="*/ 18 h 48"/>
                  <a:gd name="T16" fmla="*/ 93 w 149"/>
                  <a:gd name="T17" fmla="*/ 13 h 48"/>
                  <a:gd name="T18" fmla="*/ 120 w 149"/>
                  <a:gd name="T19" fmla="*/ 10 h 48"/>
                  <a:gd name="T20" fmla="*/ 132 w 149"/>
                  <a:gd name="T21" fmla="*/ 6 h 48"/>
                  <a:gd name="T22" fmla="*/ 149 w 149"/>
                  <a:gd name="T23" fmla="*/ 19 h 48"/>
                  <a:gd name="T24" fmla="*/ 132 w 149"/>
                  <a:gd name="T25" fmla="*/ 38 h 48"/>
                  <a:gd name="T26" fmla="*/ 125 w 149"/>
                  <a:gd name="T27" fmla="*/ 35 h 48"/>
                  <a:gd name="T28" fmla="*/ 103 w 149"/>
                  <a:gd name="T29" fmla="*/ 38 h 48"/>
                  <a:gd name="T30" fmla="*/ 113 w 149"/>
                  <a:gd name="T31" fmla="*/ 33 h 48"/>
                  <a:gd name="T32" fmla="*/ 103 w 149"/>
                  <a:gd name="T33" fmla="*/ 38 h 48"/>
                  <a:gd name="T34" fmla="*/ 81 w 149"/>
                  <a:gd name="T35" fmla="*/ 39 h 48"/>
                  <a:gd name="T36" fmla="*/ 85 w 149"/>
                  <a:gd name="T37" fmla="*/ 33 h 48"/>
                  <a:gd name="T38" fmla="*/ 79 w 149"/>
                  <a:gd name="T39" fmla="*/ 39 h 48"/>
                  <a:gd name="T40" fmla="*/ 55 w 149"/>
                  <a:gd name="T41" fmla="*/ 42 h 48"/>
                  <a:gd name="T42" fmla="*/ 60 w 149"/>
                  <a:gd name="T43" fmla="*/ 38 h 48"/>
                  <a:gd name="T44" fmla="*/ 34 w 149"/>
                  <a:gd name="T45" fmla="*/ 47 h 48"/>
                  <a:gd name="T46" fmla="*/ 41 w 149"/>
                  <a:gd name="T47" fmla="*/ 36 h 48"/>
                  <a:gd name="T48" fmla="*/ 32 w 149"/>
                  <a:gd name="T49" fmla="*/ 47 h 48"/>
                  <a:gd name="T50" fmla="*/ 22 w 149"/>
                  <a:gd name="T51" fmla="*/ 32 h 48"/>
                  <a:gd name="T52" fmla="*/ 0 w 149"/>
                  <a:gd name="T53" fmla="*/ 22 h 48"/>
                  <a:gd name="T54" fmla="*/ 24 w 149"/>
                  <a:gd name="T55" fmla="*/ 21 h 48"/>
                  <a:gd name="T56" fmla="*/ 14 w 149"/>
                  <a:gd name="T57" fmla="*/ 7 h 48"/>
                  <a:gd name="T58" fmla="*/ 38 w 149"/>
                  <a:gd name="T59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48">
                    <a:moveTo>
                      <a:pt x="38" y="9"/>
                    </a:moveTo>
                    <a:cubicBezTo>
                      <a:pt x="38" y="9"/>
                      <a:pt x="37" y="5"/>
                      <a:pt x="40" y="3"/>
                    </a:cubicBezTo>
                    <a:cubicBezTo>
                      <a:pt x="44" y="0"/>
                      <a:pt x="49" y="7"/>
                      <a:pt x="55" y="6"/>
                    </a:cubicBezTo>
                    <a:cubicBezTo>
                      <a:pt x="61" y="4"/>
                      <a:pt x="75" y="9"/>
                      <a:pt x="75" y="9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73" y="10"/>
                      <a:pt x="79" y="6"/>
                    </a:cubicBezTo>
                    <a:cubicBezTo>
                      <a:pt x="85" y="1"/>
                      <a:pt x="94" y="10"/>
                      <a:pt x="94" y="10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108" y="1"/>
                      <a:pt x="120" y="10"/>
                      <a:pt x="120" y="10"/>
                    </a:cubicBezTo>
                    <a:cubicBezTo>
                      <a:pt x="125" y="7"/>
                      <a:pt x="132" y="6"/>
                      <a:pt x="132" y="6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32" y="25"/>
                      <a:pt x="132" y="38"/>
                      <a:pt x="132" y="38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13" y="42"/>
                      <a:pt x="103" y="38"/>
                      <a:pt x="103" y="38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03" y="38"/>
                      <a:pt x="103" y="38"/>
                      <a:pt x="103" y="38"/>
                    </a:cubicBezTo>
                    <a:cubicBezTo>
                      <a:pt x="94" y="44"/>
                      <a:pt x="81" y="39"/>
                      <a:pt x="81" y="39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67" y="45"/>
                      <a:pt x="55" y="42"/>
                      <a:pt x="55" y="42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2" y="48"/>
                      <a:pt x="34" y="47"/>
                      <a:pt x="34" y="47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9" y="41"/>
                      <a:pt x="36" y="44"/>
                      <a:pt x="32" y="47"/>
                    </a:cubicBezTo>
                    <a:cubicBezTo>
                      <a:pt x="32" y="47"/>
                      <a:pt x="31" y="39"/>
                      <a:pt x="22" y="32"/>
                    </a:cubicBezTo>
                    <a:cubicBezTo>
                      <a:pt x="13" y="25"/>
                      <a:pt x="0" y="22"/>
                      <a:pt x="0" y="22"/>
                    </a:cubicBezTo>
                    <a:cubicBezTo>
                      <a:pt x="0" y="22"/>
                      <a:pt x="18" y="22"/>
                      <a:pt x="24" y="21"/>
                    </a:cubicBezTo>
                    <a:cubicBezTo>
                      <a:pt x="24" y="21"/>
                      <a:pt x="19" y="11"/>
                      <a:pt x="14" y="7"/>
                    </a:cubicBezTo>
                    <a:cubicBezTo>
                      <a:pt x="14" y="7"/>
                      <a:pt x="34" y="11"/>
                      <a:pt x="38" y="9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1" name="Freeform 464"/>
              <p:cNvSpPr>
                <a:spLocks noEditPoints="1"/>
              </p:cNvSpPr>
              <p:nvPr/>
            </p:nvSpPr>
            <p:spPr bwMode="auto">
              <a:xfrm>
                <a:off x="3725" y="3418"/>
                <a:ext cx="376" cy="139"/>
              </a:xfrm>
              <a:custGeom>
                <a:avLst/>
                <a:gdLst>
                  <a:gd name="T0" fmla="*/ 29 w 159"/>
                  <a:gd name="T1" fmla="*/ 54 h 59"/>
                  <a:gd name="T2" fmla="*/ 28 w 159"/>
                  <a:gd name="T3" fmla="*/ 51 h 59"/>
                  <a:gd name="T4" fmla="*/ 0 w 159"/>
                  <a:gd name="T5" fmla="*/ 30 h 59"/>
                  <a:gd name="T6" fmla="*/ 17 w 159"/>
                  <a:gd name="T7" fmla="*/ 20 h 59"/>
                  <a:gd name="T8" fmla="*/ 16 w 159"/>
                  <a:gd name="T9" fmla="*/ 7 h 59"/>
                  <a:gd name="T10" fmla="*/ 34 w 159"/>
                  <a:gd name="T11" fmla="*/ 8 h 59"/>
                  <a:gd name="T12" fmla="*/ 34 w 159"/>
                  <a:gd name="T13" fmla="*/ 8 h 59"/>
                  <a:gd name="T14" fmla="*/ 43 w 159"/>
                  <a:gd name="T15" fmla="*/ 0 h 59"/>
                  <a:gd name="T16" fmla="*/ 55 w 159"/>
                  <a:gd name="T17" fmla="*/ 4 h 59"/>
                  <a:gd name="T18" fmla="*/ 75 w 159"/>
                  <a:gd name="T19" fmla="*/ 7 h 59"/>
                  <a:gd name="T20" fmla="*/ 84 w 159"/>
                  <a:gd name="T21" fmla="*/ 3 h 59"/>
                  <a:gd name="T22" fmla="*/ 110 w 159"/>
                  <a:gd name="T23" fmla="*/ 5 h 59"/>
                  <a:gd name="T24" fmla="*/ 132 w 159"/>
                  <a:gd name="T25" fmla="*/ 4 h 59"/>
                  <a:gd name="T26" fmla="*/ 159 w 159"/>
                  <a:gd name="T27" fmla="*/ 24 h 59"/>
                  <a:gd name="T28" fmla="*/ 138 w 159"/>
                  <a:gd name="T29" fmla="*/ 41 h 59"/>
                  <a:gd name="T30" fmla="*/ 126 w 159"/>
                  <a:gd name="T31" fmla="*/ 43 h 59"/>
                  <a:gd name="T32" fmla="*/ 105 w 159"/>
                  <a:gd name="T33" fmla="*/ 46 h 59"/>
                  <a:gd name="T34" fmla="*/ 81 w 159"/>
                  <a:gd name="T35" fmla="*/ 47 h 59"/>
                  <a:gd name="T36" fmla="*/ 57 w 159"/>
                  <a:gd name="T37" fmla="*/ 50 h 59"/>
                  <a:gd name="T38" fmla="*/ 35 w 159"/>
                  <a:gd name="T39" fmla="*/ 54 h 59"/>
                  <a:gd name="T40" fmla="*/ 39 w 159"/>
                  <a:gd name="T41" fmla="*/ 36 h 59"/>
                  <a:gd name="T42" fmla="*/ 45 w 159"/>
                  <a:gd name="T43" fmla="*/ 44 h 59"/>
                  <a:gd name="T44" fmla="*/ 57 w 159"/>
                  <a:gd name="T45" fmla="*/ 37 h 59"/>
                  <a:gd name="T46" fmla="*/ 78 w 159"/>
                  <a:gd name="T47" fmla="*/ 38 h 59"/>
                  <a:gd name="T48" fmla="*/ 90 w 159"/>
                  <a:gd name="T49" fmla="*/ 39 h 59"/>
                  <a:gd name="T50" fmla="*/ 99 w 159"/>
                  <a:gd name="T51" fmla="*/ 38 h 59"/>
                  <a:gd name="T52" fmla="*/ 114 w 159"/>
                  <a:gd name="T53" fmla="*/ 37 h 59"/>
                  <a:gd name="T54" fmla="*/ 125 w 159"/>
                  <a:gd name="T55" fmla="*/ 32 h 59"/>
                  <a:gd name="T56" fmla="*/ 141 w 159"/>
                  <a:gd name="T57" fmla="*/ 21 h 59"/>
                  <a:gd name="T58" fmla="*/ 124 w 159"/>
                  <a:gd name="T59" fmla="*/ 17 h 59"/>
                  <a:gd name="T60" fmla="*/ 118 w 159"/>
                  <a:gd name="T61" fmla="*/ 17 h 59"/>
                  <a:gd name="T62" fmla="*/ 110 w 159"/>
                  <a:gd name="T63" fmla="*/ 15 h 59"/>
                  <a:gd name="T64" fmla="*/ 91 w 159"/>
                  <a:gd name="T65" fmla="*/ 25 h 59"/>
                  <a:gd name="T66" fmla="*/ 88 w 159"/>
                  <a:gd name="T67" fmla="*/ 14 h 59"/>
                  <a:gd name="T68" fmla="*/ 72 w 159"/>
                  <a:gd name="T69" fmla="*/ 20 h 59"/>
                  <a:gd name="T70" fmla="*/ 59 w 159"/>
                  <a:gd name="T71" fmla="*/ 13 h 59"/>
                  <a:gd name="T72" fmla="*/ 54 w 159"/>
                  <a:gd name="T73" fmla="*/ 14 h 59"/>
                  <a:gd name="T74" fmla="*/ 43 w 159"/>
                  <a:gd name="T75" fmla="*/ 10 h 59"/>
                  <a:gd name="T76" fmla="*/ 44 w 159"/>
                  <a:gd name="T77" fmla="*/ 14 h 59"/>
                  <a:gd name="T78" fmla="*/ 34 w 159"/>
                  <a:gd name="T79" fmla="*/ 17 h 59"/>
                  <a:gd name="T80" fmla="*/ 26 w 159"/>
                  <a:gd name="T81" fmla="*/ 17 h 59"/>
                  <a:gd name="T82" fmla="*/ 31 w 159"/>
                  <a:gd name="T83" fmla="*/ 27 h 59"/>
                  <a:gd name="T84" fmla="*/ 22 w 159"/>
                  <a:gd name="T85" fmla="*/ 29 h 59"/>
                  <a:gd name="T86" fmla="*/ 35 w 159"/>
                  <a:gd name="T87" fmla="*/ 4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9" h="59">
                    <a:moveTo>
                      <a:pt x="29" y="59"/>
                    </a:moveTo>
                    <a:cubicBezTo>
                      <a:pt x="29" y="54"/>
                      <a:pt x="29" y="54"/>
                      <a:pt x="29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0"/>
                      <a:pt x="27" y="44"/>
                      <a:pt x="20" y="39"/>
                    </a:cubicBezTo>
                    <a:cubicBezTo>
                      <a:pt x="12" y="32"/>
                      <a:pt x="0" y="30"/>
                      <a:pt x="0" y="3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5" y="21"/>
                      <a:pt x="12" y="21"/>
                      <a:pt x="17" y="20"/>
                    </a:cubicBezTo>
                    <a:cubicBezTo>
                      <a:pt x="16" y="18"/>
                      <a:pt x="14" y="15"/>
                      <a:pt x="12" y="14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27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6"/>
                      <a:pt x="36" y="4"/>
                      <a:pt x="38" y="2"/>
                    </a:cubicBezTo>
                    <a:cubicBezTo>
                      <a:pt x="40" y="1"/>
                      <a:pt x="41" y="0"/>
                      <a:pt x="43" y="0"/>
                    </a:cubicBezTo>
                    <a:cubicBezTo>
                      <a:pt x="46" y="0"/>
                      <a:pt x="48" y="2"/>
                      <a:pt x="50" y="3"/>
                    </a:cubicBezTo>
                    <a:cubicBezTo>
                      <a:pt x="52" y="4"/>
                      <a:pt x="54" y="5"/>
                      <a:pt x="55" y="4"/>
                    </a:cubicBezTo>
                    <a:cubicBezTo>
                      <a:pt x="56" y="4"/>
                      <a:pt x="57" y="4"/>
                      <a:pt x="59" y="4"/>
                    </a:cubicBezTo>
                    <a:cubicBezTo>
                      <a:pt x="64" y="4"/>
                      <a:pt x="72" y="6"/>
                      <a:pt x="75" y="7"/>
                    </a:cubicBezTo>
                    <a:cubicBezTo>
                      <a:pt x="76" y="6"/>
                      <a:pt x="77" y="6"/>
                      <a:pt x="77" y="5"/>
                    </a:cubicBezTo>
                    <a:cubicBezTo>
                      <a:pt x="79" y="4"/>
                      <a:pt x="82" y="3"/>
                      <a:pt x="84" y="3"/>
                    </a:cubicBezTo>
                    <a:cubicBezTo>
                      <a:pt x="90" y="3"/>
                      <a:pt x="95" y="7"/>
                      <a:pt x="97" y="9"/>
                    </a:cubicBezTo>
                    <a:cubicBezTo>
                      <a:pt x="101" y="6"/>
                      <a:pt x="106" y="5"/>
                      <a:pt x="110" y="5"/>
                    </a:cubicBezTo>
                    <a:cubicBezTo>
                      <a:pt x="115" y="5"/>
                      <a:pt x="119" y="7"/>
                      <a:pt x="121" y="8"/>
                    </a:cubicBezTo>
                    <a:cubicBezTo>
                      <a:pt x="126" y="6"/>
                      <a:pt x="132" y="4"/>
                      <a:pt x="132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1" y="27"/>
                      <a:pt x="151" y="27"/>
                      <a:pt x="151" y="27"/>
                    </a:cubicBezTo>
                    <a:cubicBezTo>
                      <a:pt x="138" y="32"/>
                      <a:pt x="138" y="40"/>
                      <a:pt x="138" y="41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1" y="45"/>
                      <a:pt x="116" y="47"/>
                      <a:pt x="112" y="47"/>
                    </a:cubicBezTo>
                    <a:cubicBezTo>
                      <a:pt x="109" y="47"/>
                      <a:pt x="107" y="46"/>
                      <a:pt x="105" y="46"/>
                    </a:cubicBezTo>
                    <a:cubicBezTo>
                      <a:pt x="101" y="47"/>
                      <a:pt x="97" y="48"/>
                      <a:pt x="93" y="48"/>
                    </a:cubicBezTo>
                    <a:cubicBezTo>
                      <a:pt x="88" y="48"/>
                      <a:pt x="83" y="47"/>
                      <a:pt x="81" y="47"/>
                    </a:cubicBezTo>
                    <a:cubicBezTo>
                      <a:pt x="76" y="49"/>
                      <a:pt x="70" y="51"/>
                      <a:pt x="64" y="51"/>
                    </a:cubicBezTo>
                    <a:cubicBezTo>
                      <a:pt x="61" y="51"/>
                      <a:pt x="58" y="50"/>
                      <a:pt x="57" y="50"/>
                    </a:cubicBezTo>
                    <a:cubicBezTo>
                      <a:pt x="50" y="54"/>
                      <a:pt x="42" y="54"/>
                      <a:pt x="37" y="54"/>
                    </a:cubicBezTo>
                    <a:cubicBezTo>
                      <a:pt x="36" y="54"/>
                      <a:pt x="36" y="54"/>
                      <a:pt x="35" y="54"/>
                    </a:cubicBezTo>
                    <a:lnTo>
                      <a:pt x="29" y="59"/>
                    </a:lnTo>
                    <a:close/>
                    <a:moveTo>
                      <a:pt x="39" y="36"/>
                    </a:moveTo>
                    <a:cubicBezTo>
                      <a:pt x="47" y="41"/>
                      <a:pt x="47" y="41"/>
                      <a:pt x="47" y="41"/>
                    </a:cubicBezTo>
                    <a:cubicBezTo>
                      <a:pt x="46" y="42"/>
                      <a:pt x="45" y="43"/>
                      <a:pt x="45" y="44"/>
                    </a:cubicBezTo>
                    <a:cubicBezTo>
                      <a:pt x="48" y="44"/>
                      <a:pt x="51" y="43"/>
                      <a:pt x="54" y="41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5" y="41"/>
                      <a:pt x="71" y="41"/>
                      <a:pt x="78" y="38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0" y="39"/>
                      <a:pt x="90" y="39"/>
                      <a:pt x="90" y="39"/>
                    </a:cubicBezTo>
                    <a:cubicBezTo>
                      <a:pt x="93" y="39"/>
                      <a:pt x="96" y="39"/>
                      <a:pt x="99" y="38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4" y="37"/>
                      <a:pt x="114" y="37"/>
                      <a:pt x="114" y="37"/>
                    </a:cubicBezTo>
                    <a:cubicBezTo>
                      <a:pt x="117" y="37"/>
                      <a:pt x="120" y="35"/>
                      <a:pt x="123" y="34"/>
                    </a:cubicBezTo>
                    <a:cubicBezTo>
                      <a:pt x="125" y="32"/>
                      <a:pt x="125" y="32"/>
                      <a:pt x="125" y="32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31" y="30"/>
                      <a:pt x="135" y="25"/>
                      <a:pt x="141" y="2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0" y="15"/>
                      <a:pt x="126" y="16"/>
                      <a:pt x="124" y="17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8" y="17"/>
                      <a:pt x="115" y="15"/>
                      <a:pt x="110" y="15"/>
                    </a:cubicBezTo>
                    <a:cubicBezTo>
                      <a:pt x="106" y="15"/>
                      <a:pt x="101" y="16"/>
                      <a:pt x="97" y="2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6" y="12"/>
                      <a:pt x="84" y="12"/>
                      <a:pt x="83" y="12"/>
                    </a:cubicBezTo>
                    <a:cubicBezTo>
                      <a:pt x="77" y="17"/>
                      <a:pt x="72" y="20"/>
                      <a:pt x="72" y="20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5" y="14"/>
                      <a:pt x="62" y="13"/>
                      <a:pt x="59" y="13"/>
                    </a:cubicBezTo>
                    <a:cubicBezTo>
                      <a:pt x="58" y="13"/>
                      <a:pt x="57" y="13"/>
                      <a:pt x="57" y="13"/>
                    </a:cubicBezTo>
                    <a:cubicBezTo>
                      <a:pt x="56" y="14"/>
                      <a:pt x="55" y="14"/>
                      <a:pt x="54" y="14"/>
                    </a:cubicBezTo>
                    <a:cubicBezTo>
                      <a:pt x="51" y="14"/>
                      <a:pt x="48" y="12"/>
                      <a:pt x="46" y="11"/>
                    </a:cubicBezTo>
                    <a:cubicBezTo>
                      <a:pt x="45" y="11"/>
                      <a:pt x="44" y="10"/>
                      <a:pt x="43" y="10"/>
                    </a:cubicBezTo>
                    <a:cubicBezTo>
                      <a:pt x="43" y="10"/>
                      <a:pt x="43" y="11"/>
                      <a:pt x="43" y="11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0" y="17"/>
                      <a:pt x="38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2" y="17"/>
                      <a:pt x="29" y="17"/>
                      <a:pt x="26" y="17"/>
                    </a:cubicBezTo>
                    <a:cubicBezTo>
                      <a:pt x="28" y="19"/>
                      <a:pt x="29" y="21"/>
                      <a:pt x="29" y="21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5" y="28"/>
                      <a:pt x="24" y="29"/>
                      <a:pt x="22" y="29"/>
                    </a:cubicBezTo>
                    <a:cubicBezTo>
                      <a:pt x="24" y="30"/>
                      <a:pt x="25" y="30"/>
                      <a:pt x="26" y="31"/>
                    </a:cubicBezTo>
                    <a:cubicBezTo>
                      <a:pt x="30" y="35"/>
                      <a:pt x="33" y="39"/>
                      <a:pt x="35" y="42"/>
                    </a:cubicBez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2" name="Freeform 465"/>
              <p:cNvSpPr>
                <a:spLocks/>
              </p:cNvSpPr>
              <p:nvPr/>
            </p:nvSpPr>
            <p:spPr bwMode="auto">
              <a:xfrm>
                <a:off x="3683" y="3408"/>
                <a:ext cx="120" cy="161"/>
              </a:xfrm>
              <a:custGeom>
                <a:avLst/>
                <a:gdLst>
                  <a:gd name="T0" fmla="*/ 6 w 51"/>
                  <a:gd name="T1" fmla="*/ 64 h 68"/>
                  <a:gd name="T2" fmla="*/ 49 w 51"/>
                  <a:gd name="T3" fmla="*/ 52 h 68"/>
                  <a:gd name="T4" fmla="*/ 24 w 51"/>
                  <a:gd name="T5" fmla="*/ 32 h 68"/>
                  <a:gd name="T6" fmla="*/ 0 w 51"/>
                  <a:gd name="T7" fmla="*/ 24 h 68"/>
                  <a:gd name="T8" fmla="*/ 42 w 51"/>
                  <a:gd name="T9" fmla="*/ 28 h 68"/>
                  <a:gd name="T10" fmla="*/ 9 w 51"/>
                  <a:gd name="T11" fmla="*/ 0 h 68"/>
                  <a:gd name="T12" fmla="*/ 45 w 51"/>
                  <a:gd name="T13" fmla="*/ 28 h 68"/>
                  <a:gd name="T14" fmla="*/ 26 w 51"/>
                  <a:gd name="T15" fmla="*/ 30 h 68"/>
                  <a:gd name="T16" fmla="*/ 51 w 51"/>
                  <a:gd name="T17" fmla="*/ 54 h 68"/>
                  <a:gd name="T18" fmla="*/ 6 w 51"/>
                  <a:gd name="T19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68">
                    <a:moveTo>
                      <a:pt x="6" y="64"/>
                    </a:moveTo>
                    <a:cubicBezTo>
                      <a:pt x="39" y="64"/>
                      <a:pt x="49" y="52"/>
                      <a:pt x="49" y="52"/>
                    </a:cubicBezTo>
                    <a:cubicBezTo>
                      <a:pt x="44" y="36"/>
                      <a:pt x="24" y="32"/>
                      <a:pt x="24" y="3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3" y="32"/>
                      <a:pt x="42" y="28"/>
                      <a:pt x="42" y="28"/>
                    </a:cubicBezTo>
                    <a:cubicBezTo>
                      <a:pt x="37" y="11"/>
                      <a:pt x="9" y="0"/>
                      <a:pt x="9" y="0"/>
                    </a:cubicBezTo>
                    <a:cubicBezTo>
                      <a:pt x="9" y="0"/>
                      <a:pt x="37" y="8"/>
                      <a:pt x="45" y="28"/>
                    </a:cubicBezTo>
                    <a:cubicBezTo>
                      <a:pt x="45" y="28"/>
                      <a:pt x="38" y="31"/>
                      <a:pt x="26" y="30"/>
                    </a:cubicBezTo>
                    <a:cubicBezTo>
                      <a:pt x="26" y="30"/>
                      <a:pt x="51" y="38"/>
                      <a:pt x="51" y="54"/>
                    </a:cubicBezTo>
                    <a:cubicBezTo>
                      <a:pt x="51" y="54"/>
                      <a:pt x="36" y="68"/>
                      <a:pt x="6" y="6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3" name="Freeform 466"/>
              <p:cNvSpPr>
                <a:spLocks noEditPoints="1"/>
              </p:cNvSpPr>
              <p:nvPr/>
            </p:nvSpPr>
            <p:spPr bwMode="auto">
              <a:xfrm>
                <a:off x="3401" y="3047"/>
                <a:ext cx="424" cy="411"/>
              </a:xfrm>
              <a:custGeom>
                <a:avLst/>
                <a:gdLst>
                  <a:gd name="T0" fmla="*/ 166 w 179"/>
                  <a:gd name="T1" fmla="*/ 174 h 174"/>
                  <a:gd name="T2" fmla="*/ 152 w 179"/>
                  <a:gd name="T3" fmla="*/ 171 h 174"/>
                  <a:gd name="T4" fmla="*/ 150 w 179"/>
                  <a:gd name="T5" fmla="*/ 165 h 174"/>
                  <a:gd name="T6" fmla="*/ 156 w 179"/>
                  <a:gd name="T7" fmla="*/ 163 h 174"/>
                  <a:gd name="T8" fmla="*/ 170 w 179"/>
                  <a:gd name="T9" fmla="*/ 164 h 174"/>
                  <a:gd name="T10" fmla="*/ 170 w 179"/>
                  <a:gd name="T11" fmla="*/ 163 h 174"/>
                  <a:gd name="T12" fmla="*/ 153 w 179"/>
                  <a:gd name="T13" fmla="*/ 149 h 174"/>
                  <a:gd name="T14" fmla="*/ 146 w 179"/>
                  <a:gd name="T15" fmla="*/ 148 h 174"/>
                  <a:gd name="T16" fmla="*/ 146 w 179"/>
                  <a:gd name="T17" fmla="*/ 138 h 174"/>
                  <a:gd name="T18" fmla="*/ 154 w 179"/>
                  <a:gd name="T19" fmla="*/ 139 h 174"/>
                  <a:gd name="T20" fmla="*/ 159 w 179"/>
                  <a:gd name="T21" fmla="*/ 140 h 174"/>
                  <a:gd name="T22" fmla="*/ 137 w 179"/>
                  <a:gd name="T23" fmla="*/ 122 h 174"/>
                  <a:gd name="T24" fmla="*/ 134 w 179"/>
                  <a:gd name="T25" fmla="*/ 115 h 174"/>
                  <a:gd name="T26" fmla="*/ 140 w 179"/>
                  <a:gd name="T27" fmla="*/ 113 h 174"/>
                  <a:gd name="T28" fmla="*/ 168 w 179"/>
                  <a:gd name="T29" fmla="*/ 138 h 174"/>
                  <a:gd name="T30" fmla="*/ 176 w 179"/>
                  <a:gd name="T31" fmla="*/ 152 h 174"/>
                  <a:gd name="T32" fmla="*/ 174 w 179"/>
                  <a:gd name="T33" fmla="*/ 152 h 174"/>
                  <a:gd name="T34" fmla="*/ 179 w 179"/>
                  <a:gd name="T35" fmla="*/ 159 h 174"/>
                  <a:gd name="T36" fmla="*/ 179 w 179"/>
                  <a:gd name="T37" fmla="*/ 160 h 174"/>
                  <a:gd name="T38" fmla="*/ 179 w 179"/>
                  <a:gd name="T39" fmla="*/ 170 h 174"/>
                  <a:gd name="T40" fmla="*/ 177 w 179"/>
                  <a:gd name="T41" fmla="*/ 171 h 174"/>
                  <a:gd name="T42" fmla="*/ 166 w 179"/>
                  <a:gd name="T43" fmla="*/ 174 h 174"/>
                  <a:gd name="T44" fmla="*/ 117 w 179"/>
                  <a:gd name="T45" fmla="*/ 95 h 174"/>
                  <a:gd name="T46" fmla="*/ 113 w 179"/>
                  <a:gd name="T47" fmla="*/ 91 h 174"/>
                  <a:gd name="T48" fmla="*/ 105 w 179"/>
                  <a:gd name="T49" fmla="*/ 83 h 174"/>
                  <a:gd name="T50" fmla="*/ 82 w 179"/>
                  <a:gd name="T51" fmla="*/ 71 h 174"/>
                  <a:gd name="T52" fmla="*/ 63 w 179"/>
                  <a:gd name="T53" fmla="*/ 66 h 174"/>
                  <a:gd name="T54" fmla="*/ 65 w 179"/>
                  <a:gd name="T55" fmla="*/ 57 h 174"/>
                  <a:gd name="T56" fmla="*/ 80 w 179"/>
                  <a:gd name="T57" fmla="*/ 61 h 174"/>
                  <a:gd name="T58" fmla="*/ 42 w 179"/>
                  <a:gd name="T59" fmla="*/ 38 h 174"/>
                  <a:gd name="T60" fmla="*/ 29 w 179"/>
                  <a:gd name="T61" fmla="*/ 37 h 174"/>
                  <a:gd name="T62" fmla="*/ 29 w 179"/>
                  <a:gd name="T63" fmla="*/ 28 h 174"/>
                  <a:gd name="T64" fmla="*/ 38 w 179"/>
                  <a:gd name="T65" fmla="*/ 28 h 174"/>
                  <a:gd name="T66" fmla="*/ 8 w 179"/>
                  <a:gd name="T67" fmla="*/ 21 h 174"/>
                  <a:gd name="T68" fmla="*/ 1 w 179"/>
                  <a:gd name="T69" fmla="*/ 20 h 174"/>
                  <a:gd name="T70" fmla="*/ 3 w 179"/>
                  <a:gd name="T71" fmla="*/ 14 h 174"/>
                  <a:gd name="T72" fmla="*/ 54 w 179"/>
                  <a:gd name="T73" fmla="*/ 29 h 174"/>
                  <a:gd name="T74" fmla="*/ 57 w 179"/>
                  <a:gd name="T75" fmla="*/ 32 h 174"/>
                  <a:gd name="T76" fmla="*/ 88 w 179"/>
                  <a:gd name="T77" fmla="*/ 56 h 174"/>
                  <a:gd name="T78" fmla="*/ 95 w 179"/>
                  <a:gd name="T79" fmla="*/ 66 h 174"/>
                  <a:gd name="T80" fmla="*/ 111 w 179"/>
                  <a:gd name="T81" fmla="*/ 76 h 174"/>
                  <a:gd name="T82" fmla="*/ 122 w 179"/>
                  <a:gd name="T83" fmla="*/ 92 h 174"/>
                  <a:gd name="T84" fmla="*/ 120 w 179"/>
                  <a:gd name="T85" fmla="*/ 95 h 174"/>
                  <a:gd name="T86" fmla="*/ 117 w 179"/>
                  <a:gd name="T87" fmla="*/ 9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9" h="174">
                    <a:moveTo>
                      <a:pt x="166" y="174"/>
                    </a:moveTo>
                    <a:cubicBezTo>
                      <a:pt x="159" y="174"/>
                      <a:pt x="152" y="171"/>
                      <a:pt x="152" y="171"/>
                    </a:cubicBezTo>
                    <a:cubicBezTo>
                      <a:pt x="150" y="170"/>
                      <a:pt x="149" y="167"/>
                      <a:pt x="150" y="165"/>
                    </a:cubicBezTo>
                    <a:cubicBezTo>
                      <a:pt x="151" y="163"/>
                      <a:pt x="153" y="162"/>
                      <a:pt x="156" y="163"/>
                    </a:cubicBezTo>
                    <a:cubicBezTo>
                      <a:pt x="156" y="163"/>
                      <a:pt x="164" y="166"/>
                      <a:pt x="170" y="164"/>
                    </a:cubicBezTo>
                    <a:cubicBezTo>
                      <a:pt x="170" y="163"/>
                      <a:pt x="170" y="163"/>
                      <a:pt x="170" y="163"/>
                    </a:cubicBezTo>
                    <a:cubicBezTo>
                      <a:pt x="164" y="153"/>
                      <a:pt x="157" y="150"/>
                      <a:pt x="153" y="149"/>
                    </a:cubicBezTo>
                    <a:cubicBezTo>
                      <a:pt x="150" y="148"/>
                      <a:pt x="148" y="148"/>
                      <a:pt x="146" y="148"/>
                    </a:cubicBezTo>
                    <a:cubicBezTo>
                      <a:pt x="146" y="138"/>
                      <a:pt x="146" y="138"/>
                      <a:pt x="146" y="138"/>
                    </a:cubicBezTo>
                    <a:cubicBezTo>
                      <a:pt x="146" y="138"/>
                      <a:pt x="149" y="138"/>
                      <a:pt x="154" y="139"/>
                    </a:cubicBezTo>
                    <a:cubicBezTo>
                      <a:pt x="156" y="140"/>
                      <a:pt x="157" y="140"/>
                      <a:pt x="159" y="140"/>
                    </a:cubicBezTo>
                    <a:cubicBezTo>
                      <a:pt x="150" y="128"/>
                      <a:pt x="137" y="122"/>
                      <a:pt x="137" y="122"/>
                    </a:cubicBezTo>
                    <a:cubicBezTo>
                      <a:pt x="134" y="121"/>
                      <a:pt x="133" y="118"/>
                      <a:pt x="134" y="115"/>
                    </a:cubicBezTo>
                    <a:cubicBezTo>
                      <a:pt x="135" y="113"/>
                      <a:pt x="138" y="112"/>
                      <a:pt x="140" y="113"/>
                    </a:cubicBezTo>
                    <a:cubicBezTo>
                      <a:pt x="141" y="113"/>
                      <a:pt x="158" y="121"/>
                      <a:pt x="168" y="138"/>
                    </a:cubicBezTo>
                    <a:cubicBezTo>
                      <a:pt x="176" y="152"/>
                      <a:pt x="176" y="152"/>
                      <a:pt x="176" y="152"/>
                    </a:cubicBezTo>
                    <a:cubicBezTo>
                      <a:pt x="174" y="152"/>
                      <a:pt x="174" y="152"/>
                      <a:pt x="174" y="152"/>
                    </a:cubicBezTo>
                    <a:cubicBezTo>
                      <a:pt x="176" y="154"/>
                      <a:pt x="177" y="156"/>
                      <a:pt x="179" y="159"/>
                    </a:cubicBezTo>
                    <a:cubicBezTo>
                      <a:pt x="179" y="160"/>
                      <a:pt x="179" y="160"/>
                      <a:pt x="179" y="16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7" y="171"/>
                      <a:pt x="177" y="171"/>
                      <a:pt x="177" y="171"/>
                    </a:cubicBezTo>
                    <a:cubicBezTo>
                      <a:pt x="173" y="173"/>
                      <a:pt x="169" y="174"/>
                      <a:pt x="166" y="174"/>
                    </a:cubicBezTo>
                    <a:close/>
                    <a:moveTo>
                      <a:pt x="117" y="95"/>
                    </a:moveTo>
                    <a:cubicBezTo>
                      <a:pt x="115" y="95"/>
                      <a:pt x="113" y="93"/>
                      <a:pt x="113" y="91"/>
                    </a:cubicBezTo>
                    <a:cubicBezTo>
                      <a:pt x="112" y="90"/>
                      <a:pt x="110" y="88"/>
                      <a:pt x="105" y="83"/>
                    </a:cubicBezTo>
                    <a:cubicBezTo>
                      <a:pt x="101" y="78"/>
                      <a:pt x="91" y="74"/>
                      <a:pt x="82" y="71"/>
                    </a:cubicBezTo>
                    <a:cubicBezTo>
                      <a:pt x="77" y="70"/>
                      <a:pt x="70" y="69"/>
                      <a:pt x="63" y="66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7" y="57"/>
                      <a:pt x="73" y="59"/>
                      <a:pt x="80" y="61"/>
                    </a:cubicBezTo>
                    <a:cubicBezTo>
                      <a:pt x="69" y="45"/>
                      <a:pt x="53" y="40"/>
                      <a:pt x="42" y="38"/>
                    </a:cubicBezTo>
                    <a:cubicBezTo>
                      <a:pt x="38" y="38"/>
                      <a:pt x="32" y="38"/>
                      <a:pt x="29" y="3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3" y="28"/>
                      <a:pt x="38" y="28"/>
                    </a:cubicBezTo>
                    <a:cubicBezTo>
                      <a:pt x="19" y="14"/>
                      <a:pt x="8" y="21"/>
                      <a:pt x="8" y="21"/>
                    </a:cubicBezTo>
                    <a:cubicBezTo>
                      <a:pt x="6" y="23"/>
                      <a:pt x="3" y="22"/>
                      <a:pt x="1" y="20"/>
                    </a:cubicBezTo>
                    <a:cubicBezTo>
                      <a:pt x="0" y="18"/>
                      <a:pt x="0" y="15"/>
                      <a:pt x="3" y="14"/>
                    </a:cubicBezTo>
                    <a:cubicBezTo>
                      <a:pt x="3" y="13"/>
                      <a:pt x="23" y="0"/>
                      <a:pt x="54" y="29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67" y="36"/>
                      <a:pt x="79" y="43"/>
                      <a:pt x="88" y="56"/>
                    </a:cubicBezTo>
                    <a:cubicBezTo>
                      <a:pt x="95" y="66"/>
                      <a:pt x="95" y="66"/>
                      <a:pt x="95" y="66"/>
                    </a:cubicBezTo>
                    <a:cubicBezTo>
                      <a:pt x="101" y="69"/>
                      <a:pt x="108" y="72"/>
                      <a:pt x="111" y="76"/>
                    </a:cubicBezTo>
                    <a:cubicBezTo>
                      <a:pt x="122" y="87"/>
                      <a:pt x="123" y="89"/>
                      <a:pt x="122" y="92"/>
                    </a:cubicBezTo>
                    <a:cubicBezTo>
                      <a:pt x="120" y="95"/>
                      <a:pt x="120" y="95"/>
                      <a:pt x="120" y="95"/>
                    </a:cubicBezTo>
                    <a:lnTo>
                      <a:pt x="117" y="95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4" name="Freeform 467"/>
              <p:cNvSpPr>
                <a:spLocks/>
              </p:cNvSpPr>
              <p:nvPr/>
            </p:nvSpPr>
            <p:spPr bwMode="auto">
              <a:xfrm>
                <a:off x="3633" y="3245"/>
                <a:ext cx="109" cy="83"/>
              </a:xfrm>
              <a:custGeom>
                <a:avLst/>
                <a:gdLst>
                  <a:gd name="T0" fmla="*/ 0 w 46"/>
                  <a:gd name="T1" fmla="*/ 0 h 35"/>
                  <a:gd name="T2" fmla="*/ 36 w 46"/>
                  <a:gd name="T3" fmla="*/ 25 h 35"/>
                  <a:gd name="T4" fmla="*/ 42 w 46"/>
                  <a:gd name="T5" fmla="*/ 32 h 35"/>
                  <a:gd name="T6" fmla="*/ 23 w 46"/>
                  <a:gd name="T7" fmla="*/ 26 h 35"/>
                  <a:gd name="T8" fmla="*/ 12 w 46"/>
                  <a:gd name="T9" fmla="*/ 19 h 35"/>
                  <a:gd name="T10" fmla="*/ 22 w 46"/>
                  <a:gd name="T11" fmla="*/ 26 h 35"/>
                  <a:gd name="T12" fmla="*/ 24 w 46"/>
                  <a:gd name="T13" fmla="*/ 31 h 35"/>
                  <a:gd name="T14" fmla="*/ 11 w 46"/>
                  <a:gd name="T15" fmla="*/ 30 h 35"/>
                  <a:gd name="T16" fmla="*/ 25 w 46"/>
                  <a:gd name="T17" fmla="*/ 34 h 35"/>
                  <a:gd name="T18" fmla="*/ 26 w 46"/>
                  <a:gd name="T19" fmla="*/ 30 h 35"/>
                  <a:gd name="T20" fmla="*/ 46 w 46"/>
                  <a:gd name="T21" fmla="*/ 35 h 35"/>
                  <a:gd name="T22" fmla="*/ 0 w 46"/>
                  <a:gd name="T2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35">
                    <a:moveTo>
                      <a:pt x="0" y="0"/>
                    </a:moveTo>
                    <a:cubicBezTo>
                      <a:pt x="0" y="0"/>
                      <a:pt x="22" y="8"/>
                      <a:pt x="36" y="2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26" y="30"/>
                      <a:pt x="23" y="26"/>
                    </a:cubicBezTo>
                    <a:cubicBezTo>
                      <a:pt x="22" y="23"/>
                      <a:pt x="12" y="19"/>
                      <a:pt x="12" y="19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6" y="29"/>
                      <a:pt x="24" y="31"/>
                    </a:cubicBezTo>
                    <a:cubicBezTo>
                      <a:pt x="23" y="33"/>
                      <a:pt x="16" y="30"/>
                      <a:pt x="11" y="30"/>
                    </a:cubicBezTo>
                    <a:cubicBezTo>
                      <a:pt x="11" y="30"/>
                      <a:pt x="22" y="33"/>
                      <a:pt x="25" y="34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28" y="7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5" name="Freeform 468"/>
              <p:cNvSpPr>
                <a:spLocks/>
              </p:cNvSpPr>
              <p:nvPr/>
            </p:nvSpPr>
            <p:spPr bwMode="auto">
              <a:xfrm>
                <a:off x="3607" y="3314"/>
                <a:ext cx="90" cy="139"/>
              </a:xfrm>
              <a:custGeom>
                <a:avLst/>
                <a:gdLst>
                  <a:gd name="T0" fmla="*/ 11 w 38"/>
                  <a:gd name="T1" fmla="*/ 50 h 59"/>
                  <a:gd name="T2" fmla="*/ 34 w 38"/>
                  <a:gd name="T3" fmla="*/ 54 h 59"/>
                  <a:gd name="T4" fmla="*/ 34 w 38"/>
                  <a:gd name="T5" fmla="*/ 45 h 59"/>
                  <a:gd name="T6" fmla="*/ 17 w 38"/>
                  <a:gd name="T7" fmla="*/ 28 h 59"/>
                  <a:gd name="T8" fmla="*/ 6 w 38"/>
                  <a:gd name="T9" fmla="*/ 26 h 59"/>
                  <a:gd name="T10" fmla="*/ 27 w 38"/>
                  <a:gd name="T11" fmla="*/ 30 h 59"/>
                  <a:gd name="T12" fmla="*/ 25 w 38"/>
                  <a:gd name="T13" fmla="*/ 24 h 59"/>
                  <a:gd name="T14" fmla="*/ 0 w 38"/>
                  <a:gd name="T15" fmla="*/ 0 h 59"/>
                  <a:gd name="T16" fmla="*/ 30 w 38"/>
                  <a:gd name="T17" fmla="*/ 32 h 59"/>
                  <a:gd name="T18" fmla="*/ 27 w 38"/>
                  <a:gd name="T19" fmla="*/ 32 h 59"/>
                  <a:gd name="T20" fmla="*/ 35 w 38"/>
                  <a:gd name="T21" fmla="*/ 55 h 59"/>
                  <a:gd name="T22" fmla="*/ 11 w 38"/>
                  <a:gd name="T23" fmla="*/ 5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59">
                    <a:moveTo>
                      <a:pt x="11" y="50"/>
                    </a:moveTo>
                    <a:cubicBezTo>
                      <a:pt x="11" y="50"/>
                      <a:pt x="24" y="56"/>
                      <a:pt x="34" y="5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26" y="30"/>
                      <a:pt x="22" y="30"/>
                      <a:pt x="17" y="28"/>
                    </a:cubicBezTo>
                    <a:cubicBezTo>
                      <a:pt x="12" y="28"/>
                      <a:pt x="6" y="26"/>
                      <a:pt x="6" y="26"/>
                    </a:cubicBezTo>
                    <a:cubicBezTo>
                      <a:pt x="20" y="28"/>
                      <a:pt x="27" y="30"/>
                      <a:pt x="27" y="30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16" y="8"/>
                      <a:pt x="0" y="0"/>
                      <a:pt x="0" y="0"/>
                    </a:cubicBezTo>
                    <a:cubicBezTo>
                      <a:pt x="0" y="0"/>
                      <a:pt x="24" y="11"/>
                      <a:pt x="30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38" y="40"/>
                      <a:pt x="35" y="55"/>
                    </a:cubicBezTo>
                    <a:cubicBezTo>
                      <a:pt x="23" y="59"/>
                      <a:pt x="11" y="50"/>
                      <a:pt x="11" y="5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6" name="Freeform 469"/>
              <p:cNvSpPr>
                <a:spLocks/>
              </p:cNvSpPr>
              <p:nvPr/>
            </p:nvSpPr>
            <p:spPr bwMode="auto">
              <a:xfrm>
                <a:off x="3567" y="3219"/>
                <a:ext cx="111" cy="43"/>
              </a:xfrm>
              <a:custGeom>
                <a:avLst/>
                <a:gdLst>
                  <a:gd name="T0" fmla="*/ 34 w 47"/>
                  <a:gd name="T1" fmla="*/ 4 h 18"/>
                  <a:gd name="T2" fmla="*/ 45 w 47"/>
                  <a:gd name="T3" fmla="*/ 15 h 18"/>
                  <a:gd name="T4" fmla="*/ 23 w 47"/>
                  <a:gd name="T5" fmla="*/ 9 h 18"/>
                  <a:gd name="T6" fmla="*/ 0 w 47"/>
                  <a:gd name="T7" fmla="*/ 0 h 18"/>
                  <a:gd name="T8" fmla="*/ 19 w 47"/>
                  <a:gd name="T9" fmla="*/ 9 h 18"/>
                  <a:gd name="T10" fmla="*/ 22 w 47"/>
                  <a:gd name="T11" fmla="*/ 15 h 18"/>
                  <a:gd name="T12" fmla="*/ 1 w 47"/>
                  <a:gd name="T13" fmla="*/ 15 h 18"/>
                  <a:gd name="T14" fmla="*/ 24 w 47"/>
                  <a:gd name="T15" fmla="*/ 18 h 18"/>
                  <a:gd name="T16" fmla="*/ 22 w 47"/>
                  <a:gd name="T17" fmla="*/ 10 h 18"/>
                  <a:gd name="T18" fmla="*/ 47 w 47"/>
                  <a:gd name="T19" fmla="*/ 16 h 18"/>
                  <a:gd name="T20" fmla="*/ 34 w 47"/>
                  <a:gd name="T2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" h="18">
                    <a:moveTo>
                      <a:pt x="34" y="4"/>
                    </a:moveTo>
                    <a:cubicBezTo>
                      <a:pt x="44" y="15"/>
                      <a:pt x="45" y="15"/>
                      <a:pt x="45" y="15"/>
                    </a:cubicBezTo>
                    <a:cubicBezTo>
                      <a:pt x="45" y="15"/>
                      <a:pt x="31" y="11"/>
                      <a:pt x="23" y="9"/>
                    </a:cubicBezTo>
                    <a:cubicBezTo>
                      <a:pt x="16" y="7"/>
                      <a:pt x="0" y="0"/>
                      <a:pt x="0" y="0"/>
                    </a:cubicBezTo>
                    <a:cubicBezTo>
                      <a:pt x="0" y="0"/>
                      <a:pt x="11" y="6"/>
                      <a:pt x="19" y="9"/>
                    </a:cubicBezTo>
                    <a:cubicBezTo>
                      <a:pt x="21" y="10"/>
                      <a:pt x="22" y="15"/>
                      <a:pt x="22" y="15"/>
                    </a:cubicBezTo>
                    <a:cubicBezTo>
                      <a:pt x="22" y="15"/>
                      <a:pt x="12" y="17"/>
                      <a:pt x="1" y="15"/>
                    </a:cubicBezTo>
                    <a:cubicBezTo>
                      <a:pt x="1" y="15"/>
                      <a:pt x="16" y="18"/>
                      <a:pt x="24" y="18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34" y="4"/>
                      <a:pt x="34" y="4"/>
                      <a:pt x="34" y="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7" name="Freeform 470"/>
              <p:cNvSpPr>
                <a:spLocks/>
              </p:cNvSpPr>
              <p:nvPr/>
            </p:nvSpPr>
            <p:spPr bwMode="auto">
              <a:xfrm>
                <a:off x="3536" y="3418"/>
                <a:ext cx="95" cy="111"/>
              </a:xfrm>
              <a:custGeom>
                <a:avLst/>
                <a:gdLst>
                  <a:gd name="T0" fmla="*/ 0 w 40"/>
                  <a:gd name="T1" fmla="*/ 45 h 47"/>
                  <a:gd name="T2" fmla="*/ 5 w 40"/>
                  <a:gd name="T3" fmla="*/ 38 h 47"/>
                  <a:gd name="T4" fmla="*/ 39 w 40"/>
                  <a:gd name="T5" fmla="*/ 37 h 47"/>
                  <a:gd name="T6" fmla="*/ 7 w 40"/>
                  <a:gd name="T7" fmla="*/ 0 h 47"/>
                  <a:gd name="T8" fmla="*/ 34 w 40"/>
                  <a:gd name="T9" fmla="*/ 2 h 47"/>
                  <a:gd name="T10" fmla="*/ 16 w 40"/>
                  <a:gd name="T11" fmla="*/ 4 h 47"/>
                  <a:gd name="T12" fmla="*/ 40 w 40"/>
                  <a:gd name="T13" fmla="*/ 37 h 47"/>
                  <a:gd name="T14" fmla="*/ 9 w 40"/>
                  <a:gd name="T15" fmla="*/ 40 h 47"/>
                  <a:gd name="T16" fmla="*/ 10 w 40"/>
                  <a:gd name="T17" fmla="*/ 45 h 47"/>
                  <a:gd name="T18" fmla="*/ 0 w 40"/>
                  <a:gd name="T1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7">
                    <a:moveTo>
                      <a:pt x="0" y="45"/>
                    </a:moveTo>
                    <a:cubicBezTo>
                      <a:pt x="15" y="46"/>
                      <a:pt x="5" y="38"/>
                      <a:pt x="5" y="38"/>
                    </a:cubicBezTo>
                    <a:cubicBezTo>
                      <a:pt x="16" y="42"/>
                      <a:pt x="39" y="37"/>
                      <a:pt x="39" y="37"/>
                    </a:cubicBezTo>
                    <a:cubicBezTo>
                      <a:pt x="34" y="15"/>
                      <a:pt x="7" y="0"/>
                      <a:pt x="7" y="0"/>
                    </a:cubicBezTo>
                    <a:cubicBezTo>
                      <a:pt x="16" y="4"/>
                      <a:pt x="34" y="2"/>
                      <a:pt x="34" y="2"/>
                    </a:cubicBezTo>
                    <a:cubicBezTo>
                      <a:pt x="34" y="2"/>
                      <a:pt x="23" y="5"/>
                      <a:pt x="16" y="4"/>
                    </a:cubicBezTo>
                    <a:cubicBezTo>
                      <a:pt x="16" y="4"/>
                      <a:pt x="39" y="21"/>
                      <a:pt x="40" y="37"/>
                    </a:cubicBezTo>
                    <a:cubicBezTo>
                      <a:pt x="40" y="37"/>
                      <a:pt x="20" y="43"/>
                      <a:pt x="9" y="40"/>
                    </a:cubicBezTo>
                    <a:cubicBezTo>
                      <a:pt x="9" y="40"/>
                      <a:pt x="13" y="44"/>
                      <a:pt x="10" y="45"/>
                    </a:cubicBezTo>
                    <a:cubicBezTo>
                      <a:pt x="6" y="47"/>
                      <a:pt x="0" y="45"/>
                      <a:pt x="0" y="4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8" name="Freeform 471"/>
              <p:cNvSpPr>
                <a:spLocks/>
              </p:cNvSpPr>
              <p:nvPr/>
            </p:nvSpPr>
            <p:spPr bwMode="auto">
              <a:xfrm>
                <a:off x="3612" y="3479"/>
                <a:ext cx="94" cy="52"/>
              </a:xfrm>
              <a:custGeom>
                <a:avLst/>
                <a:gdLst>
                  <a:gd name="T0" fmla="*/ 0 w 40"/>
                  <a:gd name="T1" fmla="*/ 18 h 22"/>
                  <a:gd name="T2" fmla="*/ 40 w 40"/>
                  <a:gd name="T3" fmla="*/ 15 h 22"/>
                  <a:gd name="T4" fmla="*/ 23 w 40"/>
                  <a:gd name="T5" fmla="*/ 0 h 22"/>
                  <a:gd name="T6" fmla="*/ 37 w 40"/>
                  <a:gd name="T7" fmla="*/ 14 h 22"/>
                  <a:gd name="T8" fmla="*/ 0 w 40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2">
                    <a:moveTo>
                      <a:pt x="0" y="18"/>
                    </a:moveTo>
                    <a:cubicBezTo>
                      <a:pt x="19" y="22"/>
                      <a:pt x="40" y="15"/>
                      <a:pt x="40" y="15"/>
                    </a:cubicBezTo>
                    <a:cubicBezTo>
                      <a:pt x="37" y="2"/>
                      <a:pt x="23" y="0"/>
                      <a:pt x="23" y="0"/>
                    </a:cubicBezTo>
                    <a:cubicBezTo>
                      <a:pt x="23" y="0"/>
                      <a:pt x="37" y="6"/>
                      <a:pt x="37" y="14"/>
                    </a:cubicBezTo>
                    <a:cubicBezTo>
                      <a:pt x="37" y="14"/>
                      <a:pt x="18" y="19"/>
                      <a:pt x="0" y="18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9" name="Freeform 472"/>
              <p:cNvSpPr>
                <a:spLocks/>
              </p:cNvSpPr>
              <p:nvPr/>
            </p:nvSpPr>
            <p:spPr bwMode="auto">
              <a:xfrm>
                <a:off x="3482" y="3139"/>
                <a:ext cx="64" cy="78"/>
              </a:xfrm>
              <a:custGeom>
                <a:avLst/>
                <a:gdLst>
                  <a:gd name="T0" fmla="*/ 2 w 27"/>
                  <a:gd name="T1" fmla="*/ 0 h 33"/>
                  <a:gd name="T2" fmla="*/ 25 w 27"/>
                  <a:gd name="T3" fmla="*/ 27 h 33"/>
                  <a:gd name="T4" fmla="*/ 0 w 27"/>
                  <a:gd name="T5" fmla="*/ 24 h 33"/>
                  <a:gd name="T6" fmla="*/ 27 w 27"/>
                  <a:gd name="T7" fmla="*/ 29 h 33"/>
                  <a:gd name="T8" fmla="*/ 2 w 2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2" y="0"/>
                    </a:moveTo>
                    <a:cubicBezTo>
                      <a:pt x="23" y="10"/>
                      <a:pt x="25" y="27"/>
                      <a:pt x="25" y="27"/>
                    </a:cubicBezTo>
                    <a:cubicBezTo>
                      <a:pt x="15" y="30"/>
                      <a:pt x="0" y="24"/>
                      <a:pt x="0" y="24"/>
                    </a:cubicBezTo>
                    <a:cubicBezTo>
                      <a:pt x="0" y="24"/>
                      <a:pt x="19" y="33"/>
                      <a:pt x="27" y="29"/>
                    </a:cubicBezTo>
                    <a:cubicBezTo>
                      <a:pt x="27" y="29"/>
                      <a:pt x="24" y="7"/>
                      <a:pt x="2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0" name="Freeform 473"/>
              <p:cNvSpPr>
                <a:spLocks/>
              </p:cNvSpPr>
              <p:nvPr/>
            </p:nvSpPr>
            <p:spPr bwMode="auto">
              <a:xfrm>
                <a:off x="3690" y="3330"/>
                <a:ext cx="52" cy="64"/>
              </a:xfrm>
              <a:custGeom>
                <a:avLst/>
                <a:gdLst>
                  <a:gd name="T0" fmla="*/ 0 w 22"/>
                  <a:gd name="T1" fmla="*/ 26 h 27"/>
                  <a:gd name="T2" fmla="*/ 22 w 22"/>
                  <a:gd name="T3" fmla="*/ 24 h 27"/>
                  <a:gd name="T4" fmla="*/ 4 w 22"/>
                  <a:gd name="T5" fmla="*/ 0 h 27"/>
                  <a:gd name="T6" fmla="*/ 19 w 22"/>
                  <a:gd name="T7" fmla="*/ 23 h 27"/>
                  <a:gd name="T8" fmla="*/ 0 w 22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0" y="26"/>
                    </a:moveTo>
                    <a:cubicBezTo>
                      <a:pt x="0" y="26"/>
                      <a:pt x="14" y="27"/>
                      <a:pt x="22" y="24"/>
                    </a:cubicBezTo>
                    <a:cubicBezTo>
                      <a:pt x="22" y="24"/>
                      <a:pt x="17" y="9"/>
                      <a:pt x="4" y="0"/>
                    </a:cubicBezTo>
                    <a:cubicBezTo>
                      <a:pt x="4" y="0"/>
                      <a:pt x="17" y="12"/>
                      <a:pt x="19" y="23"/>
                    </a:cubicBezTo>
                    <a:cubicBezTo>
                      <a:pt x="0" y="26"/>
                      <a:pt x="0" y="26"/>
                      <a:pt x="0" y="2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1" name="Freeform 474"/>
              <p:cNvSpPr>
                <a:spLocks/>
              </p:cNvSpPr>
              <p:nvPr/>
            </p:nvSpPr>
            <p:spPr bwMode="auto">
              <a:xfrm>
                <a:off x="3449" y="3401"/>
                <a:ext cx="87" cy="133"/>
              </a:xfrm>
              <a:custGeom>
                <a:avLst/>
                <a:gdLst>
                  <a:gd name="T0" fmla="*/ 10 w 37"/>
                  <a:gd name="T1" fmla="*/ 56 h 56"/>
                  <a:gd name="T2" fmla="*/ 23 w 37"/>
                  <a:gd name="T3" fmla="*/ 56 h 56"/>
                  <a:gd name="T4" fmla="*/ 7 w 37"/>
                  <a:gd name="T5" fmla="*/ 38 h 56"/>
                  <a:gd name="T6" fmla="*/ 37 w 37"/>
                  <a:gd name="T7" fmla="*/ 32 h 56"/>
                  <a:gd name="T8" fmla="*/ 16 w 37"/>
                  <a:gd name="T9" fmla="*/ 0 h 56"/>
                  <a:gd name="T10" fmla="*/ 35 w 37"/>
                  <a:gd name="T11" fmla="*/ 31 h 56"/>
                  <a:gd name="T12" fmla="*/ 0 w 37"/>
                  <a:gd name="T13" fmla="*/ 35 h 56"/>
                  <a:gd name="T14" fmla="*/ 20 w 37"/>
                  <a:gd name="T15" fmla="*/ 54 h 56"/>
                  <a:gd name="T16" fmla="*/ 5 w 37"/>
                  <a:gd name="T17" fmla="*/ 54 h 56"/>
                  <a:gd name="T18" fmla="*/ 10 w 37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6">
                    <a:moveTo>
                      <a:pt x="10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15" y="39"/>
                      <a:pt x="37" y="32"/>
                      <a:pt x="37" y="32"/>
                    </a:cubicBezTo>
                    <a:cubicBezTo>
                      <a:pt x="35" y="16"/>
                      <a:pt x="16" y="0"/>
                      <a:pt x="16" y="0"/>
                    </a:cubicBezTo>
                    <a:cubicBezTo>
                      <a:pt x="16" y="0"/>
                      <a:pt x="34" y="19"/>
                      <a:pt x="35" y="31"/>
                    </a:cubicBezTo>
                    <a:cubicBezTo>
                      <a:pt x="35" y="31"/>
                      <a:pt x="8" y="39"/>
                      <a:pt x="0" y="35"/>
                    </a:cubicBezTo>
                    <a:cubicBezTo>
                      <a:pt x="0" y="35"/>
                      <a:pt x="10" y="43"/>
                      <a:pt x="20" y="54"/>
                    </a:cubicBezTo>
                    <a:cubicBezTo>
                      <a:pt x="15" y="55"/>
                      <a:pt x="10" y="54"/>
                      <a:pt x="5" y="54"/>
                    </a:cubicBezTo>
                    <a:cubicBezTo>
                      <a:pt x="10" y="56"/>
                      <a:pt x="10" y="56"/>
                      <a:pt x="10" y="5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2" name="Freeform 475"/>
              <p:cNvSpPr>
                <a:spLocks/>
              </p:cNvSpPr>
              <p:nvPr/>
            </p:nvSpPr>
            <p:spPr bwMode="auto">
              <a:xfrm>
                <a:off x="3264" y="3307"/>
                <a:ext cx="88" cy="132"/>
              </a:xfrm>
              <a:custGeom>
                <a:avLst/>
                <a:gdLst>
                  <a:gd name="T0" fmla="*/ 10 w 37"/>
                  <a:gd name="T1" fmla="*/ 56 h 56"/>
                  <a:gd name="T2" fmla="*/ 23 w 37"/>
                  <a:gd name="T3" fmla="*/ 56 h 56"/>
                  <a:gd name="T4" fmla="*/ 7 w 37"/>
                  <a:gd name="T5" fmla="*/ 38 h 56"/>
                  <a:gd name="T6" fmla="*/ 37 w 37"/>
                  <a:gd name="T7" fmla="*/ 33 h 56"/>
                  <a:gd name="T8" fmla="*/ 16 w 37"/>
                  <a:gd name="T9" fmla="*/ 0 h 56"/>
                  <a:gd name="T10" fmla="*/ 35 w 37"/>
                  <a:gd name="T11" fmla="*/ 32 h 56"/>
                  <a:gd name="T12" fmla="*/ 0 w 37"/>
                  <a:gd name="T13" fmla="*/ 36 h 56"/>
                  <a:gd name="T14" fmla="*/ 20 w 37"/>
                  <a:gd name="T15" fmla="*/ 55 h 56"/>
                  <a:gd name="T16" fmla="*/ 5 w 37"/>
                  <a:gd name="T17" fmla="*/ 55 h 56"/>
                  <a:gd name="T18" fmla="*/ 10 w 37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6">
                    <a:moveTo>
                      <a:pt x="10" y="56"/>
                    </a:moveTo>
                    <a:cubicBezTo>
                      <a:pt x="23" y="56"/>
                      <a:pt x="23" y="56"/>
                      <a:pt x="23" y="56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15" y="40"/>
                      <a:pt x="37" y="33"/>
                      <a:pt x="37" y="33"/>
                    </a:cubicBezTo>
                    <a:cubicBezTo>
                      <a:pt x="35" y="16"/>
                      <a:pt x="16" y="0"/>
                      <a:pt x="16" y="0"/>
                    </a:cubicBezTo>
                    <a:cubicBezTo>
                      <a:pt x="16" y="0"/>
                      <a:pt x="34" y="19"/>
                      <a:pt x="35" y="32"/>
                    </a:cubicBezTo>
                    <a:cubicBezTo>
                      <a:pt x="35" y="32"/>
                      <a:pt x="8" y="39"/>
                      <a:pt x="0" y="36"/>
                    </a:cubicBezTo>
                    <a:cubicBezTo>
                      <a:pt x="0" y="36"/>
                      <a:pt x="10" y="44"/>
                      <a:pt x="20" y="55"/>
                    </a:cubicBezTo>
                    <a:cubicBezTo>
                      <a:pt x="15" y="55"/>
                      <a:pt x="10" y="55"/>
                      <a:pt x="5" y="55"/>
                    </a:cubicBezTo>
                    <a:cubicBezTo>
                      <a:pt x="10" y="56"/>
                      <a:pt x="10" y="56"/>
                      <a:pt x="10" y="5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3" name="Freeform 476"/>
              <p:cNvSpPr>
                <a:spLocks/>
              </p:cNvSpPr>
              <p:nvPr/>
            </p:nvSpPr>
            <p:spPr bwMode="auto">
              <a:xfrm>
                <a:off x="3347" y="3394"/>
                <a:ext cx="92" cy="109"/>
              </a:xfrm>
              <a:custGeom>
                <a:avLst/>
                <a:gdLst>
                  <a:gd name="T0" fmla="*/ 0 w 39"/>
                  <a:gd name="T1" fmla="*/ 45 h 46"/>
                  <a:gd name="T2" fmla="*/ 4 w 39"/>
                  <a:gd name="T3" fmla="*/ 38 h 46"/>
                  <a:gd name="T4" fmla="*/ 38 w 39"/>
                  <a:gd name="T5" fmla="*/ 36 h 46"/>
                  <a:gd name="T6" fmla="*/ 6 w 39"/>
                  <a:gd name="T7" fmla="*/ 0 h 46"/>
                  <a:gd name="T8" fmla="*/ 34 w 39"/>
                  <a:gd name="T9" fmla="*/ 1 h 46"/>
                  <a:gd name="T10" fmla="*/ 16 w 39"/>
                  <a:gd name="T11" fmla="*/ 4 h 46"/>
                  <a:gd name="T12" fmla="*/ 39 w 39"/>
                  <a:gd name="T13" fmla="*/ 37 h 46"/>
                  <a:gd name="T14" fmla="*/ 8 w 39"/>
                  <a:gd name="T15" fmla="*/ 40 h 46"/>
                  <a:gd name="T16" fmla="*/ 9 w 39"/>
                  <a:gd name="T17" fmla="*/ 45 h 46"/>
                  <a:gd name="T18" fmla="*/ 0 w 39"/>
                  <a:gd name="T1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46">
                    <a:moveTo>
                      <a:pt x="0" y="45"/>
                    </a:moveTo>
                    <a:cubicBezTo>
                      <a:pt x="15" y="46"/>
                      <a:pt x="4" y="38"/>
                      <a:pt x="4" y="38"/>
                    </a:cubicBezTo>
                    <a:cubicBezTo>
                      <a:pt x="15" y="41"/>
                      <a:pt x="38" y="36"/>
                      <a:pt x="38" y="36"/>
                    </a:cubicBezTo>
                    <a:cubicBezTo>
                      <a:pt x="33" y="15"/>
                      <a:pt x="6" y="0"/>
                      <a:pt x="6" y="0"/>
                    </a:cubicBezTo>
                    <a:cubicBezTo>
                      <a:pt x="15" y="3"/>
                      <a:pt x="34" y="1"/>
                      <a:pt x="34" y="1"/>
                    </a:cubicBezTo>
                    <a:cubicBezTo>
                      <a:pt x="34" y="1"/>
                      <a:pt x="22" y="5"/>
                      <a:pt x="16" y="4"/>
                    </a:cubicBezTo>
                    <a:cubicBezTo>
                      <a:pt x="16" y="4"/>
                      <a:pt x="38" y="21"/>
                      <a:pt x="39" y="37"/>
                    </a:cubicBezTo>
                    <a:cubicBezTo>
                      <a:pt x="39" y="37"/>
                      <a:pt x="19" y="43"/>
                      <a:pt x="8" y="40"/>
                    </a:cubicBezTo>
                    <a:cubicBezTo>
                      <a:pt x="8" y="40"/>
                      <a:pt x="12" y="44"/>
                      <a:pt x="9" y="45"/>
                    </a:cubicBezTo>
                    <a:cubicBezTo>
                      <a:pt x="6" y="46"/>
                      <a:pt x="0" y="45"/>
                      <a:pt x="0" y="4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4" name="Freeform 477"/>
              <p:cNvSpPr>
                <a:spLocks/>
              </p:cNvSpPr>
              <p:nvPr/>
            </p:nvSpPr>
            <p:spPr bwMode="auto">
              <a:xfrm>
                <a:off x="3309" y="3408"/>
                <a:ext cx="102" cy="59"/>
              </a:xfrm>
              <a:custGeom>
                <a:avLst/>
                <a:gdLst>
                  <a:gd name="T0" fmla="*/ 11 w 43"/>
                  <a:gd name="T1" fmla="*/ 4 h 25"/>
                  <a:gd name="T2" fmla="*/ 43 w 43"/>
                  <a:gd name="T3" fmla="*/ 25 h 25"/>
                  <a:gd name="T4" fmla="*/ 0 w 43"/>
                  <a:gd name="T5" fmla="*/ 0 h 25"/>
                  <a:gd name="T6" fmla="*/ 11 w 43"/>
                  <a:gd name="T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5">
                    <a:moveTo>
                      <a:pt x="11" y="4"/>
                    </a:moveTo>
                    <a:cubicBezTo>
                      <a:pt x="11" y="4"/>
                      <a:pt x="33" y="22"/>
                      <a:pt x="43" y="25"/>
                    </a:cubicBezTo>
                    <a:cubicBezTo>
                      <a:pt x="43" y="25"/>
                      <a:pt x="17" y="14"/>
                      <a:pt x="0" y="0"/>
                    </a:cubicBezTo>
                    <a:cubicBezTo>
                      <a:pt x="11" y="4"/>
                      <a:pt x="11" y="4"/>
                      <a:pt x="11" y="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5" name="Freeform 478"/>
              <p:cNvSpPr>
                <a:spLocks/>
              </p:cNvSpPr>
              <p:nvPr/>
            </p:nvSpPr>
            <p:spPr bwMode="auto">
              <a:xfrm>
                <a:off x="3416" y="3420"/>
                <a:ext cx="99" cy="45"/>
              </a:xfrm>
              <a:custGeom>
                <a:avLst/>
                <a:gdLst>
                  <a:gd name="T0" fmla="*/ 5 w 42"/>
                  <a:gd name="T1" fmla="*/ 0 h 19"/>
                  <a:gd name="T2" fmla="*/ 42 w 42"/>
                  <a:gd name="T3" fmla="*/ 19 h 19"/>
                  <a:gd name="T4" fmla="*/ 0 w 42"/>
                  <a:gd name="T5" fmla="*/ 0 h 19"/>
                  <a:gd name="T6" fmla="*/ 5 w 42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9">
                    <a:moveTo>
                      <a:pt x="5" y="0"/>
                    </a:moveTo>
                    <a:cubicBezTo>
                      <a:pt x="5" y="0"/>
                      <a:pt x="34" y="17"/>
                      <a:pt x="42" y="19"/>
                    </a:cubicBezTo>
                    <a:cubicBezTo>
                      <a:pt x="42" y="19"/>
                      <a:pt x="30" y="18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6" name="Freeform 479"/>
              <p:cNvSpPr>
                <a:spLocks/>
              </p:cNvSpPr>
              <p:nvPr/>
            </p:nvSpPr>
            <p:spPr bwMode="auto">
              <a:xfrm>
                <a:off x="3439" y="3136"/>
                <a:ext cx="76" cy="50"/>
              </a:xfrm>
              <a:custGeom>
                <a:avLst/>
                <a:gdLst>
                  <a:gd name="T0" fmla="*/ 32 w 32"/>
                  <a:gd name="T1" fmla="*/ 21 h 21"/>
                  <a:gd name="T2" fmla="*/ 0 w 32"/>
                  <a:gd name="T3" fmla="*/ 0 h 21"/>
                  <a:gd name="T4" fmla="*/ 32 w 32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1">
                    <a:moveTo>
                      <a:pt x="32" y="21"/>
                    </a:moveTo>
                    <a:cubicBezTo>
                      <a:pt x="32" y="21"/>
                      <a:pt x="15" y="7"/>
                      <a:pt x="0" y="0"/>
                    </a:cubicBezTo>
                    <a:cubicBezTo>
                      <a:pt x="0" y="0"/>
                      <a:pt x="21" y="7"/>
                      <a:pt x="32" y="2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7" name="Freeform 480"/>
              <p:cNvSpPr>
                <a:spLocks/>
              </p:cNvSpPr>
              <p:nvPr/>
            </p:nvSpPr>
            <p:spPr bwMode="auto">
              <a:xfrm>
                <a:off x="3515" y="3141"/>
                <a:ext cx="75" cy="50"/>
              </a:xfrm>
              <a:custGeom>
                <a:avLst/>
                <a:gdLst>
                  <a:gd name="T0" fmla="*/ 32 w 32"/>
                  <a:gd name="T1" fmla="*/ 21 h 21"/>
                  <a:gd name="T2" fmla="*/ 0 w 32"/>
                  <a:gd name="T3" fmla="*/ 0 h 21"/>
                  <a:gd name="T4" fmla="*/ 32 w 32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1">
                    <a:moveTo>
                      <a:pt x="32" y="21"/>
                    </a:moveTo>
                    <a:cubicBezTo>
                      <a:pt x="32" y="21"/>
                      <a:pt x="15" y="6"/>
                      <a:pt x="0" y="0"/>
                    </a:cubicBezTo>
                    <a:cubicBezTo>
                      <a:pt x="0" y="0"/>
                      <a:pt x="21" y="7"/>
                      <a:pt x="32" y="2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8" name="Freeform 481"/>
              <p:cNvSpPr>
                <a:spLocks/>
              </p:cNvSpPr>
              <p:nvPr/>
            </p:nvSpPr>
            <p:spPr bwMode="auto">
              <a:xfrm>
                <a:off x="3531" y="3437"/>
                <a:ext cx="81" cy="66"/>
              </a:xfrm>
              <a:custGeom>
                <a:avLst/>
                <a:gdLst>
                  <a:gd name="T0" fmla="*/ 2 w 34"/>
                  <a:gd name="T1" fmla="*/ 5 h 28"/>
                  <a:gd name="T2" fmla="*/ 34 w 34"/>
                  <a:gd name="T3" fmla="*/ 28 h 28"/>
                  <a:gd name="T4" fmla="*/ 0 w 34"/>
                  <a:gd name="T5" fmla="*/ 0 h 28"/>
                  <a:gd name="T6" fmla="*/ 2 w 34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8">
                    <a:moveTo>
                      <a:pt x="2" y="5"/>
                    </a:moveTo>
                    <a:cubicBezTo>
                      <a:pt x="2" y="5"/>
                      <a:pt x="24" y="26"/>
                      <a:pt x="34" y="28"/>
                    </a:cubicBezTo>
                    <a:cubicBezTo>
                      <a:pt x="34" y="28"/>
                      <a:pt x="15" y="16"/>
                      <a:pt x="0" y="0"/>
                    </a:cubicBezTo>
                    <a:cubicBezTo>
                      <a:pt x="2" y="5"/>
                      <a:pt x="2" y="5"/>
                      <a:pt x="2" y="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9" name="Freeform 482"/>
              <p:cNvSpPr>
                <a:spLocks/>
              </p:cNvSpPr>
              <p:nvPr/>
            </p:nvSpPr>
            <p:spPr bwMode="auto">
              <a:xfrm>
                <a:off x="3486" y="3541"/>
                <a:ext cx="76" cy="23"/>
              </a:xfrm>
              <a:custGeom>
                <a:avLst/>
                <a:gdLst>
                  <a:gd name="T0" fmla="*/ 0 w 32"/>
                  <a:gd name="T1" fmla="*/ 0 h 10"/>
                  <a:gd name="T2" fmla="*/ 32 w 32"/>
                  <a:gd name="T3" fmla="*/ 10 h 10"/>
                  <a:gd name="T4" fmla="*/ 0 w 32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10">
                    <a:moveTo>
                      <a:pt x="0" y="0"/>
                    </a:moveTo>
                    <a:cubicBezTo>
                      <a:pt x="0" y="0"/>
                      <a:pt x="23" y="10"/>
                      <a:pt x="32" y="1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0" name="Freeform 483"/>
              <p:cNvSpPr>
                <a:spLocks/>
              </p:cNvSpPr>
              <p:nvPr/>
            </p:nvSpPr>
            <p:spPr bwMode="auto">
              <a:xfrm>
                <a:off x="3694" y="3529"/>
                <a:ext cx="90" cy="14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1 h 6"/>
                  <a:gd name="T4" fmla="*/ 38 w 3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38" y="0"/>
                      <a:pt x="14" y="3"/>
                      <a:pt x="0" y="1"/>
                    </a:cubicBezTo>
                    <a:cubicBezTo>
                      <a:pt x="0" y="1"/>
                      <a:pt x="22" y="6"/>
                      <a:pt x="38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1" name="Freeform 484"/>
              <p:cNvSpPr>
                <a:spLocks/>
              </p:cNvSpPr>
              <p:nvPr/>
            </p:nvSpPr>
            <p:spPr bwMode="auto">
              <a:xfrm>
                <a:off x="3642" y="3321"/>
                <a:ext cx="81" cy="57"/>
              </a:xfrm>
              <a:custGeom>
                <a:avLst/>
                <a:gdLst>
                  <a:gd name="T0" fmla="*/ 34 w 34"/>
                  <a:gd name="T1" fmla="*/ 24 h 24"/>
                  <a:gd name="T2" fmla="*/ 16 w 34"/>
                  <a:gd name="T3" fmla="*/ 8 h 24"/>
                  <a:gd name="T4" fmla="*/ 0 w 34"/>
                  <a:gd name="T5" fmla="*/ 0 h 24"/>
                  <a:gd name="T6" fmla="*/ 34 w 34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4">
                    <a:moveTo>
                      <a:pt x="34" y="24"/>
                    </a:moveTo>
                    <a:cubicBezTo>
                      <a:pt x="34" y="24"/>
                      <a:pt x="29" y="15"/>
                      <a:pt x="16" y="8"/>
                    </a:cubicBezTo>
                    <a:cubicBezTo>
                      <a:pt x="3" y="0"/>
                      <a:pt x="0" y="0"/>
                      <a:pt x="0" y="0"/>
                    </a:cubicBezTo>
                    <a:cubicBezTo>
                      <a:pt x="0" y="0"/>
                      <a:pt x="22" y="11"/>
                      <a:pt x="34" y="2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2" name="Freeform 485"/>
              <p:cNvSpPr>
                <a:spLocks/>
              </p:cNvSpPr>
              <p:nvPr/>
            </p:nvSpPr>
            <p:spPr bwMode="auto">
              <a:xfrm>
                <a:off x="3628" y="3397"/>
                <a:ext cx="48" cy="33"/>
              </a:xfrm>
              <a:custGeom>
                <a:avLst/>
                <a:gdLst>
                  <a:gd name="T0" fmla="*/ 20 w 20"/>
                  <a:gd name="T1" fmla="*/ 14 h 14"/>
                  <a:gd name="T2" fmla="*/ 0 w 20"/>
                  <a:gd name="T3" fmla="*/ 0 h 14"/>
                  <a:gd name="T4" fmla="*/ 20 w 20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4">
                    <a:moveTo>
                      <a:pt x="20" y="14"/>
                    </a:moveTo>
                    <a:cubicBezTo>
                      <a:pt x="20" y="14"/>
                      <a:pt x="10" y="4"/>
                      <a:pt x="0" y="0"/>
                    </a:cubicBezTo>
                    <a:cubicBezTo>
                      <a:pt x="0" y="0"/>
                      <a:pt x="16" y="13"/>
                      <a:pt x="20" y="1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3" name="Freeform 486"/>
              <p:cNvSpPr>
                <a:spLocks/>
              </p:cNvSpPr>
              <p:nvPr/>
            </p:nvSpPr>
            <p:spPr bwMode="auto">
              <a:xfrm>
                <a:off x="3737" y="3401"/>
                <a:ext cx="62" cy="33"/>
              </a:xfrm>
              <a:custGeom>
                <a:avLst/>
                <a:gdLst>
                  <a:gd name="T0" fmla="*/ 26 w 26"/>
                  <a:gd name="T1" fmla="*/ 14 h 14"/>
                  <a:gd name="T2" fmla="*/ 0 w 26"/>
                  <a:gd name="T3" fmla="*/ 0 h 14"/>
                  <a:gd name="T4" fmla="*/ 26 w 26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4">
                    <a:moveTo>
                      <a:pt x="26" y="14"/>
                    </a:moveTo>
                    <a:cubicBezTo>
                      <a:pt x="26" y="14"/>
                      <a:pt x="15" y="3"/>
                      <a:pt x="0" y="0"/>
                    </a:cubicBezTo>
                    <a:cubicBezTo>
                      <a:pt x="26" y="14"/>
                      <a:pt x="26" y="14"/>
                      <a:pt x="26" y="1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4" name="Freeform 487"/>
              <p:cNvSpPr>
                <a:spLocks/>
              </p:cNvSpPr>
              <p:nvPr/>
            </p:nvSpPr>
            <p:spPr bwMode="auto">
              <a:xfrm>
                <a:off x="1442" y="3077"/>
                <a:ext cx="1049" cy="596"/>
              </a:xfrm>
              <a:custGeom>
                <a:avLst/>
                <a:gdLst>
                  <a:gd name="T0" fmla="*/ 400 w 444"/>
                  <a:gd name="T1" fmla="*/ 3 h 252"/>
                  <a:gd name="T2" fmla="*/ 373 w 444"/>
                  <a:gd name="T3" fmla="*/ 3 h 252"/>
                  <a:gd name="T4" fmla="*/ 340 w 444"/>
                  <a:gd name="T5" fmla="*/ 22 h 252"/>
                  <a:gd name="T6" fmla="*/ 338 w 444"/>
                  <a:gd name="T7" fmla="*/ 25 h 252"/>
                  <a:gd name="T8" fmla="*/ 302 w 444"/>
                  <a:gd name="T9" fmla="*/ 59 h 252"/>
                  <a:gd name="T10" fmla="*/ 302 w 444"/>
                  <a:gd name="T11" fmla="*/ 59 h 252"/>
                  <a:gd name="T12" fmla="*/ 277 w 444"/>
                  <a:gd name="T13" fmla="*/ 82 h 252"/>
                  <a:gd name="T14" fmla="*/ 268 w 444"/>
                  <a:gd name="T15" fmla="*/ 88 h 252"/>
                  <a:gd name="T16" fmla="*/ 256 w 444"/>
                  <a:gd name="T17" fmla="*/ 110 h 252"/>
                  <a:gd name="T18" fmla="*/ 229 w 444"/>
                  <a:gd name="T19" fmla="*/ 141 h 252"/>
                  <a:gd name="T20" fmla="*/ 228 w 444"/>
                  <a:gd name="T21" fmla="*/ 143 h 252"/>
                  <a:gd name="T22" fmla="*/ 222 w 444"/>
                  <a:gd name="T23" fmla="*/ 160 h 252"/>
                  <a:gd name="T24" fmla="*/ 211 w 444"/>
                  <a:gd name="T25" fmla="*/ 160 h 252"/>
                  <a:gd name="T26" fmla="*/ 198 w 444"/>
                  <a:gd name="T27" fmla="*/ 163 h 252"/>
                  <a:gd name="T28" fmla="*/ 186 w 444"/>
                  <a:gd name="T29" fmla="*/ 166 h 252"/>
                  <a:gd name="T30" fmla="*/ 173 w 444"/>
                  <a:gd name="T31" fmla="*/ 163 h 252"/>
                  <a:gd name="T32" fmla="*/ 166 w 444"/>
                  <a:gd name="T33" fmla="*/ 169 h 252"/>
                  <a:gd name="T34" fmla="*/ 152 w 444"/>
                  <a:gd name="T35" fmla="*/ 166 h 252"/>
                  <a:gd name="T36" fmla="*/ 140 w 444"/>
                  <a:gd name="T37" fmla="*/ 170 h 252"/>
                  <a:gd name="T38" fmla="*/ 130 w 444"/>
                  <a:gd name="T39" fmla="*/ 166 h 252"/>
                  <a:gd name="T40" fmla="*/ 138 w 444"/>
                  <a:gd name="T41" fmla="*/ 145 h 252"/>
                  <a:gd name="T42" fmla="*/ 26 w 444"/>
                  <a:gd name="T43" fmla="*/ 156 h 252"/>
                  <a:gd name="T44" fmla="*/ 48 w 444"/>
                  <a:gd name="T45" fmla="*/ 224 h 252"/>
                  <a:gd name="T46" fmla="*/ 104 w 444"/>
                  <a:gd name="T47" fmla="*/ 243 h 252"/>
                  <a:gd name="T48" fmla="*/ 131 w 444"/>
                  <a:gd name="T49" fmla="*/ 197 h 252"/>
                  <a:gd name="T50" fmla="*/ 137 w 444"/>
                  <a:gd name="T51" fmla="*/ 194 h 252"/>
                  <a:gd name="T52" fmla="*/ 158 w 444"/>
                  <a:gd name="T53" fmla="*/ 196 h 252"/>
                  <a:gd name="T54" fmla="*/ 181 w 444"/>
                  <a:gd name="T55" fmla="*/ 196 h 252"/>
                  <a:gd name="T56" fmla="*/ 207 w 444"/>
                  <a:gd name="T57" fmla="*/ 198 h 252"/>
                  <a:gd name="T58" fmla="*/ 229 w 444"/>
                  <a:gd name="T59" fmla="*/ 202 h 252"/>
                  <a:gd name="T60" fmla="*/ 261 w 444"/>
                  <a:gd name="T61" fmla="*/ 210 h 252"/>
                  <a:gd name="T62" fmla="*/ 294 w 444"/>
                  <a:gd name="T63" fmla="*/ 215 h 252"/>
                  <a:gd name="T64" fmla="*/ 324 w 444"/>
                  <a:gd name="T65" fmla="*/ 208 h 252"/>
                  <a:gd name="T66" fmla="*/ 319 w 444"/>
                  <a:gd name="T67" fmla="*/ 212 h 252"/>
                  <a:gd name="T68" fmla="*/ 369 w 444"/>
                  <a:gd name="T69" fmla="*/ 202 h 252"/>
                  <a:gd name="T70" fmla="*/ 373 w 444"/>
                  <a:gd name="T71" fmla="*/ 197 h 252"/>
                  <a:gd name="T72" fmla="*/ 414 w 444"/>
                  <a:gd name="T73" fmla="*/ 186 h 252"/>
                  <a:gd name="T74" fmla="*/ 441 w 444"/>
                  <a:gd name="T75" fmla="*/ 163 h 252"/>
                  <a:gd name="T76" fmla="*/ 400 w 444"/>
                  <a:gd name="T77" fmla="*/ 3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4" h="252">
                    <a:moveTo>
                      <a:pt x="400" y="3"/>
                    </a:moveTo>
                    <a:cubicBezTo>
                      <a:pt x="400" y="3"/>
                      <a:pt x="382" y="0"/>
                      <a:pt x="373" y="3"/>
                    </a:cubicBezTo>
                    <a:cubicBezTo>
                      <a:pt x="364" y="6"/>
                      <a:pt x="354" y="5"/>
                      <a:pt x="340" y="22"/>
                    </a:cubicBezTo>
                    <a:cubicBezTo>
                      <a:pt x="338" y="25"/>
                      <a:pt x="338" y="25"/>
                      <a:pt x="338" y="25"/>
                    </a:cubicBezTo>
                    <a:cubicBezTo>
                      <a:pt x="338" y="25"/>
                      <a:pt x="311" y="34"/>
                      <a:pt x="302" y="59"/>
                    </a:cubicBezTo>
                    <a:cubicBezTo>
                      <a:pt x="302" y="59"/>
                      <a:pt x="302" y="59"/>
                      <a:pt x="302" y="59"/>
                    </a:cubicBezTo>
                    <a:cubicBezTo>
                      <a:pt x="302" y="59"/>
                      <a:pt x="282" y="65"/>
                      <a:pt x="277" y="82"/>
                    </a:cubicBezTo>
                    <a:cubicBezTo>
                      <a:pt x="268" y="88"/>
                      <a:pt x="268" y="88"/>
                      <a:pt x="268" y="88"/>
                    </a:cubicBezTo>
                    <a:cubicBezTo>
                      <a:pt x="268" y="88"/>
                      <a:pt x="262" y="92"/>
                      <a:pt x="256" y="110"/>
                    </a:cubicBezTo>
                    <a:cubicBezTo>
                      <a:pt x="256" y="110"/>
                      <a:pt x="236" y="112"/>
                      <a:pt x="229" y="141"/>
                    </a:cubicBezTo>
                    <a:cubicBezTo>
                      <a:pt x="228" y="143"/>
                      <a:pt x="228" y="143"/>
                      <a:pt x="228" y="143"/>
                    </a:cubicBezTo>
                    <a:cubicBezTo>
                      <a:pt x="228" y="143"/>
                      <a:pt x="224" y="147"/>
                      <a:pt x="222" y="160"/>
                    </a:cubicBezTo>
                    <a:cubicBezTo>
                      <a:pt x="222" y="160"/>
                      <a:pt x="216" y="156"/>
                      <a:pt x="211" y="160"/>
                    </a:cubicBezTo>
                    <a:cubicBezTo>
                      <a:pt x="207" y="165"/>
                      <a:pt x="203" y="162"/>
                      <a:pt x="198" y="163"/>
                    </a:cubicBezTo>
                    <a:cubicBezTo>
                      <a:pt x="192" y="163"/>
                      <a:pt x="186" y="166"/>
                      <a:pt x="186" y="166"/>
                    </a:cubicBezTo>
                    <a:cubicBezTo>
                      <a:pt x="186" y="166"/>
                      <a:pt x="180" y="160"/>
                      <a:pt x="173" y="163"/>
                    </a:cubicBezTo>
                    <a:cubicBezTo>
                      <a:pt x="167" y="166"/>
                      <a:pt x="166" y="169"/>
                      <a:pt x="166" y="169"/>
                    </a:cubicBezTo>
                    <a:cubicBezTo>
                      <a:pt x="166" y="169"/>
                      <a:pt x="161" y="165"/>
                      <a:pt x="152" y="166"/>
                    </a:cubicBezTo>
                    <a:cubicBezTo>
                      <a:pt x="144" y="168"/>
                      <a:pt x="140" y="170"/>
                      <a:pt x="140" y="170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30" y="166"/>
                      <a:pt x="131" y="152"/>
                      <a:pt x="138" y="145"/>
                    </a:cubicBezTo>
                    <a:cubicBezTo>
                      <a:pt x="138" y="145"/>
                      <a:pt x="88" y="102"/>
                      <a:pt x="26" y="156"/>
                    </a:cubicBezTo>
                    <a:cubicBezTo>
                      <a:pt x="26" y="156"/>
                      <a:pt x="0" y="196"/>
                      <a:pt x="48" y="224"/>
                    </a:cubicBezTo>
                    <a:cubicBezTo>
                      <a:pt x="95" y="252"/>
                      <a:pt x="101" y="244"/>
                      <a:pt x="104" y="243"/>
                    </a:cubicBezTo>
                    <a:cubicBezTo>
                      <a:pt x="107" y="242"/>
                      <a:pt x="124" y="235"/>
                      <a:pt x="131" y="197"/>
                    </a:cubicBezTo>
                    <a:cubicBezTo>
                      <a:pt x="137" y="194"/>
                      <a:pt x="137" y="194"/>
                      <a:pt x="137" y="194"/>
                    </a:cubicBezTo>
                    <a:cubicBezTo>
                      <a:pt x="137" y="194"/>
                      <a:pt x="151" y="202"/>
                      <a:pt x="158" y="196"/>
                    </a:cubicBezTo>
                    <a:cubicBezTo>
                      <a:pt x="158" y="196"/>
                      <a:pt x="166" y="201"/>
                      <a:pt x="181" y="196"/>
                    </a:cubicBezTo>
                    <a:cubicBezTo>
                      <a:pt x="181" y="196"/>
                      <a:pt x="196" y="203"/>
                      <a:pt x="207" y="198"/>
                    </a:cubicBezTo>
                    <a:cubicBezTo>
                      <a:pt x="207" y="198"/>
                      <a:pt x="219" y="203"/>
                      <a:pt x="229" y="202"/>
                    </a:cubicBezTo>
                    <a:cubicBezTo>
                      <a:pt x="229" y="202"/>
                      <a:pt x="247" y="212"/>
                      <a:pt x="261" y="210"/>
                    </a:cubicBezTo>
                    <a:cubicBezTo>
                      <a:pt x="261" y="210"/>
                      <a:pt x="274" y="218"/>
                      <a:pt x="294" y="215"/>
                    </a:cubicBezTo>
                    <a:cubicBezTo>
                      <a:pt x="315" y="211"/>
                      <a:pt x="324" y="208"/>
                      <a:pt x="324" y="208"/>
                    </a:cubicBezTo>
                    <a:cubicBezTo>
                      <a:pt x="319" y="212"/>
                      <a:pt x="319" y="212"/>
                      <a:pt x="319" y="212"/>
                    </a:cubicBezTo>
                    <a:cubicBezTo>
                      <a:pt x="319" y="212"/>
                      <a:pt x="352" y="214"/>
                      <a:pt x="369" y="202"/>
                    </a:cubicBezTo>
                    <a:cubicBezTo>
                      <a:pt x="373" y="197"/>
                      <a:pt x="373" y="197"/>
                      <a:pt x="373" y="197"/>
                    </a:cubicBezTo>
                    <a:cubicBezTo>
                      <a:pt x="373" y="197"/>
                      <a:pt x="405" y="193"/>
                      <a:pt x="414" y="186"/>
                    </a:cubicBezTo>
                    <a:cubicBezTo>
                      <a:pt x="423" y="179"/>
                      <a:pt x="438" y="168"/>
                      <a:pt x="441" y="163"/>
                    </a:cubicBezTo>
                    <a:cubicBezTo>
                      <a:pt x="441" y="163"/>
                      <a:pt x="444" y="5"/>
                      <a:pt x="400" y="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5" name="Freeform 488"/>
              <p:cNvSpPr>
                <a:spLocks noEditPoints="1"/>
              </p:cNvSpPr>
              <p:nvPr/>
            </p:nvSpPr>
            <p:spPr bwMode="auto">
              <a:xfrm>
                <a:off x="1460" y="3063"/>
                <a:ext cx="1041" cy="610"/>
              </a:xfrm>
              <a:custGeom>
                <a:avLst/>
                <a:gdLst>
                  <a:gd name="T0" fmla="*/ 5 w 440"/>
                  <a:gd name="T1" fmla="*/ 198 h 258"/>
                  <a:gd name="T2" fmla="*/ 14 w 440"/>
                  <a:gd name="T3" fmla="*/ 157 h 258"/>
                  <a:gd name="T4" fmla="*/ 140 w 440"/>
                  <a:gd name="T5" fmla="*/ 151 h 258"/>
                  <a:gd name="T6" fmla="*/ 131 w 440"/>
                  <a:gd name="T7" fmla="*/ 169 h 258"/>
                  <a:gd name="T8" fmla="*/ 162 w 440"/>
                  <a:gd name="T9" fmla="*/ 163 h 258"/>
                  <a:gd name="T10" fmla="*/ 189 w 440"/>
                  <a:gd name="T11" fmla="*/ 162 h 258"/>
                  <a:gd name="T12" fmla="*/ 198 w 440"/>
                  <a:gd name="T13" fmla="*/ 161 h 258"/>
                  <a:gd name="T14" fmla="*/ 214 w 440"/>
                  <a:gd name="T15" fmla="*/ 145 h 258"/>
                  <a:gd name="T16" fmla="*/ 256 w 440"/>
                  <a:gd name="T17" fmla="*/ 88 h 258"/>
                  <a:gd name="T18" fmla="*/ 326 w 440"/>
                  <a:gd name="T19" fmla="*/ 25 h 258"/>
                  <a:gd name="T20" fmla="*/ 362 w 440"/>
                  <a:gd name="T21" fmla="*/ 2 h 258"/>
                  <a:gd name="T22" fmla="*/ 439 w 440"/>
                  <a:gd name="T23" fmla="*/ 169 h 258"/>
                  <a:gd name="T24" fmla="*/ 411 w 440"/>
                  <a:gd name="T25" fmla="*/ 197 h 258"/>
                  <a:gd name="T26" fmla="*/ 366 w 440"/>
                  <a:gd name="T27" fmla="*/ 213 h 258"/>
                  <a:gd name="T28" fmla="*/ 317 w 440"/>
                  <a:gd name="T29" fmla="*/ 225 h 258"/>
                  <a:gd name="T30" fmla="*/ 287 w 440"/>
                  <a:gd name="T31" fmla="*/ 227 h 258"/>
                  <a:gd name="T32" fmla="*/ 249 w 440"/>
                  <a:gd name="T33" fmla="*/ 223 h 258"/>
                  <a:gd name="T34" fmla="*/ 190 w 440"/>
                  <a:gd name="T35" fmla="*/ 213 h 258"/>
                  <a:gd name="T36" fmla="*/ 150 w 440"/>
                  <a:gd name="T37" fmla="*/ 210 h 258"/>
                  <a:gd name="T38" fmla="*/ 98 w 440"/>
                  <a:gd name="T39" fmla="*/ 256 h 258"/>
                  <a:gd name="T40" fmla="*/ 19 w 440"/>
                  <a:gd name="T41" fmla="*/ 195 h 258"/>
                  <a:gd name="T42" fmla="*/ 92 w 440"/>
                  <a:gd name="T43" fmla="*/ 243 h 258"/>
                  <a:gd name="T44" fmla="*/ 116 w 440"/>
                  <a:gd name="T45" fmla="*/ 197 h 258"/>
                  <a:gd name="T46" fmla="*/ 142 w 440"/>
                  <a:gd name="T47" fmla="*/ 197 h 258"/>
                  <a:gd name="T48" fmla="*/ 153 w 440"/>
                  <a:gd name="T49" fmla="*/ 196 h 258"/>
                  <a:gd name="T50" fmla="*/ 171 w 440"/>
                  <a:gd name="T51" fmla="*/ 195 h 258"/>
                  <a:gd name="T52" fmla="*/ 190 w 440"/>
                  <a:gd name="T53" fmla="*/ 199 h 258"/>
                  <a:gd name="T54" fmla="*/ 201 w 440"/>
                  <a:gd name="T55" fmla="*/ 198 h 258"/>
                  <a:gd name="T56" fmla="*/ 225 w 440"/>
                  <a:gd name="T57" fmla="*/ 202 h 258"/>
                  <a:gd name="T58" fmla="*/ 255 w 440"/>
                  <a:gd name="T59" fmla="*/ 209 h 258"/>
                  <a:gd name="T60" fmla="*/ 285 w 440"/>
                  <a:gd name="T61" fmla="*/ 214 h 258"/>
                  <a:gd name="T62" fmla="*/ 317 w 440"/>
                  <a:gd name="T63" fmla="*/ 211 h 258"/>
                  <a:gd name="T64" fmla="*/ 364 w 440"/>
                  <a:gd name="T65" fmla="*/ 196 h 258"/>
                  <a:gd name="T66" fmla="*/ 426 w 440"/>
                  <a:gd name="T67" fmla="*/ 167 h 258"/>
                  <a:gd name="T68" fmla="*/ 376 w 440"/>
                  <a:gd name="T69" fmla="*/ 14 h 258"/>
                  <a:gd name="T70" fmla="*/ 338 w 440"/>
                  <a:gd name="T71" fmla="*/ 32 h 258"/>
                  <a:gd name="T72" fmla="*/ 300 w 440"/>
                  <a:gd name="T73" fmla="*/ 67 h 258"/>
                  <a:gd name="T74" fmla="*/ 275 w 440"/>
                  <a:gd name="T75" fmla="*/ 90 h 258"/>
                  <a:gd name="T76" fmla="*/ 255 w 440"/>
                  <a:gd name="T77" fmla="*/ 118 h 258"/>
                  <a:gd name="T78" fmla="*/ 228 w 440"/>
                  <a:gd name="T79" fmla="*/ 148 h 258"/>
                  <a:gd name="T80" fmla="*/ 225 w 440"/>
                  <a:gd name="T81" fmla="*/ 154 h 258"/>
                  <a:gd name="T82" fmla="*/ 219 w 440"/>
                  <a:gd name="T83" fmla="*/ 177 h 258"/>
                  <a:gd name="T84" fmla="*/ 208 w 440"/>
                  <a:gd name="T85" fmla="*/ 171 h 258"/>
                  <a:gd name="T86" fmla="*/ 191 w 440"/>
                  <a:gd name="T87" fmla="*/ 175 h 258"/>
                  <a:gd name="T88" fmla="*/ 173 w 440"/>
                  <a:gd name="T89" fmla="*/ 177 h 258"/>
                  <a:gd name="T90" fmla="*/ 160 w 440"/>
                  <a:gd name="T91" fmla="*/ 186 h 258"/>
                  <a:gd name="T92" fmla="*/ 148 w 440"/>
                  <a:gd name="T93" fmla="*/ 179 h 258"/>
                  <a:gd name="T94" fmla="*/ 132 w 440"/>
                  <a:gd name="T95" fmla="*/ 184 h 258"/>
                  <a:gd name="T96" fmla="*/ 120 w 440"/>
                  <a:gd name="T97" fmla="*/ 15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40" h="258">
                    <a:moveTo>
                      <a:pt x="90" y="258"/>
                    </a:moveTo>
                    <a:cubicBezTo>
                      <a:pt x="79" y="258"/>
                      <a:pt x="61" y="250"/>
                      <a:pt x="36" y="236"/>
                    </a:cubicBezTo>
                    <a:cubicBezTo>
                      <a:pt x="19" y="226"/>
                      <a:pt x="9" y="213"/>
                      <a:pt x="5" y="198"/>
                    </a:cubicBezTo>
                    <a:cubicBezTo>
                      <a:pt x="0" y="177"/>
                      <a:pt x="12" y="159"/>
                      <a:pt x="13" y="158"/>
                    </a:cubicBezTo>
                    <a:cubicBezTo>
                      <a:pt x="13" y="157"/>
                      <a:pt x="13" y="157"/>
                      <a:pt x="13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35" y="137"/>
                      <a:pt x="58" y="128"/>
                      <a:pt x="82" y="128"/>
                    </a:cubicBezTo>
                    <a:cubicBezTo>
                      <a:pt x="113" y="128"/>
                      <a:pt x="134" y="145"/>
                      <a:pt x="135" y="146"/>
                    </a:cubicBezTo>
                    <a:cubicBezTo>
                      <a:pt x="140" y="151"/>
                      <a:pt x="140" y="151"/>
                      <a:pt x="140" y="151"/>
                    </a:cubicBezTo>
                    <a:cubicBezTo>
                      <a:pt x="135" y="156"/>
                      <a:pt x="135" y="156"/>
                      <a:pt x="135" y="156"/>
                    </a:cubicBezTo>
                    <a:cubicBezTo>
                      <a:pt x="132" y="159"/>
                      <a:pt x="131" y="164"/>
                      <a:pt x="130" y="168"/>
                    </a:cubicBezTo>
                    <a:cubicBezTo>
                      <a:pt x="131" y="169"/>
                      <a:pt x="131" y="169"/>
                      <a:pt x="131" y="169"/>
                    </a:cubicBezTo>
                    <a:cubicBezTo>
                      <a:pt x="134" y="168"/>
                      <a:pt x="138" y="166"/>
                      <a:pt x="143" y="166"/>
                    </a:cubicBezTo>
                    <a:cubicBezTo>
                      <a:pt x="148" y="165"/>
                      <a:pt x="153" y="165"/>
                      <a:pt x="157" y="166"/>
                    </a:cubicBezTo>
                    <a:cubicBezTo>
                      <a:pt x="158" y="165"/>
                      <a:pt x="160" y="164"/>
                      <a:pt x="162" y="163"/>
                    </a:cubicBezTo>
                    <a:cubicBezTo>
                      <a:pt x="165" y="162"/>
                      <a:pt x="167" y="161"/>
                      <a:pt x="169" y="161"/>
                    </a:cubicBezTo>
                    <a:cubicBezTo>
                      <a:pt x="173" y="161"/>
                      <a:pt x="176" y="163"/>
                      <a:pt x="179" y="164"/>
                    </a:cubicBezTo>
                    <a:cubicBezTo>
                      <a:pt x="181" y="163"/>
                      <a:pt x="185" y="162"/>
                      <a:pt x="189" y="162"/>
                    </a:cubicBezTo>
                    <a:cubicBezTo>
                      <a:pt x="191" y="161"/>
                      <a:pt x="193" y="162"/>
                      <a:pt x="195" y="162"/>
                    </a:cubicBezTo>
                    <a:cubicBezTo>
                      <a:pt x="196" y="162"/>
                      <a:pt x="197" y="162"/>
                      <a:pt x="197" y="162"/>
                    </a:cubicBezTo>
                    <a:cubicBezTo>
                      <a:pt x="198" y="162"/>
                      <a:pt x="198" y="162"/>
                      <a:pt x="198" y="161"/>
                    </a:cubicBezTo>
                    <a:cubicBezTo>
                      <a:pt x="201" y="159"/>
                      <a:pt x="205" y="157"/>
                      <a:pt x="209" y="157"/>
                    </a:cubicBezTo>
                    <a:cubicBezTo>
                      <a:pt x="209" y="157"/>
                      <a:pt x="209" y="157"/>
                      <a:pt x="209" y="157"/>
                    </a:cubicBezTo>
                    <a:cubicBezTo>
                      <a:pt x="210" y="151"/>
                      <a:pt x="213" y="147"/>
                      <a:pt x="214" y="145"/>
                    </a:cubicBezTo>
                    <a:cubicBezTo>
                      <a:pt x="215" y="145"/>
                      <a:pt x="215" y="145"/>
                      <a:pt x="215" y="145"/>
                    </a:cubicBezTo>
                    <a:cubicBezTo>
                      <a:pt x="220" y="120"/>
                      <a:pt x="235" y="113"/>
                      <a:pt x="243" y="110"/>
                    </a:cubicBezTo>
                    <a:cubicBezTo>
                      <a:pt x="248" y="95"/>
                      <a:pt x="254" y="90"/>
                      <a:pt x="256" y="88"/>
                    </a:cubicBezTo>
                    <a:cubicBezTo>
                      <a:pt x="263" y="84"/>
                      <a:pt x="263" y="84"/>
                      <a:pt x="263" y="84"/>
                    </a:cubicBezTo>
                    <a:cubicBezTo>
                      <a:pt x="269" y="69"/>
                      <a:pt x="282" y="62"/>
                      <a:pt x="288" y="59"/>
                    </a:cubicBezTo>
                    <a:cubicBezTo>
                      <a:pt x="298" y="38"/>
                      <a:pt x="319" y="28"/>
                      <a:pt x="326" y="25"/>
                    </a:cubicBezTo>
                    <a:cubicBezTo>
                      <a:pt x="327" y="23"/>
                      <a:pt x="327" y="23"/>
                      <a:pt x="327" y="23"/>
                    </a:cubicBezTo>
                    <a:cubicBezTo>
                      <a:pt x="339" y="8"/>
                      <a:pt x="349" y="6"/>
                      <a:pt x="358" y="3"/>
                    </a:cubicBezTo>
                    <a:cubicBezTo>
                      <a:pt x="359" y="3"/>
                      <a:pt x="361" y="3"/>
                      <a:pt x="362" y="2"/>
                    </a:cubicBezTo>
                    <a:cubicBezTo>
                      <a:pt x="366" y="1"/>
                      <a:pt x="370" y="0"/>
                      <a:pt x="376" y="0"/>
                    </a:cubicBezTo>
                    <a:cubicBezTo>
                      <a:pt x="383" y="0"/>
                      <a:pt x="391" y="2"/>
                      <a:pt x="393" y="2"/>
                    </a:cubicBezTo>
                    <a:cubicBezTo>
                      <a:pt x="440" y="5"/>
                      <a:pt x="440" y="141"/>
                      <a:pt x="439" y="169"/>
                    </a:cubicBezTo>
                    <a:cubicBezTo>
                      <a:pt x="439" y="170"/>
                      <a:pt x="439" y="170"/>
                      <a:pt x="439" y="170"/>
                    </a:cubicBezTo>
                    <a:cubicBezTo>
                      <a:pt x="439" y="171"/>
                      <a:pt x="439" y="171"/>
                      <a:pt x="439" y="171"/>
                    </a:cubicBezTo>
                    <a:cubicBezTo>
                      <a:pt x="436" y="177"/>
                      <a:pt x="428" y="185"/>
                      <a:pt x="411" y="197"/>
                    </a:cubicBezTo>
                    <a:cubicBezTo>
                      <a:pt x="410" y="198"/>
                      <a:pt x="410" y="198"/>
                      <a:pt x="410" y="198"/>
                    </a:cubicBezTo>
                    <a:cubicBezTo>
                      <a:pt x="401" y="204"/>
                      <a:pt x="377" y="208"/>
                      <a:pt x="368" y="210"/>
                    </a:cubicBezTo>
                    <a:cubicBezTo>
                      <a:pt x="366" y="213"/>
                      <a:pt x="366" y="213"/>
                      <a:pt x="366" y="213"/>
                    </a:cubicBezTo>
                    <a:cubicBezTo>
                      <a:pt x="365" y="213"/>
                      <a:pt x="365" y="213"/>
                      <a:pt x="365" y="213"/>
                    </a:cubicBezTo>
                    <a:cubicBezTo>
                      <a:pt x="351" y="223"/>
                      <a:pt x="329" y="225"/>
                      <a:pt x="317" y="225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3" y="225"/>
                      <a:pt x="311" y="225"/>
                      <a:pt x="311" y="225"/>
                    </a:cubicBezTo>
                    <a:cubicBezTo>
                      <a:pt x="304" y="224"/>
                      <a:pt x="304" y="224"/>
                      <a:pt x="304" y="224"/>
                    </a:cubicBezTo>
                    <a:cubicBezTo>
                      <a:pt x="300" y="225"/>
                      <a:pt x="294" y="226"/>
                      <a:pt x="287" y="227"/>
                    </a:cubicBezTo>
                    <a:cubicBezTo>
                      <a:pt x="283" y="228"/>
                      <a:pt x="280" y="229"/>
                      <a:pt x="276" y="229"/>
                    </a:cubicBezTo>
                    <a:cubicBezTo>
                      <a:pt x="264" y="229"/>
                      <a:pt x="255" y="225"/>
                      <a:pt x="252" y="223"/>
                    </a:cubicBezTo>
                    <a:cubicBezTo>
                      <a:pt x="251" y="223"/>
                      <a:pt x="250" y="223"/>
                      <a:pt x="249" y="223"/>
                    </a:cubicBezTo>
                    <a:cubicBezTo>
                      <a:pt x="237" y="223"/>
                      <a:pt x="224" y="217"/>
                      <a:pt x="220" y="215"/>
                    </a:cubicBezTo>
                    <a:cubicBezTo>
                      <a:pt x="211" y="215"/>
                      <a:pt x="203" y="213"/>
                      <a:pt x="199" y="211"/>
                    </a:cubicBezTo>
                    <a:cubicBezTo>
                      <a:pt x="196" y="212"/>
                      <a:pt x="193" y="213"/>
                      <a:pt x="190" y="213"/>
                    </a:cubicBezTo>
                    <a:cubicBezTo>
                      <a:pt x="183" y="213"/>
                      <a:pt x="176" y="211"/>
                      <a:pt x="173" y="209"/>
                    </a:cubicBezTo>
                    <a:cubicBezTo>
                      <a:pt x="168" y="210"/>
                      <a:pt x="164" y="211"/>
                      <a:pt x="160" y="211"/>
                    </a:cubicBezTo>
                    <a:cubicBezTo>
                      <a:pt x="156" y="211"/>
                      <a:pt x="153" y="210"/>
                      <a:pt x="150" y="210"/>
                    </a:cubicBezTo>
                    <a:cubicBezTo>
                      <a:pt x="148" y="211"/>
                      <a:pt x="145" y="211"/>
                      <a:pt x="142" y="211"/>
                    </a:cubicBezTo>
                    <a:cubicBezTo>
                      <a:pt x="137" y="211"/>
                      <a:pt x="132" y="209"/>
                      <a:pt x="129" y="208"/>
                    </a:cubicBezTo>
                    <a:cubicBezTo>
                      <a:pt x="121" y="249"/>
                      <a:pt x="100" y="255"/>
                      <a:pt x="98" y="256"/>
                    </a:cubicBezTo>
                    <a:cubicBezTo>
                      <a:pt x="96" y="257"/>
                      <a:pt x="94" y="258"/>
                      <a:pt x="90" y="258"/>
                    </a:cubicBezTo>
                    <a:close/>
                    <a:moveTo>
                      <a:pt x="24" y="166"/>
                    </a:moveTo>
                    <a:cubicBezTo>
                      <a:pt x="22" y="169"/>
                      <a:pt x="16" y="182"/>
                      <a:pt x="19" y="195"/>
                    </a:cubicBezTo>
                    <a:cubicBezTo>
                      <a:pt x="22" y="206"/>
                      <a:pt x="30" y="216"/>
                      <a:pt x="43" y="224"/>
                    </a:cubicBezTo>
                    <a:cubicBezTo>
                      <a:pt x="73" y="241"/>
                      <a:pt x="85" y="244"/>
                      <a:pt x="90" y="244"/>
                    </a:cubicBezTo>
                    <a:cubicBezTo>
                      <a:pt x="91" y="244"/>
                      <a:pt x="92" y="244"/>
                      <a:pt x="92" y="243"/>
                    </a:cubicBezTo>
                    <a:cubicBezTo>
                      <a:pt x="93" y="243"/>
                      <a:pt x="94" y="243"/>
                      <a:pt x="94" y="243"/>
                    </a:cubicBezTo>
                    <a:cubicBezTo>
                      <a:pt x="95" y="242"/>
                      <a:pt x="110" y="238"/>
                      <a:pt x="116" y="201"/>
                    </a:cubicBezTo>
                    <a:cubicBezTo>
                      <a:pt x="116" y="197"/>
                      <a:pt x="116" y="197"/>
                      <a:pt x="116" y="197"/>
                    </a:cubicBezTo>
                    <a:cubicBezTo>
                      <a:pt x="129" y="193"/>
                      <a:pt x="129" y="193"/>
                      <a:pt x="129" y="193"/>
                    </a:cubicBezTo>
                    <a:cubicBezTo>
                      <a:pt x="132" y="194"/>
                      <a:pt x="132" y="194"/>
                      <a:pt x="132" y="194"/>
                    </a:cubicBezTo>
                    <a:cubicBezTo>
                      <a:pt x="133" y="195"/>
                      <a:pt x="138" y="197"/>
                      <a:pt x="142" y="197"/>
                    </a:cubicBezTo>
                    <a:cubicBezTo>
                      <a:pt x="144" y="197"/>
                      <a:pt x="145" y="197"/>
                      <a:pt x="145" y="197"/>
                    </a:cubicBezTo>
                    <a:cubicBezTo>
                      <a:pt x="149" y="193"/>
                      <a:pt x="149" y="193"/>
                      <a:pt x="149" y="193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3" y="196"/>
                      <a:pt x="156" y="197"/>
                      <a:pt x="160" y="197"/>
                    </a:cubicBezTo>
                    <a:cubicBezTo>
                      <a:pt x="163" y="197"/>
                      <a:pt x="167" y="196"/>
                      <a:pt x="171" y="195"/>
                    </a:cubicBezTo>
                    <a:cubicBezTo>
                      <a:pt x="174" y="194"/>
                      <a:pt x="174" y="194"/>
                      <a:pt x="174" y="194"/>
                    </a:cubicBezTo>
                    <a:cubicBezTo>
                      <a:pt x="176" y="196"/>
                      <a:pt x="176" y="196"/>
                      <a:pt x="176" y="196"/>
                    </a:cubicBezTo>
                    <a:cubicBezTo>
                      <a:pt x="176" y="196"/>
                      <a:pt x="183" y="199"/>
                      <a:pt x="190" y="199"/>
                    </a:cubicBezTo>
                    <a:cubicBezTo>
                      <a:pt x="192" y="199"/>
                      <a:pt x="194" y="199"/>
                      <a:pt x="196" y="198"/>
                    </a:cubicBez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8"/>
                      <a:pt x="201" y="198"/>
                      <a:pt x="201" y="198"/>
                    </a:cubicBezTo>
                    <a:cubicBezTo>
                      <a:pt x="201" y="198"/>
                      <a:pt x="212" y="201"/>
                      <a:pt x="221" y="201"/>
                    </a:cubicBezTo>
                    <a:cubicBezTo>
                      <a:pt x="223" y="201"/>
                      <a:pt x="223" y="201"/>
                      <a:pt x="223" y="201"/>
                    </a:cubicBezTo>
                    <a:cubicBezTo>
                      <a:pt x="225" y="202"/>
                      <a:pt x="225" y="202"/>
                      <a:pt x="225" y="202"/>
                    </a:cubicBezTo>
                    <a:cubicBezTo>
                      <a:pt x="225" y="202"/>
                      <a:pt x="238" y="209"/>
                      <a:pt x="249" y="209"/>
                    </a:cubicBezTo>
                    <a:cubicBezTo>
                      <a:pt x="250" y="209"/>
                      <a:pt x="251" y="209"/>
                      <a:pt x="252" y="209"/>
                    </a:cubicBezTo>
                    <a:cubicBezTo>
                      <a:pt x="255" y="209"/>
                      <a:pt x="255" y="209"/>
                      <a:pt x="255" y="209"/>
                    </a:cubicBezTo>
                    <a:cubicBezTo>
                      <a:pt x="257" y="210"/>
                      <a:pt x="257" y="210"/>
                      <a:pt x="257" y="210"/>
                    </a:cubicBezTo>
                    <a:cubicBezTo>
                      <a:pt x="257" y="210"/>
                      <a:pt x="264" y="215"/>
                      <a:pt x="276" y="215"/>
                    </a:cubicBezTo>
                    <a:cubicBezTo>
                      <a:pt x="279" y="215"/>
                      <a:pt x="282" y="214"/>
                      <a:pt x="285" y="214"/>
                    </a:cubicBezTo>
                    <a:cubicBezTo>
                      <a:pt x="304" y="210"/>
                      <a:pt x="313" y="207"/>
                      <a:pt x="313" y="207"/>
                    </a:cubicBezTo>
                    <a:cubicBezTo>
                      <a:pt x="315" y="211"/>
                      <a:pt x="315" y="211"/>
                      <a:pt x="315" y="211"/>
                    </a:cubicBezTo>
                    <a:cubicBezTo>
                      <a:pt x="316" y="211"/>
                      <a:pt x="317" y="211"/>
                      <a:pt x="317" y="211"/>
                    </a:cubicBezTo>
                    <a:cubicBezTo>
                      <a:pt x="326" y="211"/>
                      <a:pt x="345" y="210"/>
                      <a:pt x="356" y="203"/>
                    </a:cubicBezTo>
                    <a:cubicBezTo>
                      <a:pt x="361" y="197"/>
                      <a:pt x="361" y="197"/>
                      <a:pt x="361" y="197"/>
                    </a:cubicBezTo>
                    <a:cubicBezTo>
                      <a:pt x="364" y="196"/>
                      <a:pt x="364" y="196"/>
                      <a:pt x="364" y="196"/>
                    </a:cubicBezTo>
                    <a:cubicBezTo>
                      <a:pt x="376" y="195"/>
                      <a:pt x="397" y="190"/>
                      <a:pt x="402" y="186"/>
                    </a:cubicBezTo>
                    <a:cubicBezTo>
                      <a:pt x="402" y="186"/>
                      <a:pt x="402" y="186"/>
                      <a:pt x="402" y="186"/>
                    </a:cubicBezTo>
                    <a:cubicBezTo>
                      <a:pt x="408" y="182"/>
                      <a:pt x="422" y="171"/>
                      <a:pt x="426" y="167"/>
                    </a:cubicBezTo>
                    <a:cubicBezTo>
                      <a:pt x="427" y="104"/>
                      <a:pt x="417" y="17"/>
                      <a:pt x="391" y="16"/>
                    </a:cubicBezTo>
                    <a:cubicBezTo>
                      <a:pt x="391" y="16"/>
                      <a:pt x="391" y="16"/>
                      <a:pt x="391" y="16"/>
                    </a:cubicBezTo>
                    <a:cubicBezTo>
                      <a:pt x="391" y="16"/>
                      <a:pt x="383" y="14"/>
                      <a:pt x="376" y="14"/>
                    </a:cubicBezTo>
                    <a:cubicBezTo>
                      <a:pt x="371" y="14"/>
                      <a:pt x="368" y="15"/>
                      <a:pt x="367" y="15"/>
                    </a:cubicBezTo>
                    <a:cubicBezTo>
                      <a:pt x="365" y="16"/>
                      <a:pt x="363" y="16"/>
                      <a:pt x="361" y="17"/>
                    </a:cubicBezTo>
                    <a:cubicBezTo>
                      <a:pt x="354" y="19"/>
                      <a:pt x="347" y="20"/>
                      <a:pt x="338" y="32"/>
                    </a:cubicBezTo>
                    <a:cubicBezTo>
                      <a:pt x="334" y="36"/>
                      <a:pt x="334" y="36"/>
                      <a:pt x="334" y="36"/>
                    </a:cubicBezTo>
                    <a:cubicBezTo>
                      <a:pt x="332" y="37"/>
                      <a:pt x="332" y="37"/>
                      <a:pt x="332" y="37"/>
                    </a:cubicBezTo>
                    <a:cubicBezTo>
                      <a:pt x="332" y="37"/>
                      <a:pt x="308" y="46"/>
                      <a:pt x="300" y="67"/>
                    </a:cubicBezTo>
                    <a:cubicBezTo>
                      <a:pt x="299" y="72"/>
                      <a:pt x="299" y="72"/>
                      <a:pt x="299" y="72"/>
                    </a:cubicBezTo>
                    <a:cubicBezTo>
                      <a:pt x="295" y="72"/>
                      <a:pt x="295" y="72"/>
                      <a:pt x="295" y="72"/>
                    </a:cubicBezTo>
                    <a:cubicBezTo>
                      <a:pt x="291" y="73"/>
                      <a:pt x="279" y="79"/>
                      <a:pt x="275" y="90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64" y="100"/>
                      <a:pt x="264" y="100"/>
                      <a:pt x="264" y="100"/>
                    </a:cubicBezTo>
                    <a:cubicBezTo>
                      <a:pt x="263" y="101"/>
                      <a:pt x="259" y="105"/>
                      <a:pt x="255" y="118"/>
                    </a:cubicBezTo>
                    <a:cubicBezTo>
                      <a:pt x="254" y="122"/>
                      <a:pt x="254" y="122"/>
                      <a:pt x="254" y="122"/>
                    </a:cubicBezTo>
                    <a:cubicBezTo>
                      <a:pt x="249" y="123"/>
                      <a:pt x="249" y="123"/>
                      <a:pt x="249" y="123"/>
                    </a:cubicBezTo>
                    <a:cubicBezTo>
                      <a:pt x="249" y="123"/>
                      <a:pt x="233" y="125"/>
                      <a:pt x="228" y="148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6" y="153"/>
                      <a:pt x="226" y="153"/>
                      <a:pt x="226" y="153"/>
                    </a:cubicBezTo>
                    <a:cubicBezTo>
                      <a:pt x="225" y="154"/>
                      <a:pt x="225" y="154"/>
                      <a:pt x="225" y="154"/>
                    </a:cubicBezTo>
                    <a:cubicBezTo>
                      <a:pt x="225" y="154"/>
                      <a:pt x="225" y="154"/>
                      <a:pt x="225" y="154"/>
                    </a:cubicBezTo>
                    <a:cubicBezTo>
                      <a:pt x="225" y="154"/>
                      <a:pt x="222" y="158"/>
                      <a:pt x="221" y="167"/>
                    </a:cubicBezTo>
                    <a:cubicBezTo>
                      <a:pt x="219" y="177"/>
                      <a:pt x="219" y="177"/>
                      <a:pt x="219" y="177"/>
                    </a:cubicBezTo>
                    <a:cubicBezTo>
                      <a:pt x="210" y="171"/>
                      <a:pt x="210" y="171"/>
                      <a:pt x="210" y="171"/>
                    </a:cubicBezTo>
                    <a:cubicBezTo>
                      <a:pt x="210" y="171"/>
                      <a:pt x="209" y="171"/>
                      <a:pt x="209" y="171"/>
                    </a:cubicBezTo>
                    <a:cubicBezTo>
                      <a:pt x="208" y="171"/>
                      <a:pt x="208" y="171"/>
                      <a:pt x="208" y="171"/>
                    </a:cubicBezTo>
                    <a:cubicBezTo>
                      <a:pt x="205" y="174"/>
                      <a:pt x="201" y="176"/>
                      <a:pt x="197" y="176"/>
                    </a:cubicBezTo>
                    <a:cubicBezTo>
                      <a:pt x="196" y="176"/>
                      <a:pt x="195" y="176"/>
                      <a:pt x="194" y="176"/>
                    </a:cubicBezTo>
                    <a:cubicBezTo>
                      <a:pt x="193" y="175"/>
                      <a:pt x="192" y="175"/>
                      <a:pt x="191" y="175"/>
                    </a:cubicBezTo>
                    <a:cubicBezTo>
                      <a:pt x="187" y="176"/>
                      <a:pt x="181" y="178"/>
                      <a:pt x="180" y="178"/>
                    </a:cubicBezTo>
                    <a:cubicBezTo>
                      <a:pt x="176" y="179"/>
                      <a:pt x="176" y="179"/>
                      <a:pt x="176" y="179"/>
                    </a:cubicBezTo>
                    <a:cubicBezTo>
                      <a:pt x="173" y="177"/>
                      <a:pt x="173" y="177"/>
                      <a:pt x="173" y="177"/>
                    </a:cubicBezTo>
                    <a:cubicBezTo>
                      <a:pt x="172" y="176"/>
                      <a:pt x="170" y="175"/>
                      <a:pt x="169" y="176"/>
                    </a:cubicBezTo>
                    <a:cubicBezTo>
                      <a:pt x="166" y="177"/>
                      <a:pt x="164" y="178"/>
                      <a:pt x="164" y="179"/>
                    </a:cubicBezTo>
                    <a:cubicBezTo>
                      <a:pt x="160" y="186"/>
                      <a:pt x="160" y="186"/>
                      <a:pt x="160" y="186"/>
                    </a:cubicBezTo>
                    <a:cubicBezTo>
                      <a:pt x="154" y="180"/>
                      <a:pt x="154" y="180"/>
                      <a:pt x="154" y="180"/>
                    </a:cubicBezTo>
                    <a:cubicBezTo>
                      <a:pt x="154" y="180"/>
                      <a:pt x="154" y="180"/>
                      <a:pt x="154" y="180"/>
                    </a:cubicBezTo>
                    <a:cubicBezTo>
                      <a:pt x="154" y="180"/>
                      <a:pt x="152" y="179"/>
                      <a:pt x="148" y="179"/>
                    </a:cubicBezTo>
                    <a:cubicBezTo>
                      <a:pt x="147" y="179"/>
                      <a:pt x="146" y="179"/>
                      <a:pt x="146" y="179"/>
                    </a:cubicBezTo>
                    <a:cubicBezTo>
                      <a:pt x="139" y="180"/>
                      <a:pt x="135" y="182"/>
                      <a:pt x="135" y="182"/>
                    </a:cubicBezTo>
                    <a:cubicBezTo>
                      <a:pt x="132" y="184"/>
                      <a:pt x="132" y="184"/>
                      <a:pt x="132" y="184"/>
                    </a:cubicBezTo>
                    <a:cubicBezTo>
                      <a:pt x="114" y="177"/>
                      <a:pt x="114" y="177"/>
                      <a:pt x="114" y="177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5" y="170"/>
                      <a:pt x="116" y="161"/>
                      <a:pt x="120" y="153"/>
                    </a:cubicBezTo>
                    <a:cubicBezTo>
                      <a:pt x="113" y="148"/>
                      <a:pt x="99" y="142"/>
                      <a:pt x="82" y="142"/>
                    </a:cubicBezTo>
                    <a:cubicBezTo>
                      <a:pt x="62" y="142"/>
                      <a:pt x="43" y="150"/>
                      <a:pt x="24" y="166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6" name="Freeform 489"/>
              <p:cNvSpPr>
                <a:spLocks/>
              </p:cNvSpPr>
              <p:nvPr/>
            </p:nvSpPr>
            <p:spPr bwMode="auto">
              <a:xfrm>
                <a:off x="2044" y="3252"/>
                <a:ext cx="83" cy="83"/>
              </a:xfrm>
              <a:custGeom>
                <a:avLst/>
                <a:gdLst>
                  <a:gd name="T0" fmla="*/ 33 w 35"/>
                  <a:gd name="T1" fmla="*/ 0 h 35"/>
                  <a:gd name="T2" fmla="*/ 6 w 35"/>
                  <a:gd name="T3" fmla="*/ 25 h 35"/>
                  <a:gd name="T4" fmla="*/ 3 w 35"/>
                  <a:gd name="T5" fmla="*/ 32 h 35"/>
                  <a:gd name="T6" fmla="*/ 22 w 35"/>
                  <a:gd name="T7" fmla="*/ 26 h 35"/>
                  <a:gd name="T8" fmla="*/ 28 w 35"/>
                  <a:gd name="T9" fmla="*/ 17 h 35"/>
                  <a:gd name="T10" fmla="*/ 22 w 35"/>
                  <a:gd name="T11" fmla="*/ 24 h 35"/>
                  <a:gd name="T12" fmla="*/ 22 w 35"/>
                  <a:gd name="T13" fmla="*/ 31 h 35"/>
                  <a:gd name="T14" fmla="*/ 35 w 35"/>
                  <a:gd name="T15" fmla="*/ 30 h 35"/>
                  <a:gd name="T16" fmla="*/ 19 w 35"/>
                  <a:gd name="T17" fmla="*/ 34 h 35"/>
                  <a:gd name="T18" fmla="*/ 19 w 35"/>
                  <a:gd name="T19" fmla="*/ 30 h 35"/>
                  <a:gd name="T20" fmla="*/ 1 w 35"/>
                  <a:gd name="T21" fmla="*/ 35 h 35"/>
                  <a:gd name="T22" fmla="*/ 33 w 35"/>
                  <a:gd name="T2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5">
                    <a:moveTo>
                      <a:pt x="33" y="0"/>
                    </a:moveTo>
                    <a:cubicBezTo>
                      <a:pt x="33" y="0"/>
                      <a:pt x="15" y="7"/>
                      <a:pt x="6" y="25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18" y="31"/>
                      <a:pt x="22" y="26"/>
                    </a:cubicBezTo>
                    <a:cubicBezTo>
                      <a:pt x="23" y="23"/>
                      <a:pt x="28" y="17"/>
                      <a:pt x="28" y="17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9"/>
                      <a:pt x="22" y="31"/>
                    </a:cubicBezTo>
                    <a:cubicBezTo>
                      <a:pt x="21" y="33"/>
                      <a:pt x="29" y="30"/>
                      <a:pt x="35" y="30"/>
                    </a:cubicBezTo>
                    <a:cubicBezTo>
                      <a:pt x="35" y="30"/>
                      <a:pt x="23" y="33"/>
                      <a:pt x="19" y="34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0" y="17"/>
                      <a:pt x="33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7" name="Freeform 490"/>
              <p:cNvSpPr>
                <a:spLocks/>
              </p:cNvSpPr>
              <p:nvPr/>
            </p:nvSpPr>
            <p:spPr bwMode="auto">
              <a:xfrm>
                <a:off x="1959" y="3328"/>
                <a:ext cx="92" cy="137"/>
              </a:xfrm>
              <a:custGeom>
                <a:avLst/>
                <a:gdLst>
                  <a:gd name="T0" fmla="*/ 28 w 39"/>
                  <a:gd name="T1" fmla="*/ 52 h 58"/>
                  <a:gd name="T2" fmla="*/ 4 w 39"/>
                  <a:gd name="T3" fmla="*/ 54 h 58"/>
                  <a:gd name="T4" fmla="*/ 4 w 39"/>
                  <a:gd name="T5" fmla="*/ 47 h 58"/>
                  <a:gd name="T6" fmla="*/ 22 w 39"/>
                  <a:gd name="T7" fmla="*/ 30 h 58"/>
                  <a:gd name="T8" fmla="*/ 33 w 39"/>
                  <a:gd name="T9" fmla="*/ 27 h 58"/>
                  <a:gd name="T10" fmla="*/ 11 w 39"/>
                  <a:gd name="T11" fmla="*/ 31 h 58"/>
                  <a:gd name="T12" fmla="*/ 14 w 39"/>
                  <a:gd name="T13" fmla="*/ 25 h 58"/>
                  <a:gd name="T14" fmla="*/ 39 w 39"/>
                  <a:gd name="T15" fmla="*/ 0 h 58"/>
                  <a:gd name="T16" fmla="*/ 8 w 39"/>
                  <a:gd name="T17" fmla="*/ 33 h 58"/>
                  <a:gd name="T18" fmla="*/ 12 w 39"/>
                  <a:gd name="T19" fmla="*/ 33 h 58"/>
                  <a:gd name="T20" fmla="*/ 3 w 39"/>
                  <a:gd name="T21" fmla="*/ 57 h 58"/>
                  <a:gd name="T22" fmla="*/ 28 w 39"/>
                  <a:gd name="T23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58">
                    <a:moveTo>
                      <a:pt x="28" y="52"/>
                    </a:moveTo>
                    <a:cubicBezTo>
                      <a:pt x="28" y="52"/>
                      <a:pt x="14" y="58"/>
                      <a:pt x="4" y="54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12" y="32"/>
                      <a:pt x="16" y="31"/>
                      <a:pt x="22" y="30"/>
                    </a:cubicBezTo>
                    <a:cubicBezTo>
                      <a:pt x="27" y="29"/>
                      <a:pt x="33" y="27"/>
                      <a:pt x="33" y="27"/>
                    </a:cubicBezTo>
                    <a:cubicBezTo>
                      <a:pt x="19" y="29"/>
                      <a:pt x="11" y="31"/>
                      <a:pt x="11" y="31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22" y="9"/>
                      <a:pt x="39" y="0"/>
                      <a:pt x="39" y="0"/>
                    </a:cubicBezTo>
                    <a:cubicBezTo>
                      <a:pt x="39" y="0"/>
                      <a:pt x="14" y="12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3"/>
                      <a:pt x="0" y="41"/>
                      <a:pt x="3" y="57"/>
                    </a:cubicBezTo>
                    <a:cubicBezTo>
                      <a:pt x="28" y="52"/>
                      <a:pt x="28" y="52"/>
                      <a:pt x="28" y="5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8" name="Freeform 491"/>
              <p:cNvSpPr>
                <a:spLocks/>
              </p:cNvSpPr>
              <p:nvPr/>
            </p:nvSpPr>
            <p:spPr bwMode="auto">
              <a:xfrm>
                <a:off x="2264" y="3406"/>
                <a:ext cx="92" cy="139"/>
              </a:xfrm>
              <a:custGeom>
                <a:avLst/>
                <a:gdLst>
                  <a:gd name="T0" fmla="*/ 29 w 39"/>
                  <a:gd name="T1" fmla="*/ 59 h 59"/>
                  <a:gd name="T2" fmla="*/ 15 w 39"/>
                  <a:gd name="T3" fmla="*/ 59 h 59"/>
                  <a:gd name="T4" fmla="*/ 32 w 39"/>
                  <a:gd name="T5" fmla="*/ 40 h 59"/>
                  <a:gd name="T6" fmla="*/ 0 w 39"/>
                  <a:gd name="T7" fmla="*/ 34 h 59"/>
                  <a:gd name="T8" fmla="*/ 23 w 39"/>
                  <a:gd name="T9" fmla="*/ 0 h 59"/>
                  <a:gd name="T10" fmla="*/ 2 w 39"/>
                  <a:gd name="T11" fmla="*/ 33 h 59"/>
                  <a:gd name="T12" fmla="*/ 39 w 39"/>
                  <a:gd name="T13" fmla="*/ 37 h 59"/>
                  <a:gd name="T14" fmla="*/ 18 w 39"/>
                  <a:gd name="T15" fmla="*/ 57 h 59"/>
                  <a:gd name="T16" fmla="*/ 33 w 39"/>
                  <a:gd name="T17" fmla="*/ 57 h 59"/>
                  <a:gd name="T18" fmla="*/ 29 w 39"/>
                  <a:gd name="T1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59">
                    <a:moveTo>
                      <a:pt x="29" y="59"/>
                    </a:moveTo>
                    <a:cubicBezTo>
                      <a:pt x="15" y="59"/>
                      <a:pt x="15" y="59"/>
                      <a:pt x="15" y="59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24" y="41"/>
                      <a:pt x="0" y="34"/>
                      <a:pt x="0" y="34"/>
                    </a:cubicBezTo>
                    <a:cubicBezTo>
                      <a:pt x="2" y="17"/>
                      <a:pt x="23" y="0"/>
                      <a:pt x="23" y="0"/>
                    </a:cubicBezTo>
                    <a:cubicBezTo>
                      <a:pt x="23" y="0"/>
                      <a:pt x="3" y="20"/>
                      <a:pt x="2" y="33"/>
                    </a:cubicBezTo>
                    <a:cubicBezTo>
                      <a:pt x="2" y="33"/>
                      <a:pt x="31" y="41"/>
                      <a:pt x="39" y="37"/>
                    </a:cubicBezTo>
                    <a:cubicBezTo>
                      <a:pt x="39" y="37"/>
                      <a:pt x="28" y="45"/>
                      <a:pt x="18" y="57"/>
                    </a:cubicBezTo>
                    <a:cubicBezTo>
                      <a:pt x="23" y="57"/>
                      <a:pt x="29" y="57"/>
                      <a:pt x="33" y="57"/>
                    </a:cubicBezTo>
                    <a:cubicBezTo>
                      <a:pt x="29" y="59"/>
                      <a:pt x="29" y="59"/>
                      <a:pt x="29" y="59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9" name="Freeform 492"/>
              <p:cNvSpPr>
                <a:spLocks/>
              </p:cNvSpPr>
              <p:nvPr/>
            </p:nvSpPr>
            <p:spPr bwMode="auto">
              <a:xfrm>
                <a:off x="2096" y="3214"/>
                <a:ext cx="114" cy="52"/>
              </a:xfrm>
              <a:custGeom>
                <a:avLst/>
                <a:gdLst>
                  <a:gd name="T0" fmla="*/ 24 w 48"/>
                  <a:gd name="T1" fmla="*/ 0 h 22"/>
                  <a:gd name="T2" fmla="*/ 2 w 48"/>
                  <a:gd name="T3" fmla="*/ 18 h 22"/>
                  <a:gd name="T4" fmla="*/ 35 w 48"/>
                  <a:gd name="T5" fmla="*/ 10 h 22"/>
                  <a:gd name="T6" fmla="*/ 48 w 48"/>
                  <a:gd name="T7" fmla="*/ 3 h 22"/>
                  <a:gd name="T8" fmla="*/ 29 w 48"/>
                  <a:gd name="T9" fmla="*/ 13 h 22"/>
                  <a:gd name="T10" fmla="*/ 25 w 48"/>
                  <a:gd name="T11" fmla="*/ 18 h 22"/>
                  <a:gd name="T12" fmla="*/ 48 w 48"/>
                  <a:gd name="T13" fmla="*/ 19 h 22"/>
                  <a:gd name="T14" fmla="*/ 23 w 48"/>
                  <a:gd name="T15" fmla="*/ 21 h 22"/>
                  <a:gd name="T16" fmla="*/ 25 w 48"/>
                  <a:gd name="T17" fmla="*/ 14 h 22"/>
                  <a:gd name="T18" fmla="*/ 0 w 48"/>
                  <a:gd name="T19" fmla="*/ 20 h 22"/>
                  <a:gd name="T20" fmla="*/ 24 w 48"/>
                  <a:gd name="T2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22">
                    <a:moveTo>
                      <a:pt x="24" y="0"/>
                    </a:moveTo>
                    <a:cubicBezTo>
                      <a:pt x="4" y="10"/>
                      <a:pt x="2" y="18"/>
                      <a:pt x="2" y="18"/>
                    </a:cubicBezTo>
                    <a:cubicBezTo>
                      <a:pt x="2" y="18"/>
                      <a:pt x="27" y="12"/>
                      <a:pt x="35" y="10"/>
                    </a:cubicBezTo>
                    <a:cubicBezTo>
                      <a:pt x="42" y="8"/>
                      <a:pt x="48" y="3"/>
                      <a:pt x="48" y="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43" y="22"/>
                      <a:pt x="48" y="19"/>
                    </a:cubicBezTo>
                    <a:cubicBezTo>
                      <a:pt x="48" y="19"/>
                      <a:pt x="32" y="22"/>
                      <a:pt x="23" y="2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0" name="Freeform 493"/>
              <p:cNvSpPr>
                <a:spLocks/>
              </p:cNvSpPr>
              <p:nvPr/>
            </p:nvSpPr>
            <p:spPr bwMode="auto">
              <a:xfrm>
                <a:off x="1992" y="3420"/>
                <a:ext cx="114" cy="118"/>
              </a:xfrm>
              <a:custGeom>
                <a:avLst/>
                <a:gdLst>
                  <a:gd name="T0" fmla="*/ 38 w 48"/>
                  <a:gd name="T1" fmla="*/ 50 h 50"/>
                  <a:gd name="T2" fmla="*/ 11 w 48"/>
                  <a:gd name="T3" fmla="*/ 42 h 50"/>
                  <a:gd name="T4" fmla="*/ 23 w 48"/>
                  <a:gd name="T5" fmla="*/ 30 h 50"/>
                  <a:gd name="T6" fmla="*/ 48 w 48"/>
                  <a:gd name="T7" fmla="*/ 24 h 50"/>
                  <a:gd name="T8" fmla="*/ 3 w 48"/>
                  <a:gd name="T9" fmla="*/ 28 h 50"/>
                  <a:gd name="T10" fmla="*/ 38 w 48"/>
                  <a:gd name="T11" fmla="*/ 0 h 50"/>
                  <a:gd name="T12" fmla="*/ 0 w 48"/>
                  <a:gd name="T13" fmla="*/ 28 h 50"/>
                  <a:gd name="T14" fmla="*/ 17 w 48"/>
                  <a:gd name="T15" fmla="*/ 31 h 50"/>
                  <a:gd name="T16" fmla="*/ 9 w 48"/>
                  <a:gd name="T17" fmla="*/ 43 h 50"/>
                  <a:gd name="T18" fmla="*/ 38 w 48"/>
                  <a:gd name="T1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50">
                    <a:moveTo>
                      <a:pt x="38" y="50"/>
                    </a:moveTo>
                    <a:cubicBezTo>
                      <a:pt x="28" y="48"/>
                      <a:pt x="11" y="42"/>
                      <a:pt x="11" y="42"/>
                    </a:cubicBezTo>
                    <a:cubicBezTo>
                      <a:pt x="13" y="34"/>
                      <a:pt x="23" y="30"/>
                      <a:pt x="23" y="30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24" y="33"/>
                      <a:pt x="3" y="28"/>
                      <a:pt x="3" y="28"/>
                    </a:cubicBezTo>
                    <a:cubicBezTo>
                      <a:pt x="9" y="11"/>
                      <a:pt x="38" y="0"/>
                      <a:pt x="38" y="0"/>
                    </a:cubicBezTo>
                    <a:cubicBezTo>
                      <a:pt x="38" y="0"/>
                      <a:pt x="9" y="7"/>
                      <a:pt x="0" y="28"/>
                    </a:cubicBezTo>
                    <a:cubicBezTo>
                      <a:pt x="0" y="28"/>
                      <a:pt x="5" y="32"/>
                      <a:pt x="17" y="31"/>
                    </a:cubicBezTo>
                    <a:cubicBezTo>
                      <a:pt x="17" y="31"/>
                      <a:pt x="10" y="37"/>
                      <a:pt x="9" y="43"/>
                    </a:cubicBezTo>
                    <a:cubicBezTo>
                      <a:pt x="9" y="43"/>
                      <a:pt x="18" y="48"/>
                      <a:pt x="38" y="5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1" name="Freeform 494"/>
              <p:cNvSpPr>
                <a:spLocks/>
              </p:cNvSpPr>
              <p:nvPr/>
            </p:nvSpPr>
            <p:spPr bwMode="auto">
              <a:xfrm>
                <a:off x="2167" y="3425"/>
                <a:ext cx="97" cy="113"/>
              </a:xfrm>
              <a:custGeom>
                <a:avLst/>
                <a:gdLst>
                  <a:gd name="T0" fmla="*/ 41 w 41"/>
                  <a:gd name="T1" fmla="*/ 47 h 48"/>
                  <a:gd name="T2" fmla="*/ 36 w 41"/>
                  <a:gd name="T3" fmla="*/ 40 h 48"/>
                  <a:gd name="T4" fmla="*/ 1 w 41"/>
                  <a:gd name="T5" fmla="*/ 38 h 48"/>
                  <a:gd name="T6" fmla="*/ 34 w 41"/>
                  <a:gd name="T7" fmla="*/ 0 h 48"/>
                  <a:gd name="T8" fmla="*/ 6 w 41"/>
                  <a:gd name="T9" fmla="*/ 2 h 48"/>
                  <a:gd name="T10" fmla="*/ 24 w 41"/>
                  <a:gd name="T11" fmla="*/ 4 h 48"/>
                  <a:gd name="T12" fmla="*/ 0 w 41"/>
                  <a:gd name="T13" fmla="*/ 39 h 48"/>
                  <a:gd name="T14" fmla="*/ 32 w 41"/>
                  <a:gd name="T15" fmla="*/ 42 h 48"/>
                  <a:gd name="T16" fmla="*/ 31 w 41"/>
                  <a:gd name="T17" fmla="*/ 47 h 48"/>
                  <a:gd name="T18" fmla="*/ 41 w 41"/>
                  <a:gd name="T1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8">
                    <a:moveTo>
                      <a:pt x="41" y="47"/>
                    </a:moveTo>
                    <a:cubicBezTo>
                      <a:pt x="26" y="48"/>
                      <a:pt x="36" y="40"/>
                      <a:pt x="36" y="40"/>
                    </a:cubicBezTo>
                    <a:cubicBezTo>
                      <a:pt x="25" y="43"/>
                      <a:pt x="1" y="38"/>
                      <a:pt x="1" y="38"/>
                    </a:cubicBezTo>
                    <a:cubicBezTo>
                      <a:pt x="6" y="16"/>
                      <a:pt x="34" y="0"/>
                      <a:pt x="34" y="0"/>
                    </a:cubicBezTo>
                    <a:cubicBezTo>
                      <a:pt x="25" y="4"/>
                      <a:pt x="6" y="2"/>
                      <a:pt x="6" y="2"/>
                    </a:cubicBezTo>
                    <a:cubicBezTo>
                      <a:pt x="6" y="2"/>
                      <a:pt x="18" y="5"/>
                      <a:pt x="24" y="4"/>
                    </a:cubicBezTo>
                    <a:cubicBezTo>
                      <a:pt x="24" y="4"/>
                      <a:pt x="1" y="22"/>
                      <a:pt x="0" y="39"/>
                    </a:cubicBezTo>
                    <a:cubicBezTo>
                      <a:pt x="0" y="39"/>
                      <a:pt x="21" y="45"/>
                      <a:pt x="32" y="42"/>
                    </a:cubicBezTo>
                    <a:cubicBezTo>
                      <a:pt x="32" y="42"/>
                      <a:pt x="28" y="46"/>
                      <a:pt x="31" y="47"/>
                    </a:cubicBezTo>
                    <a:cubicBezTo>
                      <a:pt x="35" y="48"/>
                      <a:pt x="41" y="47"/>
                      <a:pt x="41" y="47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2" name="Freeform 495"/>
              <p:cNvSpPr>
                <a:spLocks/>
              </p:cNvSpPr>
              <p:nvPr/>
            </p:nvSpPr>
            <p:spPr bwMode="auto">
              <a:xfrm>
                <a:off x="2092" y="3425"/>
                <a:ext cx="73" cy="38"/>
              </a:xfrm>
              <a:custGeom>
                <a:avLst/>
                <a:gdLst>
                  <a:gd name="T0" fmla="*/ 31 w 31"/>
                  <a:gd name="T1" fmla="*/ 8 h 16"/>
                  <a:gd name="T2" fmla="*/ 0 w 31"/>
                  <a:gd name="T3" fmla="*/ 12 h 16"/>
                  <a:gd name="T4" fmla="*/ 12 w 31"/>
                  <a:gd name="T5" fmla="*/ 0 h 16"/>
                  <a:gd name="T6" fmla="*/ 2 w 31"/>
                  <a:gd name="T7" fmla="*/ 10 h 16"/>
                  <a:gd name="T8" fmla="*/ 31 w 31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6">
                    <a:moveTo>
                      <a:pt x="31" y="8"/>
                    </a:moveTo>
                    <a:cubicBezTo>
                      <a:pt x="13" y="16"/>
                      <a:pt x="0" y="12"/>
                      <a:pt x="0" y="12"/>
                    </a:cubicBezTo>
                    <a:cubicBezTo>
                      <a:pt x="3" y="5"/>
                      <a:pt x="12" y="0"/>
                      <a:pt x="12" y="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4" y="12"/>
                      <a:pt x="31" y="8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3" name="Freeform 496"/>
              <p:cNvSpPr>
                <a:spLocks/>
              </p:cNvSpPr>
              <p:nvPr/>
            </p:nvSpPr>
            <p:spPr bwMode="auto">
              <a:xfrm>
                <a:off x="2307" y="3316"/>
                <a:ext cx="54" cy="52"/>
              </a:xfrm>
              <a:custGeom>
                <a:avLst/>
                <a:gdLst>
                  <a:gd name="T0" fmla="*/ 23 w 23"/>
                  <a:gd name="T1" fmla="*/ 21 h 22"/>
                  <a:gd name="T2" fmla="*/ 0 w 23"/>
                  <a:gd name="T3" fmla="*/ 19 h 22"/>
                  <a:gd name="T4" fmla="*/ 11 w 23"/>
                  <a:gd name="T5" fmla="*/ 0 h 22"/>
                  <a:gd name="T6" fmla="*/ 3 w 23"/>
                  <a:gd name="T7" fmla="*/ 18 h 22"/>
                  <a:gd name="T8" fmla="*/ 23 w 23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21"/>
                    </a:moveTo>
                    <a:cubicBezTo>
                      <a:pt x="23" y="21"/>
                      <a:pt x="9" y="22"/>
                      <a:pt x="0" y="19"/>
                    </a:cubicBezTo>
                    <a:cubicBezTo>
                      <a:pt x="0" y="19"/>
                      <a:pt x="4" y="3"/>
                      <a:pt x="11" y="0"/>
                    </a:cubicBezTo>
                    <a:cubicBezTo>
                      <a:pt x="11" y="0"/>
                      <a:pt x="3" y="13"/>
                      <a:pt x="3" y="18"/>
                    </a:cubicBezTo>
                    <a:cubicBezTo>
                      <a:pt x="23" y="21"/>
                      <a:pt x="23" y="21"/>
                      <a:pt x="23" y="2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4" name="Freeform 497"/>
              <p:cNvSpPr>
                <a:spLocks/>
              </p:cNvSpPr>
              <p:nvPr/>
            </p:nvSpPr>
            <p:spPr bwMode="auto">
              <a:xfrm>
                <a:off x="2089" y="3489"/>
                <a:ext cx="97" cy="54"/>
              </a:xfrm>
              <a:custGeom>
                <a:avLst/>
                <a:gdLst>
                  <a:gd name="T0" fmla="*/ 41 w 41"/>
                  <a:gd name="T1" fmla="*/ 19 h 23"/>
                  <a:gd name="T2" fmla="*/ 0 w 41"/>
                  <a:gd name="T3" fmla="*/ 15 h 23"/>
                  <a:gd name="T4" fmla="*/ 17 w 41"/>
                  <a:gd name="T5" fmla="*/ 0 h 23"/>
                  <a:gd name="T6" fmla="*/ 3 w 41"/>
                  <a:gd name="T7" fmla="*/ 14 h 23"/>
                  <a:gd name="T8" fmla="*/ 41 w 41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3">
                    <a:moveTo>
                      <a:pt x="41" y="19"/>
                    </a:moveTo>
                    <a:cubicBezTo>
                      <a:pt x="21" y="23"/>
                      <a:pt x="0" y="15"/>
                      <a:pt x="0" y="15"/>
                    </a:cubicBezTo>
                    <a:cubicBezTo>
                      <a:pt x="3" y="3"/>
                      <a:pt x="17" y="0"/>
                      <a:pt x="17" y="0"/>
                    </a:cubicBezTo>
                    <a:cubicBezTo>
                      <a:pt x="17" y="0"/>
                      <a:pt x="3" y="5"/>
                      <a:pt x="3" y="14"/>
                    </a:cubicBezTo>
                    <a:cubicBezTo>
                      <a:pt x="3" y="14"/>
                      <a:pt x="23" y="21"/>
                      <a:pt x="41" y="19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5" name="Freeform 498"/>
              <p:cNvSpPr>
                <a:spLocks/>
              </p:cNvSpPr>
              <p:nvPr/>
            </p:nvSpPr>
            <p:spPr bwMode="auto">
              <a:xfrm>
                <a:off x="2255" y="3134"/>
                <a:ext cx="66" cy="83"/>
              </a:xfrm>
              <a:custGeom>
                <a:avLst/>
                <a:gdLst>
                  <a:gd name="T0" fmla="*/ 27 w 28"/>
                  <a:gd name="T1" fmla="*/ 0 h 35"/>
                  <a:gd name="T2" fmla="*/ 2 w 28"/>
                  <a:gd name="T3" fmla="*/ 28 h 35"/>
                  <a:gd name="T4" fmla="*/ 28 w 28"/>
                  <a:gd name="T5" fmla="*/ 25 h 35"/>
                  <a:gd name="T6" fmla="*/ 0 w 28"/>
                  <a:gd name="T7" fmla="*/ 30 h 35"/>
                  <a:gd name="T8" fmla="*/ 27 w 2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7" y="0"/>
                    </a:moveTo>
                    <a:cubicBezTo>
                      <a:pt x="5" y="10"/>
                      <a:pt x="2" y="28"/>
                      <a:pt x="2" y="28"/>
                    </a:cubicBezTo>
                    <a:cubicBezTo>
                      <a:pt x="13" y="31"/>
                      <a:pt x="28" y="25"/>
                      <a:pt x="28" y="25"/>
                    </a:cubicBezTo>
                    <a:cubicBezTo>
                      <a:pt x="28" y="25"/>
                      <a:pt x="9" y="35"/>
                      <a:pt x="0" y="30"/>
                    </a:cubicBezTo>
                    <a:cubicBezTo>
                      <a:pt x="0" y="30"/>
                      <a:pt x="3" y="7"/>
                      <a:pt x="27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6" name="Freeform 499"/>
              <p:cNvSpPr>
                <a:spLocks/>
              </p:cNvSpPr>
              <p:nvPr/>
            </p:nvSpPr>
            <p:spPr bwMode="auto">
              <a:xfrm>
                <a:off x="2051" y="3354"/>
                <a:ext cx="52" cy="59"/>
              </a:xfrm>
              <a:custGeom>
                <a:avLst/>
                <a:gdLst>
                  <a:gd name="T0" fmla="*/ 22 w 22"/>
                  <a:gd name="T1" fmla="*/ 20 h 25"/>
                  <a:gd name="T2" fmla="*/ 0 w 22"/>
                  <a:gd name="T3" fmla="*/ 18 h 25"/>
                  <a:gd name="T4" fmla="*/ 12 w 22"/>
                  <a:gd name="T5" fmla="*/ 0 h 25"/>
                  <a:gd name="T6" fmla="*/ 3 w 22"/>
                  <a:gd name="T7" fmla="*/ 17 h 25"/>
                  <a:gd name="T8" fmla="*/ 22 w 22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22" y="20"/>
                    </a:moveTo>
                    <a:cubicBezTo>
                      <a:pt x="22" y="20"/>
                      <a:pt x="11" y="25"/>
                      <a:pt x="0" y="18"/>
                    </a:cubicBezTo>
                    <a:cubicBezTo>
                      <a:pt x="0" y="18"/>
                      <a:pt x="6" y="4"/>
                      <a:pt x="12" y="0"/>
                    </a:cubicBezTo>
                    <a:cubicBezTo>
                      <a:pt x="12" y="0"/>
                      <a:pt x="2" y="13"/>
                      <a:pt x="3" y="17"/>
                    </a:cubicBezTo>
                    <a:cubicBezTo>
                      <a:pt x="3" y="21"/>
                      <a:pt x="22" y="20"/>
                      <a:pt x="22" y="2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7" name="Freeform 500"/>
              <p:cNvSpPr>
                <a:spLocks/>
              </p:cNvSpPr>
              <p:nvPr/>
            </p:nvSpPr>
            <p:spPr bwMode="auto">
              <a:xfrm>
                <a:off x="2314" y="3162"/>
                <a:ext cx="92" cy="138"/>
              </a:xfrm>
              <a:custGeom>
                <a:avLst/>
                <a:gdLst>
                  <a:gd name="T0" fmla="*/ 29 w 39"/>
                  <a:gd name="T1" fmla="*/ 58 h 58"/>
                  <a:gd name="T2" fmla="*/ 16 w 39"/>
                  <a:gd name="T3" fmla="*/ 58 h 58"/>
                  <a:gd name="T4" fmla="*/ 32 w 39"/>
                  <a:gd name="T5" fmla="*/ 40 h 58"/>
                  <a:gd name="T6" fmla="*/ 0 w 39"/>
                  <a:gd name="T7" fmla="*/ 34 h 58"/>
                  <a:gd name="T8" fmla="*/ 23 w 39"/>
                  <a:gd name="T9" fmla="*/ 0 h 58"/>
                  <a:gd name="T10" fmla="*/ 2 w 39"/>
                  <a:gd name="T11" fmla="*/ 33 h 58"/>
                  <a:gd name="T12" fmla="*/ 39 w 39"/>
                  <a:gd name="T13" fmla="*/ 37 h 58"/>
                  <a:gd name="T14" fmla="*/ 18 w 39"/>
                  <a:gd name="T15" fmla="*/ 57 h 58"/>
                  <a:gd name="T16" fmla="*/ 34 w 39"/>
                  <a:gd name="T17" fmla="*/ 57 h 58"/>
                  <a:gd name="T18" fmla="*/ 29 w 39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58">
                    <a:moveTo>
                      <a:pt x="29" y="58"/>
                    </a:moveTo>
                    <a:cubicBezTo>
                      <a:pt x="16" y="58"/>
                      <a:pt x="16" y="58"/>
                      <a:pt x="16" y="5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24" y="41"/>
                      <a:pt x="0" y="34"/>
                      <a:pt x="0" y="34"/>
                    </a:cubicBezTo>
                    <a:cubicBezTo>
                      <a:pt x="2" y="17"/>
                      <a:pt x="23" y="0"/>
                      <a:pt x="23" y="0"/>
                    </a:cubicBezTo>
                    <a:cubicBezTo>
                      <a:pt x="23" y="0"/>
                      <a:pt x="3" y="20"/>
                      <a:pt x="2" y="33"/>
                    </a:cubicBezTo>
                    <a:cubicBezTo>
                      <a:pt x="2" y="33"/>
                      <a:pt x="31" y="41"/>
                      <a:pt x="39" y="37"/>
                    </a:cubicBezTo>
                    <a:cubicBezTo>
                      <a:pt x="39" y="37"/>
                      <a:pt x="28" y="45"/>
                      <a:pt x="18" y="57"/>
                    </a:cubicBezTo>
                    <a:cubicBezTo>
                      <a:pt x="24" y="57"/>
                      <a:pt x="29" y="57"/>
                      <a:pt x="34" y="57"/>
                    </a:cubicBezTo>
                    <a:cubicBezTo>
                      <a:pt x="29" y="58"/>
                      <a:pt x="29" y="58"/>
                      <a:pt x="29" y="58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8" name="Freeform 501"/>
              <p:cNvSpPr>
                <a:spLocks/>
              </p:cNvSpPr>
              <p:nvPr/>
            </p:nvSpPr>
            <p:spPr bwMode="auto">
              <a:xfrm>
                <a:off x="2368" y="3380"/>
                <a:ext cx="97" cy="113"/>
              </a:xfrm>
              <a:custGeom>
                <a:avLst/>
                <a:gdLst>
                  <a:gd name="T0" fmla="*/ 41 w 41"/>
                  <a:gd name="T1" fmla="*/ 47 h 48"/>
                  <a:gd name="T2" fmla="*/ 36 w 41"/>
                  <a:gd name="T3" fmla="*/ 39 h 48"/>
                  <a:gd name="T4" fmla="*/ 1 w 41"/>
                  <a:gd name="T5" fmla="*/ 38 h 48"/>
                  <a:gd name="T6" fmla="*/ 34 w 41"/>
                  <a:gd name="T7" fmla="*/ 0 h 48"/>
                  <a:gd name="T8" fmla="*/ 5 w 41"/>
                  <a:gd name="T9" fmla="*/ 1 h 48"/>
                  <a:gd name="T10" fmla="*/ 24 w 41"/>
                  <a:gd name="T11" fmla="*/ 4 h 48"/>
                  <a:gd name="T12" fmla="*/ 0 w 41"/>
                  <a:gd name="T13" fmla="*/ 38 h 48"/>
                  <a:gd name="T14" fmla="*/ 32 w 41"/>
                  <a:gd name="T15" fmla="*/ 41 h 48"/>
                  <a:gd name="T16" fmla="*/ 31 w 41"/>
                  <a:gd name="T17" fmla="*/ 47 h 48"/>
                  <a:gd name="T18" fmla="*/ 41 w 41"/>
                  <a:gd name="T1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48">
                    <a:moveTo>
                      <a:pt x="41" y="47"/>
                    </a:moveTo>
                    <a:cubicBezTo>
                      <a:pt x="25" y="48"/>
                      <a:pt x="36" y="39"/>
                      <a:pt x="36" y="39"/>
                    </a:cubicBezTo>
                    <a:cubicBezTo>
                      <a:pt x="25" y="43"/>
                      <a:pt x="1" y="38"/>
                      <a:pt x="1" y="38"/>
                    </a:cubicBezTo>
                    <a:cubicBezTo>
                      <a:pt x="6" y="15"/>
                      <a:pt x="34" y="0"/>
                      <a:pt x="34" y="0"/>
                    </a:cubicBezTo>
                    <a:cubicBezTo>
                      <a:pt x="25" y="3"/>
                      <a:pt x="5" y="1"/>
                      <a:pt x="5" y="1"/>
                    </a:cubicBezTo>
                    <a:cubicBezTo>
                      <a:pt x="5" y="1"/>
                      <a:pt x="17" y="5"/>
                      <a:pt x="24" y="4"/>
                    </a:cubicBezTo>
                    <a:cubicBezTo>
                      <a:pt x="24" y="4"/>
                      <a:pt x="1" y="22"/>
                      <a:pt x="0" y="38"/>
                    </a:cubicBezTo>
                    <a:cubicBezTo>
                      <a:pt x="0" y="38"/>
                      <a:pt x="21" y="45"/>
                      <a:pt x="32" y="41"/>
                    </a:cubicBezTo>
                    <a:cubicBezTo>
                      <a:pt x="32" y="41"/>
                      <a:pt x="28" y="45"/>
                      <a:pt x="31" y="47"/>
                    </a:cubicBezTo>
                    <a:cubicBezTo>
                      <a:pt x="35" y="48"/>
                      <a:pt x="41" y="47"/>
                      <a:pt x="41" y="47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9" name="Freeform 502"/>
              <p:cNvSpPr>
                <a:spLocks/>
              </p:cNvSpPr>
              <p:nvPr/>
            </p:nvSpPr>
            <p:spPr bwMode="auto">
              <a:xfrm>
                <a:off x="2382" y="3404"/>
                <a:ext cx="107" cy="63"/>
              </a:xfrm>
              <a:custGeom>
                <a:avLst/>
                <a:gdLst>
                  <a:gd name="T0" fmla="*/ 33 w 45"/>
                  <a:gd name="T1" fmla="*/ 5 h 27"/>
                  <a:gd name="T2" fmla="*/ 0 w 45"/>
                  <a:gd name="T3" fmla="*/ 27 h 27"/>
                  <a:gd name="T4" fmla="*/ 45 w 45"/>
                  <a:gd name="T5" fmla="*/ 0 h 27"/>
                  <a:gd name="T6" fmla="*/ 33 w 45"/>
                  <a:gd name="T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7">
                    <a:moveTo>
                      <a:pt x="33" y="5"/>
                    </a:moveTo>
                    <a:cubicBezTo>
                      <a:pt x="33" y="5"/>
                      <a:pt x="10" y="23"/>
                      <a:pt x="0" y="27"/>
                    </a:cubicBezTo>
                    <a:cubicBezTo>
                      <a:pt x="0" y="27"/>
                      <a:pt x="26" y="15"/>
                      <a:pt x="45" y="0"/>
                    </a:cubicBezTo>
                    <a:cubicBezTo>
                      <a:pt x="33" y="5"/>
                      <a:pt x="33" y="5"/>
                      <a:pt x="33" y="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0" name="Freeform 503"/>
              <p:cNvSpPr>
                <a:spLocks/>
              </p:cNvSpPr>
              <p:nvPr/>
            </p:nvSpPr>
            <p:spPr bwMode="auto">
              <a:xfrm>
                <a:off x="2285" y="3430"/>
                <a:ext cx="90" cy="54"/>
              </a:xfrm>
              <a:custGeom>
                <a:avLst/>
                <a:gdLst>
                  <a:gd name="T0" fmla="*/ 38 w 38"/>
                  <a:gd name="T1" fmla="*/ 0 h 23"/>
                  <a:gd name="T2" fmla="*/ 0 w 38"/>
                  <a:gd name="T3" fmla="*/ 20 h 23"/>
                  <a:gd name="T4" fmla="*/ 36 w 38"/>
                  <a:gd name="T5" fmla="*/ 4 h 23"/>
                  <a:gd name="T6" fmla="*/ 38 w 3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3">
                    <a:moveTo>
                      <a:pt x="38" y="0"/>
                    </a:moveTo>
                    <a:cubicBezTo>
                      <a:pt x="38" y="0"/>
                      <a:pt x="9" y="18"/>
                      <a:pt x="0" y="20"/>
                    </a:cubicBezTo>
                    <a:cubicBezTo>
                      <a:pt x="0" y="20"/>
                      <a:pt x="5" y="23"/>
                      <a:pt x="36" y="4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1" name="Freeform 504"/>
              <p:cNvSpPr>
                <a:spLocks/>
              </p:cNvSpPr>
              <p:nvPr/>
            </p:nvSpPr>
            <p:spPr bwMode="auto">
              <a:xfrm>
                <a:off x="2271" y="3144"/>
                <a:ext cx="78" cy="52"/>
              </a:xfrm>
              <a:custGeom>
                <a:avLst/>
                <a:gdLst>
                  <a:gd name="T0" fmla="*/ 0 w 33"/>
                  <a:gd name="T1" fmla="*/ 22 h 22"/>
                  <a:gd name="T2" fmla="*/ 33 w 33"/>
                  <a:gd name="T3" fmla="*/ 0 h 22"/>
                  <a:gd name="T4" fmla="*/ 0 w 33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2">
                    <a:moveTo>
                      <a:pt x="0" y="22"/>
                    </a:moveTo>
                    <a:cubicBezTo>
                      <a:pt x="0" y="22"/>
                      <a:pt x="18" y="7"/>
                      <a:pt x="33" y="0"/>
                    </a:cubicBezTo>
                    <a:cubicBezTo>
                      <a:pt x="33" y="0"/>
                      <a:pt x="12" y="7"/>
                      <a:pt x="0" y="2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2" name="Freeform 505"/>
              <p:cNvSpPr>
                <a:spLocks/>
              </p:cNvSpPr>
              <p:nvPr/>
            </p:nvSpPr>
            <p:spPr bwMode="auto">
              <a:xfrm>
                <a:off x="2177" y="3148"/>
                <a:ext cx="78" cy="50"/>
              </a:xfrm>
              <a:custGeom>
                <a:avLst/>
                <a:gdLst>
                  <a:gd name="T0" fmla="*/ 0 w 33"/>
                  <a:gd name="T1" fmla="*/ 21 h 21"/>
                  <a:gd name="T2" fmla="*/ 33 w 33"/>
                  <a:gd name="T3" fmla="*/ 0 h 21"/>
                  <a:gd name="T4" fmla="*/ 0 w 33"/>
                  <a:gd name="T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21">
                    <a:moveTo>
                      <a:pt x="0" y="21"/>
                    </a:moveTo>
                    <a:cubicBezTo>
                      <a:pt x="0" y="21"/>
                      <a:pt x="17" y="7"/>
                      <a:pt x="33" y="0"/>
                    </a:cubicBezTo>
                    <a:cubicBezTo>
                      <a:pt x="33" y="0"/>
                      <a:pt x="12" y="7"/>
                      <a:pt x="0" y="2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3" name="Freeform 506"/>
              <p:cNvSpPr>
                <a:spLocks/>
              </p:cNvSpPr>
              <p:nvPr/>
            </p:nvSpPr>
            <p:spPr bwMode="auto">
              <a:xfrm>
                <a:off x="2184" y="3449"/>
                <a:ext cx="85" cy="66"/>
              </a:xfrm>
              <a:custGeom>
                <a:avLst/>
                <a:gdLst>
                  <a:gd name="T0" fmla="*/ 33 w 36"/>
                  <a:gd name="T1" fmla="*/ 5 h 28"/>
                  <a:gd name="T2" fmla="*/ 0 w 36"/>
                  <a:gd name="T3" fmla="*/ 28 h 28"/>
                  <a:gd name="T4" fmla="*/ 36 w 36"/>
                  <a:gd name="T5" fmla="*/ 0 h 28"/>
                  <a:gd name="T6" fmla="*/ 33 w 36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8">
                    <a:moveTo>
                      <a:pt x="33" y="5"/>
                    </a:moveTo>
                    <a:cubicBezTo>
                      <a:pt x="33" y="5"/>
                      <a:pt x="11" y="26"/>
                      <a:pt x="0" y="28"/>
                    </a:cubicBezTo>
                    <a:cubicBezTo>
                      <a:pt x="0" y="28"/>
                      <a:pt x="20" y="17"/>
                      <a:pt x="36" y="0"/>
                    </a:cubicBezTo>
                    <a:cubicBezTo>
                      <a:pt x="33" y="5"/>
                      <a:pt x="33" y="5"/>
                      <a:pt x="33" y="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4" name="Freeform 507"/>
              <p:cNvSpPr>
                <a:spLocks/>
              </p:cNvSpPr>
              <p:nvPr/>
            </p:nvSpPr>
            <p:spPr bwMode="auto">
              <a:xfrm>
                <a:off x="2004" y="3543"/>
                <a:ext cx="95" cy="17"/>
              </a:xfrm>
              <a:custGeom>
                <a:avLst/>
                <a:gdLst>
                  <a:gd name="T0" fmla="*/ 0 w 40"/>
                  <a:gd name="T1" fmla="*/ 0 h 7"/>
                  <a:gd name="T2" fmla="*/ 40 w 40"/>
                  <a:gd name="T3" fmla="*/ 2 h 7"/>
                  <a:gd name="T4" fmla="*/ 0 w 40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7">
                    <a:moveTo>
                      <a:pt x="0" y="0"/>
                    </a:moveTo>
                    <a:cubicBezTo>
                      <a:pt x="0" y="0"/>
                      <a:pt x="25" y="3"/>
                      <a:pt x="40" y="2"/>
                    </a:cubicBezTo>
                    <a:cubicBezTo>
                      <a:pt x="40" y="2"/>
                      <a:pt x="17" y="7"/>
                      <a:pt x="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5" name="Freeform 508"/>
              <p:cNvSpPr>
                <a:spLocks/>
              </p:cNvSpPr>
              <p:nvPr/>
            </p:nvSpPr>
            <p:spPr bwMode="auto">
              <a:xfrm>
                <a:off x="2068" y="3326"/>
                <a:ext cx="85" cy="59"/>
              </a:xfrm>
              <a:custGeom>
                <a:avLst/>
                <a:gdLst>
                  <a:gd name="T0" fmla="*/ 0 w 36"/>
                  <a:gd name="T1" fmla="*/ 25 h 25"/>
                  <a:gd name="T2" fmla="*/ 19 w 36"/>
                  <a:gd name="T3" fmla="*/ 8 h 25"/>
                  <a:gd name="T4" fmla="*/ 36 w 36"/>
                  <a:gd name="T5" fmla="*/ 0 h 25"/>
                  <a:gd name="T6" fmla="*/ 0 w 36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5">
                    <a:moveTo>
                      <a:pt x="0" y="25"/>
                    </a:moveTo>
                    <a:cubicBezTo>
                      <a:pt x="0" y="25"/>
                      <a:pt x="6" y="16"/>
                      <a:pt x="19" y="8"/>
                    </a:cubicBezTo>
                    <a:cubicBezTo>
                      <a:pt x="33" y="0"/>
                      <a:pt x="36" y="0"/>
                      <a:pt x="36" y="0"/>
                    </a:cubicBezTo>
                    <a:cubicBezTo>
                      <a:pt x="36" y="0"/>
                      <a:pt x="13" y="12"/>
                      <a:pt x="0" y="2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6" name="Freeform 509"/>
              <p:cNvSpPr>
                <a:spLocks/>
              </p:cNvSpPr>
              <p:nvPr/>
            </p:nvSpPr>
            <p:spPr bwMode="auto">
              <a:xfrm>
                <a:off x="2118" y="3404"/>
                <a:ext cx="49" cy="35"/>
              </a:xfrm>
              <a:custGeom>
                <a:avLst/>
                <a:gdLst>
                  <a:gd name="T0" fmla="*/ 0 w 21"/>
                  <a:gd name="T1" fmla="*/ 15 h 15"/>
                  <a:gd name="T2" fmla="*/ 21 w 21"/>
                  <a:gd name="T3" fmla="*/ 0 h 15"/>
                  <a:gd name="T4" fmla="*/ 0 w 2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cubicBezTo>
                      <a:pt x="0" y="15"/>
                      <a:pt x="11" y="5"/>
                      <a:pt x="21" y="0"/>
                    </a:cubicBezTo>
                    <a:cubicBezTo>
                      <a:pt x="21" y="0"/>
                      <a:pt x="4" y="15"/>
                      <a:pt x="0" y="1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7" name="Freeform 510"/>
              <p:cNvSpPr>
                <a:spLocks/>
              </p:cNvSpPr>
              <p:nvPr/>
            </p:nvSpPr>
            <p:spPr bwMode="auto">
              <a:xfrm>
                <a:off x="1990" y="3411"/>
                <a:ext cx="64" cy="35"/>
              </a:xfrm>
              <a:custGeom>
                <a:avLst/>
                <a:gdLst>
                  <a:gd name="T0" fmla="*/ 0 w 27"/>
                  <a:gd name="T1" fmla="*/ 15 h 15"/>
                  <a:gd name="T2" fmla="*/ 27 w 27"/>
                  <a:gd name="T3" fmla="*/ 0 h 15"/>
                  <a:gd name="T4" fmla="*/ 0 w 27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5">
                    <a:moveTo>
                      <a:pt x="0" y="15"/>
                    </a:moveTo>
                    <a:cubicBezTo>
                      <a:pt x="0" y="15"/>
                      <a:pt x="12" y="3"/>
                      <a:pt x="27" y="0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8" name="Freeform 511"/>
              <p:cNvSpPr>
                <a:spLocks/>
              </p:cNvSpPr>
              <p:nvPr/>
            </p:nvSpPr>
            <p:spPr bwMode="auto">
              <a:xfrm>
                <a:off x="2125" y="3538"/>
                <a:ext cx="97" cy="36"/>
              </a:xfrm>
              <a:custGeom>
                <a:avLst/>
                <a:gdLst>
                  <a:gd name="T0" fmla="*/ 41 w 41"/>
                  <a:gd name="T1" fmla="*/ 0 h 15"/>
                  <a:gd name="T2" fmla="*/ 0 w 41"/>
                  <a:gd name="T3" fmla="*/ 15 h 15"/>
                  <a:gd name="T4" fmla="*/ 39 w 41"/>
                  <a:gd name="T5" fmla="*/ 3 h 15"/>
                  <a:gd name="T6" fmla="*/ 41 w 41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5">
                    <a:moveTo>
                      <a:pt x="41" y="0"/>
                    </a:moveTo>
                    <a:cubicBezTo>
                      <a:pt x="41" y="0"/>
                      <a:pt x="9" y="14"/>
                      <a:pt x="0" y="15"/>
                    </a:cubicBezTo>
                    <a:cubicBezTo>
                      <a:pt x="0" y="15"/>
                      <a:pt x="10" y="14"/>
                      <a:pt x="39" y="3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9" name="Freeform 512"/>
              <p:cNvSpPr>
                <a:spLocks/>
              </p:cNvSpPr>
              <p:nvPr/>
            </p:nvSpPr>
            <p:spPr bwMode="auto">
              <a:xfrm>
                <a:off x="2120" y="3207"/>
                <a:ext cx="87" cy="38"/>
              </a:xfrm>
              <a:custGeom>
                <a:avLst/>
                <a:gdLst>
                  <a:gd name="T0" fmla="*/ 0 w 37"/>
                  <a:gd name="T1" fmla="*/ 16 h 16"/>
                  <a:gd name="T2" fmla="*/ 37 w 37"/>
                  <a:gd name="T3" fmla="*/ 0 h 16"/>
                  <a:gd name="T4" fmla="*/ 0 w 37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16">
                    <a:moveTo>
                      <a:pt x="0" y="16"/>
                    </a:moveTo>
                    <a:cubicBezTo>
                      <a:pt x="0" y="16"/>
                      <a:pt x="19" y="7"/>
                      <a:pt x="37" y="0"/>
                    </a:cubicBezTo>
                    <a:cubicBezTo>
                      <a:pt x="37" y="0"/>
                      <a:pt x="10" y="5"/>
                      <a:pt x="0" y="1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0" name="Freeform 513"/>
              <p:cNvSpPr>
                <a:spLocks/>
              </p:cNvSpPr>
              <p:nvPr/>
            </p:nvSpPr>
            <p:spPr bwMode="auto">
              <a:xfrm>
                <a:off x="1997" y="3333"/>
                <a:ext cx="85" cy="59"/>
              </a:xfrm>
              <a:custGeom>
                <a:avLst/>
                <a:gdLst>
                  <a:gd name="T0" fmla="*/ 0 w 36"/>
                  <a:gd name="T1" fmla="*/ 25 h 25"/>
                  <a:gd name="T2" fmla="*/ 19 w 36"/>
                  <a:gd name="T3" fmla="*/ 8 h 25"/>
                  <a:gd name="T4" fmla="*/ 36 w 36"/>
                  <a:gd name="T5" fmla="*/ 0 h 25"/>
                  <a:gd name="T6" fmla="*/ 0 w 36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5">
                    <a:moveTo>
                      <a:pt x="0" y="25"/>
                    </a:moveTo>
                    <a:cubicBezTo>
                      <a:pt x="0" y="25"/>
                      <a:pt x="5" y="16"/>
                      <a:pt x="19" y="8"/>
                    </a:cubicBezTo>
                    <a:cubicBezTo>
                      <a:pt x="32" y="0"/>
                      <a:pt x="36" y="0"/>
                      <a:pt x="36" y="0"/>
                    </a:cubicBezTo>
                    <a:cubicBezTo>
                      <a:pt x="36" y="0"/>
                      <a:pt x="12" y="12"/>
                      <a:pt x="0" y="2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1" name="Freeform 514"/>
              <p:cNvSpPr>
                <a:spLocks/>
              </p:cNvSpPr>
              <p:nvPr/>
            </p:nvSpPr>
            <p:spPr bwMode="auto">
              <a:xfrm>
                <a:off x="1425" y="3356"/>
                <a:ext cx="199" cy="251"/>
              </a:xfrm>
              <a:custGeom>
                <a:avLst/>
                <a:gdLst>
                  <a:gd name="T0" fmla="*/ 77 w 84"/>
                  <a:gd name="T1" fmla="*/ 63 h 106"/>
                  <a:gd name="T2" fmla="*/ 24 w 84"/>
                  <a:gd name="T3" fmla="*/ 95 h 106"/>
                  <a:gd name="T4" fmla="*/ 3 w 84"/>
                  <a:gd name="T5" fmla="*/ 69 h 106"/>
                  <a:gd name="T6" fmla="*/ 5 w 84"/>
                  <a:gd name="T7" fmla="*/ 52 h 106"/>
                  <a:gd name="T8" fmla="*/ 15 w 84"/>
                  <a:gd name="T9" fmla="*/ 44 h 106"/>
                  <a:gd name="T10" fmla="*/ 13 w 84"/>
                  <a:gd name="T11" fmla="*/ 38 h 106"/>
                  <a:gd name="T12" fmla="*/ 24 w 84"/>
                  <a:gd name="T13" fmla="*/ 31 h 106"/>
                  <a:gd name="T14" fmla="*/ 26 w 84"/>
                  <a:gd name="T15" fmla="*/ 22 h 106"/>
                  <a:gd name="T16" fmla="*/ 37 w 84"/>
                  <a:gd name="T17" fmla="*/ 22 h 106"/>
                  <a:gd name="T18" fmla="*/ 31 w 84"/>
                  <a:gd name="T19" fmla="*/ 20 h 106"/>
                  <a:gd name="T20" fmla="*/ 42 w 84"/>
                  <a:gd name="T21" fmla="*/ 9 h 106"/>
                  <a:gd name="T22" fmla="*/ 77 w 84"/>
                  <a:gd name="T23" fmla="*/ 15 h 106"/>
                  <a:gd name="T24" fmla="*/ 77 w 84"/>
                  <a:gd name="T25" fmla="*/ 6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106">
                    <a:moveTo>
                      <a:pt x="77" y="63"/>
                    </a:moveTo>
                    <a:cubicBezTo>
                      <a:pt x="77" y="63"/>
                      <a:pt x="43" y="106"/>
                      <a:pt x="24" y="95"/>
                    </a:cubicBezTo>
                    <a:cubicBezTo>
                      <a:pt x="5" y="84"/>
                      <a:pt x="7" y="78"/>
                      <a:pt x="3" y="69"/>
                    </a:cubicBezTo>
                    <a:cubicBezTo>
                      <a:pt x="0" y="61"/>
                      <a:pt x="4" y="57"/>
                      <a:pt x="5" y="52"/>
                    </a:cubicBezTo>
                    <a:cubicBezTo>
                      <a:pt x="6" y="47"/>
                      <a:pt x="11" y="44"/>
                      <a:pt x="15" y="44"/>
                    </a:cubicBezTo>
                    <a:cubicBezTo>
                      <a:pt x="15" y="44"/>
                      <a:pt x="6" y="48"/>
                      <a:pt x="13" y="38"/>
                    </a:cubicBezTo>
                    <a:cubicBezTo>
                      <a:pt x="20" y="29"/>
                      <a:pt x="24" y="31"/>
                      <a:pt x="24" y="31"/>
                    </a:cubicBezTo>
                    <a:cubicBezTo>
                      <a:pt x="24" y="31"/>
                      <a:pt x="15" y="31"/>
                      <a:pt x="26" y="22"/>
                    </a:cubicBezTo>
                    <a:cubicBezTo>
                      <a:pt x="30" y="19"/>
                      <a:pt x="37" y="22"/>
                      <a:pt x="37" y="22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2" y="11"/>
                      <a:pt x="42" y="9"/>
                    </a:cubicBezTo>
                    <a:cubicBezTo>
                      <a:pt x="52" y="7"/>
                      <a:pt x="70" y="0"/>
                      <a:pt x="77" y="15"/>
                    </a:cubicBezTo>
                    <a:cubicBezTo>
                      <a:pt x="84" y="30"/>
                      <a:pt x="77" y="63"/>
                      <a:pt x="77" y="63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2" name="Freeform 515"/>
              <p:cNvSpPr>
                <a:spLocks noEditPoints="1"/>
              </p:cNvSpPr>
              <p:nvPr/>
            </p:nvSpPr>
            <p:spPr bwMode="auto">
              <a:xfrm>
                <a:off x="1415" y="3359"/>
                <a:ext cx="220" cy="236"/>
              </a:xfrm>
              <a:custGeom>
                <a:avLst/>
                <a:gdLst>
                  <a:gd name="T0" fmla="*/ 35 w 93"/>
                  <a:gd name="T1" fmla="*/ 100 h 100"/>
                  <a:gd name="T2" fmla="*/ 26 w 93"/>
                  <a:gd name="T3" fmla="*/ 98 h 100"/>
                  <a:gd name="T4" fmla="*/ 5 w 93"/>
                  <a:gd name="T5" fmla="*/ 74 h 100"/>
                  <a:gd name="T6" fmla="*/ 3 w 93"/>
                  <a:gd name="T7" fmla="*/ 70 h 100"/>
                  <a:gd name="T8" fmla="*/ 4 w 93"/>
                  <a:gd name="T9" fmla="*/ 52 h 100"/>
                  <a:gd name="T10" fmla="*/ 5 w 93"/>
                  <a:gd name="T11" fmla="*/ 50 h 100"/>
                  <a:gd name="T12" fmla="*/ 10 w 93"/>
                  <a:gd name="T13" fmla="*/ 42 h 100"/>
                  <a:gd name="T14" fmla="*/ 14 w 93"/>
                  <a:gd name="T15" fmla="*/ 34 h 100"/>
                  <a:gd name="T16" fmla="*/ 20 w 93"/>
                  <a:gd name="T17" fmla="*/ 28 h 100"/>
                  <a:gd name="T18" fmla="*/ 27 w 93"/>
                  <a:gd name="T19" fmla="*/ 18 h 100"/>
                  <a:gd name="T20" fmla="*/ 31 w 93"/>
                  <a:gd name="T21" fmla="*/ 16 h 100"/>
                  <a:gd name="T22" fmla="*/ 45 w 93"/>
                  <a:gd name="T23" fmla="*/ 4 h 100"/>
                  <a:gd name="T24" fmla="*/ 50 w 93"/>
                  <a:gd name="T25" fmla="*/ 3 h 100"/>
                  <a:gd name="T26" fmla="*/ 66 w 93"/>
                  <a:gd name="T27" fmla="*/ 0 h 100"/>
                  <a:gd name="T28" fmla="*/ 85 w 93"/>
                  <a:gd name="T29" fmla="*/ 12 h 100"/>
                  <a:gd name="T30" fmla="*/ 85 w 93"/>
                  <a:gd name="T31" fmla="*/ 63 h 100"/>
                  <a:gd name="T32" fmla="*/ 85 w 93"/>
                  <a:gd name="T33" fmla="*/ 64 h 100"/>
                  <a:gd name="T34" fmla="*/ 84 w 93"/>
                  <a:gd name="T35" fmla="*/ 65 h 100"/>
                  <a:gd name="T36" fmla="*/ 35 w 93"/>
                  <a:gd name="T37" fmla="*/ 100 h 100"/>
                  <a:gd name="T38" fmla="*/ 17 w 93"/>
                  <a:gd name="T39" fmla="*/ 48 h 100"/>
                  <a:gd name="T40" fmla="*/ 13 w 93"/>
                  <a:gd name="T41" fmla="*/ 52 h 100"/>
                  <a:gd name="T42" fmla="*/ 12 w 93"/>
                  <a:gd name="T43" fmla="*/ 56 h 100"/>
                  <a:gd name="T44" fmla="*/ 12 w 93"/>
                  <a:gd name="T45" fmla="*/ 67 h 100"/>
                  <a:gd name="T46" fmla="*/ 13 w 93"/>
                  <a:gd name="T47" fmla="*/ 71 h 100"/>
                  <a:gd name="T48" fmla="*/ 30 w 93"/>
                  <a:gd name="T49" fmla="*/ 90 h 100"/>
                  <a:gd name="T50" fmla="*/ 35 w 93"/>
                  <a:gd name="T51" fmla="*/ 91 h 100"/>
                  <a:gd name="T52" fmla="*/ 76 w 93"/>
                  <a:gd name="T53" fmla="*/ 60 h 100"/>
                  <a:gd name="T54" fmla="*/ 77 w 93"/>
                  <a:gd name="T55" fmla="*/ 16 h 100"/>
                  <a:gd name="T56" fmla="*/ 66 w 93"/>
                  <a:gd name="T57" fmla="*/ 9 h 100"/>
                  <a:gd name="T58" fmla="*/ 52 w 93"/>
                  <a:gd name="T59" fmla="*/ 12 h 100"/>
                  <a:gd name="T60" fmla="*/ 47 w 93"/>
                  <a:gd name="T61" fmla="*/ 13 h 100"/>
                  <a:gd name="T62" fmla="*/ 41 w 93"/>
                  <a:gd name="T63" fmla="*/ 16 h 100"/>
                  <a:gd name="T64" fmla="*/ 42 w 93"/>
                  <a:gd name="T65" fmla="*/ 16 h 100"/>
                  <a:gd name="T66" fmla="*/ 40 w 93"/>
                  <a:gd name="T67" fmla="*/ 25 h 100"/>
                  <a:gd name="T68" fmla="*/ 35 w 93"/>
                  <a:gd name="T69" fmla="*/ 24 h 100"/>
                  <a:gd name="T70" fmla="*/ 33 w 93"/>
                  <a:gd name="T71" fmla="*/ 25 h 100"/>
                  <a:gd name="T72" fmla="*/ 31 w 93"/>
                  <a:gd name="T73" fmla="*/ 27 h 100"/>
                  <a:gd name="T74" fmla="*/ 41 w 93"/>
                  <a:gd name="T75" fmla="*/ 35 h 100"/>
                  <a:gd name="T76" fmla="*/ 28 w 93"/>
                  <a:gd name="T77" fmla="*/ 35 h 100"/>
                  <a:gd name="T78" fmla="*/ 28 w 93"/>
                  <a:gd name="T79" fmla="*/ 35 h 100"/>
                  <a:gd name="T80" fmla="*/ 26 w 93"/>
                  <a:gd name="T81" fmla="*/ 35 h 100"/>
                  <a:gd name="T82" fmla="*/ 21 w 93"/>
                  <a:gd name="T83" fmla="*/ 40 h 100"/>
                  <a:gd name="T84" fmla="*/ 20 w 93"/>
                  <a:gd name="T85" fmla="*/ 42 h 100"/>
                  <a:gd name="T86" fmla="*/ 21 w 93"/>
                  <a:gd name="T87" fmla="*/ 47 h 100"/>
                  <a:gd name="T88" fmla="*/ 17 w 93"/>
                  <a:gd name="T89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3" h="100">
                    <a:moveTo>
                      <a:pt x="35" y="100"/>
                    </a:moveTo>
                    <a:cubicBezTo>
                      <a:pt x="32" y="100"/>
                      <a:pt x="28" y="99"/>
                      <a:pt x="26" y="98"/>
                    </a:cubicBezTo>
                    <a:cubicBezTo>
                      <a:pt x="9" y="88"/>
                      <a:pt x="7" y="81"/>
                      <a:pt x="5" y="74"/>
                    </a:cubicBezTo>
                    <a:cubicBezTo>
                      <a:pt x="4" y="73"/>
                      <a:pt x="4" y="72"/>
                      <a:pt x="3" y="70"/>
                    </a:cubicBezTo>
                    <a:cubicBezTo>
                      <a:pt x="0" y="62"/>
                      <a:pt x="2" y="56"/>
                      <a:pt x="4" y="52"/>
                    </a:cubicBezTo>
                    <a:cubicBezTo>
                      <a:pt x="4" y="51"/>
                      <a:pt x="4" y="51"/>
                      <a:pt x="5" y="50"/>
                    </a:cubicBezTo>
                    <a:cubicBezTo>
                      <a:pt x="5" y="47"/>
                      <a:pt x="7" y="44"/>
                      <a:pt x="10" y="42"/>
                    </a:cubicBezTo>
                    <a:cubicBezTo>
                      <a:pt x="10" y="39"/>
                      <a:pt x="12" y="37"/>
                      <a:pt x="14" y="34"/>
                    </a:cubicBezTo>
                    <a:cubicBezTo>
                      <a:pt x="16" y="31"/>
                      <a:pt x="18" y="29"/>
                      <a:pt x="20" y="28"/>
                    </a:cubicBezTo>
                    <a:cubicBezTo>
                      <a:pt x="20" y="24"/>
                      <a:pt x="24" y="20"/>
                      <a:pt x="27" y="18"/>
                    </a:cubicBezTo>
                    <a:cubicBezTo>
                      <a:pt x="28" y="17"/>
                      <a:pt x="29" y="16"/>
                      <a:pt x="31" y="16"/>
                    </a:cubicBezTo>
                    <a:cubicBezTo>
                      <a:pt x="32" y="12"/>
                      <a:pt x="36" y="5"/>
                      <a:pt x="45" y="4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5" y="1"/>
                      <a:pt x="60" y="0"/>
                      <a:pt x="66" y="0"/>
                    </a:cubicBezTo>
                    <a:cubicBezTo>
                      <a:pt x="75" y="0"/>
                      <a:pt x="82" y="4"/>
                      <a:pt x="85" y="12"/>
                    </a:cubicBezTo>
                    <a:cubicBezTo>
                      <a:pt x="93" y="28"/>
                      <a:pt x="86" y="60"/>
                      <a:pt x="85" y="63"/>
                    </a:cubicBezTo>
                    <a:cubicBezTo>
                      <a:pt x="85" y="64"/>
                      <a:pt x="85" y="64"/>
                      <a:pt x="85" y="64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1" y="69"/>
                      <a:pt x="56" y="100"/>
                      <a:pt x="35" y="100"/>
                    </a:cubicBezTo>
                    <a:close/>
                    <a:moveTo>
                      <a:pt x="17" y="48"/>
                    </a:moveTo>
                    <a:cubicBezTo>
                      <a:pt x="15" y="49"/>
                      <a:pt x="14" y="51"/>
                      <a:pt x="13" y="52"/>
                    </a:cubicBezTo>
                    <a:cubicBezTo>
                      <a:pt x="13" y="53"/>
                      <a:pt x="13" y="55"/>
                      <a:pt x="12" y="56"/>
                    </a:cubicBezTo>
                    <a:cubicBezTo>
                      <a:pt x="11" y="59"/>
                      <a:pt x="10" y="62"/>
                      <a:pt x="12" y="67"/>
                    </a:cubicBezTo>
                    <a:cubicBezTo>
                      <a:pt x="12" y="68"/>
                      <a:pt x="13" y="70"/>
                      <a:pt x="13" y="71"/>
                    </a:cubicBezTo>
                    <a:cubicBezTo>
                      <a:pt x="15" y="77"/>
                      <a:pt x="17" y="82"/>
                      <a:pt x="30" y="90"/>
                    </a:cubicBezTo>
                    <a:cubicBezTo>
                      <a:pt x="32" y="91"/>
                      <a:pt x="33" y="91"/>
                      <a:pt x="35" y="91"/>
                    </a:cubicBezTo>
                    <a:cubicBezTo>
                      <a:pt x="48" y="91"/>
                      <a:pt x="69" y="69"/>
                      <a:pt x="76" y="60"/>
                    </a:cubicBezTo>
                    <a:cubicBezTo>
                      <a:pt x="78" y="50"/>
                      <a:pt x="82" y="26"/>
                      <a:pt x="77" y="16"/>
                    </a:cubicBezTo>
                    <a:cubicBezTo>
                      <a:pt x="75" y="11"/>
                      <a:pt x="71" y="9"/>
                      <a:pt x="66" y="9"/>
                    </a:cubicBezTo>
                    <a:cubicBezTo>
                      <a:pt x="61" y="9"/>
                      <a:pt x="56" y="11"/>
                      <a:pt x="52" y="12"/>
                    </a:cubicBezTo>
                    <a:cubicBezTo>
                      <a:pt x="50" y="12"/>
                      <a:pt x="48" y="12"/>
                      <a:pt x="47" y="13"/>
                    </a:cubicBezTo>
                    <a:cubicBezTo>
                      <a:pt x="44" y="13"/>
                      <a:pt x="42" y="15"/>
                      <a:pt x="41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4" y="24"/>
                      <a:pt x="33" y="24"/>
                      <a:pt x="33" y="25"/>
                    </a:cubicBezTo>
                    <a:cubicBezTo>
                      <a:pt x="32" y="26"/>
                      <a:pt x="31" y="26"/>
                      <a:pt x="31" y="27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7" y="35"/>
                      <a:pt x="27" y="35"/>
                      <a:pt x="26" y="35"/>
                    </a:cubicBezTo>
                    <a:cubicBezTo>
                      <a:pt x="25" y="35"/>
                      <a:pt x="23" y="36"/>
                      <a:pt x="21" y="40"/>
                    </a:cubicBezTo>
                    <a:cubicBezTo>
                      <a:pt x="20" y="40"/>
                      <a:pt x="20" y="41"/>
                      <a:pt x="20" y="42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8"/>
                      <a:pt x="17" y="4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3" name="Freeform 516"/>
              <p:cNvSpPr>
                <a:spLocks/>
              </p:cNvSpPr>
              <p:nvPr/>
            </p:nvSpPr>
            <p:spPr bwMode="auto">
              <a:xfrm>
                <a:off x="1465" y="3491"/>
                <a:ext cx="199" cy="189"/>
              </a:xfrm>
              <a:custGeom>
                <a:avLst/>
                <a:gdLst>
                  <a:gd name="T0" fmla="*/ 84 w 84"/>
                  <a:gd name="T1" fmla="*/ 31 h 80"/>
                  <a:gd name="T2" fmla="*/ 74 w 84"/>
                  <a:gd name="T3" fmla="*/ 55 h 80"/>
                  <a:gd name="T4" fmla="*/ 44 w 84"/>
                  <a:gd name="T5" fmla="*/ 77 h 80"/>
                  <a:gd name="T6" fmla="*/ 15 w 84"/>
                  <a:gd name="T7" fmla="*/ 66 h 80"/>
                  <a:gd name="T8" fmla="*/ 7 w 84"/>
                  <a:gd name="T9" fmla="*/ 41 h 80"/>
                  <a:gd name="T10" fmla="*/ 17 w 84"/>
                  <a:gd name="T11" fmla="*/ 36 h 80"/>
                  <a:gd name="T12" fmla="*/ 8 w 84"/>
                  <a:gd name="T13" fmla="*/ 40 h 80"/>
                  <a:gd name="T14" fmla="*/ 20 w 84"/>
                  <a:gd name="T15" fmla="*/ 28 h 80"/>
                  <a:gd name="T16" fmla="*/ 32 w 84"/>
                  <a:gd name="T17" fmla="*/ 27 h 80"/>
                  <a:gd name="T18" fmla="*/ 18 w 84"/>
                  <a:gd name="T19" fmla="*/ 29 h 80"/>
                  <a:gd name="T20" fmla="*/ 30 w 84"/>
                  <a:gd name="T21" fmla="*/ 20 h 80"/>
                  <a:gd name="T22" fmla="*/ 39 w 84"/>
                  <a:gd name="T23" fmla="*/ 19 h 80"/>
                  <a:gd name="T24" fmla="*/ 37 w 84"/>
                  <a:gd name="T25" fmla="*/ 12 h 80"/>
                  <a:gd name="T26" fmla="*/ 63 w 84"/>
                  <a:gd name="T27" fmla="*/ 6 h 80"/>
                  <a:gd name="T28" fmla="*/ 84 w 84"/>
                  <a:gd name="T29" fmla="*/ 3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0">
                    <a:moveTo>
                      <a:pt x="84" y="31"/>
                    </a:moveTo>
                    <a:cubicBezTo>
                      <a:pt x="74" y="55"/>
                      <a:pt x="74" y="55"/>
                      <a:pt x="74" y="55"/>
                    </a:cubicBezTo>
                    <a:cubicBezTo>
                      <a:pt x="74" y="55"/>
                      <a:pt x="48" y="74"/>
                      <a:pt x="44" y="77"/>
                    </a:cubicBezTo>
                    <a:cubicBezTo>
                      <a:pt x="38" y="80"/>
                      <a:pt x="29" y="77"/>
                      <a:pt x="15" y="66"/>
                    </a:cubicBezTo>
                    <a:cubicBezTo>
                      <a:pt x="5" y="58"/>
                      <a:pt x="0" y="47"/>
                      <a:pt x="7" y="41"/>
                    </a:cubicBezTo>
                    <a:cubicBezTo>
                      <a:pt x="14" y="34"/>
                      <a:pt x="17" y="36"/>
                      <a:pt x="17" y="36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11" y="28"/>
                      <a:pt x="20" y="28"/>
                    </a:cubicBezTo>
                    <a:cubicBezTo>
                      <a:pt x="29" y="27"/>
                      <a:pt x="32" y="27"/>
                      <a:pt x="32" y="27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21" y="21"/>
                      <a:pt x="30" y="20"/>
                    </a:cubicBezTo>
                    <a:cubicBezTo>
                      <a:pt x="35" y="19"/>
                      <a:pt x="39" y="19"/>
                      <a:pt x="39" y="19"/>
                    </a:cubicBezTo>
                    <a:cubicBezTo>
                      <a:pt x="39" y="19"/>
                      <a:pt x="24" y="22"/>
                      <a:pt x="37" y="12"/>
                    </a:cubicBezTo>
                    <a:cubicBezTo>
                      <a:pt x="43" y="7"/>
                      <a:pt x="58" y="0"/>
                      <a:pt x="63" y="6"/>
                    </a:cubicBezTo>
                    <a:cubicBezTo>
                      <a:pt x="67" y="12"/>
                      <a:pt x="84" y="31"/>
                      <a:pt x="84" y="3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4" name="Freeform 517"/>
              <p:cNvSpPr>
                <a:spLocks noEditPoints="1"/>
              </p:cNvSpPr>
              <p:nvPr/>
            </p:nvSpPr>
            <p:spPr bwMode="auto">
              <a:xfrm>
                <a:off x="1463" y="3489"/>
                <a:ext cx="213" cy="196"/>
              </a:xfrm>
              <a:custGeom>
                <a:avLst/>
                <a:gdLst>
                  <a:gd name="T0" fmla="*/ 39 w 90"/>
                  <a:gd name="T1" fmla="*/ 83 h 83"/>
                  <a:gd name="T2" fmla="*/ 13 w 90"/>
                  <a:gd name="T3" fmla="*/ 71 h 83"/>
                  <a:gd name="T4" fmla="*/ 0 w 90"/>
                  <a:gd name="T5" fmla="*/ 49 h 83"/>
                  <a:gd name="T6" fmla="*/ 4 w 90"/>
                  <a:gd name="T7" fmla="*/ 39 h 83"/>
                  <a:gd name="T8" fmla="*/ 17 w 90"/>
                  <a:gd name="T9" fmla="*/ 25 h 83"/>
                  <a:gd name="T10" fmla="*/ 29 w 90"/>
                  <a:gd name="T11" fmla="*/ 17 h 83"/>
                  <a:gd name="T12" fmla="*/ 35 w 90"/>
                  <a:gd name="T13" fmla="*/ 9 h 83"/>
                  <a:gd name="T14" fmla="*/ 58 w 90"/>
                  <a:gd name="T15" fmla="*/ 0 h 83"/>
                  <a:gd name="T16" fmla="*/ 67 w 90"/>
                  <a:gd name="T17" fmla="*/ 4 h 83"/>
                  <a:gd name="T18" fmla="*/ 88 w 90"/>
                  <a:gd name="T19" fmla="*/ 29 h 83"/>
                  <a:gd name="T20" fmla="*/ 90 w 90"/>
                  <a:gd name="T21" fmla="*/ 31 h 83"/>
                  <a:gd name="T22" fmla="*/ 79 w 90"/>
                  <a:gd name="T23" fmla="*/ 59 h 83"/>
                  <a:gd name="T24" fmla="*/ 78 w 90"/>
                  <a:gd name="T25" fmla="*/ 60 h 83"/>
                  <a:gd name="T26" fmla="*/ 47 w 90"/>
                  <a:gd name="T27" fmla="*/ 82 h 83"/>
                  <a:gd name="T28" fmla="*/ 39 w 90"/>
                  <a:gd name="T29" fmla="*/ 83 h 83"/>
                  <a:gd name="T30" fmla="*/ 12 w 90"/>
                  <a:gd name="T31" fmla="*/ 44 h 83"/>
                  <a:gd name="T32" fmla="*/ 11 w 90"/>
                  <a:gd name="T33" fmla="*/ 45 h 83"/>
                  <a:gd name="T34" fmla="*/ 9 w 90"/>
                  <a:gd name="T35" fmla="*/ 49 h 83"/>
                  <a:gd name="T36" fmla="*/ 19 w 90"/>
                  <a:gd name="T37" fmla="*/ 64 h 83"/>
                  <a:gd name="T38" fmla="*/ 39 w 90"/>
                  <a:gd name="T39" fmla="*/ 74 h 83"/>
                  <a:gd name="T40" fmla="*/ 43 w 90"/>
                  <a:gd name="T41" fmla="*/ 73 h 83"/>
                  <a:gd name="T42" fmla="*/ 71 w 90"/>
                  <a:gd name="T43" fmla="*/ 53 h 83"/>
                  <a:gd name="T44" fmla="*/ 79 w 90"/>
                  <a:gd name="T45" fmla="*/ 33 h 83"/>
                  <a:gd name="T46" fmla="*/ 60 w 90"/>
                  <a:gd name="T47" fmla="*/ 10 h 83"/>
                  <a:gd name="T48" fmla="*/ 58 w 90"/>
                  <a:gd name="T49" fmla="*/ 9 h 83"/>
                  <a:gd name="T50" fmla="*/ 41 w 90"/>
                  <a:gd name="T51" fmla="*/ 17 h 83"/>
                  <a:gd name="T52" fmla="*/ 40 w 90"/>
                  <a:gd name="T53" fmla="*/ 17 h 83"/>
                  <a:gd name="T54" fmla="*/ 41 w 90"/>
                  <a:gd name="T55" fmla="*/ 25 h 83"/>
                  <a:gd name="T56" fmla="*/ 35 w 90"/>
                  <a:gd name="T57" fmla="*/ 25 h 83"/>
                  <a:gd name="T58" fmla="*/ 33 w 90"/>
                  <a:gd name="T59" fmla="*/ 25 h 83"/>
                  <a:gd name="T60" fmla="*/ 34 w 90"/>
                  <a:gd name="T61" fmla="*/ 33 h 83"/>
                  <a:gd name="T62" fmla="*/ 24 w 90"/>
                  <a:gd name="T63" fmla="*/ 34 h 83"/>
                  <a:gd name="T64" fmla="*/ 30 w 90"/>
                  <a:gd name="T65" fmla="*/ 37 h 83"/>
                  <a:gd name="T66" fmla="*/ 12 w 90"/>
                  <a:gd name="T67" fmla="*/ 4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0" h="83">
                    <a:moveTo>
                      <a:pt x="39" y="83"/>
                    </a:moveTo>
                    <a:cubicBezTo>
                      <a:pt x="32" y="83"/>
                      <a:pt x="23" y="79"/>
                      <a:pt x="13" y="71"/>
                    </a:cubicBezTo>
                    <a:cubicBezTo>
                      <a:pt x="5" y="64"/>
                      <a:pt x="0" y="56"/>
                      <a:pt x="0" y="49"/>
                    </a:cubicBezTo>
                    <a:cubicBezTo>
                      <a:pt x="0" y="45"/>
                      <a:pt x="2" y="42"/>
                      <a:pt x="4" y="39"/>
                    </a:cubicBezTo>
                    <a:cubicBezTo>
                      <a:pt x="5" y="37"/>
                      <a:pt x="9" y="28"/>
                      <a:pt x="17" y="25"/>
                    </a:cubicBezTo>
                    <a:cubicBezTo>
                      <a:pt x="18" y="22"/>
                      <a:pt x="22" y="18"/>
                      <a:pt x="29" y="17"/>
                    </a:cubicBezTo>
                    <a:cubicBezTo>
                      <a:pt x="30" y="14"/>
                      <a:pt x="33" y="11"/>
                      <a:pt x="35" y="9"/>
                    </a:cubicBezTo>
                    <a:cubicBezTo>
                      <a:pt x="40" y="6"/>
                      <a:pt x="50" y="0"/>
                      <a:pt x="58" y="0"/>
                    </a:cubicBezTo>
                    <a:cubicBezTo>
                      <a:pt x="63" y="0"/>
                      <a:pt x="66" y="2"/>
                      <a:pt x="67" y="4"/>
                    </a:cubicBezTo>
                    <a:cubicBezTo>
                      <a:pt x="72" y="10"/>
                      <a:pt x="88" y="29"/>
                      <a:pt x="88" y="29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5" y="62"/>
                      <a:pt x="51" y="79"/>
                      <a:pt x="47" y="82"/>
                    </a:cubicBezTo>
                    <a:cubicBezTo>
                      <a:pt x="45" y="83"/>
                      <a:pt x="42" y="83"/>
                      <a:pt x="39" y="83"/>
                    </a:cubicBezTo>
                    <a:close/>
                    <a:moveTo>
                      <a:pt x="12" y="44"/>
                    </a:moveTo>
                    <a:cubicBezTo>
                      <a:pt x="12" y="45"/>
                      <a:pt x="12" y="45"/>
                      <a:pt x="11" y="45"/>
                    </a:cubicBezTo>
                    <a:cubicBezTo>
                      <a:pt x="10" y="46"/>
                      <a:pt x="9" y="47"/>
                      <a:pt x="9" y="49"/>
                    </a:cubicBezTo>
                    <a:cubicBezTo>
                      <a:pt x="10" y="53"/>
                      <a:pt x="13" y="59"/>
                      <a:pt x="19" y="64"/>
                    </a:cubicBezTo>
                    <a:cubicBezTo>
                      <a:pt x="30" y="72"/>
                      <a:pt x="36" y="74"/>
                      <a:pt x="39" y="74"/>
                    </a:cubicBezTo>
                    <a:cubicBezTo>
                      <a:pt x="40" y="74"/>
                      <a:pt x="42" y="74"/>
                      <a:pt x="43" y="73"/>
                    </a:cubicBezTo>
                    <a:cubicBezTo>
                      <a:pt x="45" y="72"/>
                      <a:pt x="61" y="61"/>
                      <a:pt x="71" y="5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5" y="27"/>
                      <a:pt x="64" y="15"/>
                      <a:pt x="60" y="10"/>
                    </a:cubicBezTo>
                    <a:cubicBezTo>
                      <a:pt x="60" y="10"/>
                      <a:pt x="59" y="9"/>
                      <a:pt x="58" y="9"/>
                    </a:cubicBezTo>
                    <a:cubicBezTo>
                      <a:pt x="53" y="9"/>
                      <a:pt x="45" y="14"/>
                      <a:pt x="41" y="17"/>
                    </a:cubicBezTo>
                    <a:cubicBezTo>
                      <a:pt x="41" y="17"/>
                      <a:pt x="40" y="17"/>
                      <a:pt x="40" y="17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37" y="26"/>
                      <a:pt x="35" y="25"/>
                    </a:cubicBezTo>
                    <a:cubicBezTo>
                      <a:pt x="34" y="25"/>
                      <a:pt x="33" y="25"/>
                      <a:pt x="33" y="25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30" y="37"/>
                      <a:pt x="30" y="37"/>
                      <a:pt x="30" y="37"/>
                    </a:cubicBezTo>
                    <a:lnTo>
                      <a:pt x="12" y="44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5" name="Freeform 518"/>
              <p:cNvSpPr>
                <a:spLocks/>
              </p:cNvSpPr>
              <p:nvPr/>
            </p:nvSpPr>
            <p:spPr bwMode="auto">
              <a:xfrm>
                <a:off x="2035" y="3531"/>
                <a:ext cx="201" cy="66"/>
              </a:xfrm>
              <a:custGeom>
                <a:avLst/>
                <a:gdLst>
                  <a:gd name="T0" fmla="*/ 25 w 85"/>
                  <a:gd name="T1" fmla="*/ 28 h 28"/>
                  <a:gd name="T2" fmla="*/ 10 w 85"/>
                  <a:gd name="T3" fmla="*/ 24 h 28"/>
                  <a:gd name="T4" fmla="*/ 10 w 85"/>
                  <a:gd name="T5" fmla="*/ 23 h 28"/>
                  <a:gd name="T6" fmla="*/ 4 w 85"/>
                  <a:gd name="T7" fmla="*/ 23 h 28"/>
                  <a:gd name="T8" fmla="*/ 0 w 85"/>
                  <a:gd name="T9" fmla="*/ 18 h 28"/>
                  <a:gd name="T10" fmla="*/ 5 w 85"/>
                  <a:gd name="T11" fmla="*/ 13 h 28"/>
                  <a:gd name="T12" fmla="*/ 31 w 85"/>
                  <a:gd name="T13" fmla="*/ 13 h 28"/>
                  <a:gd name="T14" fmla="*/ 32 w 85"/>
                  <a:gd name="T15" fmla="*/ 19 h 28"/>
                  <a:gd name="T16" fmla="*/ 68 w 85"/>
                  <a:gd name="T17" fmla="*/ 12 h 28"/>
                  <a:gd name="T18" fmla="*/ 75 w 85"/>
                  <a:gd name="T19" fmla="*/ 6 h 28"/>
                  <a:gd name="T20" fmla="*/ 85 w 85"/>
                  <a:gd name="T21" fmla="*/ 0 h 28"/>
                  <a:gd name="T22" fmla="*/ 83 w 85"/>
                  <a:gd name="T23" fmla="*/ 11 h 28"/>
                  <a:gd name="T24" fmla="*/ 74 w 85"/>
                  <a:gd name="T25" fmla="*/ 20 h 28"/>
                  <a:gd name="T26" fmla="*/ 72 w 85"/>
                  <a:gd name="T27" fmla="*/ 22 h 28"/>
                  <a:gd name="T28" fmla="*/ 66 w 85"/>
                  <a:gd name="T29" fmla="*/ 24 h 28"/>
                  <a:gd name="T30" fmla="*/ 65 w 85"/>
                  <a:gd name="T31" fmla="*/ 23 h 28"/>
                  <a:gd name="T32" fmla="*/ 26 w 85"/>
                  <a:gd name="T33" fmla="*/ 28 h 28"/>
                  <a:gd name="T34" fmla="*/ 25 w 85"/>
                  <a:gd name="T3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28">
                    <a:moveTo>
                      <a:pt x="25" y="28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15"/>
                      <a:pt x="3" y="13"/>
                      <a:pt x="5" y="13"/>
                    </a:cubicBezTo>
                    <a:cubicBezTo>
                      <a:pt x="19" y="15"/>
                      <a:pt x="31" y="13"/>
                      <a:pt x="31" y="13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52" y="18"/>
                      <a:pt x="62" y="15"/>
                      <a:pt x="68" y="12"/>
                    </a:cubicBezTo>
                    <a:cubicBezTo>
                      <a:pt x="70" y="11"/>
                      <a:pt x="72" y="8"/>
                      <a:pt x="75" y="6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2" y="13"/>
                      <a:pt x="81" y="16"/>
                      <a:pt x="74" y="20"/>
                    </a:cubicBezTo>
                    <a:cubicBezTo>
                      <a:pt x="72" y="21"/>
                      <a:pt x="72" y="22"/>
                      <a:pt x="72" y="22"/>
                    </a:cubicBezTo>
                    <a:cubicBezTo>
                      <a:pt x="71" y="24"/>
                      <a:pt x="68" y="25"/>
                      <a:pt x="66" y="24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57" y="26"/>
                      <a:pt x="44" y="28"/>
                      <a:pt x="26" y="28"/>
                    </a:cubicBezTo>
                    <a:lnTo>
                      <a:pt x="25" y="28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6" name="Freeform 519"/>
              <p:cNvSpPr>
                <a:spLocks/>
              </p:cNvSpPr>
              <p:nvPr/>
            </p:nvSpPr>
            <p:spPr bwMode="auto">
              <a:xfrm>
                <a:off x="1697" y="3444"/>
                <a:ext cx="352" cy="130"/>
              </a:xfrm>
              <a:custGeom>
                <a:avLst/>
                <a:gdLst>
                  <a:gd name="T0" fmla="*/ 121 w 149"/>
                  <a:gd name="T1" fmla="*/ 9 h 55"/>
                  <a:gd name="T2" fmla="*/ 111 w 149"/>
                  <a:gd name="T3" fmla="*/ 3 h 55"/>
                  <a:gd name="T4" fmla="*/ 97 w 149"/>
                  <a:gd name="T5" fmla="*/ 7 h 55"/>
                  <a:gd name="T6" fmla="*/ 77 w 149"/>
                  <a:gd name="T7" fmla="*/ 11 h 55"/>
                  <a:gd name="T8" fmla="*/ 83 w 149"/>
                  <a:gd name="T9" fmla="*/ 15 h 55"/>
                  <a:gd name="T10" fmla="*/ 72 w 149"/>
                  <a:gd name="T11" fmla="*/ 8 h 55"/>
                  <a:gd name="T12" fmla="*/ 58 w 149"/>
                  <a:gd name="T13" fmla="*/ 14 h 55"/>
                  <a:gd name="T14" fmla="*/ 66 w 149"/>
                  <a:gd name="T15" fmla="*/ 21 h 55"/>
                  <a:gd name="T16" fmla="*/ 59 w 149"/>
                  <a:gd name="T17" fmla="*/ 16 h 55"/>
                  <a:gd name="T18" fmla="*/ 32 w 149"/>
                  <a:gd name="T19" fmla="*/ 15 h 55"/>
                  <a:gd name="T20" fmla="*/ 20 w 149"/>
                  <a:gd name="T21" fmla="*/ 11 h 55"/>
                  <a:gd name="T22" fmla="*/ 0 w 149"/>
                  <a:gd name="T23" fmla="*/ 28 h 55"/>
                  <a:gd name="T24" fmla="*/ 21 w 149"/>
                  <a:gd name="T25" fmla="*/ 43 h 55"/>
                  <a:gd name="T26" fmla="*/ 29 w 149"/>
                  <a:gd name="T27" fmla="*/ 39 h 55"/>
                  <a:gd name="T28" fmla="*/ 50 w 149"/>
                  <a:gd name="T29" fmla="*/ 41 h 55"/>
                  <a:gd name="T30" fmla="*/ 41 w 149"/>
                  <a:gd name="T31" fmla="*/ 37 h 55"/>
                  <a:gd name="T32" fmla="*/ 50 w 149"/>
                  <a:gd name="T33" fmla="*/ 41 h 55"/>
                  <a:gd name="T34" fmla="*/ 73 w 149"/>
                  <a:gd name="T35" fmla="*/ 41 h 55"/>
                  <a:gd name="T36" fmla="*/ 68 w 149"/>
                  <a:gd name="T37" fmla="*/ 36 h 55"/>
                  <a:gd name="T38" fmla="*/ 74 w 149"/>
                  <a:gd name="T39" fmla="*/ 41 h 55"/>
                  <a:gd name="T40" fmla="*/ 98 w 149"/>
                  <a:gd name="T41" fmla="*/ 43 h 55"/>
                  <a:gd name="T42" fmla="*/ 94 w 149"/>
                  <a:gd name="T43" fmla="*/ 39 h 55"/>
                  <a:gd name="T44" fmla="*/ 120 w 149"/>
                  <a:gd name="T45" fmla="*/ 46 h 55"/>
                  <a:gd name="T46" fmla="*/ 112 w 149"/>
                  <a:gd name="T47" fmla="*/ 36 h 55"/>
                  <a:gd name="T48" fmla="*/ 148 w 149"/>
                  <a:gd name="T49" fmla="*/ 55 h 55"/>
                  <a:gd name="T50" fmla="*/ 140 w 149"/>
                  <a:gd name="T51" fmla="*/ 46 h 55"/>
                  <a:gd name="T52" fmla="*/ 149 w 149"/>
                  <a:gd name="T53" fmla="*/ 40 h 55"/>
                  <a:gd name="T54" fmla="*/ 135 w 149"/>
                  <a:gd name="T55" fmla="*/ 34 h 55"/>
                  <a:gd name="T56" fmla="*/ 148 w 149"/>
                  <a:gd name="T57" fmla="*/ 22 h 55"/>
                  <a:gd name="T58" fmla="*/ 128 w 149"/>
                  <a:gd name="T59" fmla="*/ 21 h 55"/>
                  <a:gd name="T60" fmla="*/ 136 w 149"/>
                  <a:gd name="T61" fmla="*/ 8 h 55"/>
                  <a:gd name="T62" fmla="*/ 121 w 149"/>
                  <a:gd name="T63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9" h="55">
                    <a:moveTo>
                      <a:pt x="121" y="9"/>
                    </a:moveTo>
                    <a:cubicBezTo>
                      <a:pt x="111" y="3"/>
                      <a:pt x="111" y="3"/>
                      <a:pt x="111" y="3"/>
                    </a:cubicBezTo>
                    <a:cubicBezTo>
                      <a:pt x="107" y="0"/>
                      <a:pt x="103" y="8"/>
                      <a:pt x="97" y="7"/>
                    </a:cubicBezTo>
                    <a:cubicBezTo>
                      <a:pt x="90" y="6"/>
                      <a:pt x="77" y="11"/>
                      <a:pt x="77" y="11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3" y="15"/>
                      <a:pt x="79" y="12"/>
                      <a:pt x="72" y="8"/>
                    </a:cubicBezTo>
                    <a:cubicBezTo>
                      <a:pt x="66" y="4"/>
                      <a:pt x="58" y="14"/>
                      <a:pt x="58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44" y="5"/>
                      <a:pt x="32" y="15"/>
                      <a:pt x="32" y="15"/>
                    </a:cubicBezTo>
                    <a:cubicBezTo>
                      <a:pt x="27" y="12"/>
                      <a:pt x="20" y="11"/>
                      <a:pt x="20" y="1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7" y="33"/>
                      <a:pt x="21" y="43"/>
                      <a:pt x="21" y="43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41" y="46"/>
                      <a:pt x="50" y="41"/>
                      <a:pt x="50" y="41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9" y="47"/>
                      <a:pt x="73" y="41"/>
                      <a:pt x="73" y="41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87" y="47"/>
                      <a:pt x="98" y="43"/>
                      <a:pt x="98" y="43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102" y="49"/>
                      <a:pt x="120" y="46"/>
                      <a:pt x="120" y="4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9" y="49"/>
                      <a:pt x="134" y="54"/>
                      <a:pt x="148" y="55"/>
                    </a:cubicBezTo>
                    <a:cubicBezTo>
                      <a:pt x="148" y="55"/>
                      <a:pt x="144" y="52"/>
                      <a:pt x="140" y="46"/>
                    </a:cubicBezTo>
                    <a:cubicBezTo>
                      <a:pt x="149" y="40"/>
                      <a:pt x="149" y="40"/>
                      <a:pt x="149" y="40"/>
                    </a:cubicBezTo>
                    <a:cubicBezTo>
                      <a:pt x="135" y="34"/>
                      <a:pt x="135" y="34"/>
                      <a:pt x="135" y="34"/>
                    </a:cubicBezTo>
                    <a:cubicBezTo>
                      <a:pt x="135" y="34"/>
                      <a:pt x="137" y="23"/>
                      <a:pt x="148" y="22"/>
                    </a:cubicBezTo>
                    <a:cubicBezTo>
                      <a:pt x="148" y="22"/>
                      <a:pt x="133" y="22"/>
                      <a:pt x="128" y="21"/>
                    </a:cubicBezTo>
                    <a:cubicBezTo>
                      <a:pt x="128" y="21"/>
                      <a:pt x="131" y="10"/>
                      <a:pt x="136" y="8"/>
                    </a:cubicBezTo>
                    <a:cubicBezTo>
                      <a:pt x="142" y="7"/>
                      <a:pt x="125" y="9"/>
                      <a:pt x="121" y="9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7" name="Freeform 520"/>
              <p:cNvSpPr>
                <a:spLocks noEditPoints="1"/>
              </p:cNvSpPr>
              <p:nvPr/>
            </p:nvSpPr>
            <p:spPr bwMode="auto">
              <a:xfrm>
                <a:off x="1676" y="3439"/>
                <a:ext cx="404" cy="149"/>
              </a:xfrm>
              <a:custGeom>
                <a:avLst/>
                <a:gdLst>
                  <a:gd name="T0" fmla="*/ 156 w 171"/>
                  <a:gd name="T1" fmla="*/ 62 h 63"/>
                  <a:gd name="T2" fmla="*/ 124 w 171"/>
                  <a:gd name="T3" fmla="*/ 53 h 63"/>
                  <a:gd name="T4" fmla="*/ 98 w 171"/>
                  <a:gd name="T5" fmla="*/ 51 h 63"/>
                  <a:gd name="T6" fmla="*/ 69 w 171"/>
                  <a:gd name="T7" fmla="*/ 50 h 63"/>
                  <a:gd name="T8" fmla="*/ 51 w 171"/>
                  <a:gd name="T9" fmla="*/ 49 h 63"/>
                  <a:gd name="T10" fmla="*/ 28 w 171"/>
                  <a:gd name="T11" fmla="*/ 51 h 63"/>
                  <a:gd name="T12" fmla="*/ 8 w 171"/>
                  <a:gd name="T13" fmla="*/ 34 h 63"/>
                  <a:gd name="T14" fmla="*/ 27 w 171"/>
                  <a:gd name="T15" fmla="*/ 8 h 63"/>
                  <a:gd name="T16" fmla="*/ 41 w 171"/>
                  <a:gd name="T17" fmla="*/ 12 h 63"/>
                  <a:gd name="T18" fmla="*/ 65 w 171"/>
                  <a:gd name="T19" fmla="*/ 11 h 63"/>
                  <a:gd name="T20" fmla="*/ 84 w 171"/>
                  <a:gd name="T21" fmla="*/ 6 h 63"/>
                  <a:gd name="T22" fmla="*/ 106 w 171"/>
                  <a:gd name="T23" fmla="*/ 4 h 63"/>
                  <a:gd name="T24" fmla="*/ 111 w 171"/>
                  <a:gd name="T25" fmla="*/ 3 h 63"/>
                  <a:gd name="T26" fmla="*/ 123 w 171"/>
                  <a:gd name="T27" fmla="*/ 1 h 63"/>
                  <a:gd name="T28" fmla="*/ 141 w 171"/>
                  <a:gd name="T29" fmla="*/ 6 h 63"/>
                  <a:gd name="T30" fmla="*/ 151 w 171"/>
                  <a:gd name="T31" fmla="*/ 9 h 63"/>
                  <a:gd name="T32" fmla="*/ 144 w 171"/>
                  <a:gd name="T33" fmla="*/ 19 h 63"/>
                  <a:gd name="T34" fmla="*/ 157 w 171"/>
                  <a:gd name="T35" fmla="*/ 28 h 63"/>
                  <a:gd name="T36" fmla="*/ 167 w 171"/>
                  <a:gd name="T37" fmla="*/ 41 h 63"/>
                  <a:gd name="T38" fmla="*/ 160 w 171"/>
                  <a:gd name="T39" fmla="*/ 53 h 63"/>
                  <a:gd name="T40" fmla="*/ 130 w 171"/>
                  <a:gd name="T41" fmla="*/ 42 h 63"/>
                  <a:gd name="T42" fmla="*/ 142 w 171"/>
                  <a:gd name="T43" fmla="*/ 47 h 63"/>
                  <a:gd name="T44" fmla="*/ 139 w 171"/>
                  <a:gd name="T45" fmla="*/ 38 h 63"/>
                  <a:gd name="T46" fmla="*/ 143 w 171"/>
                  <a:gd name="T47" fmla="*/ 28 h 63"/>
                  <a:gd name="T48" fmla="*/ 130 w 171"/>
                  <a:gd name="T49" fmla="*/ 26 h 63"/>
                  <a:gd name="T50" fmla="*/ 135 w 171"/>
                  <a:gd name="T51" fmla="*/ 15 h 63"/>
                  <a:gd name="T52" fmla="*/ 128 w 171"/>
                  <a:gd name="T53" fmla="*/ 15 h 63"/>
                  <a:gd name="T54" fmla="*/ 116 w 171"/>
                  <a:gd name="T55" fmla="*/ 11 h 63"/>
                  <a:gd name="T56" fmla="*/ 94 w 171"/>
                  <a:gd name="T57" fmla="*/ 15 h 63"/>
                  <a:gd name="T58" fmla="*/ 79 w 171"/>
                  <a:gd name="T59" fmla="*/ 14 h 63"/>
                  <a:gd name="T60" fmla="*/ 78 w 171"/>
                  <a:gd name="T61" fmla="*/ 19 h 63"/>
                  <a:gd name="T62" fmla="*/ 66 w 171"/>
                  <a:gd name="T63" fmla="*/ 22 h 63"/>
                  <a:gd name="T64" fmla="*/ 44 w 171"/>
                  <a:gd name="T65" fmla="*/ 20 h 63"/>
                  <a:gd name="T66" fmla="*/ 39 w 171"/>
                  <a:gd name="T67" fmla="*/ 21 h 63"/>
                  <a:gd name="T68" fmla="*/ 18 w 171"/>
                  <a:gd name="T69" fmla="*/ 28 h 63"/>
                  <a:gd name="T70" fmla="*/ 38 w 171"/>
                  <a:gd name="T71" fmla="*/ 36 h 63"/>
                  <a:gd name="T72" fmla="*/ 49 w 171"/>
                  <a:gd name="T73" fmla="*/ 40 h 63"/>
                  <a:gd name="T74" fmla="*/ 64 w 171"/>
                  <a:gd name="T75" fmla="*/ 40 h 63"/>
                  <a:gd name="T76" fmla="*/ 73 w 171"/>
                  <a:gd name="T77" fmla="*/ 41 h 63"/>
                  <a:gd name="T78" fmla="*/ 86 w 171"/>
                  <a:gd name="T79" fmla="*/ 39 h 63"/>
                  <a:gd name="T80" fmla="*/ 101 w 171"/>
                  <a:gd name="T81" fmla="*/ 41 h 63"/>
                  <a:gd name="T82" fmla="*/ 110 w 171"/>
                  <a:gd name="T83" fmla="*/ 41 h 63"/>
                  <a:gd name="T84" fmla="*/ 117 w 171"/>
                  <a:gd name="T85" fmla="*/ 41 h 63"/>
                  <a:gd name="T86" fmla="*/ 130 w 171"/>
                  <a:gd name="T87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1" h="63">
                    <a:moveTo>
                      <a:pt x="171" y="63"/>
                    </a:moveTo>
                    <a:cubicBezTo>
                      <a:pt x="156" y="62"/>
                      <a:pt x="156" y="62"/>
                      <a:pt x="156" y="62"/>
                    </a:cubicBezTo>
                    <a:cubicBezTo>
                      <a:pt x="145" y="61"/>
                      <a:pt x="136" y="58"/>
                      <a:pt x="129" y="53"/>
                    </a:cubicBezTo>
                    <a:cubicBezTo>
                      <a:pt x="128" y="53"/>
                      <a:pt x="126" y="53"/>
                      <a:pt x="124" y="53"/>
                    </a:cubicBezTo>
                    <a:cubicBezTo>
                      <a:pt x="119" y="53"/>
                      <a:pt x="113" y="53"/>
                      <a:pt x="107" y="50"/>
                    </a:cubicBezTo>
                    <a:cubicBezTo>
                      <a:pt x="105" y="50"/>
                      <a:pt x="102" y="51"/>
                      <a:pt x="98" y="51"/>
                    </a:cubicBezTo>
                    <a:cubicBezTo>
                      <a:pt x="92" y="51"/>
                      <a:pt x="87" y="50"/>
                      <a:pt x="83" y="48"/>
                    </a:cubicBezTo>
                    <a:cubicBezTo>
                      <a:pt x="81" y="49"/>
                      <a:pt x="75" y="50"/>
                      <a:pt x="69" y="50"/>
                    </a:cubicBezTo>
                    <a:cubicBezTo>
                      <a:pt x="66" y="50"/>
                      <a:pt x="62" y="50"/>
                      <a:pt x="59" y="48"/>
                    </a:cubicBezTo>
                    <a:cubicBezTo>
                      <a:pt x="57" y="49"/>
                      <a:pt x="54" y="49"/>
                      <a:pt x="51" y="49"/>
                    </a:cubicBezTo>
                    <a:cubicBezTo>
                      <a:pt x="46" y="49"/>
                      <a:pt x="42" y="48"/>
                      <a:pt x="38" y="46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6"/>
                      <a:pt x="22" y="39"/>
                      <a:pt x="8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9"/>
                      <a:pt x="36" y="9"/>
                      <a:pt x="41" y="12"/>
                    </a:cubicBezTo>
                    <a:cubicBezTo>
                      <a:pt x="43" y="10"/>
                      <a:pt x="47" y="8"/>
                      <a:pt x="53" y="8"/>
                    </a:cubicBezTo>
                    <a:cubicBezTo>
                      <a:pt x="57" y="8"/>
                      <a:pt x="61" y="9"/>
                      <a:pt x="65" y="11"/>
                    </a:cubicBezTo>
                    <a:cubicBezTo>
                      <a:pt x="67" y="9"/>
                      <a:pt x="72" y="4"/>
                      <a:pt x="78" y="4"/>
                    </a:cubicBezTo>
                    <a:cubicBezTo>
                      <a:pt x="80" y="4"/>
                      <a:pt x="82" y="5"/>
                      <a:pt x="84" y="6"/>
                    </a:cubicBezTo>
                    <a:cubicBezTo>
                      <a:pt x="85" y="7"/>
                      <a:pt x="86" y="7"/>
                      <a:pt x="86" y="8"/>
                    </a:cubicBezTo>
                    <a:cubicBezTo>
                      <a:pt x="91" y="6"/>
                      <a:pt x="101" y="3"/>
                      <a:pt x="106" y="4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8" y="4"/>
                      <a:pt x="109" y="3"/>
                      <a:pt x="111" y="3"/>
                    </a:cubicBezTo>
                    <a:cubicBezTo>
                      <a:pt x="113" y="1"/>
                      <a:pt x="115" y="0"/>
                      <a:pt x="118" y="0"/>
                    </a:cubicBezTo>
                    <a:cubicBezTo>
                      <a:pt x="120" y="0"/>
                      <a:pt x="121" y="0"/>
                      <a:pt x="123" y="1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4" y="6"/>
                      <a:pt x="138" y="6"/>
                      <a:pt x="141" y="6"/>
                    </a:cubicBezTo>
                    <a:cubicBezTo>
                      <a:pt x="143" y="5"/>
                      <a:pt x="145" y="5"/>
                      <a:pt x="146" y="5"/>
                    </a:cubicBezTo>
                    <a:cubicBezTo>
                      <a:pt x="150" y="5"/>
                      <a:pt x="151" y="9"/>
                      <a:pt x="151" y="9"/>
                    </a:cubicBezTo>
                    <a:cubicBezTo>
                      <a:pt x="151" y="11"/>
                      <a:pt x="151" y="13"/>
                      <a:pt x="147" y="15"/>
                    </a:cubicBezTo>
                    <a:cubicBezTo>
                      <a:pt x="146" y="15"/>
                      <a:pt x="145" y="17"/>
                      <a:pt x="144" y="19"/>
                    </a:cubicBezTo>
                    <a:cubicBezTo>
                      <a:pt x="148" y="19"/>
                      <a:pt x="154" y="19"/>
                      <a:pt x="157" y="19"/>
                    </a:cubicBezTo>
                    <a:cubicBezTo>
                      <a:pt x="157" y="28"/>
                      <a:pt x="157" y="28"/>
                      <a:pt x="157" y="28"/>
                    </a:cubicBezTo>
                    <a:cubicBezTo>
                      <a:pt x="153" y="29"/>
                      <a:pt x="151" y="31"/>
                      <a:pt x="150" y="33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58" y="52"/>
                      <a:pt x="160" y="53"/>
                      <a:pt x="160" y="53"/>
                    </a:cubicBezTo>
                    <a:lnTo>
                      <a:pt x="171" y="63"/>
                    </a:lnTo>
                    <a:close/>
                    <a:moveTo>
                      <a:pt x="130" y="42"/>
                    </a:moveTo>
                    <a:cubicBezTo>
                      <a:pt x="134" y="46"/>
                      <a:pt x="139" y="48"/>
                      <a:pt x="145" y="50"/>
                    </a:cubicBezTo>
                    <a:cubicBezTo>
                      <a:pt x="142" y="47"/>
                      <a:pt x="142" y="47"/>
                      <a:pt x="142" y="47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35"/>
                      <a:pt x="140" y="31"/>
                      <a:pt x="143" y="28"/>
                    </a:cubicBezTo>
                    <a:cubicBezTo>
                      <a:pt x="140" y="28"/>
                      <a:pt x="138" y="28"/>
                      <a:pt x="136" y="27"/>
                    </a:cubicBezTo>
                    <a:cubicBezTo>
                      <a:pt x="130" y="26"/>
                      <a:pt x="130" y="26"/>
                      <a:pt x="130" y="26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32" y="20"/>
                      <a:pt x="133" y="18"/>
                      <a:pt x="135" y="15"/>
                    </a:cubicBezTo>
                    <a:cubicBezTo>
                      <a:pt x="132" y="16"/>
                      <a:pt x="130" y="15"/>
                      <a:pt x="129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8" y="9"/>
                      <a:pt x="117" y="10"/>
                      <a:pt x="116" y="11"/>
                    </a:cubicBezTo>
                    <a:cubicBezTo>
                      <a:pt x="113" y="12"/>
                      <a:pt x="109" y="14"/>
                      <a:pt x="105" y="13"/>
                    </a:cubicBezTo>
                    <a:cubicBezTo>
                      <a:pt x="102" y="13"/>
                      <a:pt x="98" y="14"/>
                      <a:pt x="94" y="15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21"/>
                      <a:pt x="85" y="18"/>
                      <a:pt x="79" y="14"/>
                    </a:cubicBezTo>
                    <a:cubicBezTo>
                      <a:pt x="78" y="13"/>
                      <a:pt x="76" y="14"/>
                      <a:pt x="74" y="16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1" y="19"/>
                      <a:pt x="57" y="18"/>
                      <a:pt x="53" y="18"/>
                    </a:cubicBezTo>
                    <a:cubicBezTo>
                      <a:pt x="48" y="18"/>
                      <a:pt x="44" y="20"/>
                      <a:pt x="44" y="20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6" y="19"/>
                      <a:pt x="33" y="18"/>
                      <a:pt x="30" y="1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5" y="32"/>
                      <a:pt x="30" y="36"/>
                      <a:pt x="32" y="39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9"/>
                      <a:pt x="46" y="40"/>
                      <a:pt x="49" y="40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7" y="41"/>
                      <a:pt x="70" y="41"/>
                      <a:pt x="73" y="41"/>
                    </a:cubicBezTo>
                    <a:cubicBezTo>
                      <a:pt x="73" y="41"/>
                      <a:pt x="73" y="41"/>
                      <a:pt x="73" y="41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9" y="41"/>
                      <a:pt x="94" y="42"/>
                      <a:pt x="98" y="42"/>
                    </a:cubicBezTo>
                    <a:cubicBezTo>
                      <a:pt x="99" y="42"/>
                      <a:pt x="100" y="42"/>
                      <a:pt x="101" y="41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12" y="42"/>
                      <a:pt x="116" y="43"/>
                      <a:pt x="119" y="44"/>
                    </a:cubicBezTo>
                    <a:cubicBezTo>
                      <a:pt x="118" y="43"/>
                      <a:pt x="117" y="42"/>
                      <a:pt x="117" y="41"/>
                    </a:cubicBezTo>
                    <a:cubicBezTo>
                      <a:pt x="124" y="35"/>
                      <a:pt x="124" y="35"/>
                      <a:pt x="124" y="35"/>
                    </a:cubicBezTo>
                    <a:lnTo>
                      <a:pt x="130" y="4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8" name="Freeform 521"/>
              <p:cNvSpPr>
                <a:spLocks/>
              </p:cNvSpPr>
              <p:nvPr/>
            </p:nvSpPr>
            <p:spPr bwMode="auto">
              <a:xfrm>
                <a:off x="2141" y="3056"/>
                <a:ext cx="355" cy="497"/>
              </a:xfrm>
              <a:custGeom>
                <a:avLst/>
                <a:gdLst>
                  <a:gd name="T0" fmla="*/ 76 w 150"/>
                  <a:gd name="T1" fmla="*/ 210 h 210"/>
                  <a:gd name="T2" fmla="*/ 70 w 150"/>
                  <a:gd name="T3" fmla="*/ 210 h 210"/>
                  <a:gd name="T4" fmla="*/ 65 w 150"/>
                  <a:gd name="T5" fmla="*/ 205 h 210"/>
                  <a:gd name="T6" fmla="*/ 70 w 150"/>
                  <a:gd name="T7" fmla="*/ 201 h 210"/>
                  <a:gd name="T8" fmla="*/ 138 w 150"/>
                  <a:gd name="T9" fmla="*/ 172 h 210"/>
                  <a:gd name="T10" fmla="*/ 112 w 150"/>
                  <a:gd name="T11" fmla="*/ 148 h 210"/>
                  <a:gd name="T12" fmla="*/ 100 w 150"/>
                  <a:gd name="T13" fmla="*/ 17 h 210"/>
                  <a:gd name="T14" fmla="*/ 99 w 150"/>
                  <a:gd name="T15" fmla="*/ 17 h 210"/>
                  <a:gd name="T16" fmla="*/ 98 w 150"/>
                  <a:gd name="T17" fmla="*/ 16 h 210"/>
                  <a:gd name="T18" fmla="*/ 56 w 150"/>
                  <a:gd name="T19" fmla="*/ 26 h 210"/>
                  <a:gd name="T20" fmla="*/ 64 w 150"/>
                  <a:gd name="T21" fmla="*/ 25 h 210"/>
                  <a:gd name="T22" fmla="*/ 65 w 150"/>
                  <a:gd name="T23" fmla="*/ 34 h 210"/>
                  <a:gd name="T24" fmla="*/ 52 w 150"/>
                  <a:gd name="T25" fmla="*/ 36 h 210"/>
                  <a:gd name="T26" fmla="*/ 15 w 150"/>
                  <a:gd name="T27" fmla="*/ 61 h 210"/>
                  <a:gd name="T28" fmla="*/ 10 w 150"/>
                  <a:gd name="T29" fmla="*/ 70 h 210"/>
                  <a:gd name="T30" fmla="*/ 3 w 150"/>
                  <a:gd name="T31" fmla="*/ 72 h 210"/>
                  <a:gd name="T32" fmla="*/ 2 w 150"/>
                  <a:gd name="T33" fmla="*/ 65 h 210"/>
                  <a:gd name="T34" fmla="*/ 7 w 150"/>
                  <a:gd name="T35" fmla="*/ 56 h 210"/>
                  <a:gd name="T36" fmla="*/ 37 w 150"/>
                  <a:gd name="T37" fmla="*/ 31 h 210"/>
                  <a:gd name="T38" fmla="*/ 40 w 150"/>
                  <a:gd name="T39" fmla="*/ 28 h 210"/>
                  <a:gd name="T40" fmla="*/ 100 w 150"/>
                  <a:gd name="T41" fmla="*/ 7 h 210"/>
                  <a:gd name="T42" fmla="*/ 108 w 150"/>
                  <a:gd name="T43" fmla="*/ 6 h 210"/>
                  <a:gd name="T44" fmla="*/ 121 w 150"/>
                  <a:gd name="T45" fmla="*/ 144 h 210"/>
                  <a:gd name="T46" fmla="*/ 150 w 150"/>
                  <a:gd name="T47" fmla="*/ 171 h 210"/>
                  <a:gd name="T48" fmla="*/ 148 w 150"/>
                  <a:gd name="T49" fmla="*/ 175 h 210"/>
                  <a:gd name="T50" fmla="*/ 76 w 150"/>
                  <a:gd name="T51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0" h="210">
                    <a:moveTo>
                      <a:pt x="76" y="210"/>
                    </a:moveTo>
                    <a:cubicBezTo>
                      <a:pt x="74" y="210"/>
                      <a:pt x="72" y="210"/>
                      <a:pt x="70" y="210"/>
                    </a:cubicBezTo>
                    <a:cubicBezTo>
                      <a:pt x="67" y="210"/>
                      <a:pt x="65" y="208"/>
                      <a:pt x="65" y="205"/>
                    </a:cubicBezTo>
                    <a:cubicBezTo>
                      <a:pt x="66" y="203"/>
                      <a:pt x="68" y="201"/>
                      <a:pt x="70" y="201"/>
                    </a:cubicBezTo>
                    <a:cubicBezTo>
                      <a:pt x="107" y="203"/>
                      <a:pt x="130" y="181"/>
                      <a:pt x="138" y="172"/>
                    </a:cubicBezTo>
                    <a:cubicBezTo>
                      <a:pt x="112" y="148"/>
                      <a:pt x="112" y="148"/>
                      <a:pt x="112" y="148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98" y="16"/>
                      <a:pt x="98" y="16"/>
                      <a:pt x="98" y="16"/>
                    </a:cubicBezTo>
                    <a:cubicBezTo>
                      <a:pt x="97" y="16"/>
                      <a:pt x="77" y="10"/>
                      <a:pt x="56" y="26"/>
                    </a:cubicBezTo>
                    <a:cubicBezTo>
                      <a:pt x="61" y="25"/>
                      <a:pt x="64" y="25"/>
                      <a:pt x="64" y="25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2" y="35"/>
                      <a:pt x="56" y="36"/>
                      <a:pt x="52" y="36"/>
                    </a:cubicBezTo>
                    <a:cubicBezTo>
                      <a:pt x="41" y="38"/>
                      <a:pt x="25" y="44"/>
                      <a:pt x="15" y="61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8" y="72"/>
                      <a:pt x="6" y="73"/>
                      <a:pt x="3" y="72"/>
                    </a:cubicBezTo>
                    <a:cubicBezTo>
                      <a:pt x="1" y="70"/>
                      <a:pt x="0" y="67"/>
                      <a:pt x="2" y="6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15" y="42"/>
                      <a:pt x="27" y="35"/>
                      <a:pt x="37" y="31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66" y="0"/>
                      <a:pt x="94" y="5"/>
                      <a:pt x="100" y="7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21" y="144"/>
                      <a:pt x="121" y="144"/>
                      <a:pt x="121" y="144"/>
                    </a:cubicBezTo>
                    <a:cubicBezTo>
                      <a:pt x="150" y="171"/>
                      <a:pt x="150" y="171"/>
                      <a:pt x="150" y="171"/>
                    </a:cubicBezTo>
                    <a:cubicBezTo>
                      <a:pt x="148" y="175"/>
                      <a:pt x="148" y="175"/>
                      <a:pt x="148" y="175"/>
                    </a:cubicBezTo>
                    <a:cubicBezTo>
                      <a:pt x="147" y="176"/>
                      <a:pt x="122" y="210"/>
                      <a:pt x="76" y="21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9" name="Freeform 522"/>
              <p:cNvSpPr>
                <a:spLocks/>
              </p:cNvSpPr>
              <p:nvPr/>
            </p:nvSpPr>
            <p:spPr bwMode="auto">
              <a:xfrm>
                <a:off x="1605" y="3309"/>
                <a:ext cx="167" cy="218"/>
              </a:xfrm>
              <a:custGeom>
                <a:avLst/>
                <a:gdLst>
                  <a:gd name="T0" fmla="*/ 17 w 71"/>
                  <a:gd name="T1" fmla="*/ 81 h 92"/>
                  <a:gd name="T2" fmla="*/ 43 w 71"/>
                  <a:gd name="T3" fmla="*/ 85 h 92"/>
                  <a:gd name="T4" fmla="*/ 63 w 71"/>
                  <a:gd name="T5" fmla="*/ 59 h 92"/>
                  <a:gd name="T6" fmla="*/ 70 w 71"/>
                  <a:gd name="T7" fmla="*/ 45 h 92"/>
                  <a:gd name="T8" fmla="*/ 63 w 71"/>
                  <a:gd name="T9" fmla="*/ 38 h 92"/>
                  <a:gd name="T10" fmla="*/ 51 w 71"/>
                  <a:gd name="T11" fmla="*/ 10 h 92"/>
                  <a:gd name="T12" fmla="*/ 31 w 71"/>
                  <a:gd name="T13" fmla="*/ 11 h 92"/>
                  <a:gd name="T14" fmla="*/ 13 w 71"/>
                  <a:gd name="T15" fmla="*/ 12 h 92"/>
                  <a:gd name="T16" fmla="*/ 1 w 71"/>
                  <a:gd name="T17" fmla="*/ 30 h 92"/>
                  <a:gd name="T18" fmla="*/ 3 w 71"/>
                  <a:gd name="T19" fmla="*/ 42 h 92"/>
                  <a:gd name="T20" fmla="*/ 17 w 71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92">
                    <a:moveTo>
                      <a:pt x="17" y="81"/>
                    </a:moveTo>
                    <a:cubicBezTo>
                      <a:pt x="17" y="81"/>
                      <a:pt x="27" y="92"/>
                      <a:pt x="43" y="85"/>
                    </a:cubicBezTo>
                    <a:cubicBezTo>
                      <a:pt x="59" y="79"/>
                      <a:pt x="62" y="65"/>
                      <a:pt x="63" y="59"/>
                    </a:cubicBezTo>
                    <a:cubicBezTo>
                      <a:pt x="64" y="53"/>
                      <a:pt x="68" y="51"/>
                      <a:pt x="70" y="45"/>
                    </a:cubicBezTo>
                    <a:cubicBezTo>
                      <a:pt x="71" y="38"/>
                      <a:pt x="65" y="36"/>
                      <a:pt x="63" y="38"/>
                    </a:cubicBezTo>
                    <a:cubicBezTo>
                      <a:pt x="70" y="41"/>
                      <a:pt x="70" y="19"/>
                      <a:pt x="51" y="10"/>
                    </a:cubicBezTo>
                    <a:cubicBezTo>
                      <a:pt x="32" y="0"/>
                      <a:pt x="25" y="8"/>
                      <a:pt x="31" y="11"/>
                    </a:cubicBezTo>
                    <a:cubicBezTo>
                      <a:pt x="31" y="7"/>
                      <a:pt x="19" y="7"/>
                      <a:pt x="13" y="12"/>
                    </a:cubicBezTo>
                    <a:cubicBezTo>
                      <a:pt x="8" y="16"/>
                      <a:pt x="0" y="20"/>
                      <a:pt x="1" y="30"/>
                    </a:cubicBezTo>
                    <a:cubicBezTo>
                      <a:pt x="1" y="30"/>
                      <a:pt x="0" y="38"/>
                      <a:pt x="3" y="42"/>
                    </a:cubicBezTo>
                    <a:lnTo>
                      <a:pt x="17" y="81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0" name="Freeform 523"/>
              <p:cNvSpPr>
                <a:spLocks noEditPoints="1"/>
              </p:cNvSpPr>
              <p:nvPr/>
            </p:nvSpPr>
            <p:spPr bwMode="auto">
              <a:xfrm>
                <a:off x="1595" y="3307"/>
                <a:ext cx="187" cy="220"/>
              </a:xfrm>
              <a:custGeom>
                <a:avLst/>
                <a:gdLst>
                  <a:gd name="T0" fmla="*/ 37 w 79"/>
                  <a:gd name="T1" fmla="*/ 93 h 93"/>
                  <a:gd name="T2" fmla="*/ 37 w 79"/>
                  <a:gd name="T3" fmla="*/ 93 h 93"/>
                  <a:gd name="T4" fmla="*/ 18 w 79"/>
                  <a:gd name="T5" fmla="*/ 85 h 93"/>
                  <a:gd name="T6" fmla="*/ 17 w 79"/>
                  <a:gd name="T7" fmla="*/ 84 h 93"/>
                  <a:gd name="T8" fmla="*/ 3 w 79"/>
                  <a:gd name="T9" fmla="*/ 45 h 93"/>
                  <a:gd name="T10" fmla="*/ 0 w 79"/>
                  <a:gd name="T11" fmla="*/ 31 h 93"/>
                  <a:gd name="T12" fmla="*/ 12 w 79"/>
                  <a:gd name="T13" fmla="*/ 11 h 93"/>
                  <a:gd name="T14" fmla="*/ 14 w 79"/>
                  <a:gd name="T15" fmla="*/ 9 h 93"/>
                  <a:gd name="T16" fmla="*/ 29 w 79"/>
                  <a:gd name="T17" fmla="*/ 4 h 93"/>
                  <a:gd name="T18" fmla="*/ 31 w 79"/>
                  <a:gd name="T19" fmla="*/ 4 h 93"/>
                  <a:gd name="T20" fmla="*/ 57 w 79"/>
                  <a:gd name="T21" fmla="*/ 6 h 93"/>
                  <a:gd name="T22" fmla="*/ 76 w 79"/>
                  <a:gd name="T23" fmla="*/ 31 h 93"/>
                  <a:gd name="T24" fmla="*/ 76 w 79"/>
                  <a:gd name="T25" fmla="*/ 36 h 93"/>
                  <a:gd name="T26" fmla="*/ 78 w 79"/>
                  <a:gd name="T27" fmla="*/ 47 h 93"/>
                  <a:gd name="T28" fmla="*/ 74 w 79"/>
                  <a:gd name="T29" fmla="*/ 56 h 93"/>
                  <a:gd name="T30" fmla="*/ 71 w 79"/>
                  <a:gd name="T31" fmla="*/ 61 h 93"/>
                  <a:gd name="T32" fmla="*/ 49 w 79"/>
                  <a:gd name="T33" fmla="*/ 91 h 93"/>
                  <a:gd name="T34" fmla="*/ 37 w 79"/>
                  <a:gd name="T35" fmla="*/ 93 h 93"/>
                  <a:gd name="T36" fmla="*/ 25 w 79"/>
                  <a:gd name="T37" fmla="*/ 79 h 93"/>
                  <a:gd name="T38" fmla="*/ 37 w 79"/>
                  <a:gd name="T39" fmla="*/ 84 h 93"/>
                  <a:gd name="T40" fmla="*/ 37 w 79"/>
                  <a:gd name="T41" fmla="*/ 84 h 93"/>
                  <a:gd name="T42" fmla="*/ 45 w 79"/>
                  <a:gd name="T43" fmla="*/ 82 h 93"/>
                  <a:gd name="T44" fmla="*/ 62 w 79"/>
                  <a:gd name="T45" fmla="*/ 59 h 93"/>
                  <a:gd name="T46" fmla="*/ 62 w 79"/>
                  <a:gd name="T47" fmla="*/ 59 h 93"/>
                  <a:gd name="T48" fmla="*/ 66 w 79"/>
                  <a:gd name="T49" fmla="*/ 50 h 93"/>
                  <a:gd name="T50" fmla="*/ 69 w 79"/>
                  <a:gd name="T51" fmla="*/ 45 h 93"/>
                  <a:gd name="T52" fmla="*/ 69 w 79"/>
                  <a:gd name="T53" fmla="*/ 43 h 93"/>
                  <a:gd name="T54" fmla="*/ 65 w 79"/>
                  <a:gd name="T55" fmla="*/ 43 h 93"/>
                  <a:gd name="T56" fmla="*/ 58 w 79"/>
                  <a:gd name="T57" fmla="*/ 39 h 93"/>
                  <a:gd name="T58" fmla="*/ 65 w 79"/>
                  <a:gd name="T59" fmla="*/ 35 h 93"/>
                  <a:gd name="T60" fmla="*/ 67 w 79"/>
                  <a:gd name="T61" fmla="*/ 34 h 93"/>
                  <a:gd name="T62" fmla="*/ 53 w 79"/>
                  <a:gd name="T63" fmla="*/ 15 h 93"/>
                  <a:gd name="T64" fmla="*/ 40 w 79"/>
                  <a:gd name="T65" fmla="*/ 11 h 93"/>
                  <a:gd name="T66" fmla="*/ 40 w 79"/>
                  <a:gd name="T67" fmla="*/ 11 h 93"/>
                  <a:gd name="T68" fmla="*/ 42 w 79"/>
                  <a:gd name="T69" fmla="*/ 19 h 93"/>
                  <a:gd name="T70" fmla="*/ 34 w 79"/>
                  <a:gd name="T71" fmla="*/ 16 h 93"/>
                  <a:gd name="T72" fmla="*/ 30 w 79"/>
                  <a:gd name="T73" fmla="*/ 14 h 93"/>
                  <a:gd name="T74" fmla="*/ 29 w 79"/>
                  <a:gd name="T75" fmla="*/ 13 h 93"/>
                  <a:gd name="T76" fmla="*/ 20 w 79"/>
                  <a:gd name="T77" fmla="*/ 16 h 93"/>
                  <a:gd name="T78" fmla="*/ 17 w 79"/>
                  <a:gd name="T79" fmla="*/ 19 h 93"/>
                  <a:gd name="T80" fmla="*/ 9 w 79"/>
                  <a:gd name="T81" fmla="*/ 31 h 93"/>
                  <a:gd name="T82" fmla="*/ 10 w 79"/>
                  <a:gd name="T83" fmla="*/ 36 h 93"/>
                  <a:gd name="T84" fmla="*/ 9 w 79"/>
                  <a:gd name="T85" fmla="*/ 36 h 93"/>
                  <a:gd name="T86" fmla="*/ 11 w 79"/>
                  <a:gd name="T87" fmla="*/ 41 h 93"/>
                  <a:gd name="T88" fmla="*/ 11 w 79"/>
                  <a:gd name="T89" fmla="*/ 42 h 93"/>
                  <a:gd name="T90" fmla="*/ 25 w 79"/>
                  <a:gd name="T91" fmla="*/ 7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9" h="93">
                    <a:moveTo>
                      <a:pt x="37" y="93"/>
                    </a:moveTo>
                    <a:cubicBezTo>
                      <a:pt x="37" y="93"/>
                      <a:pt x="37" y="93"/>
                      <a:pt x="37" y="93"/>
                    </a:cubicBezTo>
                    <a:cubicBezTo>
                      <a:pt x="25" y="93"/>
                      <a:pt x="18" y="85"/>
                      <a:pt x="18" y="85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0" y="41"/>
                      <a:pt x="0" y="35"/>
                      <a:pt x="0" y="31"/>
                    </a:cubicBezTo>
                    <a:cubicBezTo>
                      <a:pt x="0" y="20"/>
                      <a:pt x="6" y="15"/>
                      <a:pt x="12" y="11"/>
                    </a:cubicBezTo>
                    <a:cubicBezTo>
                      <a:pt x="13" y="10"/>
                      <a:pt x="14" y="10"/>
                      <a:pt x="14" y="9"/>
                    </a:cubicBezTo>
                    <a:cubicBezTo>
                      <a:pt x="18" y="6"/>
                      <a:pt x="23" y="4"/>
                      <a:pt x="29" y="4"/>
                    </a:cubicBezTo>
                    <a:cubicBezTo>
                      <a:pt x="30" y="4"/>
                      <a:pt x="30" y="4"/>
                      <a:pt x="31" y="4"/>
                    </a:cubicBezTo>
                    <a:cubicBezTo>
                      <a:pt x="36" y="0"/>
                      <a:pt x="46" y="1"/>
                      <a:pt x="57" y="6"/>
                    </a:cubicBezTo>
                    <a:cubicBezTo>
                      <a:pt x="69" y="12"/>
                      <a:pt x="74" y="23"/>
                      <a:pt x="76" y="31"/>
                    </a:cubicBezTo>
                    <a:cubicBezTo>
                      <a:pt x="76" y="33"/>
                      <a:pt x="76" y="35"/>
                      <a:pt x="76" y="36"/>
                    </a:cubicBezTo>
                    <a:cubicBezTo>
                      <a:pt x="78" y="39"/>
                      <a:pt x="79" y="42"/>
                      <a:pt x="78" y="47"/>
                    </a:cubicBezTo>
                    <a:cubicBezTo>
                      <a:pt x="77" y="51"/>
                      <a:pt x="75" y="54"/>
                      <a:pt x="74" y="56"/>
                    </a:cubicBezTo>
                    <a:cubicBezTo>
                      <a:pt x="73" y="58"/>
                      <a:pt x="72" y="59"/>
                      <a:pt x="71" y="61"/>
                    </a:cubicBezTo>
                    <a:cubicBezTo>
                      <a:pt x="70" y="68"/>
                      <a:pt x="67" y="83"/>
                      <a:pt x="49" y="91"/>
                    </a:cubicBezTo>
                    <a:cubicBezTo>
                      <a:pt x="45" y="92"/>
                      <a:pt x="41" y="93"/>
                      <a:pt x="37" y="93"/>
                    </a:cubicBezTo>
                    <a:close/>
                    <a:moveTo>
                      <a:pt x="25" y="79"/>
                    </a:moveTo>
                    <a:cubicBezTo>
                      <a:pt x="26" y="81"/>
                      <a:pt x="31" y="84"/>
                      <a:pt x="37" y="84"/>
                    </a:cubicBezTo>
                    <a:cubicBezTo>
                      <a:pt x="37" y="84"/>
                      <a:pt x="37" y="84"/>
                      <a:pt x="37" y="84"/>
                    </a:cubicBezTo>
                    <a:cubicBezTo>
                      <a:pt x="40" y="84"/>
                      <a:pt x="42" y="83"/>
                      <a:pt x="45" y="82"/>
                    </a:cubicBezTo>
                    <a:cubicBezTo>
                      <a:pt x="59" y="76"/>
                      <a:pt x="61" y="65"/>
                      <a:pt x="62" y="59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3" y="55"/>
                      <a:pt x="65" y="52"/>
                      <a:pt x="66" y="50"/>
                    </a:cubicBezTo>
                    <a:cubicBezTo>
                      <a:pt x="68" y="49"/>
                      <a:pt x="69" y="47"/>
                      <a:pt x="69" y="45"/>
                    </a:cubicBezTo>
                    <a:cubicBezTo>
                      <a:pt x="69" y="44"/>
                      <a:pt x="69" y="44"/>
                      <a:pt x="69" y="43"/>
                    </a:cubicBezTo>
                    <a:cubicBezTo>
                      <a:pt x="68" y="44"/>
                      <a:pt x="67" y="43"/>
                      <a:pt x="65" y="43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5" y="34"/>
                      <a:pt x="66" y="34"/>
                      <a:pt x="67" y="34"/>
                    </a:cubicBezTo>
                    <a:cubicBezTo>
                      <a:pt x="67" y="30"/>
                      <a:pt x="64" y="20"/>
                      <a:pt x="53" y="15"/>
                    </a:cubicBezTo>
                    <a:cubicBezTo>
                      <a:pt x="46" y="11"/>
                      <a:pt x="42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2" y="15"/>
                      <a:pt x="31" y="15"/>
                      <a:pt x="30" y="14"/>
                    </a:cubicBezTo>
                    <a:cubicBezTo>
                      <a:pt x="30" y="13"/>
                      <a:pt x="29" y="13"/>
                      <a:pt x="29" y="13"/>
                    </a:cubicBezTo>
                    <a:cubicBezTo>
                      <a:pt x="26" y="13"/>
                      <a:pt x="22" y="15"/>
                      <a:pt x="20" y="16"/>
                    </a:cubicBezTo>
                    <a:cubicBezTo>
                      <a:pt x="19" y="17"/>
                      <a:pt x="18" y="18"/>
                      <a:pt x="17" y="19"/>
                    </a:cubicBezTo>
                    <a:cubicBezTo>
                      <a:pt x="12" y="23"/>
                      <a:pt x="9" y="25"/>
                      <a:pt x="9" y="31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8"/>
                      <a:pt x="10" y="39"/>
                      <a:pt x="11" y="41"/>
                    </a:cubicBezTo>
                    <a:cubicBezTo>
                      <a:pt x="11" y="42"/>
                      <a:pt x="11" y="42"/>
                      <a:pt x="11" y="42"/>
                    </a:cubicBezTo>
                    <a:lnTo>
                      <a:pt x="25" y="7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1" name="Freeform 524"/>
              <p:cNvSpPr>
                <a:spLocks/>
              </p:cNvSpPr>
              <p:nvPr/>
            </p:nvSpPr>
            <p:spPr bwMode="auto">
              <a:xfrm>
                <a:off x="1567" y="3550"/>
                <a:ext cx="236" cy="175"/>
              </a:xfrm>
              <a:custGeom>
                <a:avLst/>
                <a:gdLst>
                  <a:gd name="T0" fmla="*/ 77 w 100"/>
                  <a:gd name="T1" fmla="*/ 14 h 74"/>
                  <a:gd name="T2" fmla="*/ 50 w 100"/>
                  <a:gd name="T3" fmla="*/ 65 h 74"/>
                  <a:gd name="T4" fmla="*/ 18 w 100"/>
                  <a:gd name="T5" fmla="*/ 70 h 74"/>
                  <a:gd name="T6" fmla="*/ 1 w 100"/>
                  <a:gd name="T7" fmla="*/ 53 h 74"/>
                  <a:gd name="T8" fmla="*/ 9 w 100"/>
                  <a:gd name="T9" fmla="*/ 41 h 74"/>
                  <a:gd name="T10" fmla="*/ 14 w 100"/>
                  <a:gd name="T11" fmla="*/ 45 h 74"/>
                  <a:gd name="T12" fmla="*/ 8 w 100"/>
                  <a:gd name="T13" fmla="*/ 42 h 74"/>
                  <a:gd name="T14" fmla="*/ 22 w 100"/>
                  <a:gd name="T15" fmla="*/ 34 h 74"/>
                  <a:gd name="T16" fmla="*/ 19 w 100"/>
                  <a:gd name="T17" fmla="*/ 29 h 74"/>
                  <a:gd name="T18" fmla="*/ 33 w 100"/>
                  <a:gd name="T19" fmla="*/ 24 h 74"/>
                  <a:gd name="T20" fmla="*/ 31 w 100"/>
                  <a:gd name="T21" fmla="*/ 23 h 74"/>
                  <a:gd name="T22" fmla="*/ 57 w 100"/>
                  <a:gd name="T23" fmla="*/ 0 h 74"/>
                  <a:gd name="T24" fmla="*/ 77 w 100"/>
                  <a:gd name="T25" fmla="*/ 1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74">
                    <a:moveTo>
                      <a:pt x="77" y="14"/>
                    </a:moveTo>
                    <a:cubicBezTo>
                      <a:pt x="77" y="14"/>
                      <a:pt x="100" y="39"/>
                      <a:pt x="50" y="65"/>
                    </a:cubicBezTo>
                    <a:cubicBezTo>
                      <a:pt x="50" y="65"/>
                      <a:pt x="32" y="74"/>
                      <a:pt x="18" y="70"/>
                    </a:cubicBezTo>
                    <a:cubicBezTo>
                      <a:pt x="5" y="66"/>
                      <a:pt x="1" y="59"/>
                      <a:pt x="1" y="53"/>
                    </a:cubicBezTo>
                    <a:cubicBezTo>
                      <a:pt x="0" y="47"/>
                      <a:pt x="1" y="44"/>
                      <a:pt x="9" y="41"/>
                    </a:cubicBezTo>
                    <a:cubicBezTo>
                      <a:pt x="10" y="42"/>
                      <a:pt x="14" y="45"/>
                      <a:pt x="14" y="45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14" y="21"/>
                      <a:pt x="22" y="3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31" y="11"/>
                      <a:pt x="33" y="24"/>
                    </a:cubicBezTo>
                    <a:cubicBezTo>
                      <a:pt x="33" y="24"/>
                      <a:pt x="34" y="32"/>
                      <a:pt x="31" y="23"/>
                    </a:cubicBezTo>
                    <a:cubicBezTo>
                      <a:pt x="29" y="17"/>
                      <a:pt x="39" y="1"/>
                      <a:pt x="57" y="0"/>
                    </a:cubicBezTo>
                    <a:lnTo>
                      <a:pt x="77" y="14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2" name="Freeform 525"/>
              <p:cNvSpPr>
                <a:spLocks noEditPoints="1"/>
              </p:cNvSpPr>
              <p:nvPr/>
            </p:nvSpPr>
            <p:spPr bwMode="auto">
              <a:xfrm>
                <a:off x="1557" y="3538"/>
                <a:ext cx="220" cy="192"/>
              </a:xfrm>
              <a:custGeom>
                <a:avLst/>
                <a:gdLst>
                  <a:gd name="T0" fmla="*/ 30 w 93"/>
                  <a:gd name="T1" fmla="*/ 81 h 81"/>
                  <a:gd name="T2" fmla="*/ 21 w 93"/>
                  <a:gd name="T3" fmla="*/ 80 h 81"/>
                  <a:gd name="T4" fmla="*/ 0 w 93"/>
                  <a:gd name="T5" fmla="*/ 58 h 81"/>
                  <a:gd name="T6" fmla="*/ 8 w 93"/>
                  <a:gd name="T7" fmla="*/ 43 h 81"/>
                  <a:gd name="T8" fmla="*/ 20 w 93"/>
                  <a:gd name="T9" fmla="*/ 30 h 81"/>
                  <a:gd name="T10" fmla="*/ 31 w 93"/>
                  <a:gd name="T11" fmla="*/ 20 h 81"/>
                  <a:gd name="T12" fmla="*/ 61 w 93"/>
                  <a:gd name="T13" fmla="*/ 1 h 81"/>
                  <a:gd name="T14" fmla="*/ 62 w 93"/>
                  <a:gd name="T15" fmla="*/ 0 h 81"/>
                  <a:gd name="T16" fmla="*/ 85 w 93"/>
                  <a:gd name="T17" fmla="*/ 16 h 81"/>
                  <a:gd name="T18" fmla="*/ 91 w 93"/>
                  <a:gd name="T19" fmla="*/ 38 h 81"/>
                  <a:gd name="T20" fmla="*/ 56 w 93"/>
                  <a:gd name="T21" fmla="*/ 75 h 81"/>
                  <a:gd name="T22" fmla="*/ 30 w 93"/>
                  <a:gd name="T23" fmla="*/ 81 h 81"/>
                  <a:gd name="T24" fmla="*/ 11 w 93"/>
                  <a:gd name="T25" fmla="*/ 52 h 81"/>
                  <a:gd name="T26" fmla="*/ 9 w 93"/>
                  <a:gd name="T27" fmla="*/ 58 h 81"/>
                  <a:gd name="T28" fmla="*/ 24 w 93"/>
                  <a:gd name="T29" fmla="*/ 71 h 81"/>
                  <a:gd name="T30" fmla="*/ 30 w 93"/>
                  <a:gd name="T31" fmla="*/ 72 h 81"/>
                  <a:gd name="T32" fmla="*/ 52 w 93"/>
                  <a:gd name="T33" fmla="*/ 66 h 81"/>
                  <a:gd name="T34" fmla="*/ 81 w 93"/>
                  <a:gd name="T35" fmla="*/ 37 h 81"/>
                  <a:gd name="T36" fmla="*/ 78 w 93"/>
                  <a:gd name="T37" fmla="*/ 23 h 81"/>
                  <a:gd name="T38" fmla="*/ 60 w 93"/>
                  <a:gd name="T39" fmla="*/ 10 h 81"/>
                  <a:gd name="T40" fmla="*/ 40 w 93"/>
                  <a:gd name="T41" fmla="*/ 24 h 81"/>
                  <a:gd name="T42" fmla="*/ 41 w 93"/>
                  <a:gd name="T43" fmla="*/ 29 h 81"/>
                  <a:gd name="T44" fmla="*/ 40 w 93"/>
                  <a:gd name="T45" fmla="*/ 35 h 81"/>
                  <a:gd name="T46" fmla="*/ 39 w 93"/>
                  <a:gd name="T47" fmla="*/ 37 h 81"/>
                  <a:gd name="T48" fmla="*/ 37 w 93"/>
                  <a:gd name="T49" fmla="*/ 37 h 81"/>
                  <a:gd name="T50" fmla="*/ 37 w 93"/>
                  <a:gd name="T51" fmla="*/ 37 h 81"/>
                  <a:gd name="T52" fmla="*/ 31 w 93"/>
                  <a:gd name="T53" fmla="*/ 31 h 81"/>
                  <a:gd name="T54" fmla="*/ 28 w 93"/>
                  <a:gd name="T55" fmla="*/ 34 h 81"/>
                  <a:gd name="T56" fmla="*/ 30 w 93"/>
                  <a:gd name="T57" fmla="*/ 36 h 81"/>
                  <a:gd name="T58" fmla="*/ 23 w 93"/>
                  <a:gd name="T59" fmla="*/ 42 h 81"/>
                  <a:gd name="T60" fmla="*/ 21 w 93"/>
                  <a:gd name="T61" fmla="*/ 39 h 81"/>
                  <a:gd name="T62" fmla="*/ 21 w 93"/>
                  <a:gd name="T63" fmla="*/ 39 h 81"/>
                  <a:gd name="T64" fmla="*/ 18 w 93"/>
                  <a:gd name="T65" fmla="*/ 44 h 81"/>
                  <a:gd name="T66" fmla="*/ 21 w 93"/>
                  <a:gd name="T67" fmla="*/ 46 h 81"/>
                  <a:gd name="T68" fmla="*/ 16 w 93"/>
                  <a:gd name="T69" fmla="*/ 54 h 81"/>
                  <a:gd name="T70" fmla="*/ 11 w 93"/>
                  <a:gd name="T71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3" h="81">
                    <a:moveTo>
                      <a:pt x="30" y="81"/>
                    </a:moveTo>
                    <a:cubicBezTo>
                      <a:pt x="27" y="81"/>
                      <a:pt x="24" y="80"/>
                      <a:pt x="21" y="80"/>
                    </a:cubicBezTo>
                    <a:cubicBezTo>
                      <a:pt x="5" y="75"/>
                      <a:pt x="1" y="65"/>
                      <a:pt x="0" y="58"/>
                    </a:cubicBezTo>
                    <a:cubicBezTo>
                      <a:pt x="0" y="51"/>
                      <a:pt x="1" y="47"/>
                      <a:pt x="8" y="43"/>
                    </a:cubicBezTo>
                    <a:cubicBezTo>
                      <a:pt x="11" y="37"/>
                      <a:pt x="14" y="31"/>
                      <a:pt x="20" y="30"/>
                    </a:cubicBezTo>
                    <a:cubicBezTo>
                      <a:pt x="22" y="26"/>
                      <a:pt x="27" y="21"/>
                      <a:pt x="31" y="20"/>
                    </a:cubicBezTo>
                    <a:cubicBezTo>
                      <a:pt x="35" y="11"/>
                      <a:pt x="46" y="1"/>
                      <a:pt x="61" y="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93" y="25"/>
                      <a:pt x="91" y="38"/>
                    </a:cubicBezTo>
                    <a:cubicBezTo>
                      <a:pt x="88" y="52"/>
                      <a:pt x="77" y="64"/>
                      <a:pt x="56" y="75"/>
                    </a:cubicBezTo>
                    <a:cubicBezTo>
                      <a:pt x="55" y="75"/>
                      <a:pt x="43" y="81"/>
                      <a:pt x="30" y="81"/>
                    </a:cubicBezTo>
                    <a:close/>
                    <a:moveTo>
                      <a:pt x="11" y="52"/>
                    </a:moveTo>
                    <a:cubicBezTo>
                      <a:pt x="9" y="53"/>
                      <a:pt x="9" y="54"/>
                      <a:pt x="9" y="58"/>
                    </a:cubicBezTo>
                    <a:cubicBezTo>
                      <a:pt x="10" y="60"/>
                      <a:pt x="10" y="67"/>
                      <a:pt x="24" y="71"/>
                    </a:cubicBezTo>
                    <a:cubicBezTo>
                      <a:pt x="26" y="71"/>
                      <a:pt x="28" y="72"/>
                      <a:pt x="30" y="72"/>
                    </a:cubicBezTo>
                    <a:cubicBezTo>
                      <a:pt x="41" y="72"/>
                      <a:pt x="52" y="66"/>
                      <a:pt x="52" y="66"/>
                    </a:cubicBezTo>
                    <a:cubicBezTo>
                      <a:pt x="69" y="57"/>
                      <a:pt x="80" y="47"/>
                      <a:pt x="81" y="37"/>
                    </a:cubicBezTo>
                    <a:cubicBezTo>
                      <a:pt x="83" y="29"/>
                      <a:pt x="79" y="24"/>
                      <a:pt x="78" y="23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49" y="11"/>
                      <a:pt x="42" y="19"/>
                      <a:pt x="40" y="24"/>
                    </a:cubicBezTo>
                    <a:cubicBezTo>
                      <a:pt x="40" y="25"/>
                      <a:pt x="41" y="27"/>
                      <a:pt x="41" y="29"/>
                    </a:cubicBezTo>
                    <a:cubicBezTo>
                      <a:pt x="42" y="31"/>
                      <a:pt x="42" y="33"/>
                      <a:pt x="40" y="35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3" y="37"/>
                      <a:pt x="32" y="34"/>
                      <a:pt x="31" y="31"/>
                    </a:cubicBezTo>
                    <a:cubicBezTo>
                      <a:pt x="30" y="32"/>
                      <a:pt x="29" y="33"/>
                      <a:pt x="28" y="34"/>
                    </a:cubicBezTo>
                    <a:cubicBezTo>
                      <a:pt x="29" y="34"/>
                      <a:pt x="30" y="35"/>
                      <a:pt x="30" y="36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0" y="40"/>
                      <a:pt x="19" y="41"/>
                      <a:pt x="18" y="44"/>
                    </a:cubicBezTo>
                    <a:cubicBezTo>
                      <a:pt x="19" y="45"/>
                      <a:pt x="21" y="46"/>
                      <a:pt x="21" y="46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3" name="Freeform 526"/>
              <p:cNvSpPr>
                <a:spLocks/>
              </p:cNvSpPr>
              <p:nvPr/>
            </p:nvSpPr>
            <p:spPr bwMode="auto">
              <a:xfrm>
                <a:off x="2132" y="3264"/>
                <a:ext cx="97" cy="137"/>
              </a:xfrm>
              <a:custGeom>
                <a:avLst/>
                <a:gdLst>
                  <a:gd name="T0" fmla="*/ 26 w 41"/>
                  <a:gd name="T1" fmla="*/ 50 h 58"/>
                  <a:gd name="T2" fmla="*/ 3 w 41"/>
                  <a:gd name="T3" fmla="*/ 52 h 58"/>
                  <a:gd name="T4" fmla="*/ 4 w 41"/>
                  <a:gd name="T5" fmla="*/ 43 h 58"/>
                  <a:gd name="T6" fmla="*/ 22 w 41"/>
                  <a:gd name="T7" fmla="*/ 28 h 58"/>
                  <a:gd name="T8" fmla="*/ 33 w 41"/>
                  <a:gd name="T9" fmla="*/ 26 h 58"/>
                  <a:gd name="T10" fmla="*/ 11 w 41"/>
                  <a:gd name="T11" fmla="*/ 29 h 58"/>
                  <a:gd name="T12" fmla="*/ 15 w 41"/>
                  <a:gd name="T13" fmla="*/ 23 h 58"/>
                  <a:gd name="T14" fmla="*/ 41 w 41"/>
                  <a:gd name="T15" fmla="*/ 0 h 58"/>
                  <a:gd name="T16" fmla="*/ 9 w 41"/>
                  <a:gd name="T17" fmla="*/ 30 h 58"/>
                  <a:gd name="T18" fmla="*/ 12 w 41"/>
                  <a:gd name="T19" fmla="*/ 30 h 58"/>
                  <a:gd name="T20" fmla="*/ 2 w 41"/>
                  <a:gd name="T21" fmla="*/ 53 h 58"/>
                  <a:gd name="T22" fmla="*/ 26 w 41"/>
                  <a:gd name="T2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58">
                    <a:moveTo>
                      <a:pt x="26" y="50"/>
                    </a:moveTo>
                    <a:cubicBezTo>
                      <a:pt x="26" y="50"/>
                      <a:pt x="14" y="55"/>
                      <a:pt x="3" y="52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13" y="29"/>
                      <a:pt x="17" y="28"/>
                      <a:pt x="22" y="28"/>
                    </a:cubicBezTo>
                    <a:cubicBezTo>
                      <a:pt x="27" y="27"/>
                      <a:pt x="33" y="26"/>
                      <a:pt x="33" y="26"/>
                    </a:cubicBezTo>
                    <a:cubicBezTo>
                      <a:pt x="19" y="27"/>
                      <a:pt x="11" y="29"/>
                      <a:pt x="11" y="29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24" y="7"/>
                      <a:pt x="41" y="0"/>
                      <a:pt x="41" y="0"/>
                    </a:cubicBezTo>
                    <a:cubicBezTo>
                      <a:pt x="41" y="0"/>
                      <a:pt x="16" y="10"/>
                      <a:pt x="9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0" y="38"/>
                      <a:pt x="2" y="53"/>
                    </a:cubicBezTo>
                    <a:cubicBezTo>
                      <a:pt x="14" y="58"/>
                      <a:pt x="26" y="50"/>
                      <a:pt x="26" y="5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4" name="Freeform 527"/>
              <p:cNvSpPr>
                <a:spLocks/>
              </p:cNvSpPr>
              <p:nvPr/>
            </p:nvSpPr>
            <p:spPr bwMode="auto">
              <a:xfrm>
                <a:off x="2231" y="3203"/>
                <a:ext cx="88" cy="132"/>
              </a:xfrm>
              <a:custGeom>
                <a:avLst/>
                <a:gdLst>
                  <a:gd name="T0" fmla="*/ 26 w 37"/>
                  <a:gd name="T1" fmla="*/ 56 h 56"/>
                  <a:gd name="T2" fmla="*/ 13 w 37"/>
                  <a:gd name="T3" fmla="*/ 55 h 56"/>
                  <a:gd name="T4" fmla="*/ 30 w 37"/>
                  <a:gd name="T5" fmla="*/ 38 h 56"/>
                  <a:gd name="T6" fmla="*/ 0 w 37"/>
                  <a:gd name="T7" fmla="*/ 31 h 56"/>
                  <a:gd name="T8" fmla="*/ 24 w 37"/>
                  <a:gd name="T9" fmla="*/ 0 h 56"/>
                  <a:gd name="T10" fmla="*/ 2 w 37"/>
                  <a:gd name="T11" fmla="*/ 30 h 56"/>
                  <a:gd name="T12" fmla="*/ 37 w 37"/>
                  <a:gd name="T13" fmla="*/ 36 h 56"/>
                  <a:gd name="T14" fmla="*/ 16 w 37"/>
                  <a:gd name="T15" fmla="*/ 54 h 56"/>
                  <a:gd name="T16" fmla="*/ 31 w 37"/>
                  <a:gd name="T17" fmla="*/ 55 h 56"/>
                  <a:gd name="T18" fmla="*/ 26 w 37"/>
                  <a:gd name="T1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6">
                    <a:moveTo>
                      <a:pt x="26" y="56"/>
                    </a:moveTo>
                    <a:cubicBezTo>
                      <a:pt x="24" y="56"/>
                      <a:pt x="13" y="55"/>
                      <a:pt x="13" y="5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2" y="39"/>
                      <a:pt x="0" y="31"/>
                      <a:pt x="0" y="31"/>
                    </a:cubicBezTo>
                    <a:cubicBezTo>
                      <a:pt x="3" y="14"/>
                      <a:pt x="24" y="0"/>
                      <a:pt x="24" y="0"/>
                    </a:cubicBezTo>
                    <a:cubicBezTo>
                      <a:pt x="24" y="0"/>
                      <a:pt x="4" y="17"/>
                      <a:pt x="2" y="30"/>
                    </a:cubicBezTo>
                    <a:cubicBezTo>
                      <a:pt x="2" y="30"/>
                      <a:pt x="29" y="39"/>
                      <a:pt x="37" y="36"/>
                    </a:cubicBezTo>
                    <a:cubicBezTo>
                      <a:pt x="37" y="36"/>
                      <a:pt x="26" y="43"/>
                      <a:pt x="16" y="54"/>
                    </a:cubicBezTo>
                    <a:cubicBezTo>
                      <a:pt x="21" y="55"/>
                      <a:pt x="26" y="55"/>
                      <a:pt x="31" y="55"/>
                    </a:cubicBezTo>
                    <a:cubicBezTo>
                      <a:pt x="26" y="56"/>
                      <a:pt x="26" y="56"/>
                      <a:pt x="26" y="56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5" name="Freeform 528"/>
              <p:cNvSpPr>
                <a:spLocks/>
              </p:cNvSpPr>
              <p:nvPr/>
            </p:nvSpPr>
            <p:spPr bwMode="auto">
              <a:xfrm>
                <a:off x="1668" y="3515"/>
                <a:ext cx="107" cy="113"/>
              </a:xfrm>
              <a:custGeom>
                <a:avLst/>
                <a:gdLst>
                  <a:gd name="T0" fmla="*/ 20 w 45"/>
                  <a:gd name="T1" fmla="*/ 0 h 48"/>
                  <a:gd name="T2" fmla="*/ 32 w 45"/>
                  <a:gd name="T3" fmla="*/ 34 h 48"/>
                  <a:gd name="T4" fmla="*/ 12 w 45"/>
                  <a:gd name="T5" fmla="*/ 48 h 48"/>
                  <a:gd name="T6" fmla="*/ 2 w 45"/>
                  <a:gd name="T7" fmla="*/ 39 h 48"/>
                  <a:gd name="T8" fmla="*/ 11 w 45"/>
                  <a:gd name="T9" fmla="*/ 24 h 48"/>
                  <a:gd name="T10" fmla="*/ 20 w 45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48">
                    <a:moveTo>
                      <a:pt x="20" y="0"/>
                    </a:moveTo>
                    <a:cubicBezTo>
                      <a:pt x="20" y="0"/>
                      <a:pt x="45" y="6"/>
                      <a:pt x="32" y="34"/>
                    </a:cubicBezTo>
                    <a:cubicBezTo>
                      <a:pt x="32" y="34"/>
                      <a:pt x="24" y="48"/>
                      <a:pt x="12" y="48"/>
                    </a:cubicBezTo>
                    <a:cubicBezTo>
                      <a:pt x="0" y="48"/>
                      <a:pt x="2" y="39"/>
                      <a:pt x="2" y="39"/>
                    </a:cubicBezTo>
                    <a:cubicBezTo>
                      <a:pt x="2" y="39"/>
                      <a:pt x="3" y="28"/>
                      <a:pt x="11" y="24"/>
                    </a:cubicBezTo>
                    <a:cubicBezTo>
                      <a:pt x="18" y="19"/>
                      <a:pt x="21" y="6"/>
                      <a:pt x="20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6" name="Freeform 529"/>
              <p:cNvSpPr>
                <a:spLocks/>
              </p:cNvSpPr>
              <p:nvPr/>
            </p:nvSpPr>
            <p:spPr bwMode="auto">
              <a:xfrm>
                <a:off x="1683" y="3519"/>
                <a:ext cx="87" cy="95"/>
              </a:xfrm>
              <a:custGeom>
                <a:avLst/>
                <a:gdLst>
                  <a:gd name="T0" fmla="*/ 16 w 37"/>
                  <a:gd name="T1" fmla="*/ 0 h 40"/>
                  <a:gd name="T2" fmla="*/ 11 w 37"/>
                  <a:gd name="T3" fmla="*/ 36 h 40"/>
                  <a:gd name="T4" fmla="*/ 0 w 37"/>
                  <a:gd name="T5" fmla="*/ 38 h 40"/>
                  <a:gd name="T6" fmla="*/ 12 w 37"/>
                  <a:gd name="T7" fmla="*/ 19 h 40"/>
                  <a:gd name="T8" fmla="*/ 16 w 3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0">
                    <a:moveTo>
                      <a:pt x="16" y="0"/>
                    </a:moveTo>
                    <a:cubicBezTo>
                      <a:pt x="21" y="0"/>
                      <a:pt x="37" y="21"/>
                      <a:pt x="11" y="36"/>
                    </a:cubicBezTo>
                    <a:cubicBezTo>
                      <a:pt x="4" y="40"/>
                      <a:pt x="0" y="38"/>
                      <a:pt x="0" y="38"/>
                    </a:cubicBezTo>
                    <a:cubicBezTo>
                      <a:pt x="0" y="38"/>
                      <a:pt x="8" y="24"/>
                      <a:pt x="12" y="19"/>
                    </a:cubicBezTo>
                    <a:cubicBezTo>
                      <a:pt x="15" y="13"/>
                      <a:pt x="16" y="2"/>
                      <a:pt x="16" y="0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7" name="Freeform 530"/>
              <p:cNvSpPr>
                <a:spLocks/>
              </p:cNvSpPr>
              <p:nvPr/>
            </p:nvSpPr>
            <p:spPr bwMode="auto">
              <a:xfrm>
                <a:off x="1567" y="3501"/>
                <a:ext cx="137" cy="85"/>
              </a:xfrm>
              <a:custGeom>
                <a:avLst/>
                <a:gdLst>
                  <a:gd name="T0" fmla="*/ 58 w 58"/>
                  <a:gd name="T1" fmla="*/ 21 h 36"/>
                  <a:gd name="T2" fmla="*/ 28 w 58"/>
                  <a:gd name="T3" fmla="*/ 3 h 36"/>
                  <a:gd name="T4" fmla="*/ 2 w 58"/>
                  <a:gd name="T5" fmla="*/ 22 h 36"/>
                  <a:gd name="T6" fmla="*/ 12 w 58"/>
                  <a:gd name="T7" fmla="*/ 36 h 36"/>
                  <a:gd name="T8" fmla="*/ 23 w 58"/>
                  <a:gd name="T9" fmla="*/ 25 h 36"/>
                  <a:gd name="T10" fmla="*/ 58 w 58"/>
                  <a:gd name="T11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36">
                    <a:moveTo>
                      <a:pt x="58" y="21"/>
                    </a:moveTo>
                    <a:cubicBezTo>
                      <a:pt x="58" y="21"/>
                      <a:pt x="53" y="0"/>
                      <a:pt x="28" y="3"/>
                    </a:cubicBezTo>
                    <a:cubicBezTo>
                      <a:pt x="2" y="6"/>
                      <a:pt x="0" y="16"/>
                      <a:pt x="2" y="22"/>
                    </a:cubicBezTo>
                    <a:cubicBezTo>
                      <a:pt x="3" y="28"/>
                      <a:pt x="8" y="36"/>
                      <a:pt x="12" y="36"/>
                    </a:cubicBezTo>
                    <a:cubicBezTo>
                      <a:pt x="17" y="36"/>
                      <a:pt x="17" y="28"/>
                      <a:pt x="23" y="25"/>
                    </a:cubicBezTo>
                    <a:cubicBezTo>
                      <a:pt x="29" y="22"/>
                      <a:pt x="44" y="13"/>
                      <a:pt x="58" y="2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8" name="Freeform 531"/>
              <p:cNvSpPr>
                <a:spLocks/>
              </p:cNvSpPr>
              <p:nvPr/>
            </p:nvSpPr>
            <p:spPr bwMode="auto">
              <a:xfrm>
                <a:off x="1564" y="3496"/>
                <a:ext cx="126" cy="66"/>
              </a:xfrm>
              <a:custGeom>
                <a:avLst/>
                <a:gdLst>
                  <a:gd name="T0" fmla="*/ 53 w 53"/>
                  <a:gd name="T1" fmla="*/ 15 h 28"/>
                  <a:gd name="T2" fmla="*/ 10 w 53"/>
                  <a:gd name="T3" fmla="*/ 27 h 28"/>
                  <a:gd name="T4" fmla="*/ 8 w 53"/>
                  <a:gd name="T5" fmla="*/ 13 h 28"/>
                  <a:gd name="T6" fmla="*/ 53 w 53"/>
                  <a:gd name="T7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8">
                    <a:moveTo>
                      <a:pt x="53" y="15"/>
                    </a:moveTo>
                    <a:cubicBezTo>
                      <a:pt x="26" y="7"/>
                      <a:pt x="15" y="25"/>
                      <a:pt x="10" y="27"/>
                    </a:cubicBezTo>
                    <a:cubicBezTo>
                      <a:pt x="6" y="28"/>
                      <a:pt x="0" y="18"/>
                      <a:pt x="8" y="13"/>
                    </a:cubicBezTo>
                    <a:cubicBezTo>
                      <a:pt x="19" y="6"/>
                      <a:pt x="45" y="0"/>
                      <a:pt x="53" y="15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9" name="Freeform 532"/>
              <p:cNvSpPr>
                <a:spLocks/>
              </p:cNvSpPr>
              <p:nvPr/>
            </p:nvSpPr>
            <p:spPr bwMode="auto">
              <a:xfrm>
                <a:off x="1520" y="3387"/>
                <a:ext cx="134" cy="118"/>
              </a:xfrm>
              <a:custGeom>
                <a:avLst/>
                <a:gdLst>
                  <a:gd name="T0" fmla="*/ 45 w 57"/>
                  <a:gd name="T1" fmla="*/ 50 h 50"/>
                  <a:gd name="T2" fmla="*/ 30 w 57"/>
                  <a:gd name="T3" fmla="*/ 12 h 50"/>
                  <a:gd name="T4" fmla="*/ 3 w 57"/>
                  <a:gd name="T5" fmla="*/ 23 h 50"/>
                  <a:gd name="T6" fmla="*/ 13 w 57"/>
                  <a:gd name="T7" fmla="*/ 38 h 50"/>
                  <a:gd name="T8" fmla="*/ 36 w 57"/>
                  <a:gd name="T9" fmla="*/ 40 h 50"/>
                  <a:gd name="T10" fmla="*/ 45 w 57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0">
                    <a:moveTo>
                      <a:pt x="45" y="50"/>
                    </a:moveTo>
                    <a:cubicBezTo>
                      <a:pt x="45" y="50"/>
                      <a:pt x="57" y="25"/>
                      <a:pt x="30" y="12"/>
                    </a:cubicBezTo>
                    <a:cubicBezTo>
                      <a:pt x="3" y="0"/>
                      <a:pt x="6" y="15"/>
                      <a:pt x="3" y="23"/>
                    </a:cubicBezTo>
                    <a:cubicBezTo>
                      <a:pt x="0" y="31"/>
                      <a:pt x="7" y="38"/>
                      <a:pt x="13" y="38"/>
                    </a:cubicBezTo>
                    <a:cubicBezTo>
                      <a:pt x="20" y="38"/>
                      <a:pt x="32" y="35"/>
                      <a:pt x="36" y="40"/>
                    </a:cubicBezTo>
                    <a:cubicBezTo>
                      <a:pt x="41" y="44"/>
                      <a:pt x="45" y="50"/>
                      <a:pt x="45" y="5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0" name="Freeform 533"/>
              <p:cNvSpPr>
                <a:spLocks noEditPoints="1"/>
              </p:cNvSpPr>
              <p:nvPr/>
            </p:nvSpPr>
            <p:spPr bwMode="auto">
              <a:xfrm>
                <a:off x="1515" y="3399"/>
                <a:ext cx="132" cy="120"/>
              </a:xfrm>
              <a:custGeom>
                <a:avLst/>
                <a:gdLst>
                  <a:gd name="T0" fmla="*/ 48 w 56"/>
                  <a:gd name="T1" fmla="*/ 51 h 51"/>
                  <a:gd name="T2" fmla="*/ 45 w 56"/>
                  <a:gd name="T3" fmla="*/ 47 h 51"/>
                  <a:gd name="T4" fmla="*/ 36 w 56"/>
                  <a:gd name="T5" fmla="*/ 37 h 51"/>
                  <a:gd name="T6" fmla="*/ 29 w 56"/>
                  <a:gd name="T7" fmla="*/ 35 h 51"/>
                  <a:gd name="T8" fmla="*/ 22 w 56"/>
                  <a:gd name="T9" fmla="*/ 36 h 51"/>
                  <a:gd name="T10" fmla="*/ 15 w 56"/>
                  <a:gd name="T11" fmla="*/ 36 h 51"/>
                  <a:gd name="T12" fmla="*/ 3 w 56"/>
                  <a:gd name="T13" fmla="*/ 29 h 51"/>
                  <a:gd name="T14" fmla="*/ 2 w 56"/>
                  <a:gd name="T15" fmla="*/ 17 h 51"/>
                  <a:gd name="T16" fmla="*/ 3 w 56"/>
                  <a:gd name="T17" fmla="*/ 13 h 51"/>
                  <a:gd name="T18" fmla="*/ 16 w 56"/>
                  <a:gd name="T19" fmla="*/ 0 h 51"/>
                  <a:gd name="T20" fmla="*/ 33 w 56"/>
                  <a:gd name="T21" fmla="*/ 4 h 51"/>
                  <a:gd name="T22" fmla="*/ 51 w 56"/>
                  <a:gd name="T23" fmla="*/ 22 h 51"/>
                  <a:gd name="T24" fmla="*/ 50 w 56"/>
                  <a:gd name="T25" fmla="*/ 47 h 51"/>
                  <a:gd name="T26" fmla="*/ 48 w 56"/>
                  <a:gd name="T27" fmla="*/ 51 h 51"/>
                  <a:gd name="T28" fmla="*/ 29 w 56"/>
                  <a:gd name="T29" fmla="*/ 29 h 51"/>
                  <a:gd name="T30" fmla="*/ 40 w 56"/>
                  <a:gd name="T31" fmla="*/ 32 h 51"/>
                  <a:gd name="T32" fmla="*/ 46 w 56"/>
                  <a:gd name="T33" fmla="*/ 39 h 51"/>
                  <a:gd name="T34" fmla="*/ 45 w 56"/>
                  <a:gd name="T35" fmla="*/ 24 h 51"/>
                  <a:gd name="T36" fmla="*/ 31 w 56"/>
                  <a:gd name="T37" fmla="*/ 10 h 51"/>
                  <a:gd name="T38" fmla="*/ 16 w 56"/>
                  <a:gd name="T39" fmla="*/ 6 h 51"/>
                  <a:gd name="T40" fmla="*/ 9 w 56"/>
                  <a:gd name="T41" fmla="*/ 14 h 51"/>
                  <a:gd name="T42" fmla="*/ 8 w 56"/>
                  <a:gd name="T43" fmla="*/ 19 h 51"/>
                  <a:gd name="T44" fmla="*/ 9 w 56"/>
                  <a:gd name="T45" fmla="*/ 26 h 51"/>
                  <a:gd name="T46" fmla="*/ 15 w 56"/>
                  <a:gd name="T47" fmla="*/ 30 h 51"/>
                  <a:gd name="T48" fmla="*/ 21 w 56"/>
                  <a:gd name="T49" fmla="*/ 30 h 51"/>
                  <a:gd name="T50" fmla="*/ 29 w 56"/>
                  <a:gd name="T51" fmla="*/ 2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" h="51">
                    <a:moveTo>
                      <a:pt x="48" y="51"/>
                    </a:move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0" y="41"/>
                      <a:pt x="36" y="37"/>
                    </a:cubicBezTo>
                    <a:cubicBezTo>
                      <a:pt x="35" y="36"/>
                      <a:pt x="33" y="35"/>
                      <a:pt x="29" y="35"/>
                    </a:cubicBezTo>
                    <a:cubicBezTo>
                      <a:pt x="27" y="35"/>
                      <a:pt x="24" y="36"/>
                      <a:pt x="22" y="36"/>
                    </a:cubicBezTo>
                    <a:cubicBezTo>
                      <a:pt x="19" y="36"/>
                      <a:pt x="17" y="36"/>
                      <a:pt x="15" y="36"/>
                    </a:cubicBezTo>
                    <a:cubicBezTo>
                      <a:pt x="11" y="36"/>
                      <a:pt x="6" y="34"/>
                      <a:pt x="3" y="29"/>
                    </a:cubicBezTo>
                    <a:cubicBezTo>
                      <a:pt x="1" y="25"/>
                      <a:pt x="0" y="21"/>
                      <a:pt x="2" y="17"/>
                    </a:cubicBezTo>
                    <a:cubicBezTo>
                      <a:pt x="2" y="16"/>
                      <a:pt x="3" y="14"/>
                      <a:pt x="3" y="13"/>
                    </a:cubicBezTo>
                    <a:cubicBezTo>
                      <a:pt x="4" y="8"/>
                      <a:pt x="6" y="0"/>
                      <a:pt x="16" y="0"/>
                    </a:cubicBezTo>
                    <a:cubicBezTo>
                      <a:pt x="20" y="0"/>
                      <a:pt x="26" y="1"/>
                      <a:pt x="33" y="4"/>
                    </a:cubicBezTo>
                    <a:cubicBezTo>
                      <a:pt x="42" y="9"/>
                      <a:pt x="49" y="14"/>
                      <a:pt x="51" y="22"/>
                    </a:cubicBezTo>
                    <a:cubicBezTo>
                      <a:pt x="56" y="34"/>
                      <a:pt x="50" y="46"/>
                      <a:pt x="50" y="47"/>
                    </a:cubicBezTo>
                    <a:lnTo>
                      <a:pt x="48" y="51"/>
                    </a:lnTo>
                    <a:close/>
                    <a:moveTo>
                      <a:pt x="29" y="29"/>
                    </a:moveTo>
                    <a:cubicBezTo>
                      <a:pt x="33" y="29"/>
                      <a:pt x="37" y="29"/>
                      <a:pt x="40" y="32"/>
                    </a:cubicBezTo>
                    <a:cubicBezTo>
                      <a:pt x="42" y="34"/>
                      <a:pt x="44" y="37"/>
                      <a:pt x="46" y="39"/>
                    </a:cubicBezTo>
                    <a:cubicBezTo>
                      <a:pt x="47" y="35"/>
                      <a:pt x="47" y="29"/>
                      <a:pt x="45" y="24"/>
                    </a:cubicBezTo>
                    <a:cubicBezTo>
                      <a:pt x="43" y="18"/>
                      <a:pt x="38" y="14"/>
                      <a:pt x="31" y="10"/>
                    </a:cubicBezTo>
                    <a:cubicBezTo>
                      <a:pt x="24" y="8"/>
                      <a:pt x="19" y="6"/>
                      <a:pt x="16" y="6"/>
                    </a:cubicBezTo>
                    <a:cubicBezTo>
                      <a:pt x="11" y="6"/>
                      <a:pt x="11" y="8"/>
                      <a:pt x="9" y="14"/>
                    </a:cubicBezTo>
                    <a:cubicBezTo>
                      <a:pt x="9" y="16"/>
                      <a:pt x="8" y="18"/>
                      <a:pt x="8" y="19"/>
                    </a:cubicBezTo>
                    <a:cubicBezTo>
                      <a:pt x="7" y="22"/>
                      <a:pt x="8" y="24"/>
                      <a:pt x="9" y="26"/>
                    </a:cubicBezTo>
                    <a:cubicBezTo>
                      <a:pt x="10" y="28"/>
                      <a:pt x="13" y="30"/>
                      <a:pt x="15" y="30"/>
                    </a:cubicBezTo>
                    <a:cubicBezTo>
                      <a:pt x="17" y="30"/>
                      <a:pt x="19" y="30"/>
                      <a:pt x="21" y="30"/>
                    </a:cubicBezTo>
                    <a:cubicBezTo>
                      <a:pt x="23" y="29"/>
                      <a:pt x="26" y="29"/>
                      <a:pt x="29" y="2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1" name="Freeform 534"/>
              <p:cNvSpPr>
                <a:spLocks/>
              </p:cNvSpPr>
              <p:nvPr/>
            </p:nvSpPr>
            <p:spPr bwMode="auto">
              <a:xfrm>
                <a:off x="1595" y="3380"/>
                <a:ext cx="123" cy="139"/>
              </a:xfrm>
              <a:custGeom>
                <a:avLst/>
                <a:gdLst>
                  <a:gd name="T0" fmla="*/ 41 w 52"/>
                  <a:gd name="T1" fmla="*/ 37 h 59"/>
                  <a:gd name="T2" fmla="*/ 40 w 52"/>
                  <a:gd name="T3" fmla="*/ 9 h 59"/>
                  <a:gd name="T4" fmla="*/ 5 w 52"/>
                  <a:gd name="T5" fmla="*/ 24 h 59"/>
                  <a:gd name="T6" fmla="*/ 15 w 52"/>
                  <a:gd name="T7" fmla="*/ 59 h 59"/>
                  <a:gd name="T8" fmla="*/ 28 w 52"/>
                  <a:gd name="T9" fmla="*/ 38 h 59"/>
                  <a:gd name="T10" fmla="*/ 41 w 52"/>
                  <a:gd name="T11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59">
                    <a:moveTo>
                      <a:pt x="41" y="37"/>
                    </a:moveTo>
                    <a:cubicBezTo>
                      <a:pt x="41" y="37"/>
                      <a:pt x="52" y="18"/>
                      <a:pt x="40" y="9"/>
                    </a:cubicBezTo>
                    <a:cubicBezTo>
                      <a:pt x="28" y="0"/>
                      <a:pt x="9" y="5"/>
                      <a:pt x="5" y="24"/>
                    </a:cubicBezTo>
                    <a:cubicBezTo>
                      <a:pt x="0" y="44"/>
                      <a:pt x="15" y="59"/>
                      <a:pt x="15" y="59"/>
                    </a:cubicBezTo>
                    <a:cubicBezTo>
                      <a:pt x="15" y="59"/>
                      <a:pt x="20" y="41"/>
                      <a:pt x="28" y="38"/>
                    </a:cubicBezTo>
                    <a:cubicBezTo>
                      <a:pt x="35" y="35"/>
                      <a:pt x="39" y="40"/>
                      <a:pt x="41" y="37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" name="Freeform 535"/>
              <p:cNvSpPr>
                <a:spLocks noEditPoints="1"/>
              </p:cNvSpPr>
              <p:nvPr/>
            </p:nvSpPr>
            <p:spPr bwMode="auto">
              <a:xfrm>
                <a:off x="1583" y="3380"/>
                <a:ext cx="142" cy="161"/>
              </a:xfrm>
              <a:custGeom>
                <a:avLst/>
                <a:gdLst>
                  <a:gd name="T0" fmla="*/ 23 w 60"/>
                  <a:gd name="T1" fmla="*/ 68 h 68"/>
                  <a:gd name="T2" fmla="*/ 17 w 60"/>
                  <a:gd name="T3" fmla="*/ 62 h 68"/>
                  <a:gd name="T4" fmla="*/ 5 w 60"/>
                  <a:gd name="T5" fmla="*/ 23 h 68"/>
                  <a:gd name="T6" fmla="*/ 32 w 60"/>
                  <a:gd name="T7" fmla="*/ 0 h 68"/>
                  <a:gd name="T8" fmla="*/ 48 w 60"/>
                  <a:gd name="T9" fmla="*/ 6 h 68"/>
                  <a:gd name="T10" fmla="*/ 50 w 60"/>
                  <a:gd name="T11" fmla="*/ 39 h 68"/>
                  <a:gd name="T12" fmla="*/ 50 w 60"/>
                  <a:gd name="T13" fmla="*/ 39 h 68"/>
                  <a:gd name="T14" fmla="*/ 44 w 60"/>
                  <a:gd name="T15" fmla="*/ 42 h 68"/>
                  <a:gd name="T16" fmla="*/ 41 w 60"/>
                  <a:gd name="T17" fmla="*/ 42 h 68"/>
                  <a:gd name="T18" fmla="*/ 34 w 60"/>
                  <a:gd name="T19" fmla="*/ 43 h 68"/>
                  <a:gd name="T20" fmla="*/ 25 w 60"/>
                  <a:gd name="T21" fmla="*/ 60 h 68"/>
                  <a:gd name="T22" fmla="*/ 23 w 60"/>
                  <a:gd name="T23" fmla="*/ 68 h 68"/>
                  <a:gd name="T24" fmla="*/ 32 w 60"/>
                  <a:gd name="T25" fmla="*/ 9 h 68"/>
                  <a:gd name="T26" fmla="*/ 14 w 60"/>
                  <a:gd name="T27" fmla="*/ 25 h 68"/>
                  <a:gd name="T28" fmla="*/ 19 w 60"/>
                  <a:gd name="T29" fmla="*/ 49 h 68"/>
                  <a:gd name="T30" fmla="*/ 31 w 60"/>
                  <a:gd name="T31" fmla="*/ 34 h 68"/>
                  <a:gd name="T32" fmla="*/ 38 w 60"/>
                  <a:gd name="T33" fmla="*/ 33 h 68"/>
                  <a:gd name="T34" fmla="*/ 42 w 60"/>
                  <a:gd name="T35" fmla="*/ 33 h 68"/>
                  <a:gd name="T36" fmla="*/ 43 w 60"/>
                  <a:gd name="T37" fmla="*/ 33 h 68"/>
                  <a:gd name="T38" fmla="*/ 42 w 60"/>
                  <a:gd name="T39" fmla="*/ 13 h 68"/>
                  <a:gd name="T40" fmla="*/ 32 w 60"/>
                  <a:gd name="T41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68">
                    <a:moveTo>
                      <a:pt x="23" y="68"/>
                    </a:moveTo>
                    <a:cubicBezTo>
                      <a:pt x="17" y="62"/>
                      <a:pt x="17" y="62"/>
                      <a:pt x="17" y="62"/>
                    </a:cubicBezTo>
                    <a:cubicBezTo>
                      <a:pt x="17" y="62"/>
                      <a:pt x="0" y="45"/>
                      <a:pt x="5" y="23"/>
                    </a:cubicBezTo>
                    <a:cubicBezTo>
                      <a:pt x="9" y="9"/>
                      <a:pt x="19" y="0"/>
                      <a:pt x="32" y="0"/>
                    </a:cubicBezTo>
                    <a:cubicBezTo>
                      <a:pt x="37" y="0"/>
                      <a:pt x="43" y="2"/>
                      <a:pt x="48" y="6"/>
                    </a:cubicBezTo>
                    <a:cubicBezTo>
                      <a:pt x="60" y="15"/>
                      <a:pt x="54" y="31"/>
                      <a:pt x="50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41"/>
                      <a:pt x="47" y="42"/>
                      <a:pt x="44" y="42"/>
                    </a:cubicBezTo>
                    <a:cubicBezTo>
                      <a:pt x="43" y="42"/>
                      <a:pt x="42" y="42"/>
                      <a:pt x="41" y="42"/>
                    </a:cubicBezTo>
                    <a:cubicBezTo>
                      <a:pt x="39" y="42"/>
                      <a:pt x="37" y="42"/>
                      <a:pt x="34" y="43"/>
                    </a:cubicBezTo>
                    <a:cubicBezTo>
                      <a:pt x="31" y="44"/>
                      <a:pt x="27" y="54"/>
                      <a:pt x="25" y="60"/>
                    </a:cubicBezTo>
                    <a:lnTo>
                      <a:pt x="23" y="68"/>
                    </a:lnTo>
                    <a:close/>
                    <a:moveTo>
                      <a:pt x="32" y="9"/>
                    </a:moveTo>
                    <a:cubicBezTo>
                      <a:pt x="25" y="9"/>
                      <a:pt x="17" y="14"/>
                      <a:pt x="14" y="25"/>
                    </a:cubicBezTo>
                    <a:cubicBezTo>
                      <a:pt x="12" y="35"/>
                      <a:pt x="16" y="44"/>
                      <a:pt x="19" y="49"/>
                    </a:cubicBezTo>
                    <a:cubicBezTo>
                      <a:pt x="21" y="43"/>
                      <a:pt x="25" y="36"/>
                      <a:pt x="31" y="34"/>
                    </a:cubicBezTo>
                    <a:cubicBezTo>
                      <a:pt x="33" y="33"/>
                      <a:pt x="36" y="33"/>
                      <a:pt x="38" y="33"/>
                    </a:cubicBezTo>
                    <a:cubicBezTo>
                      <a:pt x="40" y="33"/>
                      <a:pt x="41" y="33"/>
                      <a:pt x="42" y="33"/>
                    </a:cubicBezTo>
                    <a:cubicBezTo>
                      <a:pt x="42" y="33"/>
                      <a:pt x="43" y="33"/>
                      <a:pt x="43" y="33"/>
                    </a:cubicBezTo>
                    <a:cubicBezTo>
                      <a:pt x="44" y="29"/>
                      <a:pt x="49" y="18"/>
                      <a:pt x="42" y="13"/>
                    </a:cubicBezTo>
                    <a:cubicBezTo>
                      <a:pt x="39" y="11"/>
                      <a:pt x="35" y="9"/>
                      <a:pt x="32" y="9"/>
                    </a:cubicBezTo>
                    <a:close/>
                  </a:path>
                </a:pathLst>
              </a:custGeom>
              <a:solidFill>
                <a:srgbClr val="A9A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" name="Freeform 536"/>
              <p:cNvSpPr>
                <a:spLocks noEditPoints="1"/>
              </p:cNvSpPr>
              <p:nvPr/>
            </p:nvSpPr>
            <p:spPr bwMode="auto">
              <a:xfrm>
                <a:off x="1586" y="3373"/>
                <a:ext cx="139" cy="177"/>
              </a:xfrm>
              <a:custGeom>
                <a:avLst/>
                <a:gdLst>
                  <a:gd name="T0" fmla="*/ 28 w 59"/>
                  <a:gd name="T1" fmla="*/ 75 h 75"/>
                  <a:gd name="T2" fmla="*/ 17 w 59"/>
                  <a:gd name="T3" fmla="*/ 69 h 75"/>
                  <a:gd name="T4" fmla="*/ 0 w 59"/>
                  <a:gd name="T5" fmla="*/ 36 h 75"/>
                  <a:gd name="T6" fmla="*/ 28 w 59"/>
                  <a:gd name="T7" fmla="*/ 0 h 75"/>
                  <a:gd name="T8" fmla="*/ 31 w 59"/>
                  <a:gd name="T9" fmla="*/ 0 h 75"/>
                  <a:gd name="T10" fmla="*/ 53 w 59"/>
                  <a:gd name="T11" fmla="*/ 11 h 75"/>
                  <a:gd name="T12" fmla="*/ 57 w 59"/>
                  <a:gd name="T13" fmla="*/ 31 h 75"/>
                  <a:gd name="T14" fmla="*/ 39 w 59"/>
                  <a:gd name="T15" fmla="*/ 44 h 75"/>
                  <a:gd name="T16" fmla="*/ 38 w 59"/>
                  <a:gd name="T17" fmla="*/ 44 h 75"/>
                  <a:gd name="T18" fmla="*/ 30 w 59"/>
                  <a:gd name="T19" fmla="*/ 52 h 75"/>
                  <a:gd name="T20" fmla="*/ 28 w 59"/>
                  <a:gd name="T21" fmla="*/ 75 h 75"/>
                  <a:gd name="T22" fmla="*/ 31 w 59"/>
                  <a:gd name="T23" fmla="*/ 16 h 75"/>
                  <a:gd name="T24" fmla="*/ 29 w 59"/>
                  <a:gd name="T25" fmla="*/ 16 h 75"/>
                  <a:gd name="T26" fmla="*/ 16 w 59"/>
                  <a:gd name="T27" fmla="*/ 36 h 75"/>
                  <a:gd name="T28" fmla="*/ 17 w 59"/>
                  <a:gd name="T29" fmla="*/ 41 h 75"/>
                  <a:gd name="T30" fmla="*/ 38 w 59"/>
                  <a:gd name="T31" fmla="*/ 28 h 75"/>
                  <a:gd name="T32" fmla="*/ 39 w 59"/>
                  <a:gd name="T33" fmla="*/ 28 h 75"/>
                  <a:gd name="T34" fmla="*/ 41 w 59"/>
                  <a:gd name="T35" fmla="*/ 27 h 75"/>
                  <a:gd name="T36" fmla="*/ 41 w 59"/>
                  <a:gd name="T37" fmla="*/ 26 h 75"/>
                  <a:gd name="T38" fmla="*/ 40 w 59"/>
                  <a:gd name="T39" fmla="*/ 20 h 75"/>
                  <a:gd name="T40" fmla="*/ 31 w 59"/>
                  <a:gd name="T41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75">
                    <a:moveTo>
                      <a:pt x="28" y="75"/>
                    </a:move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9"/>
                      <a:pt x="0" y="60"/>
                      <a:pt x="0" y="36"/>
                    </a:cubicBezTo>
                    <a:cubicBezTo>
                      <a:pt x="0" y="17"/>
                      <a:pt x="11" y="2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40" y="0"/>
                      <a:pt x="48" y="4"/>
                      <a:pt x="53" y="11"/>
                    </a:cubicBezTo>
                    <a:cubicBezTo>
                      <a:pt x="58" y="17"/>
                      <a:pt x="59" y="24"/>
                      <a:pt x="57" y="31"/>
                    </a:cubicBezTo>
                    <a:cubicBezTo>
                      <a:pt x="53" y="44"/>
                      <a:pt x="43" y="44"/>
                      <a:pt x="39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4" y="44"/>
                      <a:pt x="32" y="44"/>
                      <a:pt x="30" y="52"/>
                    </a:cubicBezTo>
                    <a:lnTo>
                      <a:pt x="28" y="75"/>
                    </a:lnTo>
                    <a:close/>
                    <a:moveTo>
                      <a:pt x="31" y="16"/>
                    </a:moveTo>
                    <a:cubicBezTo>
                      <a:pt x="31" y="16"/>
                      <a:pt x="30" y="16"/>
                      <a:pt x="29" y="16"/>
                    </a:cubicBezTo>
                    <a:cubicBezTo>
                      <a:pt x="21" y="17"/>
                      <a:pt x="16" y="25"/>
                      <a:pt x="16" y="36"/>
                    </a:cubicBezTo>
                    <a:cubicBezTo>
                      <a:pt x="16" y="38"/>
                      <a:pt x="16" y="40"/>
                      <a:pt x="17" y="41"/>
                    </a:cubicBezTo>
                    <a:cubicBezTo>
                      <a:pt x="22" y="29"/>
                      <a:pt x="30" y="28"/>
                      <a:pt x="38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28"/>
                      <a:pt x="40" y="28"/>
                      <a:pt x="41" y="27"/>
                    </a:cubicBezTo>
                    <a:cubicBezTo>
                      <a:pt x="41" y="27"/>
                      <a:pt x="41" y="27"/>
                      <a:pt x="41" y="26"/>
                    </a:cubicBezTo>
                    <a:cubicBezTo>
                      <a:pt x="42" y="24"/>
                      <a:pt x="41" y="22"/>
                      <a:pt x="40" y="20"/>
                    </a:cubicBezTo>
                    <a:cubicBezTo>
                      <a:pt x="38" y="18"/>
                      <a:pt x="35" y="16"/>
                      <a:pt x="31" y="16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" name="Freeform 537"/>
              <p:cNvSpPr>
                <a:spLocks/>
              </p:cNvSpPr>
              <p:nvPr/>
            </p:nvSpPr>
            <p:spPr bwMode="auto">
              <a:xfrm>
                <a:off x="2375" y="2288"/>
                <a:ext cx="1038" cy="1250"/>
              </a:xfrm>
              <a:custGeom>
                <a:avLst/>
                <a:gdLst>
                  <a:gd name="T0" fmla="*/ 439 w 439"/>
                  <a:gd name="T1" fmla="*/ 456 h 529"/>
                  <a:gd name="T2" fmla="*/ 398 w 439"/>
                  <a:gd name="T3" fmla="*/ 497 h 529"/>
                  <a:gd name="T4" fmla="*/ 275 w 439"/>
                  <a:gd name="T5" fmla="*/ 497 h 529"/>
                  <a:gd name="T6" fmla="*/ 241 w 439"/>
                  <a:gd name="T7" fmla="*/ 507 h 529"/>
                  <a:gd name="T8" fmla="*/ 217 w 439"/>
                  <a:gd name="T9" fmla="*/ 529 h 529"/>
                  <a:gd name="T10" fmla="*/ 190 w 439"/>
                  <a:gd name="T11" fmla="*/ 506 h 529"/>
                  <a:gd name="T12" fmla="*/ 159 w 439"/>
                  <a:gd name="T13" fmla="*/ 497 h 529"/>
                  <a:gd name="T14" fmla="*/ 42 w 439"/>
                  <a:gd name="T15" fmla="*/ 497 h 529"/>
                  <a:gd name="T16" fmla="*/ 0 w 439"/>
                  <a:gd name="T17" fmla="*/ 456 h 529"/>
                  <a:gd name="T18" fmla="*/ 0 w 439"/>
                  <a:gd name="T19" fmla="*/ 0 h 529"/>
                  <a:gd name="T20" fmla="*/ 439 w 439"/>
                  <a:gd name="T21" fmla="*/ 0 h 529"/>
                  <a:gd name="T22" fmla="*/ 439 w 439"/>
                  <a:gd name="T23" fmla="*/ 456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9" h="529">
                    <a:moveTo>
                      <a:pt x="439" y="456"/>
                    </a:moveTo>
                    <a:cubicBezTo>
                      <a:pt x="439" y="479"/>
                      <a:pt x="421" y="497"/>
                      <a:pt x="398" y="497"/>
                    </a:cubicBezTo>
                    <a:cubicBezTo>
                      <a:pt x="275" y="497"/>
                      <a:pt x="275" y="497"/>
                      <a:pt x="275" y="497"/>
                    </a:cubicBezTo>
                    <a:cubicBezTo>
                      <a:pt x="275" y="497"/>
                      <a:pt x="256" y="498"/>
                      <a:pt x="241" y="507"/>
                    </a:cubicBezTo>
                    <a:cubicBezTo>
                      <a:pt x="230" y="514"/>
                      <a:pt x="217" y="529"/>
                      <a:pt x="217" y="529"/>
                    </a:cubicBezTo>
                    <a:cubicBezTo>
                      <a:pt x="217" y="529"/>
                      <a:pt x="205" y="513"/>
                      <a:pt x="190" y="506"/>
                    </a:cubicBezTo>
                    <a:cubicBezTo>
                      <a:pt x="174" y="497"/>
                      <a:pt x="159" y="497"/>
                      <a:pt x="159" y="497"/>
                    </a:cubicBezTo>
                    <a:cubicBezTo>
                      <a:pt x="42" y="497"/>
                      <a:pt x="42" y="497"/>
                      <a:pt x="42" y="497"/>
                    </a:cubicBezTo>
                    <a:cubicBezTo>
                      <a:pt x="19" y="497"/>
                      <a:pt x="0" y="479"/>
                      <a:pt x="0" y="45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39" y="0"/>
                      <a:pt x="439" y="0"/>
                      <a:pt x="439" y="0"/>
                    </a:cubicBezTo>
                    <a:lnTo>
                      <a:pt x="439" y="456"/>
                    </a:lnTo>
                    <a:close/>
                  </a:path>
                </a:pathLst>
              </a:custGeom>
              <a:solidFill>
                <a:srgbClr val="F9F3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1" name="Group 739"/>
            <p:cNvGrpSpPr>
              <a:grpSpLocks/>
            </p:cNvGrpSpPr>
            <p:nvPr/>
          </p:nvGrpSpPr>
          <p:grpSpPr bwMode="auto">
            <a:xfrm>
              <a:off x="-1701800" y="-2843213"/>
              <a:ext cx="12539663" cy="12533313"/>
              <a:chOff x="-1072" y="-1791"/>
              <a:chExt cx="7899" cy="7895"/>
            </a:xfrm>
          </p:grpSpPr>
          <p:sp>
            <p:nvSpPr>
              <p:cNvPr id="275" name="Rectangle 539"/>
              <p:cNvSpPr>
                <a:spLocks noChangeArrowheads="1"/>
              </p:cNvSpPr>
              <p:nvPr/>
            </p:nvSpPr>
            <p:spPr bwMode="auto">
              <a:xfrm>
                <a:off x="2446" y="2673"/>
                <a:ext cx="90" cy="790"/>
              </a:xfrm>
              <a:prstGeom prst="rect">
                <a:avLst/>
              </a:prstGeom>
              <a:solidFill>
                <a:srgbClr val="CE1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540"/>
              <p:cNvSpPr>
                <a:spLocks noChangeArrowheads="1"/>
              </p:cNvSpPr>
              <p:nvPr/>
            </p:nvSpPr>
            <p:spPr bwMode="auto">
              <a:xfrm>
                <a:off x="2607" y="2673"/>
                <a:ext cx="87" cy="790"/>
              </a:xfrm>
              <a:prstGeom prst="rect">
                <a:avLst/>
              </a:prstGeom>
              <a:solidFill>
                <a:srgbClr val="CE1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541"/>
              <p:cNvSpPr>
                <a:spLocks/>
              </p:cNvSpPr>
              <p:nvPr/>
            </p:nvSpPr>
            <p:spPr bwMode="auto">
              <a:xfrm>
                <a:off x="2765" y="2673"/>
                <a:ext cx="90" cy="830"/>
              </a:xfrm>
              <a:custGeom>
                <a:avLst/>
                <a:gdLst>
                  <a:gd name="T0" fmla="*/ 38 w 38"/>
                  <a:gd name="T1" fmla="*/ 0 h 351"/>
                  <a:gd name="T2" fmla="*/ 38 w 38"/>
                  <a:gd name="T3" fmla="*/ 351 h 351"/>
                  <a:gd name="T4" fmla="*/ 19 w 38"/>
                  <a:gd name="T5" fmla="*/ 340 h 351"/>
                  <a:gd name="T6" fmla="*/ 0 w 38"/>
                  <a:gd name="T7" fmla="*/ 335 h 351"/>
                  <a:gd name="T8" fmla="*/ 0 w 38"/>
                  <a:gd name="T9" fmla="*/ 0 h 351"/>
                  <a:gd name="T10" fmla="*/ 38 w 38"/>
                  <a:gd name="T1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51">
                    <a:moveTo>
                      <a:pt x="38" y="0"/>
                    </a:moveTo>
                    <a:cubicBezTo>
                      <a:pt x="38" y="351"/>
                      <a:pt x="38" y="351"/>
                      <a:pt x="38" y="351"/>
                    </a:cubicBezTo>
                    <a:cubicBezTo>
                      <a:pt x="38" y="351"/>
                      <a:pt x="27" y="343"/>
                      <a:pt x="19" y="340"/>
                    </a:cubicBezTo>
                    <a:cubicBezTo>
                      <a:pt x="11" y="337"/>
                      <a:pt x="0" y="335"/>
                      <a:pt x="0" y="3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CE1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542"/>
              <p:cNvSpPr>
                <a:spLocks/>
              </p:cNvSpPr>
              <p:nvPr/>
            </p:nvSpPr>
            <p:spPr bwMode="auto">
              <a:xfrm>
                <a:off x="2924" y="2673"/>
                <a:ext cx="90" cy="830"/>
              </a:xfrm>
              <a:custGeom>
                <a:avLst/>
                <a:gdLst>
                  <a:gd name="T0" fmla="*/ 38 w 38"/>
                  <a:gd name="T1" fmla="*/ 0 h 351"/>
                  <a:gd name="T2" fmla="*/ 38 w 38"/>
                  <a:gd name="T3" fmla="*/ 334 h 351"/>
                  <a:gd name="T4" fmla="*/ 17 w 38"/>
                  <a:gd name="T5" fmla="*/ 341 h 351"/>
                  <a:gd name="T6" fmla="*/ 0 w 38"/>
                  <a:gd name="T7" fmla="*/ 351 h 351"/>
                  <a:gd name="T8" fmla="*/ 0 w 38"/>
                  <a:gd name="T9" fmla="*/ 0 h 351"/>
                  <a:gd name="T10" fmla="*/ 38 w 38"/>
                  <a:gd name="T1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51">
                    <a:moveTo>
                      <a:pt x="38" y="0"/>
                    </a:moveTo>
                    <a:cubicBezTo>
                      <a:pt x="38" y="334"/>
                      <a:pt x="38" y="334"/>
                      <a:pt x="38" y="334"/>
                    </a:cubicBezTo>
                    <a:cubicBezTo>
                      <a:pt x="38" y="334"/>
                      <a:pt x="24" y="338"/>
                      <a:pt x="17" y="341"/>
                    </a:cubicBezTo>
                    <a:cubicBezTo>
                      <a:pt x="9" y="344"/>
                      <a:pt x="0" y="351"/>
                      <a:pt x="0" y="35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rgbClr val="CE1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543"/>
              <p:cNvSpPr>
                <a:spLocks noChangeArrowheads="1"/>
              </p:cNvSpPr>
              <p:nvPr/>
            </p:nvSpPr>
            <p:spPr bwMode="auto">
              <a:xfrm>
                <a:off x="3085" y="2673"/>
                <a:ext cx="87" cy="790"/>
              </a:xfrm>
              <a:prstGeom prst="rect">
                <a:avLst/>
              </a:prstGeom>
              <a:solidFill>
                <a:srgbClr val="CE1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544"/>
              <p:cNvSpPr>
                <a:spLocks noChangeArrowheads="1"/>
              </p:cNvSpPr>
              <p:nvPr/>
            </p:nvSpPr>
            <p:spPr bwMode="auto">
              <a:xfrm>
                <a:off x="3243" y="2673"/>
                <a:ext cx="90" cy="790"/>
              </a:xfrm>
              <a:prstGeom prst="rect">
                <a:avLst/>
              </a:prstGeom>
              <a:solidFill>
                <a:srgbClr val="CE1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545"/>
              <p:cNvSpPr>
                <a:spLocks noEditPoints="1"/>
              </p:cNvSpPr>
              <p:nvPr/>
            </p:nvSpPr>
            <p:spPr bwMode="auto">
              <a:xfrm>
                <a:off x="1120" y="942"/>
                <a:ext cx="1279" cy="1634"/>
              </a:xfrm>
              <a:custGeom>
                <a:avLst/>
                <a:gdLst>
                  <a:gd name="T0" fmla="*/ 475 w 541"/>
                  <a:gd name="T1" fmla="*/ 658 h 691"/>
                  <a:gd name="T2" fmla="*/ 444 w 541"/>
                  <a:gd name="T3" fmla="*/ 650 h 691"/>
                  <a:gd name="T4" fmla="*/ 405 w 541"/>
                  <a:gd name="T5" fmla="*/ 633 h 691"/>
                  <a:gd name="T6" fmla="*/ 355 w 541"/>
                  <a:gd name="T7" fmla="*/ 544 h 691"/>
                  <a:gd name="T8" fmla="*/ 359 w 541"/>
                  <a:gd name="T9" fmla="*/ 486 h 691"/>
                  <a:gd name="T10" fmla="*/ 351 w 541"/>
                  <a:gd name="T11" fmla="*/ 448 h 691"/>
                  <a:gd name="T12" fmla="*/ 349 w 541"/>
                  <a:gd name="T13" fmla="*/ 371 h 691"/>
                  <a:gd name="T14" fmla="*/ 377 w 541"/>
                  <a:gd name="T15" fmla="*/ 339 h 691"/>
                  <a:gd name="T16" fmla="*/ 338 w 541"/>
                  <a:gd name="T17" fmla="*/ 292 h 691"/>
                  <a:gd name="T18" fmla="*/ 312 w 541"/>
                  <a:gd name="T19" fmla="*/ 239 h 691"/>
                  <a:gd name="T20" fmla="*/ 196 w 541"/>
                  <a:gd name="T21" fmla="*/ 139 h 691"/>
                  <a:gd name="T22" fmla="*/ 144 w 541"/>
                  <a:gd name="T23" fmla="*/ 101 h 691"/>
                  <a:gd name="T24" fmla="*/ 84 w 541"/>
                  <a:gd name="T25" fmla="*/ 60 h 691"/>
                  <a:gd name="T26" fmla="*/ 0 w 541"/>
                  <a:gd name="T27" fmla="*/ 0 h 691"/>
                  <a:gd name="T28" fmla="*/ 167 w 541"/>
                  <a:gd name="T29" fmla="*/ 75 h 691"/>
                  <a:gd name="T30" fmla="*/ 433 w 541"/>
                  <a:gd name="T31" fmla="*/ 292 h 691"/>
                  <a:gd name="T32" fmla="*/ 473 w 541"/>
                  <a:gd name="T33" fmla="*/ 380 h 691"/>
                  <a:gd name="T34" fmla="*/ 420 w 541"/>
                  <a:gd name="T35" fmla="*/ 527 h 691"/>
                  <a:gd name="T36" fmla="*/ 492 w 541"/>
                  <a:gd name="T37" fmla="*/ 610 h 691"/>
                  <a:gd name="T38" fmla="*/ 541 w 541"/>
                  <a:gd name="T39" fmla="*/ 608 h 691"/>
                  <a:gd name="T40" fmla="*/ 529 w 541"/>
                  <a:gd name="T41" fmla="*/ 677 h 691"/>
                  <a:gd name="T42" fmla="*/ 495 w 541"/>
                  <a:gd name="T43" fmla="*/ 621 h 691"/>
                  <a:gd name="T44" fmla="*/ 416 w 541"/>
                  <a:gd name="T45" fmla="*/ 553 h 691"/>
                  <a:gd name="T46" fmla="*/ 407 w 541"/>
                  <a:gd name="T47" fmla="*/ 530 h 691"/>
                  <a:gd name="T48" fmla="*/ 415 w 541"/>
                  <a:gd name="T49" fmla="*/ 464 h 691"/>
                  <a:gd name="T50" fmla="*/ 429 w 541"/>
                  <a:gd name="T51" fmla="*/ 426 h 691"/>
                  <a:gd name="T52" fmla="*/ 441 w 541"/>
                  <a:gd name="T53" fmla="*/ 332 h 691"/>
                  <a:gd name="T54" fmla="*/ 415 w 541"/>
                  <a:gd name="T55" fmla="*/ 282 h 691"/>
                  <a:gd name="T56" fmla="*/ 118 w 541"/>
                  <a:gd name="T57" fmla="*/ 56 h 691"/>
                  <a:gd name="T58" fmla="*/ 87 w 541"/>
                  <a:gd name="T59" fmla="*/ 49 h 691"/>
                  <a:gd name="T60" fmla="*/ 164 w 541"/>
                  <a:gd name="T61" fmla="*/ 98 h 691"/>
                  <a:gd name="T62" fmla="*/ 156 w 541"/>
                  <a:gd name="T63" fmla="*/ 109 h 691"/>
                  <a:gd name="T64" fmla="*/ 238 w 541"/>
                  <a:gd name="T65" fmla="*/ 143 h 691"/>
                  <a:gd name="T66" fmla="*/ 328 w 541"/>
                  <a:gd name="T67" fmla="*/ 249 h 691"/>
                  <a:gd name="T68" fmla="*/ 362 w 541"/>
                  <a:gd name="T69" fmla="*/ 290 h 691"/>
                  <a:gd name="T70" fmla="*/ 349 w 541"/>
                  <a:gd name="T71" fmla="*/ 291 h 691"/>
                  <a:gd name="T72" fmla="*/ 400 w 541"/>
                  <a:gd name="T73" fmla="*/ 354 h 691"/>
                  <a:gd name="T74" fmla="*/ 389 w 541"/>
                  <a:gd name="T75" fmla="*/ 355 h 691"/>
                  <a:gd name="T76" fmla="*/ 376 w 541"/>
                  <a:gd name="T77" fmla="*/ 367 h 691"/>
                  <a:gd name="T78" fmla="*/ 366 w 541"/>
                  <a:gd name="T79" fmla="*/ 372 h 691"/>
                  <a:gd name="T80" fmla="*/ 365 w 541"/>
                  <a:gd name="T81" fmla="*/ 398 h 691"/>
                  <a:gd name="T82" fmla="*/ 358 w 541"/>
                  <a:gd name="T83" fmla="*/ 435 h 691"/>
                  <a:gd name="T84" fmla="*/ 364 w 541"/>
                  <a:gd name="T85" fmla="*/ 467 h 691"/>
                  <a:gd name="T86" fmla="*/ 370 w 541"/>
                  <a:gd name="T87" fmla="*/ 481 h 691"/>
                  <a:gd name="T88" fmla="*/ 363 w 541"/>
                  <a:gd name="T89" fmla="*/ 513 h 691"/>
                  <a:gd name="T90" fmla="*/ 367 w 541"/>
                  <a:gd name="T91" fmla="*/ 539 h 691"/>
                  <a:gd name="T92" fmla="*/ 386 w 541"/>
                  <a:gd name="T93" fmla="*/ 566 h 691"/>
                  <a:gd name="T94" fmla="*/ 391 w 541"/>
                  <a:gd name="T95" fmla="*/ 594 h 691"/>
                  <a:gd name="T96" fmla="*/ 426 w 541"/>
                  <a:gd name="T97" fmla="*/ 628 h 691"/>
                  <a:gd name="T98" fmla="*/ 438 w 541"/>
                  <a:gd name="T99" fmla="*/ 638 h 691"/>
                  <a:gd name="T100" fmla="*/ 449 w 541"/>
                  <a:gd name="T101" fmla="*/ 632 h 691"/>
                  <a:gd name="T102" fmla="*/ 466 w 541"/>
                  <a:gd name="T103" fmla="*/ 644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1" h="691">
                    <a:moveTo>
                      <a:pt x="541" y="691"/>
                    </a:moveTo>
                    <a:cubicBezTo>
                      <a:pt x="534" y="690"/>
                      <a:pt x="534" y="690"/>
                      <a:pt x="534" y="690"/>
                    </a:cubicBezTo>
                    <a:cubicBezTo>
                      <a:pt x="504" y="686"/>
                      <a:pt x="485" y="670"/>
                      <a:pt x="475" y="658"/>
                    </a:cubicBezTo>
                    <a:cubicBezTo>
                      <a:pt x="474" y="658"/>
                      <a:pt x="474" y="658"/>
                      <a:pt x="474" y="658"/>
                    </a:cubicBezTo>
                    <a:cubicBezTo>
                      <a:pt x="471" y="658"/>
                      <a:pt x="469" y="658"/>
                      <a:pt x="466" y="658"/>
                    </a:cubicBezTo>
                    <a:cubicBezTo>
                      <a:pt x="455" y="658"/>
                      <a:pt x="448" y="655"/>
                      <a:pt x="444" y="650"/>
                    </a:cubicBezTo>
                    <a:cubicBezTo>
                      <a:pt x="443" y="651"/>
                      <a:pt x="442" y="651"/>
                      <a:pt x="441" y="651"/>
                    </a:cubicBezTo>
                    <a:cubicBezTo>
                      <a:pt x="433" y="651"/>
                      <a:pt x="426" y="643"/>
                      <a:pt x="422" y="639"/>
                    </a:cubicBezTo>
                    <a:cubicBezTo>
                      <a:pt x="419" y="639"/>
                      <a:pt x="414" y="637"/>
                      <a:pt x="405" y="633"/>
                    </a:cubicBezTo>
                    <a:cubicBezTo>
                      <a:pt x="391" y="627"/>
                      <a:pt x="383" y="608"/>
                      <a:pt x="381" y="601"/>
                    </a:cubicBezTo>
                    <a:cubicBezTo>
                      <a:pt x="369" y="591"/>
                      <a:pt x="368" y="580"/>
                      <a:pt x="370" y="572"/>
                    </a:cubicBezTo>
                    <a:cubicBezTo>
                      <a:pt x="357" y="566"/>
                      <a:pt x="354" y="553"/>
                      <a:pt x="355" y="544"/>
                    </a:cubicBezTo>
                    <a:cubicBezTo>
                      <a:pt x="348" y="536"/>
                      <a:pt x="350" y="524"/>
                      <a:pt x="351" y="514"/>
                    </a:cubicBezTo>
                    <a:cubicBezTo>
                      <a:pt x="352" y="511"/>
                      <a:pt x="352" y="511"/>
                      <a:pt x="352" y="511"/>
                    </a:cubicBezTo>
                    <a:cubicBezTo>
                      <a:pt x="353" y="503"/>
                      <a:pt x="357" y="491"/>
                      <a:pt x="359" y="486"/>
                    </a:cubicBezTo>
                    <a:cubicBezTo>
                      <a:pt x="356" y="482"/>
                      <a:pt x="352" y="478"/>
                      <a:pt x="349" y="476"/>
                    </a:cubicBezTo>
                    <a:cubicBezTo>
                      <a:pt x="347" y="475"/>
                      <a:pt x="345" y="473"/>
                      <a:pt x="344" y="471"/>
                    </a:cubicBezTo>
                    <a:cubicBezTo>
                      <a:pt x="343" y="464"/>
                      <a:pt x="348" y="454"/>
                      <a:pt x="351" y="448"/>
                    </a:cubicBezTo>
                    <a:cubicBezTo>
                      <a:pt x="350" y="445"/>
                      <a:pt x="349" y="442"/>
                      <a:pt x="347" y="438"/>
                    </a:cubicBezTo>
                    <a:cubicBezTo>
                      <a:pt x="341" y="420"/>
                      <a:pt x="348" y="407"/>
                      <a:pt x="353" y="401"/>
                    </a:cubicBezTo>
                    <a:cubicBezTo>
                      <a:pt x="349" y="393"/>
                      <a:pt x="346" y="381"/>
                      <a:pt x="349" y="371"/>
                    </a:cubicBezTo>
                    <a:cubicBezTo>
                      <a:pt x="351" y="364"/>
                      <a:pt x="357" y="359"/>
                      <a:pt x="364" y="358"/>
                    </a:cubicBezTo>
                    <a:cubicBezTo>
                      <a:pt x="365" y="353"/>
                      <a:pt x="367" y="348"/>
                      <a:pt x="371" y="343"/>
                    </a:cubicBezTo>
                    <a:cubicBezTo>
                      <a:pt x="372" y="341"/>
                      <a:pt x="374" y="339"/>
                      <a:pt x="377" y="339"/>
                    </a:cubicBezTo>
                    <a:cubicBezTo>
                      <a:pt x="377" y="338"/>
                      <a:pt x="378" y="337"/>
                      <a:pt x="378" y="336"/>
                    </a:cubicBezTo>
                    <a:cubicBezTo>
                      <a:pt x="374" y="333"/>
                      <a:pt x="367" y="328"/>
                      <a:pt x="359" y="322"/>
                    </a:cubicBezTo>
                    <a:cubicBezTo>
                      <a:pt x="345" y="312"/>
                      <a:pt x="338" y="302"/>
                      <a:pt x="338" y="292"/>
                    </a:cubicBezTo>
                    <a:cubicBezTo>
                      <a:pt x="337" y="286"/>
                      <a:pt x="339" y="281"/>
                      <a:pt x="341" y="278"/>
                    </a:cubicBezTo>
                    <a:cubicBezTo>
                      <a:pt x="332" y="271"/>
                      <a:pt x="322" y="263"/>
                      <a:pt x="318" y="255"/>
                    </a:cubicBezTo>
                    <a:cubicBezTo>
                      <a:pt x="313" y="248"/>
                      <a:pt x="313" y="244"/>
                      <a:pt x="312" y="239"/>
                    </a:cubicBezTo>
                    <a:cubicBezTo>
                      <a:pt x="312" y="234"/>
                      <a:pt x="311" y="228"/>
                      <a:pt x="307" y="215"/>
                    </a:cubicBezTo>
                    <a:cubicBezTo>
                      <a:pt x="300" y="194"/>
                      <a:pt x="251" y="164"/>
                      <a:pt x="233" y="153"/>
                    </a:cubicBezTo>
                    <a:cubicBezTo>
                      <a:pt x="211" y="142"/>
                      <a:pt x="203" y="140"/>
                      <a:pt x="196" y="139"/>
                    </a:cubicBezTo>
                    <a:cubicBezTo>
                      <a:pt x="188" y="138"/>
                      <a:pt x="180" y="137"/>
                      <a:pt x="162" y="126"/>
                    </a:cubicBezTo>
                    <a:cubicBezTo>
                      <a:pt x="146" y="117"/>
                      <a:pt x="140" y="111"/>
                      <a:pt x="142" y="105"/>
                    </a:cubicBezTo>
                    <a:cubicBezTo>
                      <a:pt x="142" y="103"/>
                      <a:pt x="143" y="102"/>
                      <a:pt x="144" y="101"/>
                    </a:cubicBezTo>
                    <a:cubicBezTo>
                      <a:pt x="140" y="97"/>
                      <a:pt x="138" y="94"/>
                      <a:pt x="135" y="90"/>
                    </a:cubicBezTo>
                    <a:cubicBezTo>
                      <a:pt x="134" y="86"/>
                      <a:pt x="132" y="83"/>
                      <a:pt x="126" y="77"/>
                    </a:cubicBezTo>
                    <a:cubicBezTo>
                      <a:pt x="117" y="69"/>
                      <a:pt x="100" y="64"/>
                      <a:pt x="84" y="60"/>
                    </a:cubicBezTo>
                    <a:cubicBezTo>
                      <a:pt x="74" y="57"/>
                      <a:pt x="63" y="54"/>
                      <a:pt x="53" y="50"/>
                    </a:cubicBezTo>
                    <a:cubicBezTo>
                      <a:pt x="30" y="39"/>
                      <a:pt x="8" y="11"/>
                      <a:pt x="7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55" y="2"/>
                      <a:pt x="107" y="32"/>
                      <a:pt x="126" y="47"/>
                    </a:cubicBezTo>
                    <a:cubicBezTo>
                      <a:pt x="143" y="62"/>
                      <a:pt x="167" y="75"/>
                      <a:pt x="167" y="75"/>
                    </a:cubicBezTo>
                    <a:cubicBezTo>
                      <a:pt x="237" y="113"/>
                      <a:pt x="337" y="177"/>
                      <a:pt x="419" y="269"/>
                    </a:cubicBezTo>
                    <a:cubicBezTo>
                      <a:pt x="421" y="272"/>
                      <a:pt x="423" y="273"/>
                      <a:pt x="423" y="274"/>
                    </a:cubicBezTo>
                    <a:cubicBezTo>
                      <a:pt x="429" y="279"/>
                      <a:pt x="431" y="286"/>
                      <a:pt x="433" y="292"/>
                    </a:cubicBezTo>
                    <a:cubicBezTo>
                      <a:pt x="435" y="299"/>
                      <a:pt x="437" y="306"/>
                      <a:pt x="442" y="314"/>
                    </a:cubicBezTo>
                    <a:cubicBezTo>
                      <a:pt x="445" y="318"/>
                      <a:pt x="448" y="322"/>
                      <a:pt x="450" y="325"/>
                    </a:cubicBezTo>
                    <a:cubicBezTo>
                      <a:pt x="460" y="337"/>
                      <a:pt x="470" y="349"/>
                      <a:pt x="473" y="380"/>
                    </a:cubicBezTo>
                    <a:cubicBezTo>
                      <a:pt x="477" y="411"/>
                      <a:pt x="455" y="428"/>
                      <a:pt x="440" y="435"/>
                    </a:cubicBezTo>
                    <a:cubicBezTo>
                      <a:pt x="437" y="447"/>
                      <a:pt x="430" y="461"/>
                      <a:pt x="427" y="466"/>
                    </a:cubicBezTo>
                    <a:cubicBezTo>
                      <a:pt x="430" y="488"/>
                      <a:pt x="423" y="517"/>
                      <a:pt x="420" y="527"/>
                    </a:cubicBezTo>
                    <a:cubicBezTo>
                      <a:pt x="428" y="536"/>
                      <a:pt x="429" y="544"/>
                      <a:pt x="428" y="549"/>
                    </a:cubicBezTo>
                    <a:cubicBezTo>
                      <a:pt x="439" y="560"/>
                      <a:pt x="439" y="560"/>
                      <a:pt x="439" y="560"/>
                    </a:cubicBezTo>
                    <a:cubicBezTo>
                      <a:pt x="452" y="578"/>
                      <a:pt x="484" y="609"/>
                      <a:pt x="492" y="610"/>
                    </a:cubicBezTo>
                    <a:cubicBezTo>
                      <a:pt x="498" y="608"/>
                      <a:pt x="510" y="607"/>
                      <a:pt x="529" y="607"/>
                    </a:cubicBezTo>
                    <a:cubicBezTo>
                      <a:pt x="533" y="607"/>
                      <a:pt x="535" y="608"/>
                      <a:pt x="535" y="608"/>
                    </a:cubicBezTo>
                    <a:cubicBezTo>
                      <a:pt x="541" y="608"/>
                      <a:pt x="541" y="608"/>
                      <a:pt x="541" y="608"/>
                    </a:cubicBezTo>
                    <a:lnTo>
                      <a:pt x="541" y="691"/>
                    </a:lnTo>
                    <a:close/>
                    <a:moveTo>
                      <a:pt x="477" y="640"/>
                    </a:moveTo>
                    <a:cubicBezTo>
                      <a:pt x="478" y="642"/>
                      <a:pt x="493" y="670"/>
                      <a:pt x="529" y="677"/>
                    </a:cubicBezTo>
                    <a:cubicBezTo>
                      <a:pt x="529" y="619"/>
                      <a:pt x="529" y="619"/>
                      <a:pt x="529" y="619"/>
                    </a:cubicBezTo>
                    <a:cubicBezTo>
                      <a:pt x="529" y="619"/>
                      <a:pt x="529" y="619"/>
                      <a:pt x="529" y="619"/>
                    </a:cubicBezTo>
                    <a:cubicBezTo>
                      <a:pt x="512" y="619"/>
                      <a:pt x="499" y="620"/>
                      <a:pt x="495" y="621"/>
                    </a:cubicBezTo>
                    <a:cubicBezTo>
                      <a:pt x="494" y="622"/>
                      <a:pt x="493" y="622"/>
                      <a:pt x="492" y="622"/>
                    </a:cubicBezTo>
                    <a:cubicBezTo>
                      <a:pt x="477" y="622"/>
                      <a:pt x="439" y="579"/>
                      <a:pt x="430" y="567"/>
                    </a:cubicBezTo>
                    <a:cubicBezTo>
                      <a:pt x="416" y="553"/>
                      <a:pt x="416" y="553"/>
                      <a:pt x="416" y="553"/>
                    </a:cubicBezTo>
                    <a:cubicBezTo>
                      <a:pt x="417" y="549"/>
                      <a:pt x="417" y="549"/>
                      <a:pt x="417" y="549"/>
                    </a:cubicBezTo>
                    <a:cubicBezTo>
                      <a:pt x="417" y="549"/>
                      <a:pt x="418" y="542"/>
                      <a:pt x="409" y="532"/>
                    </a:cubicBezTo>
                    <a:cubicBezTo>
                      <a:pt x="407" y="530"/>
                      <a:pt x="407" y="530"/>
                      <a:pt x="407" y="530"/>
                    </a:cubicBezTo>
                    <a:cubicBezTo>
                      <a:pt x="408" y="527"/>
                      <a:pt x="408" y="527"/>
                      <a:pt x="408" y="527"/>
                    </a:cubicBezTo>
                    <a:cubicBezTo>
                      <a:pt x="408" y="526"/>
                      <a:pt x="419" y="490"/>
                      <a:pt x="415" y="466"/>
                    </a:cubicBezTo>
                    <a:cubicBezTo>
                      <a:pt x="415" y="464"/>
                      <a:pt x="415" y="464"/>
                      <a:pt x="415" y="464"/>
                    </a:cubicBezTo>
                    <a:cubicBezTo>
                      <a:pt x="416" y="462"/>
                      <a:pt x="416" y="462"/>
                      <a:pt x="416" y="462"/>
                    </a:cubicBezTo>
                    <a:cubicBezTo>
                      <a:pt x="416" y="462"/>
                      <a:pt x="427" y="443"/>
                      <a:pt x="429" y="430"/>
                    </a:cubicBezTo>
                    <a:cubicBezTo>
                      <a:pt x="429" y="426"/>
                      <a:pt x="429" y="426"/>
                      <a:pt x="429" y="426"/>
                    </a:cubicBezTo>
                    <a:cubicBezTo>
                      <a:pt x="433" y="425"/>
                      <a:pt x="433" y="425"/>
                      <a:pt x="433" y="425"/>
                    </a:cubicBezTo>
                    <a:cubicBezTo>
                      <a:pt x="434" y="424"/>
                      <a:pt x="466" y="414"/>
                      <a:pt x="462" y="381"/>
                    </a:cubicBezTo>
                    <a:cubicBezTo>
                      <a:pt x="459" y="354"/>
                      <a:pt x="451" y="344"/>
                      <a:pt x="441" y="332"/>
                    </a:cubicBezTo>
                    <a:cubicBezTo>
                      <a:pt x="439" y="329"/>
                      <a:pt x="436" y="325"/>
                      <a:pt x="433" y="320"/>
                    </a:cubicBezTo>
                    <a:cubicBezTo>
                      <a:pt x="426" y="311"/>
                      <a:pt x="424" y="302"/>
                      <a:pt x="422" y="296"/>
                    </a:cubicBezTo>
                    <a:cubicBezTo>
                      <a:pt x="420" y="290"/>
                      <a:pt x="419" y="286"/>
                      <a:pt x="415" y="282"/>
                    </a:cubicBezTo>
                    <a:cubicBezTo>
                      <a:pt x="414" y="281"/>
                      <a:pt x="413" y="279"/>
                      <a:pt x="411" y="277"/>
                    </a:cubicBezTo>
                    <a:cubicBezTo>
                      <a:pt x="329" y="186"/>
                      <a:pt x="230" y="123"/>
                      <a:pt x="162" y="86"/>
                    </a:cubicBezTo>
                    <a:cubicBezTo>
                      <a:pt x="161" y="85"/>
                      <a:pt x="137" y="72"/>
                      <a:pt x="118" y="56"/>
                    </a:cubicBezTo>
                    <a:cubicBezTo>
                      <a:pt x="104" y="44"/>
                      <a:pt x="63" y="20"/>
                      <a:pt x="26" y="14"/>
                    </a:cubicBezTo>
                    <a:cubicBezTo>
                      <a:pt x="34" y="22"/>
                      <a:pt x="46" y="33"/>
                      <a:pt x="58" y="39"/>
                    </a:cubicBezTo>
                    <a:cubicBezTo>
                      <a:pt x="67" y="43"/>
                      <a:pt x="77" y="46"/>
                      <a:pt x="87" y="49"/>
                    </a:cubicBezTo>
                    <a:cubicBezTo>
                      <a:pt x="105" y="54"/>
                      <a:pt x="122" y="59"/>
                      <a:pt x="134" y="69"/>
                    </a:cubicBezTo>
                    <a:cubicBezTo>
                      <a:pt x="141" y="75"/>
                      <a:pt x="144" y="80"/>
                      <a:pt x="146" y="84"/>
                    </a:cubicBezTo>
                    <a:cubicBezTo>
                      <a:pt x="148" y="89"/>
                      <a:pt x="150" y="92"/>
                      <a:pt x="164" y="98"/>
                    </a:cubicBezTo>
                    <a:cubicBezTo>
                      <a:pt x="161" y="109"/>
                      <a:pt x="161" y="109"/>
                      <a:pt x="161" y="109"/>
                    </a:cubicBezTo>
                    <a:cubicBezTo>
                      <a:pt x="161" y="109"/>
                      <a:pt x="159" y="109"/>
                      <a:pt x="158" y="109"/>
                    </a:cubicBezTo>
                    <a:cubicBezTo>
                      <a:pt x="157" y="109"/>
                      <a:pt x="157" y="109"/>
                      <a:pt x="156" y="109"/>
                    </a:cubicBezTo>
                    <a:cubicBezTo>
                      <a:pt x="158" y="110"/>
                      <a:pt x="162" y="113"/>
                      <a:pt x="167" y="116"/>
                    </a:cubicBezTo>
                    <a:cubicBezTo>
                      <a:pt x="184" y="126"/>
                      <a:pt x="190" y="127"/>
                      <a:pt x="197" y="128"/>
                    </a:cubicBezTo>
                    <a:cubicBezTo>
                      <a:pt x="205" y="129"/>
                      <a:pt x="215" y="130"/>
                      <a:pt x="238" y="143"/>
                    </a:cubicBezTo>
                    <a:cubicBezTo>
                      <a:pt x="245" y="147"/>
                      <a:pt x="308" y="183"/>
                      <a:pt x="318" y="211"/>
                    </a:cubicBezTo>
                    <a:cubicBezTo>
                      <a:pt x="322" y="225"/>
                      <a:pt x="323" y="232"/>
                      <a:pt x="324" y="238"/>
                    </a:cubicBezTo>
                    <a:cubicBezTo>
                      <a:pt x="324" y="242"/>
                      <a:pt x="325" y="244"/>
                      <a:pt x="328" y="249"/>
                    </a:cubicBezTo>
                    <a:cubicBezTo>
                      <a:pt x="334" y="259"/>
                      <a:pt x="354" y="273"/>
                      <a:pt x="363" y="278"/>
                    </a:cubicBezTo>
                    <a:cubicBezTo>
                      <a:pt x="366" y="279"/>
                      <a:pt x="366" y="279"/>
                      <a:pt x="366" y="279"/>
                    </a:cubicBezTo>
                    <a:cubicBezTo>
                      <a:pt x="362" y="290"/>
                      <a:pt x="362" y="290"/>
                      <a:pt x="362" y="290"/>
                    </a:cubicBezTo>
                    <a:cubicBezTo>
                      <a:pt x="361" y="289"/>
                      <a:pt x="360" y="289"/>
                      <a:pt x="359" y="288"/>
                    </a:cubicBezTo>
                    <a:cubicBezTo>
                      <a:pt x="350" y="285"/>
                      <a:pt x="350" y="285"/>
                      <a:pt x="350" y="285"/>
                    </a:cubicBezTo>
                    <a:cubicBezTo>
                      <a:pt x="350" y="287"/>
                      <a:pt x="349" y="289"/>
                      <a:pt x="349" y="291"/>
                    </a:cubicBezTo>
                    <a:cubicBezTo>
                      <a:pt x="350" y="298"/>
                      <a:pt x="355" y="305"/>
                      <a:pt x="365" y="312"/>
                    </a:cubicBezTo>
                    <a:cubicBezTo>
                      <a:pt x="400" y="337"/>
                      <a:pt x="400" y="340"/>
                      <a:pt x="400" y="343"/>
                    </a:cubicBezTo>
                    <a:cubicBezTo>
                      <a:pt x="400" y="354"/>
                      <a:pt x="400" y="354"/>
                      <a:pt x="400" y="354"/>
                    </a:cubicBezTo>
                    <a:cubicBezTo>
                      <a:pt x="387" y="345"/>
                      <a:pt x="387" y="345"/>
                      <a:pt x="387" y="345"/>
                    </a:cubicBezTo>
                    <a:cubicBezTo>
                      <a:pt x="387" y="346"/>
                      <a:pt x="387" y="348"/>
                      <a:pt x="387" y="349"/>
                    </a:cubicBezTo>
                    <a:cubicBezTo>
                      <a:pt x="388" y="352"/>
                      <a:pt x="389" y="355"/>
                      <a:pt x="389" y="355"/>
                    </a:cubicBezTo>
                    <a:cubicBezTo>
                      <a:pt x="378" y="359"/>
                      <a:pt x="378" y="359"/>
                      <a:pt x="378" y="359"/>
                    </a:cubicBezTo>
                    <a:cubicBezTo>
                      <a:pt x="378" y="358"/>
                      <a:pt x="377" y="357"/>
                      <a:pt x="377" y="356"/>
                    </a:cubicBezTo>
                    <a:cubicBezTo>
                      <a:pt x="376" y="360"/>
                      <a:pt x="375" y="363"/>
                      <a:pt x="376" y="367"/>
                    </a:cubicBezTo>
                    <a:cubicBezTo>
                      <a:pt x="379" y="372"/>
                      <a:pt x="379" y="372"/>
                      <a:pt x="379" y="372"/>
                    </a:cubicBezTo>
                    <a:cubicBezTo>
                      <a:pt x="369" y="378"/>
                      <a:pt x="369" y="378"/>
                      <a:pt x="369" y="378"/>
                    </a:cubicBezTo>
                    <a:cubicBezTo>
                      <a:pt x="368" y="376"/>
                      <a:pt x="367" y="374"/>
                      <a:pt x="366" y="372"/>
                    </a:cubicBezTo>
                    <a:cubicBezTo>
                      <a:pt x="365" y="370"/>
                      <a:pt x="365" y="370"/>
                      <a:pt x="365" y="370"/>
                    </a:cubicBezTo>
                    <a:cubicBezTo>
                      <a:pt x="361" y="371"/>
                      <a:pt x="360" y="374"/>
                      <a:pt x="360" y="375"/>
                    </a:cubicBezTo>
                    <a:cubicBezTo>
                      <a:pt x="358" y="383"/>
                      <a:pt x="362" y="395"/>
                      <a:pt x="365" y="398"/>
                    </a:cubicBezTo>
                    <a:cubicBezTo>
                      <a:pt x="369" y="402"/>
                      <a:pt x="369" y="402"/>
                      <a:pt x="369" y="402"/>
                    </a:cubicBezTo>
                    <a:cubicBezTo>
                      <a:pt x="364" y="406"/>
                      <a:pt x="364" y="406"/>
                      <a:pt x="364" y="406"/>
                    </a:cubicBezTo>
                    <a:cubicBezTo>
                      <a:pt x="364" y="407"/>
                      <a:pt x="352" y="416"/>
                      <a:pt x="358" y="435"/>
                    </a:cubicBezTo>
                    <a:cubicBezTo>
                      <a:pt x="360" y="439"/>
                      <a:pt x="361" y="443"/>
                      <a:pt x="363" y="446"/>
                    </a:cubicBezTo>
                    <a:cubicBezTo>
                      <a:pt x="383" y="477"/>
                      <a:pt x="383" y="477"/>
                      <a:pt x="383" y="477"/>
                    </a:cubicBezTo>
                    <a:cubicBezTo>
                      <a:pt x="364" y="467"/>
                      <a:pt x="364" y="467"/>
                      <a:pt x="364" y="467"/>
                    </a:cubicBezTo>
                    <a:cubicBezTo>
                      <a:pt x="363" y="467"/>
                      <a:pt x="361" y="465"/>
                      <a:pt x="358" y="461"/>
                    </a:cubicBezTo>
                    <a:cubicBezTo>
                      <a:pt x="357" y="463"/>
                      <a:pt x="356" y="465"/>
                      <a:pt x="356" y="467"/>
                    </a:cubicBezTo>
                    <a:cubicBezTo>
                      <a:pt x="362" y="471"/>
                      <a:pt x="369" y="480"/>
                      <a:pt x="370" y="481"/>
                    </a:cubicBezTo>
                    <a:cubicBezTo>
                      <a:pt x="372" y="484"/>
                      <a:pt x="372" y="484"/>
                      <a:pt x="372" y="484"/>
                    </a:cubicBezTo>
                    <a:cubicBezTo>
                      <a:pt x="371" y="487"/>
                      <a:pt x="371" y="487"/>
                      <a:pt x="371" y="487"/>
                    </a:cubicBezTo>
                    <a:cubicBezTo>
                      <a:pt x="370" y="487"/>
                      <a:pt x="365" y="503"/>
                      <a:pt x="363" y="513"/>
                    </a:cubicBezTo>
                    <a:cubicBezTo>
                      <a:pt x="363" y="516"/>
                      <a:pt x="363" y="516"/>
                      <a:pt x="363" y="516"/>
                    </a:cubicBezTo>
                    <a:cubicBezTo>
                      <a:pt x="362" y="524"/>
                      <a:pt x="360" y="534"/>
                      <a:pt x="364" y="537"/>
                    </a:cubicBezTo>
                    <a:cubicBezTo>
                      <a:pt x="367" y="539"/>
                      <a:pt x="367" y="539"/>
                      <a:pt x="367" y="539"/>
                    </a:cubicBezTo>
                    <a:cubicBezTo>
                      <a:pt x="366" y="543"/>
                      <a:pt x="366" y="543"/>
                      <a:pt x="366" y="543"/>
                    </a:cubicBezTo>
                    <a:cubicBezTo>
                      <a:pt x="366" y="544"/>
                      <a:pt x="365" y="559"/>
                      <a:pt x="379" y="563"/>
                    </a:cubicBezTo>
                    <a:cubicBezTo>
                      <a:pt x="386" y="566"/>
                      <a:pt x="386" y="566"/>
                      <a:pt x="386" y="566"/>
                    </a:cubicBezTo>
                    <a:cubicBezTo>
                      <a:pt x="382" y="572"/>
                      <a:pt x="382" y="572"/>
                      <a:pt x="382" y="572"/>
                    </a:cubicBezTo>
                    <a:cubicBezTo>
                      <a:pt x="382" y="573"/>
                      <a:pt x="376" y="583"/>
                      <a:pt x="390" y="593"/>
                    </a:cubicBezTo>
                    <a:cubicBezTo>
                      <a:pt x="391" y="594"/>
                      <a:pt x="391" y="594"/>
                      <a:pt x="391" y="594"/>
                    </a:cubicBezTo>
                    <a:cubicBezTo>
                      <a:pt x="392" y="596"/>
                      <a:pt x="392" y="596"/>
                      <a:pt x="392" y="596"/>
                    </a:cubicBezTo>
                    <a:cubicBezTo>
                      <a:pt x="394" y="602"/>
                      <a:pt x="401" y="618"/>
                      <a:pt x="410" y="623"/>
                    </a:cubicBezTo>
                    <a:cubicBezTo>
                      <a:pt x="421" y="628"/>
                      <a:pt x="426" y="628"/>
                      <a:pt x="426" y="628"/>
                    </a:cubicBezTo>
                    <a:cubicBezTo>
                      <a:pt x="428" y="628"/>
                      <a:pt x="428" y="628"/>
                      <a:pt x="428" y="628"/>
                    </a:cubicBezTo>
                    <a:cubicBezTo>
                      <a:pt x="430" y="630"/>
                      <a:pt x="430" y="630"/>
                      <a:pt x="430" y="630"/>
                    </a:cubicBezTo>
                    <a:cubicBezTo>
                      <a:pt x="432" y="633"/>
                      <a:pt x="435" y="636"/>
                      <a:pt x="438" y="638"/>
                    </a:cubicBezTo>
                    <a:cubicBezTo>
                      <a:pt x="438" y="636"/>
                      <a:pt x="438" y="636"/>
                      <a:pt x="438" y="636"/>
                    </a:cubicBezTo>
                    <a:cubicBezTo>
                      <a:pt x="438" y="634"/>
                      <a:pt x="438" y="632"/>
                      <a:pt x="438" y="632"/>
                    </a:cubicBezTo>
                    <a:cubicBezTo>
                      <a:pt x="449" y="632"/>
                      <a:pt x="449" y="632"/>
                      <a:pt x="449" y="632"/>
                    </a:cubicBezTo>
                    <a:cubicBezTo>
                      <a:pt x="449" y="635"/>
                      <a:pt x="449" y="635"/>
                      <a:pt x="449" y="635"/>
                    </a:cubicBezTo>
                    <a:cubicBezTo>
                      <a:pt x="450" y="643"/>
                      <a:pt x="456" y="647"/>
                      <a:pt x="467" y="647"/>
                    </a:cubicBezTo>
                    <a:cubicBezTo>
                      <a:pt x="466" y="644"/>
                      <a:pt x="466" y="644"/>
                      <a:pt x="466" y="644"/>
                    </a:cubicBezTo>
                    <a:lnTo>
                      <a:pt x="477" y="64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546"/>
              <p:cNvSpPr>
                <a:spLocks noEditPoints="1"/>
              </p:cNvSpPr>
              <p:nvPr/>
            </p:nvSpPr>
            <p:spPr bwMode="auto">
              <a:xfrm>
                <a:off x="3390" y="928"/>
                <a:ext cx="1243" cy="1627"/>
              </a:xfrm>
              <a:custGeom>
                <a:avLst/>
                <a:gdLst>
                  <a:gd name="T0" fmla="*/ 6 w 526"/>
                  <a:gd name="T1" fmla="*/ 605 h 688"/>
                  <a:gd name="T2" fmla="*/ 88 w 526"/>
                  <a:gd name="T3" fmla="*/ 559 h 688"/>
                  <a:gd name="T4" fmla="*/ 99 w 526"/>
                  <a:gd name="T5" fmla="*/ 466 h 688"/>
                  <a:gd name="T6" fmla="*/ 76 w 526"/>
                  <a:gd name="T7" fmla="*/ 325 h 688"/>
                  <a:gd name="T8" fmla="*/ 103 w 526"/>
                  <a:gd name="T9" fmla="*/ 274 h 688"/>
                  <a:gd name="T10" fmla="*/ 400 w 526"/>
                  <a:gd name="T11" fmla="*/ 47 h 688"/>
                  <a:gd name="T12" fmla="*/ 519 w 526"/>
                  <a:gd name="T13" fmla="*/ 10 h 688"/>
                  <a:gd name="T14" fmla="*/ 400 w 526"/>
                  <a:gd name="T15" fmla="*/ 77 h 688"/>
                  <a:gd name="T16" fmla="*/ 384 w 526"/>
                  <a:gd name="T17" fmla="*/ 104 h 688"/>
                  <a:gd name="T18" fmla="*/ 294 w 526"/>
                  <a:gd name="T19" fmla="*/ 153 h 688"/>
                  <a:gd name="T20" fmla="*/ 208 w 526"/>
                  <a:gd name="T21" fmla="*/ 255 h 688"/>
                  <a:gd name="T22" fmla="*/ 168 w 526"/>
                  <a:gd name="T23" fmla="*/ 322 h 688"/>
                  <a:gd name="T24" fmla="*/ 155 w 526"/>
                  <a:gd name="T25" fmla="*/ 342 h 688"/>
                  <a:gd name="T26" fmla="*/ 173 w 526"/>
                  <a:gd name="T27" fmla="*/ 401 h 688"/>
                  <a:gd name="T28" fmla="*/ 182 w 526"/>
                  <a:gd name="T29" fmla="*/ 470 h 688"/>
                  <a:gd name="T30" fmla="*/ 174 w 526"/>
                  <a:gd name="T31" fmla="*/ 511 h 688"/>
                  <a:gd name="T32" fmla="*/ 156 w 526"/>
                  <a:gd name="T33" fmla="*/ 572 h 688"/>
                  <a:gd name="T34" fmla="*/ 104 w 526"/>
                  <a:gd name="T35" fmla="*/ 639 h 688"/>
                  <a:gd name="T36" fmla="*/ 60 w 526"/>
                  <a:gd name="T37" fmla="*/ 658 h 688"/>
                  <a:gd name="T38" fmla="*/ 6 w 526"/>
                  <a:gd name="T39" fmla="*/ 688 h 688"/>
                  <a:gd name="T40" fmla="*/ 12 w 526"/>
                  <a:gd name="T41" fmla="*/ 675 h 688"/>
                  <a:gd name="T42" fmla="*/ 59 w 526"/>
                  <a:gd name="T43" fmla="*/ 646 h 688"/>
                  <a:gd name="T44" fmla="*/ 88 w 526"/>
                  <a:gd name="T45" fmla="*/ 631 h 688"/>
                  <a:gd name="T46" fmla="*/ 96 w 526"/>
                  <a:gd name="T47" fmla="*/ 630 h 688"/>
                  <a:gd name="T48" fmla="*/ 101 w 526"/>
                  <a:gd name="T49" fmla="*/ 628 h 688"/>
                  <a:gd name="T50" fmla="*/ 135 w 526"/>
                  <a:gd name="T51" fmla="*/ 594 h 688"/>
                  <a:gd name="T52" fmla="*/ 141 w 526"/>
                  <a:gd name="T53" fmla="*/ 565 h 688"/>
                  <a:gd name="T54" fmla="*/ 159 w 526"/>
                  <a:gd name="T55" fmla="*/ 539 h 688"/>
                  <a:gd name="T56" fmla="*/ 163 w 526"/>
                  <a:gd name="T57" fmla="*/ 512 h 688"/>
                  <a:gd name="T58" fmla="*/ 156 w 526"/>
                  <a:gd name="T59" fmla="*/ 481 h 688"/>
                  <a:gd name="T60" fmla="*/ 162 w 526"/>
                  <a:gd name="T61" fmla="*/ 467 h 688"/>
                  <a:gd name="T62" fmla="*/ 168 w 526"/>
                  <a:gd name="T63" fmla="*/ 434 h 688"/>
                  <a:gd name="T64" fmla="*/ 162 w 526"/>
                  <a:gd name="T65" fmla="*/ 397 h 688"/>
                  <a:gd name="T66" fmla="*/ 160 w 526"/>
                  <a:gd name="T67" fmla="*/ 372 h 688"/>
                  <a:gd name="T68" fmla="*/ 150 w 526"/>
                  <a:gd name="T69" fmla="*/ 367 h 688"/>
                  <a:gd name="T70" fmla="*/ 137 w 526"/>
                  <a:gd name="T71" fmla="*/ 354 h 688"/>
                  <a:gd name="T72" fmla="*/ 127 w 526"/>
                  <a:gd name="T73" fmla="*/ 353 h 688"/>
                  <a:gd name="T74" fmla="*/ 177 w 526"/>
                  <a:gd name="T75" fmla="*/ 291 h 688"/>
                  <a:gd name="T76" fmla="*/ 164 w 526"/>
                  <a:gd name="T77" fmla="*/ 289 h 688"/>
                  <a:gd name="T78" fmla="*/ 198 w 526"/>
                  <a:gd name="T79" fmla="*/ 249 h 688"/>
                  <a:gd name="T80" fmla="*/ 288 w 526"/>
                  <a:gd name="T81" fmla="*/ 143 h 688"/>
                  <a:gd name="T82" fmla="*/ 370 w 526"/>
                  <a:gd name="T83" fmla="*/ 109 h 688"/>
                  <a:gd name="T84" fmla="*/ 363 w 526"/>
                  <a:gd name="T85" fmla="*/ 97 h 688"/>
                  <a:gd name="T86" fmla="*/ 439 w 526"/>
                  <a:gd name="T87" fmla="*/ 49 h 688"/>
                  <a:gd name="T88" fmla="*/ 408 w 526"/>
                  <a:gd name="T89" fmla="*/ 56 h 688"/>
                  <a:gd name="T90" fmla="*/ 111 w 526"/>
                  <a:gd name="T91" fmla="*/ 282 h 688"/>
                  <a:gd name="T92" fmla="*/ 85 w 526"/>
                  <a:gd name="T93" fmla="*/ 332 h 688"/>
                  <a:gd name="T94" fmla="*/ 97 w 526"/>
                  <a:gd name="T95" fmla="*/ 426 h 688"/>
                  <a:gd name="T96" fmla="*/ 111 w 526"/>
                  <a:gd name="T97" fmla="*/ 464 h 688"/>
                  <a:gd name="T98" fmla="*/ 119 w 526"/>
                  <a:gd name="T99" fmla="*/ 530 h 688"/>
                  <a:gd name="T100" fmla="*/ 118 w 526"/>
                  <a:gd name="T101" fmla="*/ 545 h 688"/>
                  <a:gd name="T102" fmla="*/ 31 w 526"/>
                  <a:gd name="T103" fmla="*/ 6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6" h="688">
                    <a:moveTo>
                      <a:pt x="0" y="688"/>
                    </a:moveTo>
                    <a:cubicBezTo>
                      <a:pt x="0" y="605"/>
                      <a:pt x="0" y="605"/>
                      <a:pt x="0" y="605"/>
                    </a:cubicBezTo>
                    <a:cubicBezTo>
                      <a:pt x="6" y="605"/>
                      <a:pt x="6" y="605"/>
                      <a:pt x="6" y="605"/>
                    </a:cubicBezTo>
                    <a:cubicBezTo>
                      <a:pt x="7" y="605"/>
                      <a:pt x="25" y="607"/>
                      <a:pt x="34" y="610"/>
                    </a:cubicBezTo>
                    <a:cubicBezTo>
                      <a:pt x="42" y="609"/>
                      <a:pt x="74" y="577"/>
                      <a:pt x="87" y="559"/>
                    </a:cubicBezTo>
                    <a:cubicBezTo>
                      <a:pt x="88" y="559"/>
                      <a:pt x="88" y="559"/>
                      <a:pt x="88" y="559"/>
                    </a:cubicBezTo>
                    <a:cubicBezTo>
                      <a:pt x="98" y="549"/>
                      <a:pt x="98" y="549"/>
                      <a:pt x="98" y="549"/>
                    </a:cubicBezTo>
                    <a:cubicBezTo>
                      <a:pt x="97" y="544"/>
                      <a:pt x="99" y="535"/>
                      <a:pt x="106" y="527"/>
                    </a:cubicBezTo>
                    <a:cubicBezTo>
                      <a:pt x="104" y="517"/>
                      <a:pt x="96" y="488"/>
                      <a:pt x="99" y="466"/>
                    </a:cubicBezTo>
                    <a:cubicBezTo>
                      <a:pt x="96" y="461"/>
                      <a:pt x="89" y="447"/>
                      <a:pt x="86" y="434"/>
                    </a:cubicBezTo>
                    <a:cubicBezTo>
                      <a:pt x="72" y="428"/>
                      <a:pt x="49" y="411"/>
                      <a:pt x="53" y="380"/>
                    </a:cubicBezTo>
                    <a:cubicBezTo>
                      <a:pt x="56" y="349"/>
                      <a:pt x="66" y="337"/>
                      <a:pt x="76" y="325"/>
                    </a:cubicBezTo>
                    <a:cubicBezTo>
                      <a:pt x="78" y="321"/>
                      <a:pt x="81" y="318"/>
                      <a:pt x="84" y="314"/>
                    </a:cubicBezTo>
                    <a:cubicBezTo>
                      <a:pt x="90" y="305"/>
                      <a:pt x="92" y="298"/>
                      <a:pt x="93" y="292"/>
                    </a:cubicBezTo>
                    <a:cubicBezTo>
                      <a:pt x="95" y="285"/>
                      <a:pt x="97" y="279"/>
                      <a:pt x="103" y="274"/>
                    </a:cubicBezTo>
                    <a:cubicBezTo>
                      <a:pt x="104" y="273"/>
                      <a:pt x="105" y="271"/>
                      <a:pt x="107" y="269"/>
                    </a:cubicBezTo>
                    <a:cubicBezTo>
                      <a:pt x="189" y="177"/>
                      <a:pt x="290" y="113"/>
                      <a:pt x="359" y="75"/>
                    </a:cubicBezTo>
                    <a:cubicBezTo>
                      <a:pt x="359" y="75"/>
                      <a:pt x="383" y="62"/>
                      <a:pt x="400" y="47"/>
                    </a:cubicBezTo>
                    <a:cubicBezTo>
                      <a:pt x="419" y="32"/>
                      <a:pt x="471" y="2"/>
                      <a:pt x="514" y="1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1"/>
                      <a:pt x="496" y="38"/>
                      <a:pt x="473" y="49"/>
                    </a:cubicBezTo>
                    <a:cubicBezTo>
                      <a:pt x="464" y="54"/>
                      <a:pt x="453" y="57"/>
                      <a:pt x="442" y="60"/>
                    </a:cubicBezTo>
                    <a:cubicBezTo>
                      <a:pt x="426" y="64"/>
                      <a:pt x="410" y="69"/>
                      <a:pt x="400" y="77"/>
                    </a:cubicBezTo>
                    <a:cubicBezTo>
                      <a:pt x="395" y="82"/>
                      <a:pt x="393" y="86"/>
                      <a:pt x="391" y="89"/>
                    </a:cubicBezTo>
                    <a:cubicBezTo>
                      <a:pt x="388" y="94"/>
                      <a:pt x="386" y="97"/>
                      <a:pt x="382" y="100"/>
                    </a:cubicBezTo>
                    <a:cubicBezTo>
                      <a:pt x="383" y="101"/>
                      <a:pt x="384" y="103"/>
                      <a:pt x="384" y="104"/>
                    </a:cubicBezTo>
                    <a:cubicBezTo>
                      <a:pt x="386" y="111"/>
                      <a:pt x="380" y="117"/>
                      <a:pt x="365" y="126"/>
                    </a:cubicBezTo>
                    <a:cubicBezTo>
                      <a:pt x="346" y="137"/>
                      <a:pt x="339" y="138"/>
                      <a:pt x="331" y="139"/>
                    </a:cubicBezTo>
                    <a:cubicBezTo>
                      <a:pt x="323" y="140"/>
                      <a:pt x="315" y="141"/>
                      <a:pt x="294" y="153"/>
                    </a:cubicBezTo>
                    <a:cubicBezTo>
                      <a:pt x="275" y="163"/>
                      <a:pt x="226" y="194"/>
                      <a:pt x="219" y="215"/>
                    </a:cubicBezTo>
                    <a:cubicBezTo>
                      <a:pt x="215" y="228"/>
                      <a:pt x="214" y="234"/>
                      <a:pt x="214" y="239"/>
                    </a:cubicBezTo>
                    <a:cubicBezTo>
                      <a:pt x="213" y="244"/>
                      <a:pt x="213" y="248"/>
                      <a:pt x="208" y="255"/>
                    </a:cubicBezTo>
                    <a:cubicBezTo>
                      <a:pt x="204" y="262"/>
                      <a:pt x="194" y="271"/>
                      <a:pt x="185" y="278"/>
                    </a:cubicBezTo>
                    <a:cubicBezTo>
                      <a:pt x="187" y="281"/>
                      <a:pt x="189" y="286"/>
                      <a:pt x="189" y="292"/>
                    </a:cubicBezTo>
                    <a:cubicBezTo>
                      <a:pt x="188" y="302"/>
                      <a:pt x="181" y="312"/>
                      <a:pt x="168" y="322"/>
                    </a:cubicBezTo>
                    <a:cubicBezTo>
                      <a:pt x="159" y="328"/>
                      <a:pt x="153" y="333"/>
                      <a:pt x="148" y="336"/>
                    </a:cubicBezTo>
                    <a:cubicBezTo>
                      <a:pt x="149" y="337"/>
                      <a:pt x="149" y="338"/>
                      <a:pt x="150" y="339"/>
                    </a:cubicBezTo>
                    <a:cubicBezTo>
                      <a:pt x="152" y="339"/>
                      <a:pt x="154" y="340"/>
                      <a:pt x="155" y="342"/>
                    </a:cubicBezTo>
                    <a:cubicBezTo>
                      <a:pt x="159" y="348"/>
                      <a:pt x="161" y="353"/>
                      <a:pt x="162" y="358"/>
                    </a:cubicBezTo>
                    <a:cubicBezTo>
                      <a:pt x="169" y="359"/>
                      <a:pt x="175" y="364"/>
                      <a:pt x="177" y="371"/>
                    </a:cubicBezTo>
                    <a:cubicBezTo>
                      <a:pt x="180" y="381"/>
                      <a:pt x="178" y="393"/>
                      <a:pt x="173" y="401"/>
                    </a:cubicBezTo>
                    <a:cubicBezTo>
                      <a:pt x="178" y="407"/>
                      <a:pt x="185" y="419"/>
                      <a:pt x="179" y="438"/>
                    </a:cubicBezTo>
                    <a:cubicBezTo>
                      <a:pt x="178" y="441"/>
                      <a:pt x="176" y="445"/>
                      <a:pt x="175" y="448"/>
                    </a:cubicBezTo>
                    <a:cubicBezTo>
                      <a:pt x="179" y="454"/>
                      <a:pt x="184" y="464"/>
                      <a:pt x="182" y="470"/>
                    </a:cubicBezTo>
                    <a:cubicBezTo>
                      <a:pt x="181" y="473"/>
                      <a:pt x="179" y="475"/>
                      <a:pt x="177" y="476"/>
                    </a:cubicBezTo>
                    <a:cubicBezTo>
                      <a:pt x="175" y="477"/>
                      <a:pt x="171" y="482"/>
                      <a:pt x="168" y="485"/>
                    </a:cubicBezTo>
                    <a:cubicBezTo>
                      <a:pt x="169" y="491"/>
                      <a:pt x="173" y="502"/>
                      <a:pt x="174" y="511"/>
                    </a:cubicBezTo>
                    <a:cubicBezTo>
                      <a:pt x="175" y="514"/>
                      <a:pt x="175" y="514"/>
                      <a:pt x="175" y="514"/>
                    </a:cubicBezTo>
                    <a:cubicBezTo>
                      <a:pt x="176" y="524"/>
                      <a:pt x="178" y="536"/>
                      <a:pt x="172" y="544"/>
                    </a:cubicBezTo>
                    <a:cubicBezTo>
                      <a:pt x="172" y="552"/>
                      <a:pt x="169" y="565"/>
                      <a:pt x="156" y="572"/>
                    </a:cubicBezTo>
                    <a:cubicBezTo>
                      <a:pt x="158" y="580"/>
                      <a:pt x="157" y="591"/>
                      <a:pt x="145" y="601"/>
                    </a:cubicBezTo>
                    <a:cubicBezTo>
                      <a:pt x="143" y="607"/>
                      <a:pt x="135" y="627"/>
                      <a:pt x="121" y="633"/>
                    </a:cubicBezTo>
                    <a:cubicBezTo>
                      <a:pt x="112" y="637"/>
                      <a:pt x="107" y="638"/>
                      <a:pt x="104" y="639"/>
                    </a:cubicBezTo>
                    <a:cubicBezTo>
                      <a:pt x="100" y="643"/>
                      <a:pt x="93" y="650"/>
                      <a:pt x="85" y="650"/>
                    </a:cubicBezTo>
                    <a:cubicBezTo>
                      <a:pt x="84" y="650"/>
                      <a:pt x="83" y="650"/>
                      <a:pt x="82" y="650"/>
                    </a:cubicBezTo>
                    <a:cubicBezTo>
                      <a:pt x="78" y="654"/>
                      <a:pt x="71" y="658"/>
                      <a:pt x="60" y="658"/>
                    </a:cubicBezTo>
                    <a:cubicBezTo>
                      <a:pt x="58" y="658"/>
                      <a:pt x="55" y="658"/>
                      <a:pt x="52" y="657"/>
                    </a:cubicBezTo>
                    <a:cubicBezTo>
                      <a:pt x="52" y="657"/>
                      <a:pt x="52" y="657"/>
                      <a:pt x="52" y="657"/>
                    </a:cubicBezTo>
                    <a:cubicBezTo>
                      <a:pt x="43" y="669"/>
                      <a:pt x="28" y="685"/>
                      <a:pt x="6" y="688"/>
                    </a:cubicBezTo>
                    <a:lnTo>
                      <a:pt x="0" y="688"/>
                    </a:lnTo>
                    <a:close/>
                    <a:moveTo>
                      <a:pt x="12" y="617"/>
                    </a:moveTo>
                    <a:cubicBezTo>
                      <a:pt x="12" y="675"/>
                      <a:pt x="12" y="675"/>
                      <a:pt x="12" y="675"/>
                    </a:cubicBezTo>
                    <a:cubicBezTo>
                      <a:pt x="34" y="668"/>
                      <a:pt x="49" y="640"/>
                      <a:pt x="49" y="640"/>
                    </a:cubicBezTo>
                    <a:cubicBezTo>
                      <a:pt x="60" y="644"/>
                      <a:pt x="60" y="644"/>
                      <a:pt x="60" y="644"/>
                    </a:cubicBezTo>
                    <a:cubicBezTo>
                      <a:pt x="59" y="646"/>
                      <a:pt x="59" y="646"/>
                      <a:pt x="59" y="646"/>
                    </a:cubicBezTo>
                    <a:cubicBezTo>
                      <a:pt x="70" y="647"/>
                      <a:pt x="76" y="643"/>
                      <a:pt x="77" y="635"/>
                    </a:cubicBezTo>
                    <a:cubicBezTo>
                      <a:pt x="77" y="632"/>
                      <a:pt x="77" y="632"/>
                      <a:pt x="77" y="632"/>
                    </a:cubicBezTo>
                    <a:cubicBezTo>
                      <a:pt x="88" y="631"/>
                      <a:pt x="88" y="631"/>
                      <a:pt x="88" y="631"/>
                    </a:cubicBezTo>
                    <a:cubicBezTo>
                      <a:pt x="88" y="632"/>
                      <a:pt x="89" y="633"/>
                      <a:pt x="88" y="635"/>
                    </a:cubicBezTo>
                    <a:cubicBezTo>
                      <a:pt x="88" y="637"/>
                      <a:pt x="88" y="637"/>
                      <a:pt x="88" y="637"/>
                    </a:cubicBezTo>
                    <a:cubicBezTo>
                      <a:pt x="91" y="636"/>
                      <a:pt x="94" y="633"/>
                      <a:pt x="96" y="630"/>
                    </a:cubicBezTo>
                    <a:cubicBezTo>
                      <a:pt x="98" y="628"/>
                      <a:pt x="98" y="628"/>
                      <a:pt x="98" y="628"/>
                    </a:cubicBezTo>
                    <a:cubicBezTo>
                      <a:pt x="101" y="628"/>
                      <a:pt x="101" y="628"/>
                      <a:pt x="101" y="628"/>
                    </a:cubicBezTo>
                    <a:cubicBezTo>
                      <a:pt x="101" y="628"/>
                      <a:pt x="101" y="628"/>
                      <a:pt x="101" y="628"/>
                    </a:cubicBezTo>
                    <a:cubicBezTo>
                      <a:pt x="101" y="628"/>
                      <a:pt x="105" y="627"/>
                      <a:pt x="116" y="622"/>
                    </a:cubicBezTo>
                    <a:cubicBezTo>
                      <a:pt x="126" y="618"/>
                      <a:pt x="133" y="601"/>
                      <a:pt x="134" y="596"/>
                    </a:cubicBezTo>
                    <a:cubicBezTo>
                      <a:pt x="135" y="594"/>
                      <a:pt x="135" y="594"/>
                      <a:pt x="135" y="594"/>
                    </a:cubicBezTo>
                    <a:cubicBezTo>
                      <a:pt x="137" y="593"/>
                      <a:pt x="137" y="593"/>
                      <a:pt x="137" y="593"/>
                    </a:cubicBezTo>
                    <a:cubicBezTo>
                      <a:pt x="150" y="583"/>
                      <a:pt x="145" y="573"/>
                      <a:pt x="144" y="572"/>
                    </a:cubicBezTo>
                    <a:cubicBezTo>
                      <a:pt x="141" y="565"/>
                      <a:pt x="141" y="565"/>
                      <a:pt x="141" y="565"/>
                    </a:cubicBezTo>
                    <a:cubicBezTo>
                      <a:pt x="147" y="563"/>
                      <a:pt x="147" y="563"/>
                      <a:pt x="147" y="563"/>
                    </a:cubicBezTo>
                    <a:cubicBezTo>
                      <a:pt x="162" y="559"/>
                      <a:pt x="160" y="544"/>
                      <a:pt x="160" y="542"/>
                    </a:cubicBezTo>
                    <a:cubicBezTo>
                      <a:pt x="159" y="539"/>
                      <a:pt x="159" y="539"/>
                      <a:pt x="159" y="539"/>
                    </a:cubicBezTo>
                    <a:cubicBezTo>
                      <a:pt x="162" y="537"/>
                      <a:pt x="162" y="537"/>
                      <a:pt x="162" y="537"/>
                    </a:cubicBezTo>
                    <a:cubicBezTo>
                      <a:pt x="166" y="534"/>
                      <a:pt x="165" y="524"/>
                      <a:pt x="163" y="516"/>
                    </a:cubicBezTo>
                    <a:cubicBezTo>
                      <a:pt x="163" y="512"/>
                      <a:pt x="163" y="512"/>
                      <a:pt x="163" y="512"/>
                    </a:cubicBezTo>
                    <a:cubicBezTo>
                      <a:pt x="162" y="502"/>
                      <a:pt x="156" y="486"/>
                      <a:pt x="156" y="486"/>
                    </a:cubicBezTo>
                    <a:cubicBezTo>
                      <a:pt x="155" y="483"/>
                      <a:pt x="155" y="483"/>
                      <a:pt x="155" y="483"/>
                    </a:cubicBezTo>
                    <a:cubicBezTo>
                      <a:pt x="156" y="481"/>
                      <a:pt x="156" y="481"/>
                      <a:pt x="156" y="481"/>
                    </a:cubicBezTo>
                    <a:cubicBezTo>
                      <a:pt x="157" y="480"/>
                      <a:pt x="164" y="471"/>
                      <a:pt x="171" y="466"/>
                    </a:cubicBezTo>
                    <a:cubicBezTo>
                      <a:pt x="170" y="465"/>
                      <a:pt x="170" y="463"/>
                      <a:pt x="169" y="460"/>
                    </a:cubicBezTo>
                    <a:cubicBezTo>
                      <a:pt x="166" y="465"/>
                      <a:pt x="163" y="466"/>
                      <a:pt x="162" y="467"/>
                    </a:cubicBezTo>
                    <a:cubicBezTo>
                      <a:pt x="143" y="477"/>
                      <a:pt x="143" y="477"/>
                      <a:pt x="143" y="477"/>
                    </a:cubicBezTo>
                    <a:cubicBezTo>
                      <a:pt x="163" y="446"/>
                      <a:pt x="163" y="446"/>
                      <a:pt x="163" y="446"/>
                    </a:cubicBezTo>
                    <a:cubicBezTo>
                      <a:pt x="165" y="442"/>
                      <a:pt x="166" y="439"/>
                      <a:pt x="168" y="434"/>
                    </a:cubicBezTo>
                    <a:cubicBezTo>
                      <a:pt x="174" y="416"/>
                      <a:pt x="162" y="406"/>
                      <a:pt x="162" y="406"/>
                    </a:cubicBezTo>
                    <a:cubicBezTo>
                      <a:pt x="157" y="402"/>
                      <a:pt x="157" y="402"/>
                      <a:pt x="157" y="402"/>
                    </a:cubicBezTo>
                    <a:cubicBezTo>
                      <a:pt x="162" y="397"/>
                      <a:pt x="162" y="397"/>
                      <a:pt x="162" y="397"/>
                    </a:cubicBezTo>
                    <a:cubicBezTo>
                      <a:pt x="165" y="394"/>
                      <a:pt x="168" y="383"/>
                      <a:pt x="166" y="374"/>
                    </a:cubicBezTo>
                    <a:cubicBezTo>
                      <a:pt x="166" y="373"/>
                      <a:pt x="165" y="370"/>
                      <a:pt x="161" y="370"/>
                    </a:cubicBezTo>
                    <a:cubicBezTo>
                      <a:pt x="160" y="372"/>
                      <a:pt x="160" y="372"/>
                      <a:pt x="160" y="372"/>
                    </a:cubicBezTo>
                    <a:cubicBezTo>
                      <a:pt x="159" y="374"/>
                      <a:pt x="158" y="376"/>
                      <a:pt x="157" y="378"/>
                    </a:cubicBezTo>
                    <a:cubicBezTo>
                      <a:pt x="147" y="371"/>
                      <a:pt x="147" y="371"/>
                      <a:pt x="147" y="371"/>
                    </a:cubicBezTo>
                    <a:cubicBezTo>
                      <a:pt x="150" y="367"/>
                      <a:pt x="150" y="367"/>
                      <a:pt x="150" y="367"/>
                    </a:cubicBezTo>
                    <a:cubicBezTo>
                      <a:pt x="151" y="363"/>
                      <a:pt x="151" y="359"/>
                      <a:pt x="150" y="356"/>
                    </a:cubicBezTo>
                    <a:cubicBezTo>
                      <a:pt x="149" y="357"/>
                      <a:pt x="149" y="358"/>
                      <a:pt x="148" y="359"/>
                    </a:cubicBezTo>
                    <a:cubicBezTo>
                      <a:pt x="137" y="354"/>
                      <a:pt x="137" y="354"/>
                      <a:pt x="137" y="354"/>
                    </a:cubicBezTo>
                    <a:cubicBezTo>
                      <a:pt x="138" y="354"/>
                      <a:pt x="138" y="352"/>
                      <a:pt x="140" y="349"/>
                    </a:cubicBezTo>
                    <a:cubicBezTo>
                      <a:pt x="140" y="347"/>
                      <a:pt x="140" y="346"/>
                      <a:pt x="139" y="345"/>
                    </a:cubicBezTo>
                    <a:cubicBezTo>
                      <a:pt x="127" y="353"/>
                      <a:pt x="127" y="353"/>
                      <a:pt x="127" y="353"/>
                    </a:cubicBezTo>
                    <a:cubicBezTo>
                      <a:pt x="127" y="343"/>
                      <a:pt x="127" y="343"/>
                      <a:pt x="127" y="343"/>
                    </a:cubicBezTo>
                    <a:cubicBezTo>
                      <a:pt x="127" y="340"/>
                      <a:pt x="127" y="337"/>
                      <a:pt x="161" y="312"/>
                    </a:cubicBezTo>
                    <a:cubicBezTo>
                      <a:pt x="171" y="305"/>
                      <a:pt x="177" y="298"/>
                      <a:pt x="177" y="291"/>
                    </a:cubicBezTo>
                    <a:cubicBezTo>
                      <a:pt x="177" y="288"/>
                      <a:pt x="177" y="286"/>
                      <a:pt x="176" y="285"/>
                    </a:cubicBezTo>
                    <a:cubicBezTo>
                      <a:pt x="167" y="288"/>
                      <a:pt x="167" y="288"/>
                      <a:pt x="167" y="288"/>
                    </a:cubicBezTo>
                    <a:cubicBezTo>
                      <a:pt x="166" y="289"/>
                      <a:pt x="165" y="289"/>
                      <a:pt x="164" y="289"/>
                    </a:cubicBezTo>
                    <a:cubicBezTo>
                      <a:pt x="160" y="278"/>
                      <a:pt x="160" y="278"/>
                      <a:pt x="160" y="278"/>
                    </a:cubicBezTo>
                    <a:cubicBezTo>
                      <a:pt x="163" y="277"/>
                      <a:pt x="163" y="277"/>
                      <a:pt x="163" y="277"/>
                    </a:cubicBezTo>
                    <a:cubicBezTo>
                      <a:pt x="173" y="273"/>
                      <a:pt x="192" y="259"/>
                      <a:pt x="198" y="249"/>
                    </a:cubicBezTo>
                    <a:cubicBezTo>
                      <a:pt x="202" y="244"/>
                      <a:pt x="202" y="242"/>
                      <a:pt x="202" y="237"/>
                    </a:cubicBezTo>
                    <a:cubicBezTo>
                      <a:pt x="203" y="232"/>
                      <a:pt x="204" y="225"/>
                      <a:pt x="208" y="211"/>
                    </a:cubicBezTo>
                    <a:cubicBezTo>
                      <a:pt x="218" y="183"/>
                      <a:pt x="281" y="147"/>
                      <a:pt x="288" y="143"/>
                    </a:cubicBezTo>
                    <a:cubicBezTo>
                      <a:pt x="312" y="130"/>
                      <a:pt x="321" y="129"/>
                      <a:pt x="329" y="128"/>
                    </a:cubicBezTo>
                    <a:cubicBezTo>
                      <a:pt x="336" y="126"/>
                      <a:pt x="342" y="126"/>
                      <a:pt x="359" y="116"/>
                    </a:cubicBezTo>
                    <a:cubicBezTo>
                      <a:pt x="365" y="113"/>
                      <a:pt x="368" y="110"/>
                      <a:pt x="370" y="109"/>
                    </a:cubicBezTo>
                    <a:cubicBezTo>
                      <a:pt x="370" y="108"/>
                      <a:pt x="369" y="108"/>
                      <a:pt x="369" y="108"/>
                    </a:cubicBezTo>
                    <a:cubicBezTo>
                      <a:pt x="367" y="108"/>
                      <a:pt x="365" y="109"/>
                      <a:pt x="365" y="109"/>
                    </a:cubicBezTo>
                    <a:cubicBezTo>
                      <a:pt x="363" y="97"/>
                      <a:pt x="363" y="97"/>
                      <a:pt x="363" y="97"/>
                    </a:cubicBezTo>
                    <a:cubicBezTo>
                      <a:pt x="376" y="92"/>
                      <a:pt x="378" y="89"/>
                      <a:pt x="381" y="84"/>
                    </a:cubicBezTo>
                    <a:cubicBezTo>
                      <a:pt x="383" y="80"/>
                      <a:pt x="385" y="75"/>
                      <a:pt x="393" y="68"/>
                    </a:cubicBezTo>
                    <a:cubicBezTo>
                      <a:pt x="404" y="58"/>
                      <a:pt x="422" y="53"/>
                      <a:pt x="439" y="49"/>
                    </a:cubicBezTo>
                    <a:cubicBezTo>
                      <a:pt x="449" y="46"/>
                      <a:pt x="460" y="43"/>
                      <a:pt x="468" y="39"/>
                    </a:cubicBezTo>
                    <a:cubicBezTo>
                      <a:pt x="480" y="33"/>
                      <a:pt x="492" y="22"/>
                      <a:pt x="500" y="14"/>
                    </a:cubicBezTo>
                    <a:cubicBezTo>
                      <a:pt x="464" y="20"/>
                      <a:pt x="423" y="44"/>
                      <a:pt x="408" y="56"/>
                    </a:cubicBezTo>
                    <a:cubicBezTo>
                      <a:pt x="389" y="71"/>
                      <a:pt x="366" y="85"/>
                      <a:pt x="365" y="85"/>
                    </a:cubicBezTo>
                    <a:cubicBezTo>
                      <a:pt x="296" y="122"/>
                      <a:pt x="197" y="186"/>
                      <a:pt x="116" y="277"/>
                    </a:cubicBezTo>
                    <a:cubicBezTo>
                      <a:pt x="113" y="279"/>
                      <a:pt x="112" y="281"/>
                      <a:pt x="111" y="282"/>
                    </a:cubicBezTo>
                    <a:cubicBezTo>
                      <a:pt x="108" y="285"/>
                      <a:pt x="106" y="289"/>
                      <a:pt x="105" y="295"/>
                    </a:cubicBezTo>
                    <a:cubicBezTo>
                      <a:pt x="103" y="302"/>
                      <a:pt x="100" y="310"/>
                      <a:pt x="94" y="320"/>
                    </a:cubicBezTo>
                    <a:cubicBezTo>
                      <a:pt x="91" y="325"/>
                      <a:pt x="88" y="328"/>
                      <a:pt x="85" y="332"/>
                    </a:cubicBezTo>
                    <a:cubicBezTo>
                      <a:pt x="76" y="344"/>
                      <a:pt x="68" y="354"/>
                      <a:pt x="64" y="381"/>
                    </a:cubicBezTo>
                    <a:cubicBezTo>
                      <a:pt x="60" y="413"/>
                      <a:pt x="92" y="424"/>
                      <a:pt x="94" y="425"/>
                    </a:cubicBezTo>
                    <a:cubicBezTo>
                      <a:pt x="97" y="426"/>
                      <a:pt x="97" y="426"/>
                      <a:pt x="97" y="426"/>
                    </a:cubicBezTo>
                    <a:cubicBezTo>
                      <a:pt x="98" y="429"/>
                      <a:pt x="98" y="429"/>
                      <a:pt x="98" y="429"/>
                    </a:cubicBezTo>
                    <a:cubicBezTo>
                      <a:pt x="99" y="443"/>
                      <a:pt x="110" y="461"/>
                      <a:pt x="110" y="462"/>
                    </a:cubicBezTo>
                    <a:cubicBezTo>
                      <a:pt x="111" y="464"/>
                      <a:pt x="111" y="464"/>
                      <a:pt x="111" y="464"/>
                    </a:cubicBezTo>
                    <a:cubicBezTo>
                      <a:pt x="111" y="466"/>
                      <a:pt x="111" y="466"/>
                      <a:pt x="111" y="466"/>
                    </a:cubicBezTo>
                    <a:cubicBezTo>
                      <a:pt x="107" y="490"/>
                      <a:pt x="118" y="526"/>
                      <a:pt x="118" y="526"/>
                    </a:cubicBezTo>
                    <a:cubicBezTo>
                      <a:pt x="119" y="530"/>
                      <a:pt x="119" y="530"/>
                      <a:pt x="119" y="530"/>
                    </a:cubicBezTo>
                    <a:cubicBezTo>
                      <a:pt x="117" y="532"/>
                      <a:pt x="117" y="532"/>
                      <a:pt x="117" y="532"/>
                    </a:cubicBezTo>
                    <a:cubicBezTo>
                      <a:pt x="112" y="537"/>
                      <a:pt x="110" y="542"/>
                      <a:pt x="109" y="545"/>
                    </a:cubicBezTo>
                    <a:cubicBezTo>
                      <a:pt x="118" y="545"/>
                      <a:pt x="118" y="545"/>
                      <a:pt x="118" y="545"/>
                    </a:cubicBezTo>
                    <a:cubicBezTo>
                      <a:pt x="96" y="566"/>
                      <a:pt x="96" y="566"/>
                      <a:pt x="96" y="566"/>
                    </a:cubicBezTo>
                    <a:cubicBezTo>
                      <a:pt x="87" y="578"/>
                      <a:pt x="49" y="621"/>
                      <a:pt x="34" y="621"/>
                    </a:cubicBezTo>
                    <a:cubicBezTo>
                      <a:pt x="33" y="621"/>
                      <a:pt x="32" y="621"/>
                      <a:pt x="31" y="621"/>
                    </a:cubicBezTo>
                    <a:cubicBezTo>
                      <a:pt x="26" y="619"/>
                      <a:pt x="17" y="618"/>
                      <a:pt x="12" y="617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547"/>
              <p:cNvSpPr>
                <a:spLocks noChangeArrowheads="1"/>
              </p:cNvSpPr>
              <p:nvPr/>
            </p:nvSpPr>
            <p:spPr bwMode="auto">
              <a:xfrm>
                <a:off x="2375" y="2288"/>
                <a:ext cx="1038" cy="383"/>
              </a:xfrm>
              <a:prstGeom prst="rect">
                <a:avLst/>
              </a:prstGeom>
              <a:solidFill>
                <a:srgbClr val="224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548"/>
              <p:cNvSpPr>
                <a:spLocks noEditPoints="1"/>
              </p:cNvSpPr>
              <p:nvPr/>
            </p:nvSpPr>
            <p:spPr bwMode="auto">
              <a:xfrm>
                <a:off x="2368" y="2281"/>
                <a:ext cx="1052" cy="1267"/>
              </a:xfrm>
              <a:custGeom>
                <a:avLst/>
                <a:gdLst>
                  <a:gd name="T0" fmla="*/ 220 w 445"/>
                  <a:gd name="T1" fmla="*/ 536 h 536"/>
                  <a:gd name="T2" fmla="*/ 218 w 445"/>
                  <a:gd name="T3" fmla="*/ 534 h 536"/>
                  <a:gd name="T4" fmla="*/ 192 w 445"/>
                  <a:gd name="T5" fmla="*/ 511 h 536"/>
                  <a:gd name="T6" fmla="*/ 162 w 445"/>
                  <a:gd name="T7" fmla="*/ 503 h 536"/>
                  <a:gd name="T8" fmla="*/ 45 w 445"/>
                  <a:gd name="T9" fmla="*/ 503 h 536"/>
                  <a:gd name="T10" fmla="*/ 0 w 445"/>
                  <a:gd name="T11" fmla="*/ 459 h 536"/>
                  <a:gd name="T12" fmla="*/ 0 w 445"/>
                  <a:gd name="T13" fmla="*/ 0 h 536"/>
                  <a:gd name="T14" fmla="*/ 445 w 445"/>
                  <a:gd name="T15" fmla="*/ 0 h 536"/>
                  <a:gd name="T16" fmla="*/ 445 w 445"/>
                  <a:gd name="T17" fmla="*/ 459 h 536"/>
                  <a:gd name="T18" fmla="*/ 401 w 445"/>
                  <a:gd name="T19" fmla="*/ 503 h 536"/>
                  <a:gd name="T20" fmla="*/ 278 w 445"/>
                  <a:gd name="T21" fmla="*/ 503 h 536"/>
                  <a:gd name="T22" fmla="*/ 246 w 445"/>
                  <a:gd name="T23" fmla="*/ 513 h 536"/>
                  <a:gd name="T24" fmla="*/ 223 w 445"/>
                  <a:gd name="T25" fmla="*/ 534 h 536"/>
                  <a:gd name="T26" fmla="*/ 220 w 445"/>
                  <a:gd name="T27" fmla="*/ 536 h 536"/>
                  <a:gd name="T28" fmla="*/ 6 w 445"/>
                  <a:gd name="T29" fmla="*/ 6 h 536"/>
                  <a:gd name="T30" fmla="*/ 6 w 445"/>
                  <a:gd name="T31" fmla="*/ 459 h 536"/>
                  <a:gd name="T32" fmla="*/ 45 w 445"/>
                  <a:gd name="T33" fmla="*/ 497 h 536"/>
                  <a:gd name="T34" fmla="*/ 162 w 445"/>
                  <a:gd name="T35" fmla="*/ 497 h 536"/>
                  <a:gd name="T36" fmla="*/ 195 w 445"/>
                  <a:gd name="T37" fmla="*/ 506 h 536"/>
                  <a:gd name="T38" fmla="*/ 221 w 445"/>
                  <a:gd name="T39" fmla="*/ 527 h 536"/>
                  <a:gd name="T40" fmla="*/ 243 w 445"/>
                  <a:gd name="T41" fmla="*/ 508 h 536"/>
                  <a:gd name="T42" fmla="*/ 278 w 445"/>
                  <a:gd name="T43" fmla="*/ 497 h 536"/>
                  <a:gd name="T44" fmla="*/ 401 w 445"/>
                  <a:gd name="T45" fmla="*/ 497 h 536"/>
                  <a:gd name="T46" fmla="*/ 439 w 445"/>
                  <a:gd name="T47" fmla="*/ 459 h 536"/>
                  <a:gd name="T48" fmla="*/ 439 w 445"/>
                  <a:gd name="T49" fmla="*/ 6 h 536"/>
                  <a:gd name="T50" fmla="*/ 6 w 445"/>
                  <a:gd name="T51" fmla="*/ 6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5" h="536">
                    <a:moveTo>
                      <a:pt x="220" y="536"/>
                    </a:moveTo>
                    <a:cubicBezTo>
                      <a:pt x="218" y="534"/>
                      <a:pt x="218" y="534"/>
                      <a:pt x="218" y="534"/>
                    </a:cubicBezTo>
                    <a:cubicBezTo>
                      <a:pt x="218" y="533"/>
                      <a:pt x="206" y="518"/>
                      <a:pt x="192" y="511"/>
                    </a:cubicBezTo>
                    <a:cubicBezTo>
                      <a:pt x="177" y="503"/>
                      <a:pt x="163" y="503"/>
                      <a:pt x="162" y="503"/>
                    </a:cubicBezTo>
                    <a:cubicBezTo>
                      <a:pt x="45" y="503"/>
                      <a:pt x="45" y="503"/>
                      <a:pt x="45" y="503"/>
                    </a:cubicBezTo>
                    <a:cubicBezTo>
                      <a:pt x="20" y="503"/>
                      <a:pt x="0" y="483"/>
                      <a:pt x="0" y="45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45" y="0"/>
                      <a:pt x="445" y="0"/>
                      <a:pt x="445" y="0"/>
                    </a:cubicBezTo>
                    <a:cubicBezTo>
                      <a:pt x="445" y="459"/>
                      <a:pt x="445" y="459"/>
                      <a:pt x="445" y="459"/>
                    </a:cubicBezTo>
                    <a:cubicBezTo>
                      <a:pt x="445" y="483"/>
                      <a:pt x="425" y="503"/>
                      <a:pt x="401" y="503"/>
                    </a:cubicBezTo>
                    <a:cubicBezTo>
                      <a:pt x="278" y="503"/>
                      <a:pt x="278" y="503"/>
                      <a:pt x="278" y="503"/>
                    </a:cubicBezTo>
                    <a:cubicBezTo>
                      <a:pt x="278" y="503"/>
                      <a:pt x="260" y="504"/>
                      <a:pt x="246" y="513"/>
                    </a:cubicBezTo>
                    <a:cubicBezTo>
                      <a:pt x="235" y="519"/>
                      <a:pt x="223" y="533"/>
                      <a:pt x="223" y="534"/>
                    </a:cubicBezTo>
                    <a:lnTo>
                      <a:pt x="220" y="536"/>
                    </a:lnTo>
                    <a:close/>
                    <a:moveTo>
                      <a:pt x="6" y="6"/>
                    </a:moveTo>
                    <a:cubicBezTo>
                      <a:pt x="6" y="459"/>
                      <a:pt x="6" y="459"/>
                      <a:pt x="6" y="459"/>
                    </a:cubicBezTo>
                    <a:cubicBezTo>
                      <a:pt x="6" y="480"/>
                      <a:pt x="23" y="497"/>
                      <a:pt x="45" y="497"/>
                    </a:cubicBezTo>
                    <a:cubicBezTo>
                      <a:pt x="162" y="497"/>
                      <a:pt x="162" y="497"/>
                      <a:pt x="162" y="497"/>
                    </a:cubicBezTo>
                    <a:cubicBezTo>
                      <a:pt x="164" y="497"/>
                      <a:pt x="178" y="498"/>
                      <a:pt x="195" y="506"/>
                    </a:cubicBezTo>
                    <a:cubicBezTo>
                      <a:pt x="206" y="512"/>
                      <a:pt x="216" y="522"/>
                      <a:pt x="221" y="527"/>
                    </a:cubicBezTo>
                    <a:cubicBezTo>
                      <a:pt x="225" y="523"/>
                      <a:pt x="234" y="513"/>
                      <a:pt x="243" y="508"/>
                    </a:cubicBezTo>
                    <a:cubicBezTo>
                      <a:pt x="258" y="498"/>
                      <a:pt x="277" y="497"/>
                      <a:pt x="278" y="497"/>
                    </a:cubicBezTo>
                    <a:cubicBezTo>
                      <a:pt x="401" y="497"/>
                      <a:pt x="401" y="497"/>
                      <a:pt x="401" y="497"/>
                    </a:cubicBezTo>
                    <a:cubicBezTo>
                      <a:pt x="422" y="497"/>
                      <a:pt x="439" y="480"/>
                      <a:pt x="439" y="459"/>
                    </a:cubicBezTo>
                    <a:cubicBezTo>
                      <a:pt x="439" y="6"/>
                      <a:pt x="439" y="6"/>
                      <a:pt x="439" y="6"/>
                    </a:cubicBez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549"/>
              <p:cNvSpPr>
                <a:spLocks noChangeArrowheads="1"/>
              </p:cNvSpPr>
              <p:nvPr/>
            </p:nvSpPr>
            <p:spPr bwMode="auto">
              <a:xfrm>
                <a:off x="2375" y="2666"/>
                <a:ext cx="1038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550"/>
              <p:cNvSpPr>
                <a:spLocks/>
              </p:cNvSpPr>
              <p:nvPr/>
            </p:nvSpPr>
            <p:spPr bwMode="auto">
              <a:xfrm>
                <a:off x="4016" y="2798"/>
                <a:ext cx="582" cy="1038"/>
              </a:xfrm>
              <a:custGeom>
                <a:avLst/>
                <a:gdLst>
                  <a:gd name="T0" fmla="*/ 544 w 582"/>
                  <a:gd name="T1" fmla="*/ 0 h 1038"/>
                  <a:gd name="T2" fmla="*/ 0 w 582"/>
                  <a:gd name="T3" fmla="*/ 1017 h 1038"/>
                  <a:gd name="T4" fmla="*/ 38 w 582"/>
                  <a:gd name="T5" fmla="*/ 1038 h 1038"/>
                  <a:gd name="T6" fmla="*/ 582 w 582"/>
                  <a:gd name="T7" fmla="*/ 22 h 1038"/>
                  <a:gd name="T8" fmla="*/ 544 w 582"/>
                  <a:gd name="T9" fmla="*/ 0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2" h="1038">
                    <a:moveTo>
                      <a:pt x="544" y="0"/>
                    </a:moveTo>
                    <a:lnTo>
                      <a:pt x="0" y="1017"/>
                    </a:lnTo>
                    <a:lnTo>
                      <a:pt x="38" y="1038"/>
                    </a:lnTo>
                    <a:lnTo>
                      <a:pt x="582" y="22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551"/>
              <p:cNvSpPr>
                <a:spLocks/>
              </p:cNvSpPr>
              <p:nvPr/>
            </p:nvSpPr>
            <p:spPr bwMode="auto">
              <a:xfrm>
                <a:off x="4030" y="2751"/>
                <a:ext cx="584" cy="1078"/>
              </a:xfrm>
              <a:custGeom>
                <a:avLst/>
                <a:gdLst>
                  <a:gd name="T0" fmla="*/ 572 w 584"/>
                  <a:gd name="T1" fmla="*/ 0 h 1078"/>
                  <a:gd name="T2" fmla="*/ 0 w 584"/>
                  <a:gd name="T3" fmla="*/ 1071 h 1078"/>
                  <a:gd name="T4" fmla="*/ 10 w 584"/>
                  <a:gd name="T5" fmla="*/ 1078 h 1078"/>
                  <a:gd name="T6" fmla="*/ 584 w 584"/>
                  <a:gd name="T7" fmla="*/ 5 h 1078"/>
                  <a:gd name="T8" fmla="*/ 572 w 584"/>
                  <a:gd name="T9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1078">
                    <a:moveTo>
                      <a:pt x="572" y="0"/>
                    </a:moveTo>
                    <a:lnTo>
                      <a:pt x="0" y="1071"/>
                    </a:lnTo>
                    <a:lnTo>
                      <a:pt x="10" y="1078"/>
                    </a:lnTo>
                    <a:lnTo>
                      <a:pt x="584" y="5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552"/>
              <p:cNvSpPr>
                <a:spLocks/>
              </p:cNvSpPr>
              <p:nvPr/>
            </p:nvSpPr>
            <p:spPr bwMode="auto">
              <a:xfrm>
                <a:off x="4557" y="2701"/>
                <a:ext cx="81" cy="194"/>
              </a:xfrm>
              <a:custGeom>
                <a:avLst/>
                <a:gdLst>
                  <a:gd name="T0" fmla="*/ 81 w 81"/>
                  <a:gd name="T1" fmla="*/ 0 h 194"/>
                  <a:gd name="T2" fmla="*/ 29 w 81"/>
                  <a:gd name="T3" fmla="*/ 194 h 194"/>
                  <a:gd name="T4" fmla="*/ 0 w 81"/>
                  <a:gd name="T5" fmla="*/ 161 h 194"/>
                  <a:gd name="T6" fmla="*/ 50 w 81"/>
                  <a:gd name="T7" fmla="*/ 52 h 194"/>
                  <a:gd name="T8" fmla="*/ 81 w 81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94">
                    <a:moveTo>
                      <a:pt x="81" y="0"/>
                    </a:moveTo>
                    <a:lnTo>
                      <a:pt x="29" y="194"/>
                    </a:lnTo>
                    <a:lnTo>
                      <a:pt x="0" y="161"/>
                    </a:lnTo>
                    <a:lnTo>
                      <a:pt x="50" y="5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553"/>
              <p:cNvSpPr>
                <a:spLocks/>
              </p:cNvSpPr>
              <p:nvPr/>
            </p:nvSpPr>
            <p:spPr bwMode="auto">
              <a:xfrm>
                <a:off x="4501" y="2701"/>
                <a:ext cx="137" cy="154"/>
              </a:xfrm>
              <a:custGeom>
                <a:avLst/>
                <a:gdLst>
                  <a:gd name="T0" fmla="*/ 137 w 137"/>
                  <a:gd name="T1" fmla="*/ 0 h 154"/>
                  <a:gd name="T2" fmla="*/ 0 w 137"/>
                  <a:gd name="T3" fmla="*/ 149 h 154"/>
                  <a:gd name="T4" fmla="*/ 45 w 137"/>
                  <a:gd name="T5" fmla="*/ 154 h 154"/>
                  <a:gd name="T6" fmla="*/ 106 w 137"/>
                  <a:gd name="T7" fmla="*/ 52 h 154"/>
                  <a:gd name="T8" fmla="*/ 137 w 137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54">
                    <a:moveTo>
                      <a:pt x="137" y="0"/>
                    </a:moveTo>
                    <a:lnTo>
                      <a:pt x="0" y="149"/>
                    </a:lnTo>
                    <a:lnTo>
                      <a:pt x="45" y="154"/>
                    </a:lnTo>
                    <a:lnTo>
                      <a:pt x="106" y="52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554"/>
              <p:cNvSpPr>
                <a:spLocks/>
              </p:cNvSpPr>
              <p:nvPr/>
            </p:nvSpPr>
            <p:spPr bwMode="auto">
              <a:xfrm>
                <a:off x="3825" y="3810"/>
                <a:ext cx="217" cy="272"/>
              </a:xfrm>
              <a:custGeom>
                <a:avLst/>
                <a:gdLst>
                  <a:gd name="T0" fmla="*/ 217 w 217"/>
                  <a:gd name="T1" fmla="*/ 0 h 272"/>
                  <a:gd name="T2" fmla="*/ 151 w 217"/>
                  <a:gd name="T3" fmla="*/ 7 h 272"/>
                  <a:gd name="T4" fmla="*/ 0 w 217"/>
                  <a:gd name="T5" fmla="*/ 272 h 272"/>
                  <a:gd name="T6" fmla="*/ 85 w 217"/>
                  <a:gd name="T7" fmla="*/ 249 h 272"/>
                  <a:gd name="T8" fmla="*/ 217 w 217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72">
                    <a:moveTo>
                      <a:pt x="217" y="0"/>
                    </a:moveTo>
                    <a:lnTo>
                      <a:pt x="151" y="7"/>
                    </a:lnTo>
                    <a:lnTo>
                      <a:pt x="0" y="272"/>
                    </a:lnTo>
                    <a:lnTo>
                      <a:pt x="85" y="249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555"/>
              <p:cNvSpPr>
                <a:spLocks/>
              </p:cNvSpPr>
              <p:nvPr/>
            </p:nvSpPr>
            <p:spPr bwMode="auto">
              <a:xfrm>
                <a:off x="3825" y="3810"/>
                <a:ext cx="217" cy="272"/>
              </a:xfrm>
              <a:custGeom>
                <a:avLst/>
                <a:gdLst>
                  <a:gd name="T0" fmla="*/ 217 w 217"/>
                  <a:gd name="T1" fmla="*/ 0 h 272"/>
                  <a:gd name="T2" fmla="*/ 151 w 217"/>
                  <a:gd name="T3" fmla="*/ 7 h 272"/>
                  <a:gd name="T4" fmla="*/ 0 w 217"/>
                  <a:gd name="T5" fmla="*/ 272 h 272"/>
                  <a:gd name="T6" fmla="*/ 85 w 217"/>
                  <a:gd name="T7" fmla="*/ 249 h 272"/>
                  <a:gd name="T8" fmla="*/ 217 w 217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272">
                    <a:moveTo>
                      <a:pt x="217" y="0"/>
                    </a:moveTo>
                    <a:lnTo>
                      <a:pt x="151" y="7"/>
                    </a:lnTo>
                    <a:lnTo>
                      <a:pt x="0" y="272"/>
                    </a:lnTo>
                    <a:lnTo>
                      <a:pt x="85" y="249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556"/>
              <p:cNvSpPr>
                <a:spLocks noEditPoints="1"/>
              </p:cNvSpPr>
              <p:nvPr/>
            </p:nvSpPr>
            <p:spPr bwMode="auto">
              <a:xfrm>
                <a:off x="3799" y="3796"/>
                <a:ext cx="267" cy="305"/>
              </a:xfrm>
              <a:custGeom>
                <a:avLst/>
                <a:gdLst>
                  <a:gd name="T0" fmla="*/ 0 w 267"/>
                  <a:gd name="T1" fmla="*/ 305 h 305"/>
                  <a:gd name="T2" fmla="*/ 170 w 267"/>
                  <a:gd name="T3" fmla="*/ 10 h 305"/>
                  <a:gd name="T4" fmla="*/ 267 w 267"/>
                  <a:gd name="T5" fmla="*/ 0 h 305"/>
                  <a:gd name="T6" fmla="*/ 118 w 267"/>
                  <a:gd name="T7" fmla="*/ 274 h 305"/>
                  <a:gd name="T8" fmla="*/ 0 w 267"/>
                  <a:gd name="T9" fmla="*/ 305 h 305"/>
                  <a:gd name="T10" fmla="*/ 184 w 267"/>
                  <a:gd name="T11" fmla="*/ 33 h 305"/>
                  <a:gd name="T12" fmla="*/ 52 w 267"/>
                  <a:gd name="T13" fmla="*/ 265 h 305"/>
                  <a:gd name="T14" fmla="*/ 101 w 267"/>
                  <a:gd name="T15" fmla="*/ 253 h 305"/>
                  <a:gd name="T16" fmla="*/ 222 w 267"/>
                  <a:gd name="T17" fmla="*/ 28 h 305"/>
                  <a:gd name="T18" fmla="*/ 184 w 267"/>
                  <a:gd name="T19" fmla="*/ 3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305">
                    <a:moveTo>
                      <a:pt x="0" y="305"/>
                    </a:moveTo>
                    <a:lnTo>
                      <a:pt x="170" y="10"/>
                    </a:lnTo>
                    <a:lnTo>
                      <a:pt x="267" y="0"/>
                    </a:lnTo>
                    <a:lnTo>
                      <a:pt x="118" y="274"/>
                    </a:lnTo>
                    <a:lnTo>
                      <a:pt x="0" y="305"/>
                    </a:lnTo>
                    <a:close/>
                    <a:moveTo>
                      <a:pt x="184" y="33"/>
                    </a:moveTo>
                    <a:lnTo>
                      <a:pt x="52" y="265"/>
                    </a:lnTo>
                    <a:lnTo>
                      <a:pt x="101" y="253"/>
                    </a:lnTo>
                    <a:lnTo>
                      <a:pt x="222" y="28"/>
                    </a:lnTo>
                    <a:lnTo>
                      <a:pt x="184" y="33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557"/>
              <p:cNvSpPr>
                <a:spLocks/>
              </p:cNvSpPr>
              <p:nvPr/>
            </p:nvSpPr>
            <p:spPr bwMode="auto">
              <a:xfrm>
                <a:off x="3910" y="3810"/>
                <a:ext cx="160" cy="334"/>
              </a:xfrm>
              <a:custGeom>
                <a:avLst/>
                <a:gdLst>
                  <a:gd name="T0" fmla="*/ 132 w 160"/>
                  <a:gd name="T1" fmla="*/ 0 h 334"/>
                  <a:gd name="T2" fmla="*/ 0 w 160"/>
                  <a:gd name="T3" fmla="*/ 249 h 334"/>
                  <a:gd name="T4" fmla="*/ 21 w 160"/>
                  <a:gd name="T5" fmla="*/ 334 h 334"/>
                  <a:gd name="T6" fmla="*/ 160 w 160"/>
                  <a:gd name="T7" fmla="*/ 69 h 334"/>
                  <a:gd name="T8" fmla="*/ 132 w 160"/>
                  <a:gd name="T9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334">
                    <a:moveTo>
                      <a:pt x="132" y="0"/>
                    </a:moveTo>
                    <a:lnTo>
                      <a:pt x="0" y="249"/>
                    </a:lnTo>
                    <a:lnTo>
                      <a:pt x="21" y="334"/>
                    </a:lnTo>
                    <a:lnTo>
                      <a:pt x="160" y="69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558"/>
              <p:cNvSpPr>
                <a:spLocks/>
              </p:cNvSpPr>
              <p:nvPr/>
            </p:nvSpPr>
            <p:spPr bwMode="auto">
              <a:xfrm>
                <a:off x="3910" y="3810"/>
                <a:ext cx="160" cy="334"/>
              </a:xfrm>
              <a:custGeom>
                <a:avLst/>
                <a:gdLst>
                  <a:gd name="T0" fmla="*/ 132 w 160"/>
                  <a:gd name="T1" fmla="*/ 0 h 334"/>
                  <a:gd name="T2" fmla="*/ 0 w 160"/>
                  <a:gd name="T3" fmla="*/ 249 h 334"/>
                  <a:gd name="T4" fmla="*/ 21 w 160"/>
                  <a:gd name="T5" fmla="*/ 334 h 334"/>
                  <a:gd name="T6" fmla="*/ 160 w 160"/>
                  <a:gd name="T7" fmla="*/ 69 h 334"/>
                  <a:gd name="T8" fmla="*/ 132 w 160"/>
                  <a:gd name="T9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334">
                    <a:moveTo>
                      <a:pt x="132" y="0"/>
                    </a:moveTo>
                    <a:lnTo>
                      <a:pt x="0" y="249"/>
                    </a:lnTo>
                    <a:lnTo>
                      <a:pt x="21" y="334"/>
                    </a:lnTo>
                    <a:lnTo>
                      <a:pt x="160" y="69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559"/>
              <p:cNvSpPr>
                <a:spLocks noEditPoints="1"/>
              </p:cNvSpPr>
              <p:nvPr/>
            </p:nvSpPr>
            <p:spPr bwMode="auto">
              <a:xfrm>
                <a:off x="3900" y="3789"/>
                <a:ext cx="180" cy="378"/>
              </a:xfrm>
              <a:custGeom>
                <a:avLst/>
                <a:gdLst>
                  <a:gd name="T0" fmla="*/ 29 w 180"/>
                  <a:gd name="T1" fmla="*/ 378 h 378"/>
                  <a:gd name="T2" fmla="*/ 0 w 180"/>
                  <a:gd name="T3" fmla="*/ 270 h 378"/>
                  <a:gd name="T4" fmla="*/ 0 w 180"/>
                  <a:gd name="T5" fmla="*/ 267 h 378"/>
                  <a:gd name="T6" fmla="*/ 144 w 180"/>
                  <a:gd name="T7" fmla="*/ 0 h 378"/>
                  <a:gd name="T8" fmla="*/ 180 w 180"/>
                  <a:gd name="T9" fmla="*/ 90 h 378"/>
                  <a:gd name="T10" fmla="*/ 29 w 180"/>
                  <a:gd name="T11" fmla="*/ 378 h 378"/>
                  <a:gd name="T12" fmla="*/ 17 w 180"/>
                  <a:gd name="T13" fmla="*/ 272 h 378"/>
                  <a:gd name="T14" fmla="*/ 33 w 180"/>
                  <a:gd name="T15" fmla="*/ 331 h 378"/>
                  <a:gd name="T16" fmla="*/ 161 w 180"/>
                  <a:gd name="T17" fmla="*/ 90 h 378"/>
                  <a:gd name="T18" fmla="*/ 142 w 180"/>
                  <a:gd name="T19" fmla="*/ 43 h 378"/>
                  <a:gd name="T20" fmla="*/ 17 w 180"/>
                  <a:gd name="T21" fmla="*/ 27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378">
                    <a:moveTo>
                      <a:pt x="29" y="378"/>
                    </a:moveTo>
                    <a:lnTo>
                      <a:pt x="0" y="270"/>
                    </a:lnTo>
                    <a:lnTo>
                      <a:pt x="0" y="267"/>
                    </a:lnTo>
                    <a:lnTo>
                      <a:pt x="144" y="0"/>
                    </a:lnTo>
                    <a:lnTo>
                      <a:pt x="180" y="90"/>
                    </a:lnTo>
                    <a:lnTo>
                      <a:pt x="29" y="378"/>
                    </a:lnTo>
                    <a:close/>
                    <a:moveTo>
                      <a:pt x="17" y="272"/>
                    </a:moveTo>
                    <a:lnTo>
                      <a:pt x="33" y="331"/>
                    </a:lnTo>
                    <a:lnTo>
                      <a:pt x="161" y="90"/>
                    </a:lnTo>
                    <a:lnTo>
                      <a:pt x="142" y="43"/>
                    </a:lnTo>
                    <a:lnTo>
                      <a:pt x="17" y="272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560"/>
              <p:cNvSpPr>
                <a:spLocks/>
              </p:cNvSpPr>
              <p:nvPr/>
            </p:nvSpPr>
            <p:spPr bwMode="auto">
              <a:xfrm>
                <a:off x="3936" y="2888"/>
                <a:ext cx="787" cy="899"/>
              </a:xfrm>
              <a:custGeom>
                <a:avLst/>
                <a:gdLst>
                  <a:gd name="T0" fmla="*/ 754 w 787"/>
                  <a:gd name="T1" fmla="*/ 0 h 899"/>
                  <a:gd name="T2" fmla="*/ 0 w 787"/>
                  <a:gd name="T3" fmla="*/ 873 h 899"/>
                  <a:gd name="T4" fmla="*/ 30 w 787"/>
                  <a:gd name="T5" fmla="*/ 899 h 899"/>
                  <a:gd name="T6" fmla="*/ 787 w 787"/>
                  <a:gd name="T7" fmla="*/ 29 h 899"/>
                  <a:gd name="T8" fmla="*/ 754 w 787"/>
                  <a:gd name="T9" fmla="*/ 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" h="899">
                    <a:moveTo>
                      <a:pt x="754" y="0"/>
                    </a:moveTo>
                    <a:lnTo>
                      <a:pt x="0" y="873"/>
                    </a:lnTo>
                    <a:lnTo>
                      <a:pt x="30" y="899"/>
                    </a:lnTo>
                    <a:lnTo>
                      <a:pt x="787" y="29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561"/>
              <p:cNvSpPr>
                <a:spLocks/>
              </p:cNvSpPr>
              <p:nvPr/>
            </p:nvSpPr>
            <p:spPr bwMode="auto">
              <a:xfrm>
                <a:off x="3947" y="2850"/>
                <a:ext cx="804" cy="927"/>
              </a:xfrm>
              <a:custGeom>
                <a:avLst/>
                <a:gdLst>
                  <a:gd name="T0" fmla="*/ 795 w 804"/>
                  <a:gd name="T1" fmla="*/ 0 h 927"/>
                  <a:gd name="T2" fmla="*/ 0 w 804"/>
                  <a:gd name="T3" fmla="*/ 920 h 927"/>
                  <a:gd name="T4" fmla="*/ 10 w 804"/>
                  <a:gd name="T5" fmla="*/ 927 h 927"/>
                  <a:gd name="T6" fmla="*/ 804 w 804"/>
                  <a:gd name="T7" fmla="*/ 10 h 927"/>
                  <a:gd name="T8" fmla="*/ 795 w 804"/>
                  <a:gd name="T9" fmla="*/ 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4" h="927">
                    <a:moveTo>
                      <a:pt x="795" y="0"/>
                    </a:moveTo>
                    <a:lnTo>
                      <a:pt x="0" y="920"/>
                    </a:lnTo>
                    <a:lnTo>
                      <a:pt x="10" y="927"/>
                    </a:lnTo>
                    <a:lnTo>
                      <a:pt x="804" y="10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562"/>
              <p:cNvSpPr>
                <a:spLocks/>
              </p:cNvSpPr>
              <p:nvPr/>
            </p:nvSpPr>
            <p:spPr bwMode="auto">
              <a:xfrm>
                <a:off x="4676" y="2810"/>
                <a:ext cx="111" cy="177"/>
              </a:xfrm>
              <a:custGeom>
                <a:avLst/>
                <a:gdLst>
                  <a:gd name="T0" fmla="*/ 111 w 111"/>
                  <a:gd name="T1" fmla="*/ 0 h 177"/>
                  <a:gd name="T2" fmla="*/ 19 w 111"/>
                  <a:gd name="T3" fmla="*/ 177 h 177"/>
                  <a:gd name="T4" fmla="*/ 0 w 111"/>
                  <a:gd name="T5" fmla="*/ 140 h 177"/>
                  <a:gd name="T6" fmla="*/ 71 w 111"/>
                  <a:gd name="T7" fmla="*/ 45 h 177"/>
                  <a:gd name="T8" fmla="*/ 111 w 111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77">
                    <a:moveTo>
                      <a:pt x="111" y="0"/>
                    </a:moveTo>
                    <a:lnTo>
                      <a:pt x="19" y="177"/>
                    </a:lnTo>
                    <a:lnTo>
                      <a:pt x="0" y="140"/>
                    </a:lnTo>
                    <a:lnTo>
                      <a:pt x="71" y="45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563"/>
              <p:cNvSpPr>
                <a:spLocks/>
              </p:cNvSpPr>
              <p:nvPr/>
            </p:nvSpPr>
            <p:spPr bwMode="auto">
              <a:xfrm>
                <a:off x="4621" y="2810"/>
                <a:ext cx="166" cy="130"/>
              </a:xfrm>
              <a:custGeom>
                <a:avLst/>
                <a:gdLst>
                  <a:gd name="T0" fmla="*/ 166 w 166"/>
                  <a:gd name="T1" fmla="*/ 0 h 130"/>
                  <a:gd name="T2" fmla="*/ 0 w 166"/>
                  <a:gd name="T3" fmla="*/ 116 h 130"/>
                  <a:gd name="T4" fmla="*/ 43 w 166"/>
                  <a:gd name="T5" fmla="*/ 130 h 130"/>
                  <a:gd name="T6" fmla="*/ 126 w 166"/>
                  <a:gd name="T7" fmla="*/ 45 h 130"/>
                  <a:gd name="T8" fmla="*/ 166 w 166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30">
                    <a:moveTo>
                      <a:pt x="166" y="0"/>
                    </a:moveTo>
                    <a:lnTo>
                      <a:pt x="0" y="116"/>
                    </a:lnTo>
                    <a:lnTo>
                      <a:pt x="43" y="130"/>
                    </a:lnTo>
                    <a:lnTo>
                      <a:pt x="126" y="45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564"/>
              <p:cNvSpPr>
                <a:spLocks/>
              </p:cNvSpPr>
              <p:nvPr/>
            </p:nvSpPr>
            <p:spPr bwMode="auto">
              <a:xfrm>
                <a:off x="3690" y="3754"/>
                <a:ext cx="272" cy="224"/>
              </a:xfrm>
              <a:custGeom>
                <a:avLst/>
                <a:gdLst>
                  <a:gd name="T0" fmla="*/ 272 w 272"/>
                  <a:gd name="T1" fmla="*/ 7 h 224"/>
                  <a:gd name="T2" fmla="*/ 205 w 272"/>
                  <a:gd name="T3" fmla="*/ 0 h 224"/>
                  <a:gd name="T4" fmla="*/ 0 w 272"/>
                  <a:gd name="T5" fmla="*/ 224 h 224"/>
                  <a:gd name="T6" fmla="*/ 87 w 272"/>
                  <a:gd name="T7" fmla="*/ 219 h 224"/>
                  <a:gd name="T8" fmla="*/ 272 w 272"/>
                  <a:gd name="T9" fmla="*/ 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4">
                    <a:moveTo>
                      <a:pt x="272" y="7"/>
                    </a:moveTo>
                    <a:lnTo>
                      <a:pt x="205" y="0"/>
                    </a:lnTo>
                    <a:lnTo>
                      <a:pt x="0" y="224"/>
                    </a:lnTo>
                    <a:lnTo>
                      <a:pt x="87" y="219"/>
                    </a:lnTo>
                    <a:lnTo>
                      <a:pt x="272" y="7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565"/>
              <p:cNvSpPr>
                <a:spLocks/>
              </p:cNvSpPr>
              <p:nvPr/>
            </p:nvSpPr>
            <p:spPr bwMode="auto">
              <a:xfrm>
                <a:off x="3690" y="3754"/>
                <a:ext cx="272" cy="224"/>
              </a:xfrm>
              <a:custGeom>
                <a:avLst/>
                <a:gdLst>
                  <a:gd name="T0" fmla="*/ 272 w 272"/>
                  <a:gd name="T1" fmla="*/ 7 h 224"/>
                  <a:gd name="T2" fmla="*/ 205 w 272"/>
                  <a:gd name="T3" fmla="*/ 0 h 224"/>
                  <a:gd name="T4" fmla="*/ 0 w 272"/>
                  <a:gd name="T5" fmla="*/ 224 h 224"/>
                  <a:gd name="T6" fmla="*/ 87 w 272"/>
                  <a:gd name="T7" fmla="*/ 219 h 224"/>
                  <a:gd name="T8" fmla="*/ 272 w 272"/>
                  <a:gd name="T9" fmla="*/ 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4">
                    <a:moveTo>
                      <a:pt x="272" y="7"/>
                    </a:moveTo>
                    <a:lnTo>
                      <a:pt x="205" y="0"/>
                    </a:lnTo>
                    <a:lnTo>
                      <a:pt x="0" y="224"/>
                    </a:lnTo>
                    <a:lnTo>
                      <a:pt x="87" y="219"/>
                    </a:lnTo>
                    <a:lnTo>
                      <a:pt x="272" y="7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566"/>
              <p:cNvSpPr>
                <a:spLocks noEditPoints="1"/>
              </p:cNvSpPr>
              <p:nvPr/>
            </p:nvSpPr>
            <p:spPr bwMode="auto">
              <a:xfrm>
                <a:off x="3659" y="3739"/>
                <a:ext cx="329" cy="253"/>
              </a:xfrm>
              <a:custGeom>
                <a:avLst/>
                <a:gdLst>
                  <a:gd name="T0" fmla="*/ 0 w 329"/>
                  <a:gd name="T1" fmla="*/ 253 h 253"/>
                  <a:gd name="T2" fmla="*/ 232 w 329"/>
                  <a:gd name="T3" fmla="*/ 0 h 253"/>
                  <a:gd name="T4" fmla="*/ 329 w 329"/>
                  <a:gd name="T5" fmla="*/ 12 h 253"/>
                  <a:gd name="T6" fmla="*/ 123 w 329"/>
                  <a:gd name="T7" fmla="*/ 249 h 253"/>
                  <a:gd name="T8" fmla="*/ 0 w 329"/>
                  <a:gd name="T9" fmla="*/ 253 h 253"/>
                  <a:gd name="T10" fmla="*/ 241 w 329"/>
                  <a:gd name="T11" fmla="*/ 26 h 253"/>
                  <a:gd name="T12" fmla="*/ 62 w 329"/>
                  <a:gd name="T13" fmla="*/ 225 h 253"/>
                  <a:gd name="T14" fmla="*/ 111 w 329"/>
                  <a:gd name="T15" fmla="*/ 223 h 253"/>
                  <a:gd name="T16" fmla="*/ 279 w 329"/>
                  <a:gd name="T17" fmla="*/ 31 h 253"/>
                  <a:gd name="T18" fmla="*/ 241 w 329"/>
                  <a:gd name="T19" fmla="*/ 2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253">
                    <a:moveTo>
                      <a:pt x="0" y="253"/>
                    </a:moveTo>
                    <a:lnTo>
                      <a:pt x="232" y="0"/>
                    </a:lnTo>
                    <a:lnTo>
                      <a:pt x="329" y="12"/>
                    </a:lnTo>
                    <a:lnTo>
                      <a:pt x="123" y="249"/>
                    </a:lnTo>
                    <a:lnTo>
                      <a:pt x="0" y="253"/>
                    </a:lnTo>
                    <a:close/>
                    <a:moveTo>
                      <a:pt x="241" y="26"/>
                    </a:moveTo>
                    <a:lnTo>
                      <a:pt x="62" y="225"/>
                    </a:lnTo>
                    <a:lnTo>
                      <a:pt x="111" y="223"/>
                    </a:lnTo>
                    <a:lnTo>
                      <a:pt x="279" y="31"/>
                    </a:lnTo>
                    <a:lnTo>
                      <a:pt x="241" y="26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567"/>
              <p:cNvSpPr>
                <a:spLocks/>
              </p:cNvSpPr>
              <p:nvPr/>
            </p:nvSpPr>
            <p:spPr bwMode="auto">
              <a:xfrm>
                <a:off x="3777" y="3761"/>
                <a:ext cx="196" cy="300"/>
              </a:xfrm>
              <a:custGeom>
                <a:avLst/>
                <a:gdLst>
                  <a:gd name="T0" fmla="*/ 185 w 196"/>
                  <a:gd name="T1" fmla="*/ 0 h 300"/>
                  <a:gd name="T2" fmla="*/ 0 w 196"/>
                  <a:gd name="T3" fmla="*/ 212 h 300"/>
                  <a:gd name="T4" fmla="*/ 3 w 196"/>
                  <a:gd name="T5" fmla="*/ 300 h 300"/>
                  <a:gd name="T6" fmla="*/ 196 w 196"/>
                  <a:gd name="T7" fmla="*/ 73 h 300"/>
                  <a:gd name="T8" fmla="*/ 185 w 196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300">
                    <a:moveTo>
                      <a:pt x="185" y="0"/>
                    </a:moveTo>
                    <a:lnTo>
                      <a:pt x="0" y="212"/>
                    </a:lnTo>
                    <a:lnTo>
                      <a:pt x="3" y="300"/>
                    </a:lnTo>
                    <a:lnTo>
                      <a:pt x="196" y="7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568"/>
              <p:cNvSpPr>
                <a:spLocks/>
              </p:cNvSpPr>
              <p:nvPr/>
            </p:nvSpPr>
            <p:spPr bwMode="auto">
              <a:xfrm>
                <a:off x="3777" y="3761"/>
                <a:ext cx="196" cy="300"/>
              </a:xfrm>
              <a:custGeom>
                <a:avLst/>
                <a:gdLst>
                  <a:gd name="T0" fmla="*/ 185 w 196"/>
                  <a:gd name="T1" fmla="*/ 0 h 300"/>
                  <a:gd name="T2" fmla="*/ 0 w 196"/>
                  <a:gd name="T3" fmla="*/ 212 h 300"/>
                  <a:gd name="T4" fmla="*/ 3 w 196"/>
                  <a:gd name="T5" fmla="*/ 300 h 300"/>
                  <a:gd name="T6" fmla="*/ 196 w 196"/>
                  <a:gd name="T7" fmla="*/ 73 h 300"/>
                  <a:gd name="T8" fmla="*/ 185 w 196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300">
                    <a:moveTo>
                      <a:pt x="185" y="0"/>
                    </a:moveTo>
                    <a:lnTo>
                      <a:pt x="0" y="212"/>
                    </a:lnTo>
                    <a:lnTo>
                      <a:pt x="3" y="300"/>
                    </a:lnTo>
                    <a:lnTo>
                      <a:pt x="196" y="7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569"/>
              <p:cNvSpPr>
                <a:spLocks noEditPoints="1"/>
              </p:cNvSpPr>
              <p:nvPr/>
            </p:nvSpPr>
            <p:spPr bwMode="auto">
              <a:xfrm>
                <a:off x="3768" y="3742"/>
                <a:ext cx="215" cy="343"/>
              </a:xfrm>
              <a:custGeom>
                <a:avLst/>
                <a:gdLst>
                  <a:gd name="T0" fmla="*/ 5 w 215"/>
                  <a:gd name="T1" fmla="*/ 343 h 343"/>
                  <a:gd name="T2" fmla="*/ 0 w 215"/>
                  <a:gd name="T3" fmla="*/ 229 h 343"/>
                  <a:gd name="T4" fmla="*/ 201 w 215"/>
                  <a:gd name="T5" fmla="*/ 0 h 343"/>
                  <a:gd name="T6" fmla="*/ 215 w 215"/>
                  <a:gd name="T7" fmla="*/ 94 h 343"/>
                  <a:gd name="T8" fmla="*/ 213 w 215"/>
                  <a:gd name="T9" fmla="*/ 97 h 343"/>
                  <a:gd name="T10" fmla="*/ 5 w 215"/>
                  <a:gd name="T11" fmla="*/ 343 h 343"/>
                  <a:gd name="T12" fmla="*/ 16 w 215"/>
                  <a:gd name="T13" fmla="*/ 236 h 343"/>
                  <a:gd name="T14" fmla="*/ 19 w 215"/>
                  <a:gd name="T15" fmla="*/ 295 h 343"/>
                  <a:gd name="T16" fmla="*/ 196 w 215"/>
                  <a:gd name="T17" fmla="*/ 90 h 343"/>
                  <a:gd name="T18" fmla="*/ 189 w 215"/>
                  <a:gd name="T19" fmla="*/ 40 h 343"/>
                  <a:gd name="T20" fmla="*/ 16 w 215"/>
                  <a:gd name="T21" fmla="*/ 23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343">
                    <a:moveTo>
                      <a:pt x="5" y="343"/>
                    </a:moveTo>
                    <a:lnTo>
                      <a:pt x="0" y="229"/>
                    </a:lnTo>
                    <a:lnTo>
                      <a:pt x="201" y="0"/>
                    </a:lnTo>
                    <a:lnTo>
                      <a:pt x="215" y="94"/>
                    </a:lnTo>
                    <a:lnTo>
                      <a:pt x="213" y="97"/>
                    </a:lnTo>
                    <a:lnTo>
                      <a:pt x="5" y="343"/>
                    </a:lnTo>
                    <a:close/>
                    <a:moveTo>
                      <a:pt x="16" y="236"/>
                    </a:moveTo>
                    <a:lnTo>
                      <a:pt x="19" y="295"/>
                    </a:lnTo>
                    <a:lnTo>
                      <a:pt x="196" y="90"/>
                    </a:lnTo>
                    <a:lnTo>
                      <a:pt x="189" y="40"/>
                    </a:lnTo>
                    <a:lnTo>
                      <a:pt x="16" y="236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570"/>
              <p:cNvSpPr>
                <a:spLocks/>
              </p:cNvSpPr>
              <p:nvPr/>
            </p:nvSpPr>
            <p:spPr bwMode="auto">
              <a:xfrm>
                <a:off x="4101" y="2744"/>
                <a:ext cx="348" cy="1123"/>
              </a:xfrm>
              <a:custGeom>
                <a:avLst/>
                <a:gdLst>
                  <a:gd name="T0" fmla="*/ 307 w 348"/>
                  <a:gd name="T1" fmla="*/ 0 h 1123"/>
                  <a:gd name="T2" fmla="*/ 0 w 348"/>
                  <a:gd name="T3" fmla="*/ 1111 h 1123"/>
                  <a:gd name="T4" fmla="*/ 40 w 348"/>
                  <a:gd name="T5" fmla="*/ 1123 h 1123"/>
                  <a:gd name="T6" fmla="*/ 348 w 348"/>
                  <a:gd name="T7" fmla="*/ 12 h 1123"/>
                  <a:gd name="T8" fmla="*/ 307 w 348"/>
                  <a:gd name="T9" fmla="*/ 0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123">
                    <a:moveTo>
                      <a:pt x="307" y="0"/>
                    </a:moveTo>
                    <a:lnTo>
                      <a:pt x="0" y="1111"/>
                    </a:lnTo>
                    <a:lnTo>
                      <a:pt x="40" y="1123"/>
                    </a:lnTo>
                    <a:lnTo>
                      <a:pt x="348" y="12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571"/>
              <p:cNvSpPr>
                <a:spLocks/>
              </p:cNvSpPr>
              <p:nvPr/>
            </p:nvSpPr>
            <p:spPr bwMode="auto">
              <a:xfrm>
                <a:off x="4115" y="2690"/>
                <a:ext cx="336" cy="1172"/>
              </a:xfrm>
              <a:custGeom>
                <a:avLst/>
                <a:gdLst>
                  <a:gd name="T0" fmla="*/ 324 w 336"/>
                  <a:gd name="T1" fmla="*/ 0 h 1172"/>
                  <a:gd name="T2" fmla="*/ 0 w 336"/>
                  <a:gd name="T3" fmla="*/ 1170 h 1172"/>
                  <a:gd name="T4" fmla="*/ 12 w 336"/>
                  <a:gd name="T5" fmla="*/ 1172 h 1172"/>
                  <a:gd name="T6" fmla="*/ 336 w 336"/>
                  <a:gd name="T7" fmla="*/ 2 h 1172"/>
                  <a:gd name="T8" fmla="*/ 324 w 336"/>
                  <a:gd name="T9" fmla="*/ 0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172">
                    <a:moveTo>
                      <a:pt x="324" y="0"/>
                    </a:moveTo>
                    <a:lnTo>
                      <a:pt x="0" y="1170"/>
                    </a:lnTo>
                    <a:lnTo>
                      <a:pt x="12" y="1172"/>
                    </a:lnTo>
                    <a:lnTo>
                      <a:pt x="336" y="2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572"/>
              <p:cNvSpPr>
                <a:spLocks/>
              </p:cNvSpPr>
              <p:nvPr/>
            </p:nvSpPr>
            <p:spPr bwMode="auto">
              <a:xfrm>
                <a:off x="4423" y="2633"/>
                <a:ext cx="40" cy="201"/>
              </a:xfrm>
              <a:custGeom>
                <a:avLst/>
                <a:gdLst>
                  <a:gd name="T0" fmla="*/ 40 w 40"/>
                  <a:gd name="T1" fmla="*/ 0 h 201"/>
                  <a:gd name="T2" fmla="*/ 33 w 40"/>
                  <a:gd name="T3" fmla="*/ 201 h 201"/>
                  <a:gd name="T4" fmla="*/ 0 w 40"/>
                  <a:gd name="T5" fmla="*/ 172 h 201"/>
                  <a:gd name="T6" fmla="*/ 23 w 40"/>
                  <a:gd name="T7" fmla="*/ 57 h 201"/>
                  <a:gd name="T8" fmla="*/ 40 w 40"/>
                  <a:gd name="T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01">
                    <a:moveTo>
                      <a:pt x="40" y="0"/>
                    </a:moveTo>
                    <a:lnTo>
                      <a:pt x="33" y="201"/>
                    </a:lnTo>
                    <a:lnTo>
                      <a:pt x="0" y="172"/>
                    </a:lnTo>
                    <a:lnTo>
                      <a:pt x="23" y="5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573"/>
              <p:cNvSpPr>
                <a:spLocks/>
              </p:cNvSpPr>
              <p:nvPr/>
            </p:nvSpPr>
            <p:spPr bwMode="auto">
              <a:xfrm>
                <a:off x="4364" y="2633"/>
                <a:ext cx="99" cy="175"/>
              </a:xfrm>
              <a:custGeom>
                <a:avLst/>
                <a:gdLst>
                  <a:gd name="T0" fmla="*/ 99 w 99"/>
                  <a:gd name="T1" fmla="*/ 0 h 175"/>
                  <a:gd name="T2" fmla="*/ 0 w 99"/>
                  <a:gd name="T3" fmla="*/ 175 h 175"/>
                  <a:gd name="T4" fmla="*/ 44 w 99"/>
                  <a:gd name="T5" fmla="*/ 170 h 175"/>
                  <a:gd name="T6" fmla="*/ 82 w 99"/>
                  <a:gd name="T7" fmla="*/ 57 h 175"/>
                  <a:gd name="T8" fmla="*/ 99 w 99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175">
                    <a:moveTo>
                      <a:pt x="99" y="0"/>
                    </a:moveTo>
                    <a:lnTo>
                      <a:pt x="0" y="175"/>
                    </a:lnTo>
                    <a:lnTo>
                      <a:pt x="44" y="170"/>
                    </a:lnTo>
                    <a:lnTo>
                      <a:pt x="82" y="57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574"/>
              <p:cNvSpPr>
                <a:spLocks/>
              </p:cNvSpPr>
              <p:nvPr/>
            </p:nvSpPr>
            <p:spPr bwMode="auto">
              <a:xfrm>
                <a:off x="3973" y="3846"/>
                <a:ext cx="154" cy="312"/>
              </a:xfrm>
              <a:custGeom>
                <a:avLst/>
                <a:gdLst>
                  <a:gd name="T0" fmla="*/ 154 w 154"/>
                  <a:gd name="T1" fmla="*/ 0 h 312"/>
                  <a:gd name="T2" fmla="*/ 90 w 154"/>
                  <a:gd name="T3" fmla="*/ 21 h 312"/>
                  <a:gd name="T4" fmla="*/ 0 w 154"/>
                  <a:gd name="T5" fmla="*/ 312 h 312"/>
                  <a:gd name="T6" fmla="*/ 76 w 154"/>
                  <a:gd name="T7" fmla="*/ 272 h 312"/>
                  <a:gd name="T8" fmla="*/ 154 w 154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12">
                    <a:moveTo>
                      <a:pt x="154" y="0"/>
                    </a:moveTo>
                    <a:lnTo>
                      <a:pt x="90" y="21"/>
                    </a:lnTo>
                    <a:lnTo>
                      <a:pt x="0" y="312"/>
                    </a:lnTo>
                    <a:lnTo>
                      <a:pt x="76" y="27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575"/>
              <p:cNvSpPr>
                <a:spLocks/>
              </p:cNvSpPr>
              <p:nvPr/>
            </p:nvSpPr>
            <p:spPr bwMode="auto">
              <a:xfrm>
                <a:off x="3973" y="3846"/>
                <a:ext cx="154" cy="312"/>
              </a:xfrm>
              <a:custGeom>
                <a:avLst/>
                <a:gdLst>
                  <a:gd name="T0" fmla="*/ 154 w 154"/>
                  <a:gd name="T1" fmla="*/ 0 h 312"/>
                  <a:gd name="T2" fmla="*/ 90 w 154"/>
                  <a:gd name="T3" fmla="*/ 21 h 312"/>
                  <a:gd name="T4" fmla="*/ 0 w 154"/>
                  <a:gd name="T5" fmla="*/ 312 h 312"/>
                  <a:gd name="T6" fmla="*/ 76 w 154"/>
                  <a:gd name="T7" fmla="*/ 272 h 312"/>
                  <a:gd name="T8" fmla="*/ 154 w 154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12">
                    <a:moveTo>
                      <a:pt x="154" y="0"/>
                    </a:moveTo>
                    <a:lnTo>
                      <a:pt x="90" y="21"/>
                    </a:lnTo>
                    <a:lnTo>
                      <a:pt x="0" y="312"/>
                    </a:lnTo>
                    <a:lnTo>
                      <a:pt x="76" y="27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576"/>
              <p:cNvSpPr>
                <a:spLocks noEditPoints="1"/>
              </p:cNvSpPr>
              <p:nvPr/>
            </p:nvSpPr>
            <p:spPr bwMode="auto">
              <a:xfrm>
                <a:off x="3952" y="3827"/>
                <a:ext cx="192" cy="357"/>
              </a:xfrm>
              <a:custGeom>
                <a:avLst/>
                <a:gdLst>
                  <a:gd name="T0" fmla="*/ 0 w 192"/>
                  <a:gd name="T1" fmla="*/ 357 h 357"/>
                  <a:gd name="T2" fmla="*/ 99 w 192"/>
                  <a:gd name="T3" fmla="*/ 28 h 357"/>
                  <a:gd name="T4" fmla="*/ 192 w 192"/>
                  <a:gd name="T5" fmla="*/ 0 h 357"/>
                  <a:gd name="T6" fmla="*/ 109 w 192"/>
                  <a:gd name="T7" fmla="*/ 300 h 357"/>
                  <a:gd name="T8" fmla="*/ 0 w 192"/>
                  <a:gd name="T9" fmla="*/ 357 h 357"/>
                  <a:gd name="T10" fmla="*/ 121 w 192"/>
                  <a:gd name="T11" fmla="*/ 49 h 357"/>
                  <a:gd name="T12" fmla="*/ 43 w 192"/>
                  <a:gd name="T13" fmla="*/ 305 h 357"/>
                  <a:gd name="T14" fmla="*/ 88 w 192"/>
                  <a:gd name="T15" fmla="*/ 281 h 357"/>
                  <a:gd name="T16" fmla="*/ 156 w 192"/>
                  <a:gd name="T17" fmla="*/ 38 h 357"/>
                  <a:gd name="T18" fmla="*/ 121 w 192"/>
                  <a:gd name="T19" fmla="*/ 4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357">
                    <a:moveTo>
                      <a:pt x="0" y="357"/>
                    </a:moveTo>
                    <a:lnTo>
                      <a:pt x="99" y="28"/>
                    </a:lnTo>
                    <a:lnTo>
                      <a:pt x="192" y="0"/>
                    </a:lnTo>
                    <a:lnTo>
                      <a:pt x="109" y="300"/>
                    </a:lnTo>
                    <a:lnTo>
                      <a:pt x="0" y="357"/>
                    </a:lnTo>
                    <a:close/>
                    <a:moveTo>
                      <a:pt x="121" y="49"/>
                    </a:moveTo>
                    <a:lnTo>
                      <a:pt x="43" y="305"/>
                    </a:lnTo>
                    <a:lnTo>
                      <a:pt x="88" y="281"/>
                    </a:lnTo>
                    <a:lnTo>
                      <a:pt x="156" y="38"/>
                    </a:lnTo>
                    <a:lnTo>
                      <a:pt x="121" y="49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577"/>
              <p:cNvSpPr>
                <a:spLocks/>
              </p:cNvSpPr>
              <p:nvPr/>
            </p:nvSpPr>
            <p:spPr bwMode="auto">
              <a:xfrm>
                <a:off x="4049" y="3846"/>
                <a:ext cx="118" cy="350"/>
              </a:xfrm>
              <a:custGeom>
                <a:avLst/>
                <a:gdLst>
                  <a:gd name="T0" fmla="*/ 78 w 118"/>
                  <a:gd name="T1" fmla="*/ 0 h 350"/>
                  <a:gd name="T2" fmla="*/ 0 w 118"/>
                  <a:gd name="T3" fmla="*/ 272 h 350"/>
                  <a:gd name="T4" fmla="*/ 40 w 118"/>
                  <a:gd name="T5" fmla="*/ 350 h 350"/>
                  <a:gd name="T6" fmla="*/ 118 w 118"/>
                  <a:gd name="T7" fmla="*/ 61 h 350"/>
                  <a:gd name="T8" fmla="*/ 78 w 118"/>
                  <a:gd name="T9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350">
                    <a:moveTo>
                      <a:pt x="78" y="0"/>
                    </a:moveTo>
                    <a:lnTo>
                      <a:pt x="0" y="272"/>
                    </a:lnTo>
                    <a:lnTo>
                      <a:pt x="40" y="350"/>
                    </a:lnTo>
                    <a:lnTo>
                      <a:pt x="118" y="6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578"/>
              <p:cNvSpPr>
                <a:spLocks/>
              </p:cNvSpPr>
              <p:nvPr/>
            </p:nvSpPr>
            <p:spPr bwMode="auto">
              <a:xfrm>
                <a:off x="4049" y="3846"/>
                <a:ext cx="118" cy="350"/>
              </a:xfrm>
              <a:custGeom>
                <a:avLst/>
                <a:gdLst>
                  <a:gd name="T0" fmla="*/ 78 w 118"/>
                  <a:gd name="T1" fmla="*/ 0 h 350"/>
                  <a:gd name="T2" fmla="*/ 0 w 118"/>
                  <a:gd name="T3" fmla="*/ 272 h 350"/>
                  <a:gd name="T4" fmla="*/ 40 w 118"/>
                  <a:gd name="T5" fmla="*/ 350 h 350"/>
                  <a:gd name="T6" fmla="*/ 118 w 118"/>
                  <a:gd name="T7" fmla="*/ 61 h 350"/>
                  <a:gd name="T8" fmla="*/ 78 w 118"/>
                  <a:gd name="T9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350">
                    <a:moveTo>
                      <a:pt x="78" y="0"/>
                    </a:moveTo>
                    <a:lnTo>
                      <a:pt x="0" y="272"/>
                    </a:lnTo>
                    <a:lnTo>
                      <a:pt x="40" y="350"/>
                    </a:lnTo>
                    <a:lnTo>
                      <a:pt x="118" y="6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579"/>
              <p:cNvSpPr>
                <a:spLocks noEditPoints="1"/>
              </p:cNvSpPr>
              <p:nvPr/>
            </p:nvSpPr>
            <p:spPr bwMode="auto">
              <a:xfrm>
                <a:off x="4040" y="3824"/>
                <a:ext cx="137" cy="395"/>
              </a:xfrm>
              <a:custGeom>
                <a:avLst/>
                <a:gdLst>
                  <a:gd name="T0" fmla="*/ 52 w 137"/>
                  <a:gd name="T1" fmla="*/ 395 h 395"/>
                  <a:gd name="T2" fmla="*/ 0 w 137"/>
                  <a:gd name="T3" fmla="*/ 294 h 395"/>
                  <a:gd name="T4" fmla="*/ 82 w 137"/>
                  <a:gd name="T5" fmla="*/ 0 h 395"/>
                  <a:gd name="T6" fmla="*/ 137 w 137"/>
                  <a:gd name="T7" fmla="*/ 81 h 395"/>
                  <a:gd name="T8" fmla="*/ 52 w 137"/>
                  <a:gd name="T9" fmla="*/ 395 h 395"/>
                  <a:gd name="T10" fmla="*/ 19 w 137"/>
                  <a:gd name="T11" fmla="*/ 294 h 395"/>
                  <a:gd name="T12" fmla="*/ 47 w 137"/>
                  <a:gd name="T13" fmla="*/ 346 h 395"/>
                  <a:gd name="T14" fmla="*/ 118 w 137"/>
                  <a:gd name="T15" fmla="*/ 83 h 395"/>
                  <a:gd name="T16" fmla="*/ 89 w 137"/>
                  <a:gd name="T17" fmla="*/ 43 h 395"/>
                  <a:gd name="T18" fmla="*/ 19 w 137"/>
                  <a:gd name="T19" fmla="*/ 294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395">
                    <a:moveTo>
                      <a:pt x="52" y="395"/>
                    </a:moveTo>
                    <a:lnTo>
                      <a:pt x="0" y="294"/>
                    </a:lnTo>
                    <a:lnTo>
                      <a:pt x="82" y="0"/>
                    </a:lnTo>
                    <a:lnTo>
                      <a:pt x="137" y="81"/>
                    </a:lnTo>
                    <a:lnTo>
                      <a:pt x="52" y="395"/>
                    </a:lnTo>
                    <a:close/>
                    <a:moveTo>
                      <a:pt x="19" y="294"/>
                    </a:moveTo>
                    <a:lnTo>
                      <a:pt x="47" y="346"/>
                    </a:lnTo>
                    <a:lnTo>
                      <a:pt x="118" y="83"/>
                    </a:lnTo>
                    <a:lnTo>
                      <a:pt x="89" y="43"/>
                    </a:lnTo>
                    <a:lnTo>
                      <a:pt x="19" y="294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580"/>
              <p:cNvSpPr>
                <a:spLocks/>
              </p:cNvSpPr>
              <p:nvPr/>
            </p:nvSpPr>
            <p:spPr bwMode="auto">
              <a:xfrm>
                <a:off x="3997" y="2772"/>
                <a:ext cx="579" cy="1038"/>
              </a:xfrm>
              <a:custGeom>
                <a:avLst/>
                <a:gdLst>
                  <a:gd name="T0" fmla="*/ 541 w 579"/>
                  <a:gd name="T1" fmla="*/ 0 h 1038"/>
                  <a:gd name="T2" fmla="*/ 0 w 579"/>
                  <a:gd name="T3" fmla="*/ 1017 h 1038"/>
                  <a:gd name="T4" fmla="*/ 36 w 579"/>
                  <a:gd name="T5" fmla="*/ 1038 h 1038"/>
                  <a:gd name="T6" fmla="*/ 579 w 579"/>
                  <a:gd name="T7" fmla="*/ 22 h 1038"/>
                  <a:gd name="T8" fmla="*/ 541 w 579"/>
                  <a:gd name="T9" fmla="*/ 0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1038">
                    <a:moveTo>
                      <a:pt x="541" y="0"/>
                    </a:moveTo>
                    <a:lnTo>
                      <a:pt x="0" y="1017"/>
                    </a:lnTo>
                    <a:lnTo>
                      <a:pt x="36" y="1038"/>
                    </a:lnTo>
                    <a:lnTo>
                      <a:pt x="579" y="22"/>
                    </a:lnTo>
                    <a:lnTo>
                      <a:pt x="541" y="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581"/>
              <p:cNvSpPr>
                <a:spLocks/>
              </p:cNvSpPr>
              <p:nvPr/>
            </p:nvSpPr>
            <p:spPr bwMode="auto">
              <a:xfrm>
                <a:off x="4009" y="2725"/>
                <a:ext cx="584" cy="1078"/>
              </a:xfrm>
              <a:custGeom>
                <a:avLst/>
                <a:gdLst>
                  <a:gd name="T0" fmla="*/ 572 w 584"/>
                  <a:gd name="T1" fmla="*/ 0 h 1078"/>
                  <a:gd name="T2" fmla="*/ 0 w 584"/>
                  <a:gd name="T3" fmla="*/ 1071 h 1078"/>
                  <a:gd name="T4" fmla="*/ 12 w 584"/>
                  <a:gd name="T5" fmla="*/ 1078 h 1078"/>
                  <a:gd name="T6" fmla="*/ 584 w 584"/>
                  <a:gd name="T7" fmla="*/ 5 h 1078"/>
                  <a:gd name="T8" fmla="*/ 572 w 584"/>
                  <a:gd name="T9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1078">
                    <a:moveTo>
                      <a:pt x="572" y="0"/>
                    </a:moveTo>
                    <a:lnTo>
                      <a:pt x="0" y="1071"/>
                    </a:lnTo>
                    <a:lnTo>
                      <a:pt x="12" y="1078"/>
                    </a:lnTo>
                    <a:lnTo>
                      <a:pt x="584" y="5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06" name="Picture 58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6" y="2669"/>
                <a:ext cx="10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07" name="Picture 58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1" y="2668"/>
                <a:ext cx="163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" name="Freeform 584"/>
              <p:cNvSpPr>
                <a:spLocks/>
              </p:cNvSpPr>
              <p:nvPr/>
            </p:nvSpPr>
            <p:spPr bwMode="auto">
              <a:xfrm>
                <a:off x="3803" y="3784"/>
                <a:ext cx="220" cy="272"/>
              </a:xfrm>
              <a:custGeom>
                <a:avLst/>
                <a:gdLst>
                  <a:gd name="T0" fmla="*/ 220 w 220"/>
                  <a:gd name="T1" fmla="*/ 0 h 272"/>
                  <a:gd name="T2" fmla="*/ 154 w 220"/>
                  <a:gd name="T3" fmla="*/ 7 h 272"/>
                  <a:gd name="T4" fmla="*/ 0 w 220"/>
                  <a:gd name="T5" fmla="*/ 272 h 272"/>
                  <a:gd name="T6" fmla="*/ 85 w 220"/>
                  <a:gd name="T7" fmla="*/ 249 h 272"/>
                  <a:gd name="T8" fmla="*/ 220 w 220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72">
                    <a:moveTo>
                      <a:pt x="220" y="0"/>
                    </a:moveTo>
                    <a:lnTo>
                      <a:pt x="154" y="7"/>
                    </a:lnTo>
                    <a:lnTo>
                      <a:pt x="0" y="272"/>
                    </a:lnTo>
                    <a:lnTo>
                      <a:pt x="85" y="249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585"/>
              <p:cNvSpPr>
                <a:spLocks noEditPoints="1"/>
              </p:cNvSpPr>
              <p:nvPr/>
            </p:nvSpPr>
            <p:spPr bwMode="auto">
              <a:xfrm>
                <a:off x="3777" y="3770"/>
                <a:ext cx="267" cy="305"/>
              </a:xfrm>
              <a:custGeom>
                <a:avLst/>
                <a:gdLst>
                  <a:gd name="T0" fmla="*/ 0 w 267"/>
                  <a:gd name="T1" fmla="*/ 305 h 305"/>
                  <a:gd name="T2" fmla="*/ 170 w 267"/>
                  <a:gd name="T3" fmla="*/ 10 h 305"/>
                  <a:gd name="T4" fmla="*/ 267 w 267"/>
                  <a:gd name="T5" fmla="*/ 0 h 305"/>
                  <a:gd name="T6" fmla="*/ 121 w 267"/>
                  <a:gd name="T7" fmla="*/ 274 h 305"/>
                  <a:gd name="T8" fmla="*/ 0 w 267"/>
                  <a:gd name="T9" fmla="*/ 305 h 305"/>
                  <a:gd name="T10" fmla="*/ 187 w 267"/>
                  <a:gd name="T11" fmla="*/ 33 h 305"/>
                  <a:gd name="T12" fmla="*/ 52 w 267"/>
                  <a:gd name="T13" fmla="*/ 265 h 305"/>
                  <a:gd name="T14" fmla="*/ 102 w 267"/>
                  <a:gd name="T15" fmla="*/ 253 h 305"/>
                  <a:gd name="T16" fmla="*/ 222 w 267"/>
                  <a:gd name="T17" fmla="*/ 28 h 305"/>
                  <a:gd name="T18" fmla="*/ 187 w 267"/>
                  <a:gd name="T19" fmla="*/ 3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305">
                    <a:moveTo>
                      <a:pt x="0" y="305"/>
                    </a:moveTo>
                    <a:lnTo>
                      <a:pt x="170" y="10"/>
                    </a:lnTo>
                    <a:lnTo>
                      <a:pt x="267" y="0"/>
                    </a:lnTo>
                    <a:lnTo>
                      <a:pt x="121" y="274"/>
                    </a:lnTo>
                    <a:lnTo>
                      <a:pt x="0" y="305"/>
                    </a:lnTo>
                    <a:close/>
                    <a:moveTo>
                      <a:pt x="187" y="33"/>
                    </a:moveTo>
                    <a:lnTo>
                      <a:pt x="52" y="265"/>
                    </a:lnTo>
                    <a:lnTo>
                      <a:pt x="102" y="253"/>
                    </a:lnTo>
                    <a:lnTo>
                      <a:pt x="222" y="28"/>
                    </a:lnTo>
                    <a:lnTo>
                      <a:pt x="187" y="33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586"/>
              <p:cNvSpPr>
                <a:spLocks/>
              </p:cNvSpPr>
              <p:nvPr/>
            </p:nvSpPr>
            <p:spPr bwMode="auto">
              <a:xfrm>
                <a:off x="3888" y="3784"/>
                <a:ext cx="161" cy="334"/>
              </a:xfrm>
              <a:custGeom>
                <a:avLst/>
                <a:gdLst>
                  <a:gd name="T0" fmla="*/ 135 w 161"/>
                  <a:gd name="T1" fmla="*/ 0 h 334"/>
                  <a:gd name="T2" fmla="*/ 0 w 161"/>
                  <a:gd name="T3" fmla="*/ 249 h 334"/>
                  <a:gd name="T4" fmla="*/ 22 w 161"/>
                  <a:gd name="T5" fmla="*/ 334 h 334"/>
                  <a:gd name="T6" fmla="*/ 161 w 161"/>
                  <a:gd name="T7" fmla="*/ 69 h 334"/>
                  <a:gd name="T8" fmla="*/ 135 w 161"/>
                  <a:gd name="T9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334">
                    <a:moveTo>
                      <a:pt x="135" y="0"/>
                    </a:moveTo>
                    <a:lnTo>
                      <a:pt x="0" y="249"/>
                    </a:lnTo>
                    <a:lnTo>
                      <a:pt x="22" y="334"/>
                    </a:lnTo>
                    <a:lnTo>
                      <a:pt x="161" y="6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587"/>
              <p:cNvSpPr>
                <a:spLocks noEditPoints="1"/>
              </p:cNvSpPr>
              <p:nvPr/>
            </p:nvSpPr>
            <p:spPr bwMode="auto">
              <a:xfrm>
                <a:off x="3879" y="3763"/>
                <a:ext cx="180" cy="378"/>
              </a:xfrm>
              <a:custGeom>
                <a:avLst/>
                <a:gdLst>
                  <a:gd name="T0" fmla="*/ 28 w 180"/>
                  <a:gd name="T1" fmla="*/ 378 h 378"/>
                  <a:gd name="T2" fmla="*/ 0 w 180"/>
                  <a:gd name="T3" fmla="*/ 270 h 378"/>
                  <a:gd name="T4" fmla="*/ 144 w 180"/>
                  <a:gd name="T5" fmla="*/ 0 h 378"/>
                  <a:gd name="T6" fmla="*/ 180 w 180"/>
                  <a:gd name="T7" fmla="*/ 90 h 378"/>
                  <a:gd name="T8" fmla="*/ 28 w 180"/>
                  <a:gd name="T9" fmla="*/ 378 h 378"/>
                  <a:gd name="T10" fmla="*/ 19 w 180"/>
                  <a:gd name="T11" fmla="*/ 272 h 378"/>
                  <a:gd name="T12" fmla="*/ 35 w 180"/>
                  <a:gd name="T13" fmla="*/ 331 h 378"/>
                  <a:gd name="T14" fmla="*/ 161 w 180"/>
                  <a:gd name="T15" fmla="*/ 90 h 378"/>
                  <a:gd name="T16" fmla="*/ 142 w 180"/>
                  <a:gd name="T17" fmla="*/ 43 h 378"/>
                  <a:gd name="T18" fmla="*/ 19 w 180"/>
                  <a:gd name="T19" fmla="*/ 272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378">
                    <a:moveTo>
                      <a:pt x="28" y="378"/>
                    </a:moveTo>
                    <a:lnTo>
                      <a:pt x="0" y="270"/>
                    </a:lnTo>
                    <a:lnTo>
                      <a:pt x="144" y="0"/>
                    </a:lnTo>
                    <a:lnTo>
                      <a:pt x="180" y="90"/>
                    </a:lnTo>
                    <a:lnTo>
                      <a:pt x="28" y="378"/>
                    </a:lnTo>
                    <a:close/>
                    <a:moveTo>
                      <a:pt x="19" y="272"/>
                    </a:moveTo>
                    <a:lnTo>
                      <a:pt x="35" y="331"/>
                    </a:lnTo>
                    <a:lnTo>
                      <a:pt x="161" y="90"/>
                    </a:lnTo>
                    <a:lnTo>
                      <a:pt x="142" y="43"/>
                    </a:lnTo>
                    <a:lnTo>
                      <a:pt x="19" y="27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588"/>
              <p:cNvSpPr>
                <a:spLocks/>
              </p:cNvSpPr>
              <p:nvPr/>
            </p:nvSpPr>
            <p:spPr bwMode="auto">
              <a:xfrm>
                <a:off x="3914" y="2862"/>
                <a:ext cx="788" cy="899"/>
              </a:xfrm>
              <a:custGeom>
                <a:avLst/>
                <a:gdLst>
                  <a:gd name="T0" fmla="*/ 757 w 788"/>
                  <a:gd name="T1" fmla="*/ 0 h 899"/>
                  <a:gd name="T2" fmla="*/ 0 w 788"/>
                  <a:gd name="T3" fmla="*/ 873 h 899"/>
                  <a:gd name="T4" fmla="*/ 33 w 788"/>
                  <a:gd name="T5" fmla="*/ 899 h 899"/>
                  <a:gd name="T6" fmla="*/ 788 w 788"/>
                  <a:gd name="T7" fmla="*/ 29 h 899"/>
                  <a:gd name="T8" fmla="*/ 757 w 788"/>
                  <a:gd name="T9" fmla="*/ 0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8" h="899">
                    <a:moveTo>
                      <a:pt x="757" y="0"/>
                    </a:moveTo>
                    <a:lnTo>
                      <a:pt x="0" y="873"/>
                    </a:lnTo>
                    <a:lnTo>
                      <a:pt x="33" y="899"/>
                    </a:lnTo>
                    <a:lnTo>
                      <a:pt x="788" y="29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589"/>
              <p:cNvSpPr>
                <a:spLocks/>
              </p:cNvSpPr>
              <p:nvPr/>
            </p:nvSpPr>
            <p:spPr bwMode="auto">
              <a:xfrm>
                <a:off x="3926" y="2824"/>
                <a:ext cx="806" cy="927"/>
              </a:xfrm>
              <a:custGeom>
                <a:avLst/>
                <a:gdLst>
                  <a:gd name="T0" fmla="*/ 795 w 806"/>
                  <a:gd name="T1" fmla="*/ 0 h 927"/>
                  <a:gd name="T2" fmla="*/ 0 w 806"/>
                  <a:gd name="T3" fmla="*/ 920 h 927"/>
                  <a:gd name="T4" fmla="*/ 10 w 806"/>
                  <a:gd name="T5" fmla="*/ 927 h 927"/>
                  <a:gd name="T6" fmla="*/ 806 w 806"/>
                  <a:gd name="T7" fmla="*/ 10 h 927"/>
                  <a:gd name="T8" fmla="*/ 795 w 806"/>
                  <a:gd name="T9" fmla="*/ 0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6" h="927">
                    <a:moveTo>
                      <a:pt x="795" y="0"/>
                    </a:moveTo>
                    <a:lnTo>
                      <a:pt x="0" y="920"/>
                    </a:lnTo>
                    <a:lnTo>
                      <a:pt x="10" y="927"/>
                    </a:lnTo>
                    <a:lnTo>
                      <a:pt x="806" y="10"/>
                    </a:lnTo>
                    <a:lnTo>
                      <a:pt x="795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14" name="Picture 590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6" y="2776"/>
                <a:ext cx="145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5" name="Picture 59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1" y="2777"/>
                <a:ext cx="20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04" name="Freeform 592"/>
              <p:cNvSpPr>
                <a:spLocks/>
              </p:cNvSpPr>
              <p:nvPr/>
            </p:nvSpPr>
            <p:spPr bwMode="auto">
              <a:xfrm>
                <a:off x="3668" y="3728"/>
                <a:ext cx="275" cy="224"/>
              </a:xfrm>
              <a:custGeom>
                <a:avLst/>
                <a:gdLst>
                  <a:gd name="T0" fmla="*/ 275 w 275"/>
                  <a:gd name="T1" fmla="*/ 7 h 224"/>
                  <a:gd name="T2" fmla="*/ 209 w 275"/>
                  <a:gd name="T3" fmla="*/ 0 h 224"/>
                  <a:gd name="T4" fmla="*/ 0 w 275"/>
                  <a:gd name="T5" fmla="*/ 224 h 224"/>
                  <a:gd name="T6" fmla="*/ 88 w 275"/>
                  <a:gd name="T7" fmla="*/ 219 h 224"/>
                  <a:gd name="T8" fmla="*/ 275 w 275"/>
                  <a:gd name="T9" fmla="*/ 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24">
                    <a:moveTo>
                      <a:pt x="275" y="7"/>
                    </a:moveTo>
                    <a:lnTo>
                      <a:pt x="209" y="0"/>
                    </a:lnTo>
                    <a:lnTo>
                      <a:pt x="0" y="224"/>
                    </a:lnTo>
                    <a:lnTo>
                      <a:pt x="88" y="219"/>
                    </a:lnTo>
                    <a:lnTo>
                      <a:pt x="275" y="7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593"/>
              <p:cNvSpPr>
                <a:spLocks noEditPoints="1"/>
              </p:cNvSpPr>
              <p:nvPr/>
            </p:nvSpPr>
            <p:spPr bwMode="auto">
              <a:xfrm>
                <a:off x="3640" y="3713"/>
                <a:ext cx="326" cy="253"/>
              </a:xfrm>
              <a:custGeom>
                <a:avLst/>
                <a:gdLst>
                  <a:gd name="T0" fmla="*/ 0 w 326"/>
                  <a:gd name="T1" fmla="*/ 253 h 253"/>
                  <a:gd name="T2" fmla="*/ 232 w 326"/>
                  <a:gd name="T3" fmla="*/ 0 h 253"/>
                  <a:gd name="T4" fmla="*/ 326 w 326"/>
                  <a:gd name="T5" fmla="*/ 12 h 253"/>
                  <a:gd name="T6" fmla="*/ 123 w 326"/>
                  <a:gd name="T7" fmla="*/ 249 h 253"/>
                  <a:gd name="T8" fmla="*/ 0 w 326"/>
                  <a:gd name="T9" fmla="*/ 253 h 253"/>
                  <a:gd name="T10" fmla="*/ 241 w 326"/>
                  <a:gd name="T11" fmla="*/ 26 h 253"/>
                  <a:gd name="T12" fmla="*/ 59 w 326"/>
                  <a:gd name="T13" fmla="*/ 225 h 253"/>
                  <a:gd name="T14" fmla="*/ 111 w 326"/>
                  <a:gd name="T15" fmla="*/ 223 h 253"/>
                  <a:gd name="T16" fmla="*/ 277 w 326"/>
                  <a:gd name="T17" fmla="*/ 31 h 253"/>
                  <a:gd name="T18" fmla="*/ 241 w 326"/>
                  <a:gd name="T19" fmla="*/ 2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6" h="253">
                    <a:moveTo>
                      <a:pt x="0" y="253"/>
                    </a:moveTo>
                    <a:lnTo>
                      <a:pt x="232" y="0"/>
                    </a:lnTo>
                    <a:lnTo>
                      <a:pt x="326" y="12"/>
                    </a:lnTo>
                    <a:lnTo>
                      <a:pt x="123" y="249"/>
                    </a:lnTo>
                    <a:lnTo>
                      <a:pt x="0" y="253"/>
                    </a:lnTo>
                    <a:close/>
                    <a:moveTo>
                      <a:pt x="241" y="26"/>
                    </a:moveTo>
                    <a:lnTo>
                      <a:pt x="59" y="225"/>
                    </a:lnTo>
                    <a:lnTo>
                      <a:pt x="111" y="223"/>
                    </a:lnTo>
                    <a:lnTo>
                      <a:pt x="277" y="31"/>
                    </a:lnTo>
                    <a:lnTo>
                      <a:pt x="241" y="26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594"/>
              <p:cNvSpPr>
                <a:spLocks/>
              </p:cNvSpPr>
              <p:nvPr/>
            </p:nvSpPr>
            <p:spPr bwMode="auto">
              <a:xfrm>
                <a:off x="3756" y="3735"/>
                <a:ext cx="196" cy="300"/>
              </a:xfrm>
              <a:custGeom>
                <a:avLst/>
                <a:gdLst>
                  <a:gd name="T0" fmla="*/ 187 w 196"/>
                  <a:gd name="T1" fmla="*/ 0 h 300"/>
                  <a:gd name="T2" fmla="*/ 0 w 196"/>
                  <a:gd name="T3" fmla="*/ 212 h 300"/>
                  <a:gd name="T4" fmla="*/ 5 w 196"/>
                  <a:gd name="T5" fmla="*/ 300 h 300"/>
                  <a:gd name="T6" fmla="*/ 196 w 196"/>
                  <a:gd name="T7" fmla="*/ 73 h 300"/>
                  <a:gd name="T8" fmla="*/ 187 w 196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300">
                    <a:moveTo>
                      <a:pt x="187" y="0"/>
                    </a:moveTo>
                    <a:lnTo>
                      <a:pt x="0" y="212"/>
                    </a:lnTo>
                    <a:lnTo>
                      <a:pt x="5" y="300"/>
                    </a:lnTo>
                    <a:lnTo>
                      <a:pt x="196" y="7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595"/>
              <p:cNvSpPr>
                <a:spLocks noEditPoints="1"/>
              </p:cNvSpPr>
              <p:nvPr/>
            </p:nvSpPr>
            <p:spPr bwMode="auto">
              <a:xfrm>
                <a:off x="3747" y="3716"/>
                <a:ext cx="215" cy="343"/>
              </a:xfrm>
              <a:custGeom>
                <a:avLst/>
                <a:gdLst>
                  <a:gd name="T0" fmla="*/ 4 w 215"/>
                  <a:gd name="T1" fmla="*/ 343 h 343"/>
                  <a:gd name="T2" fmla="*/ 0 w 215"/>
                  <a:gd name="T3" fmla="*/ 229 h 343"/>
                  <a:gd name="T4" fmla="*/ 200 w 215"/>
                  <a:gd name="T5" fmla="*/ 0 h 343"/>
                  <a:gd name="T6" fmla="*/ 215 w 215"/>
                  <a:gd name="T7" fmla="*/ 94 h 343"/>
                  <a:gd name="T8" fmla="*/ 4 w 215"/>
                  <a:gd name="T9" fmla="*/ 343 h 343"/>
                  <a:gd name="T10" fmla="*/ 18 w 215"/>
                  <a:gd name="T11" fmla="*/ 236 h 343"/>
                  <a:gd name="T12" fmla="*/ 21 w 215"/>
                  <a:gd name="T13" fmla="*/ 295 h 343"/>
                  <a:gd name="T14" fmla="*/ 198 w 215"/>
                  <a:gd name="T15" fmla="*/ 90 h 343"/>
                  <a:gd name="T16" fmla="*/ 189 w 215"/>
                  <a:gd name="T17" fmla="*/ 40 h 343"/>
                  <a:gd name="T18" fmla="*/ 18 w 215"/>
                  <a:gd name="T19" fmla="*/ 23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343">
                    <a:moveTo>
                      <a:pt x="4" y="343"/>
                    </a:moveTo>
                    <a:lnTo>
                      <a:pt x="0" y="229"/>
                    </a:lnTo>
                    <a:lnTo>
                      <a:pt x="200" y="0"/>
                    </a:lnTo>
                    <a:lnTo>
                      <a:pt x="215" y="94"/>
                    </a:lnTo>
                    <a:lnTo>
                      <a:pt x="4" y="343"/>
                    </a:lnTo>
                    <a:close/>
                    <a:moveTo>
                      <a:pt x="18" y="236"/>
                    </a:moveTo>
                    <a:lnTo>
                      <a:pt x="21" y="295"/>
                    </a:lnTo>
                    <a:lnTo>
                      <a:pt x="198" y="90"/>
                    </a:lnTo>
                    <a:lnTo>
                      <a:pt x="189" y="40"/>
                    </a:lnTo>
                    <a:lnTo>
                      <a:pt x="18" y="236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596"/>
              <p:cNvSpPr>
                <a:spLocks/>
              </p:cNvSpPr>
              <p:nvPr/>
            </p:nvSpPr>
            <p:spPr bwMode="auto">
              <a:xfrm>
                <a:off x="4082" y="2718"/>
                <a:ext cx="348" cy="1123"/>
              </a:xfrm>
              <a:custGeom>
                <a:avLst/>
                <a:gdLst>
                  <a:gd name="T0" fmla="*/ 308 w 348"/>
                  <a:gd name="T1" fmla="*/ 0 h 1123"/>
                  <a:gd name="T2" fmla="*/ 0 w 348"/>
                  <a:gd name="T3" fmla="*/ 1111 h 1123"/>
                  <a:gd name="T4" fmla="*/ 40 w 348"/>
                  <a:gd name="T5" fmla="*/ 1123 h 1123"/>
                  <a:gd name="T6" fmla="*/ 348 w 348"/>
                  <a:gd name="T7" fmla="*/ 12 h 1123"/>
                  <a:gd name="T8" fmla="*/ 308 w 348"/>
                  <a:gd name="T9" fmla="*/ 0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123">
                    <a:moveTo>
                      <a:pt x="308" y="0"/>
                    </a:moveTo>
                    <a:lnTo>
                      <a:pt x="0" y="1111"/>
                    </a:lnTo>
                    <a:lnTo>
                      <a:pt x="40" y="1123"/>
                    </a:lnTo>
                    <a:lnTo>
                      <a:pt x="348" y="12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597"/>
              <p:cNvSpPr>
                <a:spLocks/>
              </p:cNvSpPr>
              <p:nvPr/>
            </p:nvSpPr>
            <p:spPr bwMode="auto">
              <a:xfrm>
                <a:off x="4096" y="2664"/>
                <a:ext cx="336" cy="1172"/>
              </a:xfrm>
              <a:custGeom>
                <a:avLst/>
                <a:gdLst>
                  <a:gd name="T0" fmla="*/ 324 w 336"/>
                  <a:gd name="T1" fmla="*/ 0 h 1172"/>
                  <a:gd name="T2" fmla="*/ 0 w 336"/>
                  <a:gd name="T3" fmla="*/ 1170 h 1172"/>
                  <a:gd name="T4" fmla="*/ 12 w 336"/>
                  <a:gd name="T5" fmla="*/ 1172 h 1172"/>
                  <a:gd name="T6" fmla="*/ 336 w 336"/>
                  <a:gd name="T7" fmla="*/ 2 h 1172"/>
                  <a:gd name="T8" fmla="*/ 324 w 336"/>
                  <a:gd name="T9" fmla="*/ 0 h 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172">
                    <a:moveTo>
                      <a:pt x="324" y="0"/>
                    </a:moveTo>
                    <a:lnTo>
                      <a:pt x="0" y="1170"/>
                    </a:lnTo>
                    <a:lnTo>
                      <a:pt x="12" y="1172"/>
                    </a:lnTo>
                    <a:lnTo>
                      <a:pt x="336" y="2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22" name="Picture 59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1" y="2599"/>
                <a:ext cx="7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23" name="Picture 59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1" y="2602"/>
                <a:ext cx="127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2" name="Freeform 600"/>
              <p:cNvSpPr>
                <a:spLocks/>
              </p:cNvSpPr>
              <p:nvPr/>
            </p:nvSpPr>
            <p:spPr bwMode="auto">
              <a:xfrm>
                <a:off x="3952" y="3820"/>
                <a:ext cx="154" cy="312"/>
              </a:xfrm>
              <a:custGeom>
                <a:avLst/>
                <a:gdLst>
                  <a:gd name="T0" fmla="*/ 154 w 154"/>
                  <a:gd name="T1" fmla="*/ 0 h 312"/>
                  <a:gd name="T2" fmla="*/ 90 w 154"/>
                  <a:gd name="T3" fmla="*/ 21 h 312"/>
                  <a:gd name="T4" fmla="*/ 0 w 154"/>
                  <a:gd name="T5" fmla="*/ 312 h 312"/>
                  <a:gd name="T6" fmla="*/ 78 w 154"/>
                  <a:gd name="T7" fmla="*/ 272 h 312"/>
                  <a:gd name="T8" fmla="*/ 154 w 154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312">
                    <a:moveTo>
                      <a:pt x="154" y="0"/>
                    </a:moveTo>
                    <a:lnTo>
                      <a:pt x="90" y="21"/>
                    </a:lnTo>
                    <a:lnTo>
                      <a:pt x="0" y="312"/>
                    </a:lnTo>
                    <a:lnTo>
                      <a:pt x="78" y="27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601"/>
              <p:cNvSpPr>
                <a:spLocks noEditPoints="1"/>
              </p:cNvSpPr>
              <p:nvPr/>
            </p:nvSpPr>
            <p:spPr bwMode="auto">
              <a:xfrm>
                <a:off x="3931" y="3801"/>
                <a:ext cx="194" cy="357"/>
              </a:xfrm>
              <a:custGeom>
                <a:avLst/>
                <a:gdLst>
                  <a:gd name="T0" fmla="*/ 0 w 194"/>
                  <a:gd name="T1" fmla="*/ 357 h 357"/>
                  <a:gd name="T2" fmla="*/ 102 w 194"/>
                  <a:gd name="T3" fmla="*/ 28 h 357"/>
                  <a:gd name="T4" fmla="*/ 194 w 194"/>
                  <a:gd name="T5" fmla="*/ 0 h 357"/>
                  <a:gd name="T6" fmla="*/ 109 w 194"/>
                  <a:gd name="T7" fmla="*/ 300 h 357"/>
                  <a:gd name="T8" fmla="*/ 0 w 194"/>
                  <a:gd name="T9" fmla="*/ 357 h 357"/>
                  <a:gd name="T10" fmla="*/ 120 w 194"/>
                  <a:gd name="T11" fmla="*/ 49 h 357"/>
                  <a:gd name="T12" fmla="*/ 42 w 194"/>
                  <a:gd name="T13" fmla="*/ 305 h 357"/>
                  <a:gd name="T14" fmla="*/ 87 w 194"/>
                  <a:gd name="T15" fmla="*/ 281 h 357"/>
                  <a:gd name="T16" fmla="*/ 156 w 194"/>
                  <a:gd name="T17" fmla="*/ 38 h 357"/>
                  <a:gd name="T18" fmla="*/ 120 w 194"/>
                  <a:gd name="T19" fmla="*/ 49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357">
                    <a:moveTo>
                      <a:pt x="0" y="357"/>
                    </a:moveTo>
                    <a:lnTo>
                      <a:pt x="102" y="28"/>
                    </a:lnTo>
                    <a:lnTo>
                      <a:pt x="194" y="0"/>
                    </a:lnTo>
                    <a:lnTo>
                      <a:pt x="109" y="300"/>
                    </a:lnTo>
                    <a:lnTo>
                      <a:pt x="0" y="357"/>
                    </a:lnTo>
                    <a:close/>
                    <a:moveTo>
                      <a:pt x="120" y="49"/>
                    </a:moveTo>
                    <a:lnTo>
                      <a:pt x="42" y="305"/>
                    </a:lnTo>
                    <a:lnTo>
                      <a:pt x="87" y="281"/>
                    </a:lnTo>
                    <a:lnTo>
                      <a:pt x="156" y="38"/>
                    </a:lnTo>
                    <a:lnTo>
                      <a:pt x="120" y="4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602"/>
              <p:cNvSpPr>
                <a:spLocks/>
              </p:cNvSpPr>
              <p:nvPr/>
            </p:nvSpPr>
            <p:spPr bwMode="auto">
              <a:xfrm>
                <a:off x="4030" y="3820"/>
                <a:ext cx="118" cy="350"/>
              </a:xfrm>
              <a:custGeom>
                <a:avLst/>
                <a:gdLst>
                  <a:gd name="T0" fmla="*/ 76 w 118"/>
                  <a:gd name="T1" fmla="*/ 0 h 350"/>
                  <a:gd name="T2" fmla="*/ 0 w 118"/>
                  <a:gd name="T3" fmla="*/ 272 h 350"/>
                  <a:gd name="T4" fmla="*/ 40 w 118"/>
                  <a:gd name="T5" fmla="*/ 350 h 350"/>
                  <a:gd name="T6" fmla="*/ 118 w 118"/>
                  <a:gd name="T7" fmla="*/ 61 h 350"/>
                  <a:gd name="T8" fmla="*/ 76 w 118"/>
                  <a:gd name="T9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350">
                    <a:moveTo>
                      <a:pt x="76" y="0"/>
                    </a:moveTo>
                    <a:lnTo>
                      <a:pt x="0" y="272"/>
                    </a:lnTo>
                    <a:lnTo>
                      <a:pt x="40" y="350"/>
                    </a:lnTo>
                    <a:lnTo>
                      <a:pt x="118" y="6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603"/>
              <p:cNvSpPr>
                <a:spLocks noEditPoints="1"/>
              </p:cNvSpPr>
              <p:nvPr/>
            </p:nvSpPr>
            <p:spPr bwMode="auto">
              <a:xfrm>
                <a:off x="4021" y="3798"/>
                <a:ext cx="137" cy="395"/>
              </a:xfrm>
              <a:custGeom>
                <a:avLst/>
                <a:gdLst>
                  <a:gd name="T0" fmla="*/ 52 w 137"/>
                  <a:gd name="T1" fmla="*/ 395 h 395"/>
                  <a:gd name="T2" fmla="*/ 0 w 137"/>
                  <a:gd name="T3" fmla="*/ 294 h 395"/>
                  <a:gd name="T4" fmla="*/ 82 w 137"/>
                  <a:gd name="T5" fmla="*/ 0 h 395"/>
                  <a:gd name="T6" fmla="*/ 137 w 137"/>
                  <a:gd name="T7" fmla="*/ 81 h 395"/>
                  <a:gd name="T8" fmla="*/ 52 w 137"/>
                  <a:gd name="T9" fmla="*/ 395 h 395"/>
                  <a:gd name="T10" fmla="*/ 19 w 137"/>
                  <a:gd name="T11" fmla="*/ 294 h 395"/>
                  <a:gd name="T12" fmla="*/ 47 w 137"/>
                  <a:gd name="T13" fmla="*/ 346 h 395"/>
                  <a:gd name="T14" fmla="*/ 118 w 137"/>
                  <a:gd name="T15" fmla="*/ 83 h 395"/>
                  <a:gd name="T16" fmla="*/ 87 w 137"/>
                  <a:gd name="T17" fmla="*/ 43 h 395"/>
                  <a:gd name="T18" fmla="*/ 19 w 137"/>
                  <a:gd name="T19" fmla="*/ 294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395">
                    <a:moveTo>
                      <a:pt x="52" y="395"/>
                    </a:moveTo>
                    <a:lnTo>
                      <a:pt x="0" y="294"/>
                    </a:lnTo>
                    <a:lnTo>
                      <a:pt x="82" y="0"/>
                    </a:lnTo>
                    <a:lnTo>
                      <a:pt x="137" y="81"/>
                    </a:lnTo>
                    <a:lnTo>
                      <a:pt x="52" y="395"/>
                    </a:lnTo>
                    <a:close/>
                    <a:moveTo>
                      <a:pt x="19" y="294"/>
                    </a:moveTo>
                    <a:lnTo>
                      <a:pt x="47" y="346"/>
                    </a:lnTo>
                    <a:lnTo>
                      <a:pt x="118" y="83"/>
                    </a:lnTo>
                    <a:lnTo>
                      <a:pt x="87" y="43"/>
                    </a:lnTo>
                    <a:lnTo>
                      <a:pt x="19" y="294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604"/>
              <p:cNvSpPr>
                <a:spLocks/>
              </p:cNvSpPr>
              <p:nvPr/>
            </p:nvSpPr>
            <p:spPr bwMode="auto">
              <a:xfrm>
                <a:off x="4158" y="3316"/>
                <a:ext cx="196" cy="248"/>
              </a:xfrm>
              <a:custGeom>
                <a:avLst/>
                <a:gdLst>
                  <a:gd name="T0" fmla="*/ 9 w 83"/>
                  <a:gd name="T1" fmla="*/ 64 h 105"/>
                  <a:gd name="T2" fmla="*/ 64 w 83"/>
                  <a:gd name="T3" fmla="*/ 93 h 105"/>
                  <a:gd name="T4" fmla="*/ 82 w 83"/>
                  <a:gd name="T5" fmla="*/ 74 h 105"/>
                  <a:gd name="T6" fmla="*/ 80 w 83"/>
                  <a:gd name="T7" fmla="*/ 49 h 105"/>
                  <a:gd name="T8" fmla="*/ 70 w 83"/>
                  <a:gd name="T9" fmla="*/ 41 h 105"/>
                  <a:gd name="T10" fmla="*/ 71 w 83"/>
                  <a:gd name="T11" fmla="*/ 35 h 105"/>
                  <a:gd name="T12" fmla="*/ 61 w 83"/>
                  <a:gd name="T13" fmla="*/ 29 h 105"/>
                  <a:gd name="T14" fmla="*/ 58 w 83"/>
                  <a:gd name="T15" fmla="*/ 20 h 105"/>
                  <a:gd name="T16" fmla="*/ 47 w 83"/>
                  <a:gd name="T17" fmla="*/ 20 h 105"/>
                  <a:gd name="T18" fmla="*/ 53 w 83"/>
                  <a:gd name="T19" fmla="*/ 19 h 105"/>
                  <a:gd name="T20" fmla="*/ 41 w 83"/>
                  <a:gd name="T21" fmla="*/ 8 h 105"/>
                  <a:gd name="T22" fmla="*/ 6 w 83"/>
                  <a:gd name="T23" fmla="*/ 15 h 105"/>
                  <a:gd name="T24" fmla="*/ 9 w 83"/>
                  <a:gd name="T25" fmla="*/ 6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105">
                    <a:moveTo>
                      <a:pt x="9" y="64"/>
                    </a:moveTo>
                    <a:cubicBezTo>
                      <a:pt x="9" y="64"/>
                      <a:pt x="46" y="105"/>
                      <a:pt x="64" y="93"/>
                    </a:cubicBezTo>
                    <a:cubicBezTo>
                      <a:pt x="82" y="81"/>
                      <a:pt x="80" y="84"/>
                      <a:pt x="82" y="74"/>
                    </a:cubicBezTo>
                    <a:cubicBezTo>
                      <a:pt x="83" y="65"/>
                      <a:pt x="82" y="53"/>
                      <a:pt x="80" y="49"/>
                    </a:cubicBezTo>
                    <a:cubicBezTo>
                      <a:pt x="79" y="44"/>
                      <a:pt x="74" y="41"/>
                      <a:pt x="70" y="41"/>
                    </a:cubicBezTo>
                    <a:cubicBezTo>
                      <a:pt x="70" y="41"/>
                      <a:pt x="77" y="40"/>
                      <a:pt x="71" y="35"/>
                    </a:cubicBezTo>
                    <a:cubicBezTo>
                      <a:pt x="65" y="31"/>
                      <a:pt x="61" y="29"/>
                      <a:pt x="61" y="29"/>
                    </a:cubicBezTo>
                    <a:cubicBezTo>
                      <a:pt x="61" y="29"/>
                      <a:pt x="62" y="22"/>
                      <a:pt x="58" y="20"/>
                    </a:cubicBezTo>
                    <a:cubicBezTo>
                      <a:pt x="53" y="19"/>
                      <a:pt x="47" y="20"/>
                      <a:pt x="47" y="2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2" y="9"/>
                      <a:pt x="41" y="8"/>
                    </a:cubicBezTo>
                    <a:cubicBezTo>
                      <a:pt x="30" y="6"/>
                      <a:pt x="12" y="0"/>
                      <a:pt x="6" y="15"/>
                    </a:cubicBezTo>
                    <a:cubicBezTo>
                      <a:pt x="0" y="31"/>
                      <a:pt x="9" y="64"/>
                      <a:pt x="9" y="64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605"/>
              <p:cNvSpPr>
                <a:spLocks noEditPoints="1"/>
              </p:cNvSpPr>
              <p:nvPr/>
            </p:nvSpPr>
            <p:spPr bwMode="auto">
              <a:xfrm>
                <a:off x="4146" y="3318"/>
                <a:ext cx="220" cy="235"/>
              </a:xfrm>
              <a:custGeom>
                <a:avLst/>
                <a:gdLst>
                  <a:gd name="T0" fmla="*/ 61 w 93"/>
                  <a:gd name="T1" fmla="*/ 99 h 99"/>
                  <a:gd name="T2" fmla="*/ 61 w 93"/>
                  <a:gd name="T3" fmla="*/ 99 h 99"/>
                  <a:gd name="T4" fmla="*/ 11 w 93"/>
                  <a:gd name="T5" fmla="*/ 66 h 99"/>
                  <a:gd name="T6" fmla="*/ 10 w 93"/>
                  <a:gd name="T7" fmla="*/ 65 h 99"/>
                  <a:gd name="T8" fmla="*/ 10 w 93"/>
                  <a:gd name="T9" fmla="*/ 64 h 99"/>
                  <a:gd name="T10" fmla="*/ 7 w 93"/>
                  <a:gd name="T11" fmla="*/ 13 h 99"/>
                  <a:gd name="T12" fmla="*/ 28 w 93"/>
                  <a:gd name="T13" fmla="*/ 0 h 99"/>
                  <a:gd name="T14" fmla="*/ 42 w 93"/>
                  <a:gd name="T15" fmla="*/ 1 h 99"/>
                  <a:gd name="T16" fmla="*/ 47 w 93"/>
                  <a:gd name="T17" fmla="*/ 2 h 99"/>
                  <a:gd name="T18" fmla="*/ 62 w 93"/>
                  <a:gd name="T19" fmla="*/ 14 h 99"/>
                  <a:gd name="T20" fmla="*/ 64 w 93"/>
                  <a:gd name="T21" fmla="*/ 15 h 99"/>
                  <a:gd name="T22" fmla="*/ 71 w 93"/>
                  <a:gd name="T23" fmla="*/ 25 h 99"/>
                  <a:gd name="T24" fmla="*/ 79 w 93"/>
                  <a:gd name="T25" fmla="*/ 30 h 99"/>
                  <a:gd name="T26" fmla="*/ 83 w 93"/>
                  <a:gd name="T27" fmla="*/ 38 h 99"/>
                  <a:gd name="T28" fmla="*/ 90 w 93"/>
                  <a:gd name="T29" fmla="*/ 46 h 99"/>
                  <a:gd name="T30" fmla="*/ 91 w 93"/>
                  <a:gd name="T31" fmla="*/ 74 h 99"/>
                  <a:gd name="T32" fmla="*/ 91 w 93"/>
                  <a:gd name="T33" fmla="*/ 76 h 99"/>
                  <a:gd name="T34" fmla="*/ 80 w 93"/>
                  <a:gd name="T35" fmla="*/ 90 h 99"/>
                  <a:gd name="T36" fmla="*/ 71 w 93"/>
                  <a:gd name="T37" fmla="*/ 96 h 99"/>
                  <a:gd name="T38" fmla="*/ 61 w 93"/>
                  <a:gd name="T39" fmla="*/ 99 h 99"/>
                  <a:gd name="T40" fmla="*/ 18 w 93"/>
                  <a:gd name="T41" fmla="*/ 61 h 99"/>
                  <a:gd name="T42" fmla="*/ 61 w 93"/>
                  <a:gd name="T43" fmla="*/ 89 h 99"/>
                  <a:gd name="T44" fmla="*/ 61 w 93"/>
                  <a:gd name="T45" fmla="*/ 89 h 99"/>
                  <a:gd name="T46" fmla="*/ 66 w 93"/>
                  <a:gd name="T47" fmla="*/ 88 h 99"/>
                  <a:gd name="T48" fmla="*/ 75 w 93"/>
                  <a:gd name="T49" fmla="*/ 82 h 99"/>
                  <a:gd name="T50" fmla="*/ 82 w 93"/>
                  <a:gd name="T51" fmla="*/ 74 h 99"/>
                  <a:gd name="T52" fmla="*/ 82 w 93"/>
                  <a:gd name="T53" fmla="*/ 73 h 99"/>
                  <a:gd name="T54" fmla="*/ 81 w 93"/>
                  <a:gd name="T55" fmla="*/ 49 h 99"/>
                  <a:gd name="T56" fmla="*/ 75 w 93"/>
                  <a:gd name="T57" fmla="*/ 45 h 99"/>
                  <a:gd name="T58" fmla="*/ 74 w 93"/>
                  <a:gd name="T59" fmla="*/ 38 h 99"/>
                  <a:gd name="T60" fmla="*/ 74 w 93"/>
                  <a:gd name="T61" fmla="*/ 38 h 99"/>
                  <a:gd name="T62" fmla="*/ 64 w 93"/>
                  <a:gd name="T63" fmla="*/ 33 h 99"/>
                  <a:gd name="T64" fmla="*/ 60 w 93"/>
                  <a:gd name="T65" fmla="*/ 31 h 99"/>
                  <a:gd name="T66" fmla="*/ 61 w 93"/>
                  <a:gd name="T67" fmla="*/ 27 h 99"/>
                  <a:gd name="T68" fmla="*/ 61 w 93"/>
                  <a:gd name="T69" fmla="*/ 23 h 99"/>
                  <a:gd name="T70" fmla="*/ 58 w 93"/>
                  <a:gd name="T71" fmla="*/ 23 h 99"/>
                  <a:gd name="T72" fmla="*/ 53 w 93"/>
                  <a:gd name="T73" fmla="*/ 24 h 99"/>
                  <a:gd name="T74" fmla="*/ 51 w 93"/>
                  <a:gd name="T75" fmla="*/ 14 h 99"/>
                  <a:gd name="T76" fmla="*/ 51 w 93"/>
                  <a:gd name="T77" fmla="*/ 14 h 99"/>
                  <a:gd name="T78" fmla="*/ 45 w 93"/>
                  <a:gd name="T79" fmla="*/ 11 h 99"/>
                  <a:gd name="T80" fmla="*/ 40 w 93"/>
                  <a:gd name="T81" fmla="*/ 11 h 99"/>
                  <a:gd name="T82" fmla="*/ 28 w 93"/>
                  <a:gd name="T83" fmla="*/ 9 h 99"/>
                  <a:gd name="T84" fmla="*/ 16 w 93"/>
                  <a:gd name="T85" fmla="*/ 16 h 99"/>
                  <a:gd name="T86" fmla="*/ 18 w 93"/>
                  <a:gd name="T87" fmla="*/ 6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3" h="99">
                    <a:moveTo>
                      <a:pt x="61" y="99"/>
                    </a:moveTo>
                    <a:cubicBezTo>
                      <a:pt x="61" y="99"/>
                      <a:pt x="61" y="99"/>
                      <a:pt x="61" y="99"/>
                    </a:cubicBezTo>
                    <a:cubicBezTo>
                      <a:pt x="40" y="99"/>
                      <a:pt x="14" y="69"/>
                      <a:pt x="11" y="66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1"/>
                      <a:pt x="0" y="29"/>
                      <a:pt x="7" y="13"/>
                    </a:cubicBezTo>
                    <a:cubicBezTo>
                      <a:pt x="10" y="4"/>
                      <a:pt x="17" y="0"/>
                      <a:pt x="28" y="0"/>
                    </a:cubicBezTo>
                    <a:cubicBezTo>
                      <a:pt x="33" y="0"/>
                      <a:pt x="38" y="1"/>
                      <a:pt x="42" y="1"/>
                    </a:cubicBezTo>
                    <a:cubicBezTo>
                      <a:pt x="44" y="2"/>
                      <a:pt x="45" y="2"/>
                      <a:pt x="47" y="2"/>
                    </a:cubicBezTo>
                    <a:cubicBezTo>
                      <a:pt x="57" y="4"/>
                      <a:pt x="60" y="10"/>
                      <a:pt x="62" y="14"/>
                    </a:cubicBezTo>
                    <a:cubicBezTo>
                      <a:pt x="63" y="14"/>
                      <a:pt x="63" y="14"/>
                      <a:pt x="64" y="15"/>
                    </a:cubicBezTo>
                    <a:cubicBezTo>
                      <a:pt x="69" y="16"/>
                      <a:pt x="71" y="21"/>
                      <a:pt x="71" y="25"/>
                    </a:cubicBezTo>
                    <a:cubicBezTo>
                      <a:pt x="73" y="26"/>
                      <a:pt x="76" y="28"/>
                      <a:pt x="79" y="30"/>
                    </a:cubicBezTo>
                    <a:cubicBezTo>
                      <a:pt x="83" y="33"/>
                      <a:pt x="83" y="36"/>
                      <a:pt x="83" y="38"/>
                    </a:cubicBezTo>
                    <a:cubicBezTo>
                      <a:pt x="86" y="40"/>
                      <a:pt x="89" y="43"/>
                      <a:pt x="90" y="46"/>
                    </a:cubicBezTo>
                    <a:cubicBezTo>
                      <a:pt x="92" y="51"/>
                      <a:pt x="93" y="64"/>
                      <a:pt x="91" y="74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0" y="83"/>
                      <a:pt x="89" y="84"/>
                      <a:pt x="80" y="90"/>
                    </a:cubicBezTo>
                    <a:cubicBezTo>
                      <a:pt x="78" y="91"/>
                      <a:pt x="75" y="93"/>
                      <a:pt x="71" y="96"/>
                    </a:cubicBezTo>
                    <a:cubicBezTo>
                      <a:pt x="68" y="98"/>
                      <a:pt x="65" y="99"/>
                      <a:pt x="61" y="99"/>
                    </a:cubicBezTo>
                    <a:close/>
                    <a:moveTo>
                      <a:pt x="18" y="61"/>
                    </a:moveTo>
                    <a:cubicBezTo>
                      <a:pt x="26" y="69"/>
                      <a:pt x="47" y="89"/>
                      <a:pt x="61" y="89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3" y="89"/>
                      <a:pt x="65" y="89"/>
                      <a:pt x="66" y="88"/>
                    </a:cubicBezTo>
                    <a:cubicBezTo>
                      <a:pt x="70" y="85"/>
                      <a:pt x="73" y="83"/>
                      <a:pt x="75" y="82"/>
                    </a:cubicBezTo>
                    <a:cubicBezTo>
                      <a:pt x="81" y="78"/>
                      <a:pt x="81" y="78"/>
                      <a:pt x="82" y="74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64"/>
                      <a:pt x="82" y="53"/>
                      <a:pt x="81" y="49"/>
                    </a:cubicBezTo>
                    <a:cubicBezTo>
                      <a:pt x="80" y="47"/>
                      <a:pt x="77" y="45"/>
                      <a:pt x="75" y="45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68" y="34"/>
                      <a:pt x="64" y="33"/>
                      <a:pt x="64" y="33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6"/>
                      <a:pt x="61" y="24"/>
                      <a:pt x="61" y="23"/>
                    </a:cubicBezTo>
                    <a:cubicBezTo>
                      <a:pt x="60" y="23"/>
                      <a:pt x="59" y="23"/>
                      <a:pt x="58" y="23"/>
                    </a:cubicBezTo>
                    <a:cubicBezTo>
                      <a:pt x="55" y="23"/>
                      <a:pt x="53" y="24"/>
                      <a:pt x="53" y="2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0" y="13"/>
                      <a:pt x="48" y="12"/>
                      <a:pt x="45" y="11"/>
                    </a:cubicBezTo>
                    <a:cubicBezTo>
                      <a:pt x="44" y="11"/>
                      <a:pt x="42" y="11"/>
                      <a:pt x="40" y="11"/>
                    </a:cubicBezTo>
                    <a:cubicBezTo>
                      <a:pt x="36" y="10"/>
                      <a:pt x="32" y="9"/>
                      <a:pt x="28" y="9"/>
                    </a:cubicBezTo>
                    <a:cubicBezTo>
                      <a:pt x="21" y="9"/>
                      <a:pt x="18" y="11"/>
                      <a:pt x="16" y="16"/>
                    </a:cubicBezTo>
                    <a:cubicBezTo>
                      <a:pt x="11" y="27"/>
                      <a:pt x="16" y="51"/>
                      <a:pt x="18" y="6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606"/>
              <p:cNvSpPr>
                <a:spLocks/>
              </p:cNvSpPr>
              <p:nvPr/>
            </p:nvSpPr>
            <p:spPr bwMode="auto">
              <a:xfrm>
                <a:off x="4127" y="3453"/>
                <a:ext cx="199" cy="178"/>
              </a:xfrm>
              <a:custGeom>
                <a:avLst/>
                <a:gdLst>
                  <a:gd name="T0" fmla="*/ 0 w 84"/>
                  <a:gd name="T1" fmla="*/ 32 h 75"/>
                  <a:gd name="T2" fmla="*/ 10 w 84"/>
                  <a:gd name="T3" fmla="*/ 56 h 75"/>
                  <a:gd name="T4" fmla="*/ 42 w 84"/>
                  <a:gd name="T5" fmla="*/ 75 h 75"/>
                  <a:gd name="T6" fmla="*/ 75 w 84"/>
                  <a:gd name="T7" fmla="*/ 60 h 75"/>
                  <a:gd name="T8" fmla="*/ 77 w 84"/>
                  <a:gd name="T9" fmla="*/ 38 h 75"/>
                  <a:gd name="T10" fmla="*/ 66 w 84"/>
                  <a:gd name="T11" fmla="*/ 33 h 75"/>
                  <a:gd name="T12" fmla="*/ 72 w 84"/>
                  <a:gd name="T13" fmla="*/ 33 h 75"/>
                  <a:gd name="T14" fmla="*/ 63 w 84"/>
                  <a:gd name="T15" fmla="*/ 26 h 75"/>
                  <a:gd name="T16" fmla="*/ 51 w 84"/>
                  <a:gd name="T17" fmla="*/ 26 h 75"/>
                  <a:gd name="T18" fmla="*/ 63 w 84"/>
                  <a:gd name="T19" fmla="*/ 24 h 75"/>
                  <a:gd name="T20" fmla="*/ 53 w 84"/>
                  <a:gd name="T21" fmla="*/ 18 h 75"/>
                  <a:gd name="T22" fmla="*/ 43 w 84"/>
                  <a:gd name="T23" fmla="*/ 18 h 75"/>
                  <a:gd name="T24" fmla="*/ 45 w 84"/>
                  <a:gd name="T25" fmla="*/ 10 h 75"/>
                  <a:gd name="T26" fmla="*/ 19 w 84"/>
                  <a:gd name="T27" fmla="*/ 6 h 75"/>
                  <a:gd name="T28" fmla="*/ 0 w 84"/>
                  <a:gd name="T29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75">
                    <a:moveTo>
                      <a:pt x="0" y="32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6"/>
                      <a:pt x="37" y="75"/>
                      <a:pt x="42" y="75"/>
                    </a:cubicBezTo>
                    <a:cubicBezTo>
                      <a:pt x="46" y="75"/>
                      <a:pt x="72" y="72"/>
                      <a:pt x="75" y="60"/>
                    </a:cubicBezTo>
                    <a:cubicBezTo>
                      <a:pt x="78" y="48"/>
                      <a:pt x="84" y="44"/>
                      <a:pt x="77" y="38"/>
                    </a:cubicBezTo>
                    <a:cubicBezTo>
                      <a:pt x="69" y="32"/>
                      <a:pt x="66" y="33"/>
                      <a:pt x="66" y="33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3"/>
                      <a:pt x="72" y="26"/>
                      <a:pt x="63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4"/>
                      <a:pt x="57" y="19"/>
                      <a:pt x="53" y="18"/>
                    </a:cubicBezTo>
                    <a:cubicBezTo>
                      <a:pt x="48" y="16"/>
                      <a:pt x="43" y="18"/>
                      <a:pt x="43" y="18"/>
                    </a:cubicBezTo>
                    <a:cubicBezTo>
                      <a:pt x="43" y="18"/>
                      <a:pt x="51" y="15"/>
                      <a:pt x="45" y="10"/>
                    </a:cubicBezTo>
                    <a:cubicBezTo>
                      <a:pt x="39" y="6"/>
                      <a:pt x="24" y="0"/>
                      <a:pt x="19" y="6"/>
                    </a:cubicBezTo>
                    <a:cubicBezTo>
                      <a:pt x="15" y="12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607"/>
              <p:cNvSpPr>
                <a:spLocks noEditPoints="1"/>
              </p:cNvSpPr>
              <p:nvPr/>
            </p:nvSpPr>
            <p:spPr bwMode="auto">
              <a:xfrm>
                <a:off x="4113" y="3451"/>
                <a:ext cx="222" cy="191"/>
              </a:xfrm>
              <a:custGeom>
                <a:avLst/>
                <a:gdLst>
                  <a:gd name="T0" fmla="*/ 48 w 94"/>
                  <a:gd name="T1" fmla="*/ 81 h 81"/>
                  <a:gd name="T2" fmla="*/ 13 w 94"/>
                  <a:gd name="T3" fmla="*/ 61 h 81"/>
                  <a:gd name="T4" fmla="*/ 12 w 94"/>
                  <a:gd name="T5" fmla="*/ 60 h 81"/>
                  <a:gd name="T6" fmla="*/ 0 w 94"/>
                  <a:gd name="T7" fmla="*/ 32 h 81"/>
                  <a:gd name="T8" fmla="*/ 2 w 94"/>
                  <a:gd name="T9" fmla="*/ 30 h 81"/>
                  <a:gd name="T10" fmla="*/ 22 w 94"/>
                  <a:gd name="T11" fmla="*/ 4 h 81"/>
                  <a:gd name="T12" fmla="*/ 32 w 94"/>
                  <a:gd name="T13" fmla="*/ 0 h 81"/>
                  <a:gd name="T14" fmla="*/ 54 w 94"/>
                  <a:gd name="T15" fmla="*/ 8 h 81"/>
                  <a:gd name="T16" fmla="*/ 58 w 94"/>
                  <a:gd name="T17" fmla="*/ 14 h 81"/>
                  <a:gd name="T18" fmla="*/ 60 w 94"/>
                  <a:gd name="T19" fmla="*/ 15 h 81"/>
                  <a:gd name="T20" fmla="*/ 72 w 94"/>
                  <a:gd name="T21" fmla="*/ 21 h 81"/>
                  <a:gd name="T22" fmla="*/ 73 w 94"/>
                  <a:gd name="T23" fmla="*/ 22 h 81"/>
                  <a:gd name="T24" fmla="*/ 83 w 94"/>
                  <a:gd name="T25" fmla="*/ 33 h 81"/>
                  <a:gd name="T26" fmla="*/ 86 w 94"/>
                  <a:gd name="T27" fmla="*/ 35 h 81"/>
                  <a:gd name="T28" fmla="*/ 89 w 94"/>
                  <a:gd name="T29" fmla="*/ 54 h 81"/>
                  <a:gd name="T30" fmla="*/ 86 w 94"/>
                  <a:gd name="T31" fmla="*/ 62 h 81"/>
                  <a:gd name="T32" fmla="*/ 48 w 94"/>
                  <a:gd name="T33" fmla="*/ 81 h 81"/>
                  <a:gd name="T34" fmla="*/ 20 w 94"/>
                  <a:gd name="T35" fmla="*/ 54 h 81"/>
                  <a:gd name="T36" fmla="*/ 48 w 94"/>
                  <a:gd name="T37" fmla="*/ 72 h 81"/>
                  <a:gd name="T38" fmla="*/ 77 w 94"/>
                  <a:gd name="T39" fmla="*/ 60 h 81"/>
                  <a:gd name="T40" fmla="*/ 80 w 94"/>
                  <a:gd name="T41" fmla="*/ 51 h 81"/>
                  <a:gd name="T42" fmla="*/ 80 w 94"/>
                  <a:gd name="T43" fmla="*/ 42 h 81"/>
                  <a:gd name="T44" fmla="*/ 74 w 94"/>
                  <a:gd name="T45" fmla="*/ 39 h 81"/>
                  <a:gd name="T46" fmla="*/ 72 w 94"/>
                  <a:gd name="T47" fmla="*/ 39 h 81"/>
                  <a:gd name="T48" fmla="*/ 70 w 94"/>
                  <a:gd name="T49" fmla="*/ 31 h 81"/>
                  <a:gd name="T50" fmla="*/ 69 w 94"/>
                  <a:gd name="T51" fmla="*/ 31 h 81"/>
                  <a:gd name="T52" fmla="*/ 57 w 94"/>
                  <a:gd name="T53" fmla="*/ 31 h 81"/>
                  <a:gd name="T54" fmla="*/ 56 w 94"/>
                  <a:gd name="T55" fmla="*/ 23 h 81"/>
                  <a:gd name="T56" fmla="*/ 51 w 94"/>
                  <a:gd name="T57" fmla="*/ 23 h 81"/>
                  <a:gd name="T58" fmla="*/ 46 w 94"/>
                  <a:gd name="T59" fmla="*/ 25 h 81"/>
                  <a:gd name="T60" fmla="*/ 44 w 94"/>
                  <a:gd name="T61" fmla="*/ 16 h 81"/>
                  <a:gd name="T62" fmla="*/ 48 w 94"/>
                  <a:gd name="T63" fmla="*/ 15 h 81"/>
                  <a:gd name="T64" fmla="*/ 32 w 94"/>
                  <a:gd name="T65" fmla="*/ 9 h 81"/>
                  <a:gd name="T66" fmla="*/ 29 w 94"/>
                  <a:gd name="T67" fmla="*/ 10 h 81"/>
                  <a:gd name="T68" fmla="*/ 11 w 94"/>
                  <a:gd name="T69" fmla="*/ 33 h 81"/>
                  <a:gd name="T70" fmla="*/ 20 w 94"/>
                  <a:gd name="T71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4" h="81">
                    <a:moveTo>
                      <a:pt x="48" y="81"/>
                    </a:moveTo>
                    <a:cubicBezTo>
                      <a:pt x="44" y="81"/>
                      <a:pt x="32" y="74"/>
                      <a:pt x="13" y="61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17" y="10"/>
                      <a:pt x="22" y="4"/>
                    </a:cubicBezTo>
                    <a:cubicBezTo>
                      <a:pt x="23" y="2"/>
                      <a:pt x="26" y="0"/>
                      <a:pt x="32" y="0"/>
                    </a:cubicBezTo>
                    <a:cubicBezTo>
                      <a:pt x="40" y="0"/>
                      <a:pt x="49" y="4"/>
                      <a:pt x="54" y="8"/>
                    </a:cubicBezTo>
                    <a:cubicBezTo>
                      <a:pt x="57" y="10"/>
                      <a:pt x="58" y="12"/>
                      <a:pt x="58" y="14"/>
                    </a:cubicBezTo>
                    <a:cubicBezTo>
                      <a:pt x="59" y="14"/>
                      <a:pt x="59" y="14"/>
                      <a:pt x="60" y="15"/>
                    </a:cubicBezTo>
                    <a:cubicBezTo>
                      <a:pt x="65" y="16"/>
                      <a:pt x="71" y="21"/>
                      <a:pt x="72" y="21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80" y="24"/>
                      <a:pt x="82" y="29"/>
                      <a:pt x="83" y="33"/>
                    </a:cubicBezTo>
                    <a:cubicBezTo>
                      <a:pt x="84" y="34"/>
                      <a:pt x="85" y="34"/>
                      <a:pt x="86" y="35"/>
                    </a:cubicBezTo>
                    <a:cubicBezTo>
                      <a:pt x="94" y="41"/>
                      <a:pt x="91" y="48"/>
                      <a:pt x="89" y="54"/>
                    </a:cubicBezTo>
                    <a:cubicBezTo>
                      <a:pt x="88" y="56"/>
                      <a:pt x="87" y="59"/>
                      <a:pt x="86" y="62"/>
                    </a:cubicBezTo>
                    <a:cubicBezTo>
                      <a:pt x="81" y="80"/>
                      <a:pt x="48" y="81"/>
                      <a:pt x="48" y="81"/>
                    </a:cubicBezTo>
                    <a:close/>
                    <a:moveTo>
                      <a:pt x="20" y="54"/>
                    </a:moveTo>
                    <a:cubicBezTo>
                      <a:pt x="31" y="62"/>
                      <a:pt x="45" y="71"/>
                      <a:pt x="48" y="72"/>
                    </a:cubicBezTo>
                    <a:cubicBezTo>
                      <a:pt x="55" y="72"/>
                      <a:pt x="75" y="68"/>
                      <a:pt x="77" y="60"/>
                    </a:cubicBezTo>
                    <a:cubicBezTo>
                      <a:pt x="78" y="56"/>
                      <a:pt x="79" y="53"/>
                      <a:pt x="80" y="51"/>
                    </a:cubicBezTo>
                    <a:cubicBezTo>
                      <a:pt x="82" y="44"/>
                      <a:pt x="82" y="44"/>
                      <a:pt x="80" y="42"/>
                    </a:cubicBezTo>
                    <a:cubicBezTo>
                      <a:pt x="77" y="40"/>
                      <a:pt x="75" y="39"/>
                      <a:pt x="74" y="39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31"/>
                      <a:pt x="70" y="31"/>
                      <a:pt x="69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4" y="23"/>
                      <a:pt x="51" y="23"/>
                      <a:pt x="51" y="23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4" y="12"/>
                      <a:pt x="36" y="9"/>
                      <a:pt x="32" y="9"/>
                    </a:cubicBezTo>
                    <a:cubicBezTo>
                      <a:pt x="30" y="9"/>
                      <a:pt x="29" y="9"/>
                      <a:pt x="29" y="10"/>
                    </a:cubicBezTo>
                    <a:cubicBezTo>
                      <a:pt x="25" y="15"/>
                      <a:pt x="15" y="28"/>
                      <a:pt x="11" y="33"/>
                    </a:cubicBezTo>
                    <a:lnTo>
                      <a:pt x="20" y="54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608"/>
              <p:cNvSpPr>
                <a:spLocks/>
              </p:cNvSpPr>
              <p:nvPr/>
            </p:nvSpPr>
            <p:spPr bwMode="auto">
              <a:xfrm>
                <a:off x="4004" y="3274"/>
                <a:ext cx="173" cy="217"/>
              </a:xfrm>
              <a:custGeom>
                <a:avLst/>
                <a:gdLst>
                  <a:gd name="T0" fmla="*/ 58 w 73"/>
                  <a:gd name="T1" fmla="*/ 80 h 92"/>
                  <a:gd name="T2" fmla="*/ 32 w 73"/>
                  <a:gd name="T3" fmla="*/ 86 h 92"/>
                  <a:gd name="T4" fmla="*/ 11 w 73"/>
                  <a:gd name="T5" fmla="*/ 61 h 92"/>
                  <a:gd name="T6" fmla="*/ 3 w 73"/>
                  <a:gd name="T7" fmla="*/ 47 h 92"/>
                  <a:gd name="T8" fmla="*/ 9 w 73"/>
                  <a:gd name="T9" fmla="*/ 40 h 92"/>
                  <a:gd name="T10" fmla="*/ 20 w 73"/>
                  <a:gd name="T11" fmla="*/ 11 h 92"/>
                  <a:gd name="T12" fmla="*/ 39 w 73"/>
                  <a:gd name="T13" fmla="*/ 11 h 92"/>
                  <a:gd name="T14" fmla="*/ 58 w 73"/>
                  <a:gd name="T15" fmla="*/ 11 h 92"/>
                  <a:gd name="T16" fmla="*/ 71 w 73"/>
                  <a:gd name="T17" fmla="*/ 29 h 92"/>
                  <a:gd name="T18" fmla="*/ 70 w 73"/>
                  <a:gd name="T19" fmla="*/ 41 h 92"/>
                  <a:gd name="T20" fmla="*/ 58 w 73"/>
                  <a:gd name="T21" fmla="*/ 8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92">
                    <a:moveTo>
                      <a:pt x="58" y="80"/>
                    </a:moveTo>
                    <a:cubicBezTo>
                      <a:pt x="58" y="80"/>
                      <a:pt x="48" y="92"/>
                      <a:pt x="32" y="86"/>
                    </a:cubicBezTo>
                    <a:cubicBezTo>
                      <a:pt x="15" y="80"/>
                      <a:pt x="12" y="67"/>
                      <a:pt x="11" y="61"/>
                    </a:cubicBezTo>
                    <a:cubicBezTo>
                      <a:pt x="9" y="55"/>
                      <a:pt x="0" y="53"/>
                      <a:pt x="3" y="47"/>
                    </a:cubicBezTo>
                    <a:cubicBezTo>
                      <a:pt x="6" y="41"/>
                      <a:pt x="9" y="40"/>
                      <a:pt x="9" y="40"/>
                    </a:cubicBezTo>
                    <a:cubicBezTo>
                      <a:pt x="9" y="40"/>
                      <a:pt x="2" y="21"/>
                      <a:pt x="20" y="11"/>
                    </a:cubicBezTo>
                    <a:cubicBezTo>
                      <a:pt x="38" y="0"/>
                      <a:pt x="39" y="11"/>
                      <a:pt x="39" y="11"/>
                    </a:cubicBezTo>
                    <a:cubicBezTo>
                      <a:pt x="39" y="11"/>
                      <a:pt x="52" y="6"/>
                      <a:pt x="58" y="11"/>
                    </a:cubicBezTo>
                    <a:cubicBezTo>
                      <a:pt x="64" y="15"/>
                      <a:pt x="71" y="18"/>
                      <a:pt x="71" y="29"/>
                    </a:cubicBezTo>
                    <a:cubicBezTo>
                      <a:pt x="71" y="29"/>
                      <a:pt x="73" y="37"/>
                      <a:pt x="70" y="41"/>
                    </a:cubicBezTo>
                    <a:lnTo>
                      <a:pt x="58" y="80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609"/>
              <p:cNvSpPr>
                <a:spLocks noEditPoints="1"/>
              </p:cNvSpPr>
              <p:nvPr/>
            </p:nvSpPr>
            <p:spPr bwMode="auto">
              <a:xfrm>
                <a:off x="3995" y="3276"/>
                <a:ext cx="191" cy="217"/>
              </a:xfrm>
              <a:custGeom>
                <a:avLst/>
                <a:gdLst>
                  <a:gd name="T0" fmla="*/ 45 w 81"/>
                  <a:gd name="T1" fmla="*/ 92 h 92"/>
                  <a:gd name="T2" fmla="*/ 34 w 81"/>
                  <a:gd name="T3" fmla="*/ 90 h 92"/>
                  <a:gd name="T4" fmla="*/ 10 w 81"/>
                  <a:gd name="T5" fmla="*/ 61 h 92"/>
                  <a:gd name="T6" fmla="*/ 10 w 81"/>
                  <a:gd name="T7" fmla="*/ 61 h 92"/>
                  <a:gd name="T8" fmla="*/ 7 w 81"/>
                  <a:gd name="T9" fmla="*/ 57 h 92"/>
                  <a:gd name="T10" fmla="*/ 3 w 81"/>
                  <a:gd name="T11" fmla="*/ 44 h 92"/>
                  <a:gd name="T12" fmla="*/ 8 w 81"/>
                  <a:gd name="T13" fmla="*/ 37 h 92"/>
                  <a:gd name="T14" fmla="*/ 21 w 81"/>
                  <a:gd name="T15" fmla="*/ 6 h 92"/>
                  <a:gd name="T16" fmla="*/ 37 w 81"/>
                  <a:gd name="T17" fmla="*/ 0 h 92"/>
                  <a:gd name="T18" fmla="*/ 46 w 81"/>
                  <a:gd name="T19" fmla="*/ 4 h 92"/>
                  <a:gd name="T20" fmla="*/ 54 w 81"/>
                  <a:gd name="T21" fmla="*/ 3 h 92"/>
                  <a:gd name="T22" fmla="*/ 64 w 81"/>
                  <a:gd name="T23" fmla="*/ 6 h 92"/>
                  <a:gd name="T24" fmla="*/ 67 w 81"/>
                  <a:gd name="T25" fmla="*/ 8 h 92"/>
                  <a:gd name="T26" fmla="*/ 80 w 81"/>
                  <a:gd name="T27" fmla="*/ 28 h 92"/>
                  <a:gd name="T28" fmla="*/ 78 w 81"/>
                  <a:gd name="T29" fmla="*/ 42 h 92"/>
                  <a:gd name="T30" fmla="*/ 66 w 81"/>
                  <a:gd name="T31" fmla="*/ 82 h 92"/>
                  <a:gd name="T32" fmla="*/ 65 w 81"/>
                  <a:gd name="T33" fmla="*/ 82 h 92"/>
                  <a:gd name="T34" fmla="*/ 45 w 81"/>
                  <a:gd name="T35" fmla="*/ 92 h 92"/>
                  <a:gd name="T36" fmla="*/ 15 w 81"/>
                  <a:gd name="T37" fmla="*/ 43 h 92"/>
                  <a:gd name="T38" fmla="*/ 11 w 81"/>
                  <a:gd name="T39" fmla="*/ 48 h 92"/>
                  <a:gd name="T40" fmla="*/ 13 w 81"/>
                  <a:gd name="T41" fmla="*/ 50 h 92"/>
                  <a:gd name="T42" fmla="*/ 19 w 81"/>
                  <a:gd name="T43" fmla="*/ 59 h 92"/>
                  <a:gd name="T44" fmla="*/ 19 w 81"/>
                  <a:gd name="T45" fmla="*/ 59 h 92"/>
                  <a:gd name="T46" fmla="*/ 37 w 81"/>
                  <a:gd name="T47" fmla="*/ 81 h 92"/>
                  <a:gd name="T48" fmla="*/ 45 w 81"/>
                  <a:gd name="T49" fmla="*/ 82 h 92"/>
                  <a:gd name="T50" fmla="*/ 57 w 81"/>
                  <a:gd name="T51" fmla="*/ 77 h 92"/>
                  <a:gd name="T52" fmla="*/ 70 w 81"/>
                  <a:gd name="T53" fmla="*/ 37 h 92"/>
                  <a:gd name="T54" fmla="*/ 71 w 81"/>
                  <a:gd name="T55" fmla="*/ 29 h 92"/>
                  <a:gd name="T56" fmla="*/ 71 w 81"/>
                  <a:gd name="T57" fmla="*/ 28 h 92"/>
                  <a:gd name="T58" fmla="*/ 62 w 81"/>
                  <a:gd name="T59" fmla="*/ 16 h 92"/>
                  <a:gd name="T60" fmla="*/ 59 w 81"/>
                  <a:gd name="T61" fmla="*/ 14 h 92"/>
                  <a:gd name="T62" fmla="*/ 54 w 81"/>
                  <a:gd name="T63" fmla="*/ 12 h 92"/>
                  <a:gd name="T64" fmla="*/ 45 w 81"/>
                  <a:gd name="T65" fmla="*/ 14 h 92"/>
                  <a:gd name="T66" fmla="*/ 40 w 81"/>
                  <a:gd name="T67" fmla="*/ 16 h 92"/>
                  <a:gd name="T68" fmla="*/ 39 w 81"/>
                  <a:gd name="T69" fmla="*/ 10 h 92"/>
                  <a:gd name="T70" fmla="*/ 37 w 81"/>
                  <a:gd name="T71" fmla="*/ 10 h 92"/>
                  <a:gd name="T72" fmla="*/ 26 w 81"/>
                  <a:gd name="T73" fmla="*/ 14 h 92"/>
                  <a:gd name="T74" fmla="*/ 17 w 81"/>
                  <a:gd name="T75" fmla="*/ 37 h 92"/>
                  <a:gd name="T76" fmla="*/ 19 w 81"/>
                  <a:gd name="T77" fmla="*/ 41 h 92"/>
                  <a:gd name="T78" fmla="*/ 15 w 81"/>
                  <a:gd name="T79" fmla="*/ 43 h 92"/>
                  <a:gd name="T80" fmla="*/ 15 w 81"/>
                  <a:gd name="T81" fmla="*/ 4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1" h="92">
                    <a:moveTo>
                      <a:pt x="45" y="92"/>
                    </a:moveTo>
                    <a:cubicBezTo>
                      <a:pt x="41" y="92"/>
                      <a:pt x="38" y="91"/>
                      <a:pt x="34" y="90"/>
                    </a:cubicBezTo>
                    <a:cubicBezTo>
                      <a:pt x="16" y="83"/>
                      <a:pt x="12" y="68"/>
                      <a:pt x="10" y="61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10" y="60"/>
                      <a:pt x="8" y="58"/>
                      <a:pt x="7" y="57"/>
                    </a:cubicBezTo>
                    <a:cubicBezTo>
                      <a:pt x="4" y="55"/>
                      <a:pt x="0" y="51"/>
                      <a:pt x="3" y="44"/>
                    </a:cubicBezTo>
                    <a:cubicBezTo>
                      <a:pt x="5" y="41"/>
                      <a:pt x="6" y="38"/>
                      <a:pt x="8" y="37"/>
                    </a:cubicBezTo>
                    <a:cubicBezTo>
                      <a:pt x="6" y="28"/>
                      <a:pt x="6" y="14"/>
                      <a:pt x="21" y="6"/>
                    </a:cubicBezTo>
                    <a:cubicBezTo>
                      <a:pt x="28" y="2"/>
                      <a:pt x="33" y="0"/>
                      <a:pt x="37" y="0"/>
                    </a:cubicBezTo>
                    <a:cubicBezTo>
                      <a:pt x="41" y="0"/>
                      <a:pt x="44" y="2"/>
                      <a:pt x="46" y="4"/>
                    </a:cubicBezTo>
                    <a:cubicBezTo>
                      <a:pt x="48" y="4"/>
                      <a:pt x="51" y="3"/>
                      <a:pt x="54" y="3"/>
                    </a:cubicBezTo>
                    <a:cubicBezTo>
                      <a:pt x="58" y="3"/>
                      <a:pt x="62" y="4"/>
                      <a:pt x="64" y="6"/>
                    </a:cubicBezTo>
                    <a:cubicBezTo>
                      <a:pt x="65" y="7"/>
                      <a:pt x="66" y="7"/>
                      <a:pt x="67" y="8"/>
                    </a:cubicBezTo>
                    <a:cubicBezTo>
                      <a:pt x="73" y="12"/>
                      <a:pt x="80" y="17"/>
                      <a:pt x="80" y="28"/>
                    </a:cubicBezTo>
                    <a:cubicBezTo>
                      <a:pt x="80" y="30"/>
                      <a:pt x="81" y="37"/>
                      <a:pt x="78" y="42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83"/>
                      <a:pt x="58" y="92"/>
                      <a:pt x="45" y="92"/>
                    </a:cubicBezTo>
                    <a:close/>
                    <a:moveTo>
                      <a:pt x="15" y="43"/>
                    </a:moveTo>
                    <a:cubicBezTo>
                      <a:pt x="15" y="43"/>
                      <a:pt x="13" y="44"/>
                      <a:pt x="11" y="48"/>
                    </a:cubicBezTo>
                    <a:cubicBezTo>
                      <a:pt x="11" y="49"/>
                      <a:pt x="12" y="50"/>
                      <a:pt x="13" y="50"/>
                    </a:cubicBezTo>
                    <a:cubicBezTo>
                      <a:pt x="15" y="52"/>
                      <a:pt x="18" y="55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1" y="65"/>
                      <a:pt x="24" y="76"/>
                      <a:pt x="37" y="81"/>
                    </a:cubicBezTo>
                    <a:cubicBezTo>
                      <a:pt x="40" y="82"/>
                      <a:pt x="43" y="82"/>
                      <a:pt x="45" y="82"/>
                    </a:cubicBezTo>
                    <a:cubicBezTo>
                      <a:pt x="52" y="82"/>
                      <a:pt x="56" y="79"/>
                      <a:pt x="57" y="7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1" y="35"/>
                      <a:pt x="71" y="31"/>
                      <a:pt x="71" y="29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2"/>
                      <a:pt x="68" y="20"/>
                      <a:pt x="62" y="16"/>
                    </a:cubicBezTo>
                    <a:cubicBezTo>
                      <a:pt x="61" y="15"/>
                      <a:pt x="60" y="14"/>
                      <a:pt x="59" y="14"/>
                    </a:cubicBezTo>
                    <a:cubicBezTo>
                      <a:pt x="58" y="13"/>
                      <a:pt x="56" y="12"/>
                      <a:pt x="54" y="12"/>
                    </a:cubicBezTo>
                    <a:cubicBezTo>
                      <a:pt x="50" y="12"/>
                      <a:pt x="45" y="14"/>
                      <a:pt x="45" y="14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39" y="10"/>
                      <a:pt x="37" y="10"/>
                    </a:cubicBezTo>
                    <a:cubicBezTo>
                      <a:pt x="35" y="10"/>
                      <a:pt x="32" y="10"/>
                      <a:pt x="26" y="14"/>
                    </a:cubicBezTo>
                    <a:cubicBezTo>
                      <a:pt x="12" y="22"/>
                      <a:pt x="17" y="35"/>
                      <a:pt x="17" y="37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610"/>
              <p:cNvSpPr>
                <a:spLocks/>
              </p:cNvSpPr>
              <p:nvPr/>
            </p:nvSpPr>
            <p:spPr bwMode="auto">
              <a:xfrm>
                <a:off x="4066" y="3344"/>
                <a:ext cx="120" cy="140"/>
              </a:xfrm>
              <a:custGeom>
                <a:avLst/>
                <a:gdLst>
                  <a:gd name="T0" fmla="*/ 11 w 51"/>
                  <a:gd name="T1" fmla="*/ 37 h 59"/>
                  <a:gd name="T2" fmla="*/ 12 w 51"/>
                  <a:gd name="T3" fmla="*/ 10 h 59"/>
                  <a:gd name="T4" fmla="*/ 47 w 51"/>
                  <a:gd name="T5" fmla="*/ 25 h 59"/>
                  <a:gd name="T6" fmla="*/ 36 w 51"/>
                  <a:gd name="T7" fmla="*/ 59 h 59"/>
                  <a:gd name="T8" fmla="*/ 24 w 51"/>
                  <a:gd name="T9" fmla="*/ 39 h 59"/>
                  <a:gd name="T10" fmla="*/ 11 w 51"/>
                  <a:gd name="T11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9">
                    <a:moveTo>
                      <a:pt x="11" y="37"/>
                    </a:moveTo>
                    <a:cubicBezTo>
                      <a:pt x="11" y="37"/>
                      <a:pt x="0" y="19"/>
                      <a:pt x="12" y="10"/>
                    </a:cubicBezTo>
                    <a:cubicBezTo>
                      <a:pt x="24" y="0"/>
                      <a:pt x="42" y="5"/>
                      <a:pt x="47" y="25"/>
                    </a:cubicBezTo>
                    <a:cubicBezTo>
                      <a:pt x="51" y="44"/>
                      <a:pt x="36" y="59"/>
                      <a:pt x="36" y="59"/>
                    </a:cubicBezTo>
                    <a:cubicBezTo>
                      <a:pt x="36" y="59"/>
                      <a:pt x="32" y="42"/>
                      <a:pt x="24" y="39"/>
                    </a:cubicBezTo>
                    <a:cubicBezTo>
                      <a:pt x="16" y="36"/>
                      <a:pt x="13" y="40"/>
                      <a:pt x="11" y="37"/>
                    </a:cubicBezTo>
                    <a:close/>
                  </a:path>
                </a:pathLst>
              </a:custGeom>
              <a:solidFill>
                <a:srgbClr val="827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611"/>
              <p:cNvSpPr>
                <a:spLocks noEditPoints="1"/>
              </p:cNvSpPr>
              <p:nvPr/>
            </p:nvSpPr>
            <p:spPr bwMode="auto">
              <a:xfrm>
                <a:off x="4059" y="3344"/>
                <a:ext cx="139" cy="164"/>
              </a:xfrm>
              <a:custGeom>
                <a:avLst/>
                <a:gdLst>
                  <a:gd name="T0" fmla="*/ 37 w 59"/>
                  <a:gd name="T1" fmla="*/ 69 h 69"/>
                  <a:gd name="T2" fmla="*/ 35 w 59"/>
                  <a:gd name="T3" fmla="*/ 61 h 69"/>
                  <a:gd name="T4" fmla="*/ 25 w 59"/>
                  <a:gd name="T5" fmla="*/ 43 h 69"/>
                  <a:gd name="T6" fmla="*/ 19 w 59"/>
                  <a:gd name="T7" fmla="*/ 42 h 69"/>
                  <a:gd name="T8" fmla="*/ 16 w 59"/>
                  <a:gd name="T9" fmla="*/ 43 h 69"/>
                  <a:gd name="T10" fmla="*/ 10 w 59"/>
                  <a:gd name="T11" fmla="*/ 40 h 69"/>
                  <a:gd name="T12" fmla="*/ 10 w 59"/>
                  <a:gd name="T13" fmla="*/ 39 h 69"/>
                  <a:gd name="T14" fmla="*/ 12 w 59"/>
                  <a:gd name="T15" fmla="*/ 6 h 69"/>
                  <a:gd name="T16" fmla="*/ 28 w 59"/>
                  <a:gd name="T17" fmla="*/ 0 h 69"/>
                  <a:gd name="T18" fmla="*/ 54 w 59"/>
                  <a:gd name="T19" fmla="*/ 24 h 69"/>
                  <a:gd name="T20" fmla="*/ 42 w 59"/>
                  <a:gd name="T21" fmla="*/ 63 h 69"/>
                  <a:gd name="T22" fmla="*/ 37 w 59"/>
                  <a:gd name="T23" fmla="*/ 69 h 69"/>
                  <a:gd name="T24" fmla="*/ 21 w 59"/>
                  <a:gd name="T25" fmla="*/ 33 h 69"/>
                  <a:gd name="T26" fmla="*/ 29 w 59"/>
                  <a:gd name="T27" fmla="*/ 34 h 69"/>
                  <a:gd name="T28" fmla="*/ 41 w 59"/>
                  <a:gd name="T29" fmla="*/ 50 h 69"/>
                  <a:gd name="T30" fmla="*/ 45 w 59"/>
                  <a:gd name="T31" fmla="*/ 26 h 69"/>
                  <a:gd name="T32" fmla="*/ 28 w 59"/>
                  <a:gd name="T33" fmla="*/ 10 h 69"/>
                  <a:gd name="T34" fmla="*/ 18 w 59"/>
                  <a:gd name="T35" fmla="*/ 13 h 69"/>
                  <a:gd name="T36" fmla="*/ 17 w 59"/>
                  <a:gd name="T37" fmla="*/ 33 h 69"/>
                  <a:gd name="T38" fmla="*/ 17 w 59"/>
                  <a:gd name="T39" fmla="*/ 33 h 69"/>
                  <a:gd name="T40" fmla="*/ 21 w 59"/>
                  <a:gd name="T41" fmla="*/ 3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9">
                    <a:moveTo>
                      <a:pt x="37" y="69"/>
                    </a:moveTo>
                    <a:cubicBezTo>
                      <a:pt x="35" y="61"/>
                      <a:pt x="35" y="61"/>
                      <a:pt x="35" y="61"/>
                    </a:cubicBezTo>
                    <a:cubicBezTo>
                      <a:pt x="33" y="54"/>
                      <a:pt x="29" y="44"/>
                      <a:pt x="25" y="43"/>
                    </a:cubicBezTo>
                    <a:cubicBezTo>
                      <a:pt x="23" y="42"/>
                      <a:pt x="20" y="42"/>
                      <a:pt x="19" y="42"/>
                    </a:cubicBezTo>
                    <a:cubicBezTo>
                      <a:pt x="18" y="42"/>
                      <a:pt x="17" y="43"/>
                      <a:pt x="16" y="43"/>
                    </a:cubicBezTo>
                    <a:cubicBezTo>
                      <a:pt x="13" y="43"/>
                      <a:pt x="11" y="41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5" y="32"/>
                      <a:pt x="0" y="15"/>
                      <a:pt x="12" y="6"/>
                    </a:cubicBezTo>
                    <a:cubicBezTo>
                      <a:pt x="17" y="2"/>
                      <a:pt x="22" y="0"/>
                      <a:pt x="28" y="0"/>
                    </a:cubicBezTo>
                    <a:cubicBezTo>
                      <a:pt x="41" y="0"/>
                      <a:pt x="51" y="9"/>
                      <a:pt x="54" y="24"/>
                    </a:cubicBezTo>
                    <a:cubicBezTo>
                      <a:pt x="59" y="46"/>
                      <a:pt x="43" y="62"/>
                      <a:pt x="42" y="63"/>
                    </a:cubicBezTo>
                    <a:lnTo>
                      <a:pt x="37" y="69"/>
                    </a:lnTo>
                    <a:close/>
                    <a:moveTo>
                      <a:pt x="21" y="33"/>
                    </a:moveTo>
                    <a:cubicBezTo>
                      <a:pt x="24" y="33"/>
                      <a:pt x="26" y="33"/>
                      <a:pt x="29" y="34"/>
                    </a:cubicBezTo>
                    <a:cubicBezTo>
                      <a:pt x="34" y="37"/>
                      <a:pt x="38" y="44"/>
                      <a:pt x="41" y="50"/>
                    </a:cubicBezTo>
                    <a:cubicBezTo>
                      <a:pt x="44" y="44"/>
                      <a:pt x="47" y="35"/>
                      <a:pt x="45" y="26"/>
                    </a:cubicBezTo>
                    <a:cubicBezTo>
                      <a:pt x="42" y="14"/>
                      <a:pt x="35" y="10"/>
                      <a:pt x="28" y="10"/>
                    </a:cubicBezTo>
                    <a:cubicBezTo>
                      <a:pt x="24" y="10"/>
                      <a:pt x="21" y="11"/>
                      <a:pt x="18" y="13"/>
                    </a:cubicBezTo>
                    <a:cubicBezTo>
                      <a:pt x="11" y="19"/>
                      <a:pt x="15" y="29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20" y="33"/>
                      <a:pt x="21" y="33"/>
                    </a:cubicBezTo>
                    <a:close/>
                  </a:path>
                </a:pathLst>
              </a:custGeom>
              <a:solidFill>
                <a:srgbClr val="A9A8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612"/>
              <p:cNvSpPr>
                <a:spLocks/>
              </p:cNvSpPr>
              <p:nvPr/>
            </p:nvSpPr>
            <p:spPr bwMode="auto">
              <a:xfrm>
                <a:off x="4073" y="3354"/>
                <a:ext cx="111" cy="130"/>
              </a:xfrm>
              <a:custGeom>
                <a:avLst/>
                <a:gdLst>
                  <a:gd name="T0" fmla="*/ 4 w 47"/>
                  <a:gd name="T1" fmla="*/ 22 h 55"/>
                  <a:gd name="T2" fmla="*/ 30 w 47"/>
                  <a:gd name="T3" fmla="*/ 43 h 55"/>
                  <a:gd name="T4" fmla="*/ 32 w 47"/>
                  <a:gd name="T5" fmla="*/ 55 h 55"/>
                  <a:gd name="T6" fmla="*/ 47 w 47"/>
                  <a:gd name="T7" fmla="*/ 30 h 55"/>
                  <a:gd name="T8" fmla="*/ 24 w 47"/>
                  <a:gd name="T9" fmla="*/ 2 h 55"/>
                  <a:gd name="T10" fmla="*/ 4 w 47"/>
                  <a:gd name="T11" fmla="*/ 2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55">
                    <a:moveTo>
                      <a:pt x="4" y="22"/>
                    </a:moveTo>
                    <a:cubicBezTo>
                      <a:pt x="9" y="38"/>
                      <a:pt x="24" y="18"/>
                      <a:pt x="30" y="43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47" y="39"/>
                      <a:pt x="47" y="30"/>
                    </a:cubicBezTo>
                    <a:cubicBezTo>
                      <a:pt x="47" y="21"/>
                      <a:pt x="36" y="3"/>
                      <a:pt x="24" y="2"/>
                    </a:cubicBezTo>
                    <a:cubicBezTo>
                      <a:pt x="10" y="0"/>
                      <a:pt x="0" y="12"/>
                      <a:pt x="4" y="2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613"/>
              <p:cNvSpPr>
                <a:spLocks noEditPoints="1"/>
              </p:cNvSpPr>
              <p:nvPr/>
            </p:nvSpPr>
            <p:spPr bwMode="auto">
              <a:xfrm>
                <a:off x="4059" y="3335"/>
                <a:ext cx="144" cy="194"/>
              </a:xfrm>
              <a:custGeom>
                <a:avLst/>
                <a:gdLst>
                  <a:gd name="T0" fmla="*/ 32 w 61"/>
                  <a:gd name="T1" fmla="*/ 82 h 82"/>
                  <a:gd name="T2" fmla="*/ 28 w 61"/>
                  <a:gd name="T3" fmla="*/ 53 h 82"/>
                  <a:gd name="T4" fmla="*/ 21 w 61"/>
                  <a:gd name="T5" fmla="*/ 45 h 82"/>
                  <a:gd name="T6" fmla="*/ 20 w 61"/>
                  <a:gd name="T7" fmla="*/ 45 h 82"/>
                  <a:gd name="T8" fmla="*/ 2 w 61"/>
                  <a:gd name="T9" fmla="*/ 33 h 82"/>
                  <a:gd name="T10" fmla="*/ 5 w 61"/>
                  <a:gd name="T11" fmla="*/ 12 h 82"/>
                  <a:gd name="T12" fmla="*/ 31 w 61"/>
                  <a:gd name="T13" fmla="*/ 2 h 82"/>
                  <a:gd name="T14" fmla="*/ 61 w 61"/>
                  <a:gd name="T15" fmla="*/ 38 h 82"/>
                  <a:gd name="T16" fmla="*/ 44 w 61"/>
                  <a:gd name="T17" fmla="*/ 69 h 82"/>
                  <a:gd name="T18" fmla="*/ 32 w 61"/>
                  <a:gd name="T19" fmla="*/ 82 h 82"/>
                  <a:gd name="T20" fmla="*/ 21 w 61"/>
                  <a:gd name="T21" fmla="*/ 29 h 82"/>
                  <a:gd name="T22" fmla="*/ 42 w 61"/>
                  <a:gd name="T23" fmla="*/ 44 h 82"/>
                  <a:gd name="T24" fmla="*/ 45 w 61"/>
                  <a:gd name="T25" fmla="*/ 38 h 82"/>
                  <a:gd name="T26" fmla="*/ 29 w 61"/>
                  <a:gd name="T27" fmla="*/ 18 h 82"/>
                  <a:gd name="T28" fmla="*/ 19 w 61"/>
                  <a:gd name="T29" fmla="*/ 22 h 82"/>
                  <a:gd name="T30" fmla="*/ 17 w 61"/>
                  <a:gd name="T31" fmla="*/ 28 h 82"/>
                  <a:gd name="T32" fmla="*/ 18 w 61"/>
                  <a:gd name="T33" fmla="*/ 29 h 82"/>
                  <a:gd name="T34" fmla="*/ 20 w 61"/>
                  <a:gd name="T35" fmla="*/ 29 h 82"/>
                  <a:gd name="T36" fmla="*/ 21 w 61"/>
                  <a:gd name="T37" fmla="*/ 2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82">
                    <a:moveTo>
                      <a:pt x="32" y="82"/>
                    </a:moveTo>
                    <a:cubicBezTo>
                      <a:pt x="28" y="53"/>
                      <a:pt x="28" y="53"/>
                      <a:pt x="28" y="53"/>
                    </a:cubicBezTo>
                    <a:cubicBezTo>
                      <a:pt x="26" y="45"/>
                      <a:pt x="25" y="45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6" y="45"/>
                      <a:pt x="6" y="45"/>
                      <a:pt x="2" y="33"/>
                    </a:cubicBezTo>
                    <a:cubicBezTo>
                      <a:pt x="0" y="26"/>
                      <a:pt x="1" y="18"/>
                      <a:pt x="5" y="12"/>
                    </a:cubicBezTo>
                    <a:cubicBezTo>
                      <a:pt x="11" y="5"/>
                      <a:pt x="21" y="0"/>
                      <a:pt x="31" y="2"/>
                    </a:cubicBezTo>
                    <a:cubicBezTo>
                      <a:pt x="47" y="3"/>
                      <a:pt x="61" y="25"/>
                      <a:pt x="61" y="38"/>
                    </a:cubicBezTo>
                    <a:cubicBezTo>
                      <a:pt x="61" y="49"/>
                      <a:pt x="48" y="64"/>
                      <a:pt x="44" y="69"/>
                    </a:cubicBezTo>
                    <a:lnTo>
                      <a:pt x="32" y="82"/>
                    </a:lnTo>
                    <a:close/>
                    <a:moveTo>
                      <a:pt x="21" y="29"/>
                    </a:moveTo>
                    <a:cubicBezTo>
                      <a:pt x="29" y="29"/>
                      <a:pt x="37" y="31"/>
                      <a:pt x="42" y="44"/>
                    </a:cubicBezTo>
                    <a:cubicBezTo>
                      <a:pt x="44" y="41"/>
                      <a:pt x="45" y="39"/>
                      <a:pt x="45" y="38"/>
                    </a:cubicBezTo>
                    <a:cubicBezTo>
                      <a:pt x="45" y="32"/>
                      <a:pt x="36" y="18"/>
                      <a:pt x="29" y="18"/>
                    </a:cubicBezTo>
                    <a:cubicBezTo>
                      <a:pt x="25" y="17"/>
                      <a:pt x="21" y="19"/>
                      <a:pt x="19" y="22"/>
                    </a:cubicBezTo>
                    <a:cubicBezTo>
                      <a:pt x="18" y="23"/>
                      <a:pt x="17" y="25"/>
                      <a:pt x="17" y="28"/>
                    </a:cubicBezTo>
                    <a:cubicBezTo>
                      <a:pt x="18" y="28"/>
                      <a:pt x="18" y="29"/>
                      <a:pt x="18" y="29"/>
                    </a:cubicBezTo>
                    <a:cubicBezTo>
                      <a:pt x="18" y="29"/>
                      <a:pt x="20" y="29"/>
                      <a:pt x="20" y="29"/>
                    </a:cubicBez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614"/>
              <p:cNvSpPr>
                <a:spLocks/>
              </p:cNvSpPr>
              <p:nvPr/>
            </p:nvSpPr>
            <p:spPr bwMode="auto">
              <a:xfrm>
                <a:off x="4018" y="3517"/>
                <a:ext cx="211" cy="173"/>
              </a:xfrm>
              <a:custGeom>
                <a:avLst/>
                <a:gdLst>
                  <a:gd name="T0" fmla="*/ 9 w 89"/>
                  <a:gd name="T1" fmla="*/ 15 h 73"/>
                  <a:gd name="T2" fmla="*/ 39 w 89"/>
                  <a:gd name="T3" fmla="*/ 65 h 73"/>
                  <a:gd name="T4" fmla="*/ 71 w 89"/>
                  <a:gd name="T5" fmla="*/ 68 h 73"/>
                  <a:gd name="T6" fmla="*/ 88 w 89"/>
                  <a:gd name="T7" fmla="*/ 50 h 73"/>
                  <a:gd name="T8" fmla="*/ 82 w 89"/>
                  <a:gd name="T9" fmla="*/ 41 h 73"/>
                  <a:gd name="T10" fmla="*/ 74 w 89"/>
                  <a:gd name="T11" fmla="*/ 42 h 73"/>
                  <a:gd name="T12" fmla="*/ 80 w 89"/>
                  <a:gd name="T13" fmla="*/ 39 h 73"/>
                  <a:gd name="T14" fmla="*/ 65 w 89"/>
                  <a:gd name="T15" fmla="*/ 32 h 73"/>
                  <a:gd name="T16" fmla="*/ 71 w 89"/>
                  <a:gd name="T17" fmla="*/ 30 h 73"/>
                  <a:gd name="T18" fmla="*/ 55 w 89"/>
                  <a:gd name="T19" fmla="*/ 23 h 73"/>
                  <a:gd name="T20" fmla="*/ 56 w 89"/>
                  <a:gd name="T21" fmla="*/ 21 h 73"/>
                  <a:gd name="T22" fmla="*/ 29 w 89"/>
                  <a:gd name="T23" fmla="*/ 0 h 73"/>
                  <a:gd name="T24" fmla="*/ 9 w 89"/>
                  <a:gd name="T25" fmla="*/ 1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73">
                    <a:moveTo>
                      <a:pt x="9" y="15"/>
                    </a:moveTo>
                    <a:cubicBezTo>
                      <a:pt x="9" y="15"/>
                      <a:pt x="0" y="56"/>
                      <a:pt x="39" y="65"/>
                    </a:cubicBezTo>
                    <a:cubicBezTo>
                      <a:pt x="39" y="65"/>
                      <a:pt x="58" y="73"/>
                      <a:pt x="71" y="68"/>
                    </a:cubicBezTo>
                    <a:cubicBezTo>
                      <a:pt x="85" y="64"/>
                      <a:pt x="88" y="56"/>
                      <a:pt x="88" y="50"/>
                    </a:cubicBezTo>
                    <a:cubicBezTo>
                      <a:pt x="88" y="44"/>
                      <a:pt x="89" y="41"/>
                      <a:pt x="82" y="41"/>
                    </a:cubicBezTo>
                    <a:cubicBezTo>
                      <a:pt x="74" y="41"/>
                      <a:pt x="74" y="42"/>
                      <a:pt x="74" y="42"/>
                    </a:cubicBezTo>
                    <a:cubicBezTo>
                      <a:pt x="80" y="39"/>
                      <a:pt x="80" y="39"/>
                      <a:pt x="80" y="39"/>
                    </a:cubicBezTo>
                    <a:cubicBezTo>
                      <a:pt x="80" y="39"/>
                      <a:pt x="73" y="18"/>
                      <a:pt x="65" y="32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30"/>
                      <a:pt x="61" y="3"/>
                      <a:pt x="55" y="23"/>
                    </a:cubicBezTo>
                    <a:cubicBezTo>
                      <a:pt x="55" y="23"/>
                      <a:pt x="54" y="31"/>
                      <a:pt x="56" y="21"/>
                    </a:cubicBezTo>
                    <a:cubicBezTo>
                      <a:pt x="58" y="15"/>
                      <a:pt x="47" y="0"/>
                      <a:pt x="29" y="0"/>
                    </a:cubicBez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615"/>
              <p:cNvSpPr>
                <a:spLocks noEditPoints="1"/>
              </p:cNvSpPr>
              <p:nvPr/>
            </p:nvSpPr>
            <p:spPr bwMode="auto">
              <a:xfrm>
                <a:off x="4021" y="3505"/>
                <a:ext cx="217" cy="187"/>
              </a:xfrm>
              <a:custGeom>
                <a:avLst/>
                <a:gdLst>
                  <a:gd name="T0" fmla="*/ 60 w 92"/>
                  <a:gd name="T1" fmla="*/ 79 h 79"/>
                  <a:gd name="T2" fmla="*/ 60 w 92"/>
                  <a:gd name="T3" fmla="*/ 79 h 79"/>
                  <a:gd name="T4" fmla="*/ 37 w 92"/>
                  <a:gd name="T5" fmla="*/ 75 h 79"/>
                  <a:gd name="T6" fmla="*/ 4 w 92"/>
                  <a:gd name="T7" fmla="*/ 19 h 79"/>
                  <a:gd name="T8" fmla="*/ 4 w 92"/>
                  <a:gd name="T9" fmla="*/ 18 h 79"/>
                  <a:gd name="T10" fmla="*/ 26 w 92"/>
                  <a:gd name="T11" fmla="*/ 0 h 79"/>
                  <a:gd name="T12" fmla="*/ 28 w 92"/>
                  <a:gd name="T13" fmla="*/ 0 h 79"/>
                  <a:gd name="T14" fmla="*/ 57 w 92"/>
                  <a:gd name="T15" fmla="*/ 16 h 79"/>
                  <a:gd name="T16" fmla="*/ 59 w 92"/>
                  <a:gd name="T17" fmla="*/ 16 h 79"/>
                  <a:gd name="T18" fmla="*/ 72 w 92"/>
                  <a:gd name="T19" fmla="*/ 28 h 79"/>
                  <a:gd name="T20" fmla="*/ 83 w 92"/>
                  <a:gd name="T21" fmla="*/ 41 h 79"/>
                  <a:gd name="T22" fmla="*/ 89 w 92"/>
                  <a:gd name="T23" fmla="*/ 44 h 79"/>
                  <a:gd name="T24" fmla="*/ 92 w 92"/>
                  <a:gd name="T25" fmla="*/ 53 h 79"/>
                  <a:gd name="T26" fmla="*/ 92 w 92"/>
                  <a:gd name="T27" fmla="*/ 55 h 79"/>
                  <a:gd name="T28" fmla="*/ 72 w 92"/>
                  <a:gd name="T29" fmla="*/ 78 h 79"/>
                  <a:gd name="T30" fmla="*/ 60 w 92"/>
                  <a:gd name="T31" fmla="*/ 79 h 79"/>
                  <a:gd name="T32" fmla="*/ 12 w 92"/>
                  <a:gd name="T33" fmla="*/ 23 h 79"/>
                  <a:gd name="T34" fmla="*/ 40 w 92"/>
                  <a:gd name="T35" fmla="*/ 66 h 79"/>
                  <a:gd name="T36" fmla="*/ 40 w 92"/>
                  <a:gd name="T37" fmla="*/ 66 h 79"/>
                  <a:gd name="T38" fmla="*/ 60 w 92"/>
                  <a:gd name="T39" fmla="*/ 70 h 79"/>
                  <a:gd name="T40" fmla="*/ 60 w 92"/>
                  <a:gd name="T41" fmla="*/ 70 h 79"/>
                  <a:gd name="T42" fmla="*/ 69 w 92"/>
                  <a:gd name="T43" fmla="*/ 69 h 79"/>
                  <a:gd name="T44" fmla="*/ 82 w 92"/>
                  <a:gd name="T45" fmla="*/ 55 h 79"/>
                  <a:gd name="T46" fmla="*/ 82 w 92"/>
                  <a:gd name="T47" fmla="*/ 52 h 79"/>
                  <a:gd name="T48" fmla="*/ 82 w 92"/>
                  <a:gd name="T49" fmla="*/ 51 h 79"/>
                  <a:gd name="T50" fmla="*/ 81 w 92"/>
                  <a:gd name="T51" fmla="*/ 51 h 79"/>
                  <a:gd name="T52" fmla="*/ 77 w 92"/>
                  <a:gd name="T53" fmla="*/ 51 h 79"/>
                  <a:gd name="T54" fmla="*/ 69 w 92"/>
                  <a:gd name="T55" fmla="*/ 55 h 79"/>
                  <a:gd name="T56" fmla="*/ 69 w 92"/>
                  <a:gd name="T57" fmla="*/ 47 h 79"/>
                  <a:gd name="T58" fmla="*/ 73 w 92"/>
                  <a:gd name="T59" fmla="*/ 42 h 79"/>
                  <a:gd name="T60" fmla="*/ 72 w 92"/>
                  <a:gd name="T61" fmla="*/ 40 h 79"/>
                  <a:gd name="T62" fmla="*/ 55 w 92"/>
                  <a:gd name="T63" fmla="*/ 44 h 79"/>
                  <a:gd name="T64" fmla="*/ 60 w 92"/>
                  <a:gd name="T65" fmla="*/ 35 h 79"/>
                  <a:gd name="T66" fmla="*/ 63 w 92"/>
                  <a:gd name="T67" fmla="*/ 31 h 79"/>
                  <a:gd name="T68" fmla="*/ 60 w 92"/>
                  <a:gd name="T69" fmla="*/ 26 h 79"/>
                  <a:gd name="T70" fmla="*/ 60 w 92"/>
                  <a:gd name="T71" fmla="*/ 27 h 79"/>
                  <a:gd name="T72" fmla="*/ 54 w 92"/>
                  <a:gd name="T73" fmla="*/ 36 h 79"/>
                  <a:gd name="T74" fmla="*/ 52 w 92"/>
                  <a:gd name="T75" fmla="*/ 36 h 79"/>
                  <a:gd name="T76" fmla="*/ 50 w 92"/>
                  <a:gd name="T77" fmla="*/ 34 h 79"/>
                  <a:gd name="T78" fmla="*/ 49 w 92"/>
                  <a:gd name="T79" fmla="*/ 27 h 79"/>
                  <a:gd name="T80" fmla="*/ 49 w 92"/>
                  <a:gd name="T81" fmla="*/ 26 h 79"/>
                  <a:gd name="T82" fmla="*/ 50 w 92"/>
                  <a:gd name="T83" fmla="*/ 23 h 79"/>
                  <a:gd name="T84" fmla="*/ 29 w 92"/>
                  <a:gd name="T85" fmla="*/ 10 h 79"/>
                  <a:gd name="T86" fmla="*/ 12 w 92"/>
                  <a:gd name="T87" fmla="*/ 2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79">
                    <a:moveTo>
                      <a:pt x="60" y="79"/>
                    </a:moveTo>
                    <a:cubicBezTo>
                      <a:pt x="60" y="79"/>
                      <a:pt x="60" y="79"/>
                      <a:pt x="60" y="79"/>
                    </a:cubicBezTo>
                    <a:cubicBezTo>
                      <a:pt x="50" y="79"/>
                      <a:pt x="39" y="75"/>
                      <a:pt x="37" y="75"/>
                    </a:cubicBezTo>
                    <a:cubicBezTo>
                      <a:pt x="3" y="66"/>
                      <a:pt x="0" y="35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2" y="0"/>
                      <a:pt x="52" y="8"/>
                      <a:pt x="57" y="16"/>
                    </a:cubicBezTo>
                    <a:cubicBezTo>
                      <a:pt x="58" y="16"/>
                      <a:pt x="59" y="16"/>
                      <a:pt x="59" y="16"/>
                    </a:cubicBezTo>
                    <a:cubicBezTo>
                      <a:pt x="64" y="16"/>
                      <a:pt x="68" y="20"/>
                      <a:pt x="72" y="28"/>
                    </a:cubicBezTo>
                    <a:cubicBezTo>
                      <a:pt x="78" y="30"/>
                      <a:pt x="82" y="37"/>
                      <a:pt x="83" y="41"/>
                    </a:cubicBezTo>
                    <a:cubicBezTo>
                      <a:pt x="85" y="42"/>
                      <a:pt x="88" y="42"/>
                      <a:pt x="89" y="44"/>
                    </a:cubicBezTo>
                    <a:cubicBezTo>
                      <a:pt x="92" y="46"/>
                      <a:pt x="92" y="50"/>
                      <a:pt x="92" y="53"/>
                    </a:cubicBezTo>
                    <a:cubicBezTo>
                      <a:pt x="92" y="53"/>
                      <a:pt x="92" y="54"/>
                      <a:pt x="92" y="55"/>
                    </a:cubicBezTo>
                    <a:cubicBezTo>
                      <a:pt x="92" y="62"/>
                      <a:pt x="88" y="72"/>
                      <a:pt x="72" y="78"/>
                    </a:cubicBezTo>
                    <a:cubicBezTo>
                      <a:pt x="68" y="79"/>
                      <a:pt x="65" y="79"/>
                      <a:pt x="60" y="79"/>
                    </a:cubicBezTo>
                    <a:close/>
                    <a:moveTo>
                      <a:pt x="12" y="23"/>
                    </a:moveTo>
                    <a:cubicBezTo>
                      <a:pt x="11" y="30"/>
                      <a:pt x="9" y="59"/>
                      <a:pt x="40" y="66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6"/>
                      <a:pt x="5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4" y="70"/>
                      <a:pt x="66" y="70"/>
                      <a:pt x="69" y="69"/>
                    </a:cubicBezTo>
                    <a:cubicBezTo>
                      <a:pt x="82" y="64"/>
                      <a:pt x="82" y="57"/>
                      <a:pt x="82" y="55"/>
                    </a:cubicBezTo>
                    <a:cubicBezTo>
                      <a:pt x="82" y="54"/>
                      <a:pt x="82" y="53"/>
                      <a:pt x="82" y="52"/>
                    </a:cubicBezTo>
                    <a:cubicBezTo>
                      <a:pt x="82" y="52"/>
                      <a:pt x="82" y="51"/>
                      <a:pt x="82" y="51"/>
                    </a:cubicBezTo>
                    <a:cubicBezTo>
                      <a:pt x="82" y="51"/>
                      <a:pt x="82" y="51"/>
                      <a:pt x="81" y="51"/>
                    </a:cubicBezTo>
                    <a:cubicBezTo>
                      <a:pt x="79" y="51"/>
                      <a:pt x="78" y="51"/>
                      <a:pt x="77" y="51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6"/>
                      <a:pt x="69" y="43"/>
                      <a:pt x="73" y="42"/>
                    </a:cubicBezTo>
                    <a:cubicBezTo>
                      <a:pt x="73" y="41"/>
                      <a:pt x="72" y="40"/>
                      <a:pt x="72" y="40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1" y="33"/>
                      <a:pt x="62" y="32"/>
                      <a:pt x="63" y="31"/>
                    </a:cubicBezTo>
                    <a:cubicBezTo>
                      <a:pt x="62" y="28"/>
                      <a:pt x="61" y="27"/>
                      <a:pt x="60" y="26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59" y="32"/>
                      <a:pt x="58" y="36"/>
                      <a:pt x="5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49" y="32"/>
                      <a:pt x="49" y="31"/>
                      <a:pt x="49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0" y="25"/>
                      <a:pt x="50" y="24"/>
                      <a:pt x="50" y="23"/>
                    </a:cubicBezTo>
                    <a:cubicBezTo>
                      <a:pt x="49" y="19"/>
                      <a:pt x="42" y="10"/>
                      <a:pt x="29" y="10"/>
                    </a:cubicBez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616"/>
              <p:cNvSpPr>
                <a:spLocks/>
              </p:cNvSpPr>
              <p:nvPr/>
            </p:nvSpPr>
            <p:spPr bwMode="auto">
              <a:xfrm>
                <a:off x="4082" y="3463"/>
                <a:ext cx="137" cy="87"/>
              </a:xfrm>
              <a:custGeom>
                <a:avLst/>
                <a:gdLst>
                  <a:gd name="T0" fmla="*/ 0 w 58"/>
                  <a:gd name="T1" fmla="*/ 22 h 37"/>
                  <a:gd name="T2" fmla="*/ 31 w 58"/>
                  <a:gd name="T3" fmla="*/ 3 h 37"/>
                  <a:gd name="T4" fmla="*/ 56 w 58"/>
                  <a:gd name="T5" fmla="*/ 23 h 37"/>
                  <a:gd name="T6" fmla="*/ 46 w 58"/>
                  <a:gd name="T7" fmla="*/ 37 h 37"/>
                  <a:gd name="T8" fmla="*/ 35 w 58"/>
                  <a:gd name="T9" fmla="*/ 26 h 37"/>
                  <a:gd name="T10" fmla="*/ 0 w 58"/>
                  <a:gd name="T11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37">
                    <a:moveTo>
                      <a:pt x="0" y="22"/>
                    </a:moveTo>
                    <a:cubicBezTo>
                      <a:pt x="0" y="22"/>
                      <a:pt x="5" y="0"/>
                      <a:pt x="31" y="3"/>
                    </a:cubicBezTo>
                    <a:cubicBezTo>
                      <a:pt x="56" y="6"/>
                      <a:pt x="58" y="17"/>
                      <a:pt x="56" y="23"/>
                    </a:cubicBezTo>
                    <a:cubicBezTo>
                      <a:pt x="55" y="29"/>
                      <a:pt x="50" y="37"/>
                      <a:pt x="46" y="37"/>
                    </a:cubicBezTo>
                    <a:cubicBezTo>
                      <a:pt x="41" y="37"/>
                      <a:pt x="41" y="29"/>
                      <a:pt x="35" y="26"/>
                    </a:cubicBezTo>
                    <a:cubicBezTo>
                      <a:pt x="29" y="23"/>
                      <a:pt x="14" y="14"/>
                      <a:pt x="0" y="2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617"/>
              <p:cNvSpPr>
                <a:spLocks/>
              </p:cNvSpPr>
              <p:nvPr/>
            </p:nvSpPr>
            <p:spPr bwMode="auto">
              <a:xfrm>
                <a:off x="4096" y="3460"/>
                <a:ext cx="128" cy="67"/>
              </a:xfrm>
              <a:custGeom>
                <a:avLst/>
                <a:gdLst>
                  <a:gd name="T0" fmla="*/ 0 w 54"/>
                  <a:gd name="T1" fmla="*/ 14 h 28"/>
                  <a:gd name="T2" fmla="*/ 43 w 54"/>
                  <a:gd name="T3" fmla="*/ 26 h 28"/>
                  <a:gd name="T4" fmla="*/ 45 w 54"/>
                  <a:gd name="T5" fmla="*/ 13 h 28"/>
                  <a:gd name="T6" fmla="*/ 0 w 54"/>
                  <a:gd name="T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8">
                    <a:moveTo>
                      <a:pt x="0" y="14"/>
                    </a:moveTo>
                    <a:cubicBezTo>
                      <a:pt x="27" y="7"/>
                      <a:pt x="39" y="25"/>
                      <a:pt x="43" y="26"/>
                    </a:cubicBezTo>
                    <a:cubicBezTo>
                      <a:pt x="48" y="28"/>
                      <a:pt x="54" y="18"/>
                      <a:pt x="45" y="13"/>
                    </a:cubicBezTo>
                    <a:cubicBezTo>
                      <a:pt x="34" y="6"/>
                      <a:pt x="8" y="0"/>
                      <a:pt x="0" y="14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618"/>
              <p:cNvSpPr>
                <a:spLocks/>
              </p:cNvSpPr>
              <p:nvPr/>
            </p:nvSpPr>
            <p:spPr bwMode="auto">
              <a:xfrm>
                <a:off x="4129" y="3344"/>
                <a:ext cx="138" cy="119"/>
              </a:xfrm>
              <a:custGeom>
                <a:avLst/>
                <a:gdLst>
                  <a:gd name="T0" fmla="*/ 12 w 58"/>
                  <a:gd name="T1" fmla="*/ 50 h 50"/>
                  <a:gd name="T2" fmla="*/ 27 w 58"/>
                  <a:gd name="T3" fmla="*/ 13 h 50"/>
                  <a:gd name="T4" fmla="*/ 55 w 58"/>
                  <a:gd name="T5" fmla="*/ 23 h 50"/>
                  <a:gd name="T6" fmla="*/ 44 w 58"/>
                  <a:gd name="T7" fmla="*/ 38 h 50"/>
                  <a:gd name="T8" fmla="*/ 21 w 58"/>
                  <a:gd name="T9" fmla="*/ 40 h 50"/>
                  <a:gd name="T10" fmla="*/ 12 w 58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50">
                    <a:moveTo>
                      <a:pt x="12" y="50"/>
                    </a:moveTo>
                    <a:cubicBezTo>
                      <a:pt x="12" y="50"/>
                      <a:pt x="0" y="25"/>
                      <a:pt x="27" y="13"/>
                    </a:cubicBezTo>
                    <a:cubicBezTo>
                      <a:pt x="55" y="0"/>
                      <a:pt x="52" y="16"/>
                      <a:pt x="55" y="23"/>
                    </a:cubicBezTo>
                    <a:cubicBezTo>
                      <a:pt x="58" y="31"/>
                      <a:pt x="50" y="38"/>
                      <a:pt x="44" y="38"/>
                    </a:cubicBezTo>
                    <a:cubicBezTo>
                      <a:pt x="38" y="38"/>
                      <a:pt x="26" y="35"/>
                      <a:pt x="21" y="40"/>
                    </a:cubicBezTo>
                    <a:cubicBezTo>
                      <a:pt x="17" y="44"/>
                      <a:pt x="12" y="50"/>
                      <a:pt x="12" y="5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619"/>
              <p:cNvSpPr>
                <a:spLocks noEditPoints="1"/>
              </p:cNvSpPr>
              <p:nvPr/>
            </p:nvSpPr>
            <p:spPr bwMode="auto">
              <a:xfrm>
                <a:off x="4139" y="3356"/>
                <a:ext cx="130" cy="123"/>
              </a:xfrm>
              <a:custGeom>
                <a:avLst/>
                <a:gdLst>
                  <a:gd name="T0" fmla="*/ 7 w 55"/>
                  <a:gd name="T1" fmla="*/ 52 h 52"/>
                  <a:gd name="T2" fmla="*/ 5 w 55"/>
                  <a:gd name="T3" fmla="*/ 47 h 52"/>
                  <a:gd name="T4" fmla="*/ 4 w 55"/>
                  <a:gd name="T5" fmla="*/ 22 h 52"/>
                  <a:gd name="T6" fmla="*/ 22 w 55"/>
                  <a:gd name="T7" fmla="*/ 5 h 52"/>
                  <a:gd name="T8" fmla="*/ 39 w 55"/>
                  <a:gd name="T9" fmla="*/ 0 h 52"/>
                  <a:gd name="T10" fmla="*/ 52 w 55"/>
                  <a:gd name="T11" fmla="*/ 13 h 52"/>
                  <a:gd name="T12" fmla="*/ 54 w 55"/>
                  <a:gd name="T13" fmla="*/ 17 h 52"/>
                  <a:gd name="T14" fmla="*/ 52 w 55"/>
                  <a:gd name="T15" fmla="*/ 30 h 52"/>
                  <a:gd name="T16" fmla="*/ 40 w 55"/>
                  <a:gd name="T17" fmla="*/ 36 h 52"/>
                  <a:gd name="T18" fmla="*/ 34 w 55"/>
                  <a:gd name="T19" fmla="*/ 36 h 52"/>
                  <a:gd name="T20" fmla="*/ 26 w 55"/>
                  <a:gd name="T21" fmla="*/ 35 h 52"/>
                  <a:gd name="T22" fmla="*/ 20 w 55"/>
                  <a:gd name="T23" fmla="*/ 37 h 52"/>
                  <a:gd name="T24" fmla="*/ 11 w 55"/>
                  <a:gd name="T25" fmla="*/ 47 h 52"/>
                  <a:gd name="T26" fmla="*/ 7 w 55"/>
                  <a:gd name="T27" fmla="*/ 52 h 52"/>
                  <a:gd name="T28" fmla="*/ 39 w 55"/>
                  <a:gd name="T29" fmla="*/ 6 h 52"/>
                  <a:gd name="T30" fmla="*/ 25 w 55"/>
                  <a:gd name="T31" fmla="*/ 10 h 52"/>
                  <a:gd name="T32" fmla="*/ 10 w 55"/>
                  <a:gd name="T33" fmla="*/ 24 h 52"/>
                  <a:gd name="T34" fmla="*/ 9 w 55"/>
                  <a:gd name="T35" fmla="*/ 39 h 52"/>
                  <a:gd name="T36" fmla="*/ 15 w 55"/>
                  <a:gd name="T37" fmla="*/ 32 h 52"/>
                  <a:gd name="T38" fmla="*/ 26 w 55"/>
                  <a:gd name="T39" fmla="*/ 29 h 52"/>
                  <a:gd name="T40" fmla="*/ 35 w 55"/>
                  <a:gd name="T41" fmla="*/ 30 h 52"/>
                  <a:gd name="T42" fmla="*/ 40 w 55"/>
                  <a:gd name="T43" fmla="*/ 30 h 52"/>
                  <a:gd name="T44" fmla="*/ 47 w 55"/>
                  <a:gd name="T45" fmla="*/ 26 h 52"/>
                  <a:gd name="T46" fmla="*/ 48 w 55"/>
                  <a:gd name="T47" fmla="*/ 19 h 52"/>
                  <a:gd name="T48" fmla="*/ 46 w 55"/>
                  <a:gd name="T49" fmla="*/ 14 h 52"/>
                  <a:gd name="T50" fmla="*/ 39 w 55"/>
                  <a:gd name="T51" fmla="*/ 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52">
                    <a:moveTo>
                      <a:pt x="7" y="52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5" y="46"/>
                      <a:pt x="0" y="34"/>
                      <a:pt x="4" y="22"/>
                    </a:cubicBezTo>
                    <a:cubicBezTo>
                      <a:pt x="7" y="15"/>
                      <a:pt x="13" y="9"/>
                      <a:pt x="22" y="5"/>
                    </a:cubicBezTo>
                    <a:cubicBezTo>
                      <a:pt x="29" y="1"/>
                      <a:pt x="35" y="0"/>
                      <a:pt x="39" y="0"/>
                    </a:cubicBezTo>
                    <a:cubicBezTo>
                      <a:pt x="50" y="0"/>
                      <a:pt x="51" y="8"/>
                      <a:pt x="52" y="13"/>
                    </a:cubicBezTo>
                    <a:cubicBezTo>
                      <a:pt x="53" y="14"/>
                      <a:pt x="53" y="16"/>
                      <a:pt x="54" y="17"/>
                    </a:cubicBezTo>
                    <a:cubicBezTo>
                      <a:pt x="55" y="21"/>
                      <a:pt x="55" y="26"/>
                      <a:pt x="52" y="30"/>
                    </a:cubicBezTo>
                    <a:cubicBezTo>
                      <a:pt x="49" y="34"/>
                      <a:pt x="44" y="36"/>
                      <a:pt x="40" y="36"/>
                    </a:cubicBezTo>
                    <a:cubicBezTo>
                      <a:pt x="38" y="36"/>
                      <a:pt x="36" y="36"/>
                      <a:pt x="34" y="36"/>
                    </a:cubicBezTo>
                    <a:cubicBezTo>
                      <a:pt x="31" y="36"/>
                      <a:pt x="29" y="35"/>
                      <a:pt x="26" y="35"/>
                    </a:cubicBezTo>
                    <a:cubicBezTo>
                      <a:pt x="22" y="35"/>
                      <a:pt x="20" y="36"/>
                      <a:pt x="20" y="37"/>
                    </a:cubicBezTo>
                    <a:cubicBezTo>
                      <a:pt x="15" y="41"/>
                      <a:pt x="11" y="47"/>
                      <a:pt x="11" y="47"/>
                    </a:cubicBezTo>
                    <a:lnTo>
                      <a:pt x="7" y="52"/>
                    </a:lnTo>
                    <a:close/>
                    <a:moveTo>
                      <a:pt x="39" y="6"/>
                    </a:moveTo>
                    <a:cubicBezTo>
                      <a:pt x="36" y="6"/>
                      <a:pt x="31" y="8"/>
                      <a:pt x="25" y="10"/>
                    </a:cubicBezTo>
                    <a:cubicBezTo>
                      <a:pt x="17" y="14"/>
                      <a:pt x="12" y="18"/>
                      <a:pt x="10" y="24"/>
                    </a:cubicBezTo>
                    <a:cubicBezTo>
                      <a:pt x="8" y="30"/>
                      <a:pt x="9" y="35"/>
                      <a:pt x="9" y="39"/>
                    </a:cubicBezTo>
                    <a:cubicBezTo>
                      <a:pt x="11" y="37"/>
                      <a:pt x="13" y="35"/>
                      <a:pt x="15" y="32"/>
                    </a:cubicBezTo>
                    <a:cubicBezTo>
                      <a:pt x="18" y="29"/>
                      <a:pt x="23" y="29"/>
                      <a:pt x="26" y="29"/>
                    </a:cubicBezTo>
                    <a:cubicBezTo>
                      <a:pt x="29" y="29"/>
                      <a:pt x="32" y="29"/>
                      <a:pt x="35" y="30"/>
                    </a:cubicBezTo>
                    <a:cubicBezTo>
                      <a:pt x="37" y="30"/>
                      <a:pt x="39" y="30"/>
                      <a:pt x="40" y="30"/>
                    </a:cubicBezTo>
                    <a:cubicBezTo>
                      <a:pt x="42" y="30"/>
                      <a:pt x="45" y="28"/>
                      <a:pt x="47" y="26"/>
                    </a:cubicBezTo>
                    <a:cubicBezTo>
                      <a:pt x="48" y="24"/>
                      <a:pt x="49" y="22"/>
                      <a:pt x="48" y="19"/>
                    </a:cubicBezTo>
                    <a:cubicBezTo>
                      <a:pt x="47" y="18"/>
                      <a:pt x="47" y="16"/>
                      <a:pt x="46" y="14"/>
                    </a:cubicBezTo>
                    <a:cubicBezTo>
                      <a:pt x="45" y="8"/>
                      <a:pt x="44" y="6"/>
                      <a:pt x="39" y="6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620"/>
              <p:cNvSpPr>
                <a:spLocks/>
              </p:cNvSpPr>
              <p:nvPr/>
            </p:nvSpPr>
            <p:spPr bwMode="auto">
              <a:xfrm>
                <a:off x="4137" y="3366"/>
                <a:ext cx="113" cy="90"/>
              </a:xfrm>
              <a:custGeom>
                <a:avLst/>
                <a:gdLst>
                  <a:gd name="T0" fmla="*/ 48 w 48"/>
                  <a:gd name="T1" fmla="*/ 11 h 38"/>
                  <a:gd name="T2" fmla="*/ 42 w 48"/>
                  <a:gd name="T3" fmla="*/ 1 h 38"/>
                  <a:gd name="T4" fmla="*/ 9 w 48"/>
                  <a:gd name="T5" fmla="*/ 38 h 38"/>
                  <a:gd name="T6" fmla="*/ 48 w 48"/>
                  <a:gd name="T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38">
                    <a:moveTo>
                      <a:pt x="48" y="11"/>
                    </a:moveTo>
                    <a:cubicBezTo>
                      <a:pt x="48" y="11"/>
                      <a:pt x="47" y="4"/>
                      <a:pt x="42" y="1"/>
                    </a:cubicBezTo>
                    <a:cubicBezTo>
                      <a:pt x="38" y="0"/>
                      <a:pt x="0" y="6"/>
                      <a:pt x="9" y="38"/>
                    </a:cubicBezTo>
                    <a:cubicBezTo>
                      <a:pt x="9" y="38"/>
                      <a:pt x="9" y="12"/>
                      <a:pt x="48" y="11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621"/>
              <p:cNvSpPr>
                <a:spLocks/>
              </p:cNvSpPr>
              <p:nvPr/>
            </p:nvSpPr>
            <p:spPr bwMode="auto">
              <a:xfrm>
                <a:off x="4011" y="3482"/>
                <a:ext cx="107" cy="113"/>
              </a:xfrm>
              <a:custGeom>
                <a:avLst/>
                <a:gdLst>
                  <a:gd name="T0" fmla="*/ 26 w 45"/>
                  <a:gd name="T1" fmla="*/ 0 h 48"/>
                  <a:gd name="T2" fmla="*/ 14 w 45"/>
                  <a:gd name="T3" fmla="*/ 35 h 48"/>
                  <a:gd name="T4" fmla="*/ 33 w 45"/>
                  <a:gd name="T5" fmla="*/ 48 h 48"/>
                  <a:gd name="T6" fmla="*/ 44 w 45"/>
                  <a:gd name="T7" fmla="*/ 39 h 48"/>
                  <a:gd name="T8" fmla="*/ 35 w 45"/>
                  <a:gd name="T9" fmla="*/ 24 h 48"/>
                  <a:gd name="T10" fmla="*/ 26 w 45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48">
                    <a:moveTo>
                      <a:pt x="26" y="0"/>
                    </a:moveTo>
                    <a:cubicBezTo>
                      <a:pt x="26" y="0"/>
                      <a:pt x="0" y="6"/>
                      <a:pt x="14" y="35"/>
                    </a:cubicBezTo>
                    <a:cubicBezTo>
                      <a:pt x="14" y="35"/>
                      <a:pt x="21" y="48"/>
                      <a:pt x="33" y="48"/>
                    </a:cubicBezTo>
                    <a:cubicBezTo>
                      <a:pt x="45" y="48"/>
                      <a:pt x="44" y="39"/>
                      <a:pt x="44" y="39"/>
                    </a:cubicBezTo>
                    <a:cubicBezTo>
                      <a:pt x="44" y="39"/>
                      <a:pt x="42" y="29"/>
                      <a:pt x="35" y="24"/>
                    </a:cubicBezTo>
                    <a:cubicBezTo>
                      <a:pt x="27" y="20"/>
                      <a:pt x="24" y="6"/>
                      <a:pt x="26" y="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622"/>
              <p:cNvSpPr>
                <a:spLocks/>
              </p:cNvSpPr>
              <p:nvPr/>
            </p:nvSpPr>
            <p:spPr bwMode="auto">
              <a:xfrm>
                <a:off x="4018" y="3489"/>
                <a:ext cx="88" cy="94"/>
              </a:xfrm>
              <a:custGeom>
                <a:avLst/>
                <a:gdLst>
                  <a:gd name="T0" fmla="*/ 21 w 37"/>
                  <a:gd name="T1" fmla="*/ 0 h 40"/>
                  <a:gd name="T2" fmla="*/ 26 w 37"/>
                  <a:gd name="T3" fmla="*/ 36 h 40"/>
                  <a:gd name="T4" fmla="*/ 37 w 37"/>
                  <a:gd name="T5" fmla="*/ 37 h 40"/>
                  <a:gd name="T6" fmla="*/ 25 w 37"/>
                  <a:gd name="T7" fmla="*/ 18 h 40"/>
                  <a:gd name="T8" fmla="*/ 21 w 3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40">
                    <a:moveTo>
                      <a:pt x="21" y="0"/>
                    </a:moveTo>
                    <a:cubicBezTo>
                      <a:pt x="16" y="0"/>
                      <a:pt x="0" y="20"/>
                      <a:pt x="26" y="36"/>
                    </a:cubicBezTo>
                    <a:cubicBezTo>
                      <a:pt x="33" y="40"/>
                      <a:pt x="37" y="37"/>
                      <a:pt x="37" y="37"/>
                    </a:cubicBezTo>
                    <a:cubicBezTo>
                      <a:pt x="37" y="37"/>
                      <a:pt x="28" y="23"/>
                      <a:pt x="25" y="18"/>
                    </a:cubicBezTo>
                    <a:cubicBezTo>
                      <a:pt x="22" y="12"/>
                      <a:pt x="20" y="1"/>
                      <a:pt x="21" y="0"/>
                    </a:cubicBezTo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623"/>
              <p:cNvSpPr>
                <a:spLocks/>
              </p:cNvSpPr>
              <p:nvPr/>
            </p:nvSpPr>
            <p:spPr bwMode="auto">
              <a:xfrm>
                <a:off x="2200" y="1235"/>
                <a:ext cx="1360" cy="476"/>
              </a:xfrm>
              <a:custGeom>
                <a:avLst/>
                <a:gdLst>
                  <a:gd name="T0" fmla="*/ 27 w 575"/>
                  <a:gd name="T1" fmla="*/ 201 h 201"/>
                  <a:gd name="T2" fmla="*/ 112 w 575"/>
                  <a:gd name="T3" fmla="*/ 150 h 201"/>
                  <a:gd name="T4" fmla="*/ 278 w 575"/>
                  <a:gd name="T5" fmla="*/ 100 h 201"/>
                  <a:gd name="T6" fmla="*/ 472 w 575"/>
                  <a:gd name="T7" fmla="*/ 97 h 201"/>
                  <a:gd name="T8" fmla="*/ 518 w 575"/>
                  <a:gd name="T9" fmla="*/ 108 h 201"/>
                  <a:gd name="T10" fmla="*/ 542 w 575"/>
                  <a:gd name="T11" fmla="*/ 79 h 201"/>
                  <a:gd name="T12" fmla="*/ 563 w 575"/>
                  <a:gd name="T13" fmla="*/ 34 h 201"/>
                  <a:gd name="T14" fmla="*/ 540 w 575"/>
                  <a:gd name="T15" fmla="*/ 39 h 201"/>
                  <a:gd name="T16" fmla="*/ 246 w 575"/>
                  <a:gd name="T17" fmla="*/ 29 h 201"/>
                  <a:gd name="T18" fmla="*/ 17 w 575"/>
                  <a:gd name="T19" fmla="*/ 105 h 201"/>
                  <a:gd name="T20" fmla="*/ 3 w 575"/>
                  <a:gd name="T21" fmla="*/ 129 h 201"/>
                  <a:gd name="T22" fmla="*/ 14 w 575"/>
                  <a:gd name="T23" fmla="*/ 186 h 201"/>
                  <a:gd name="T24" fmla="*/ 27 w 575"/>
                  <a:gd name="T25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5" h="201">
                    <a:moveTo>
                      <a:pt x="27" y="201"/>
                    </a:moveTo>
                    <a:cubicBezTo>
                      <a:pt x="27" y="201"/>
                      <a:pt x="39" y="176"/>
                      <a:pt x="112" y="150"/>
                    </a:cubicBezTo>
                    <a:cubicBezTo>
                      <a:pt x="151" y="134"/>
                      <a:pt x="213" y="114"/>
                      <a:pt x="278" y="100"/>
                    </a:cubicBezTo>
                    <a:cubicBezTo>
                      <a:pt x="346" y="86"/>
                      <a:pt x="419" y="86"/>
                      <a:pt x="472" y="97"/>
                    </a:cubicBezTo>
                    <a:cubicBezTo>
                      <a:pt x="472" y="97"/>
                      <a:pt x="502" y="108"/>
                      <a:pt x="518" y="108"/>
                    </a:cubicBezTo>
                    <a:cubicBezTo>
                      <a:pt x="524" y="109"/>
                      <a:pt x="536" y="88"/>
                      <a:pt x="542" y="79"/>
                    </a:cubicBezTo>
                    <a:cubicBezTo>
                      <a:pt x="575" y="35"/>
                      <a:pt x="563" y="34"/>
                      <a:pt x="563" y="34"/>
                    </a:cubicBezTo>
                    <a:cubicBezTo>
                      <a:pt x="563" y="34"/>
                      <a:pt x="557" y="45"/>
                      <a:pt x="540" y="39"/>
                    </a:cubicBezTo>
                    <a:cubicBezTo>
                      <a:pt x="525" y="27"/>
                      <a:pt x="400" y="0"/>
                      <a:pt x="246" y="29"/>
                    </a:cubicBezTo>
                    <a:cubicBezTo>
                      <a:pt x="151" y="44"/>
                      <a:pt x="33" y="94"/>
                      <a:pt x="17" y="105"/>
                    </a:cubicBezTo>
                    <a:cubicBezTo>
                      <a:pt x="0" y="116"/>
                      <a:pt x="3" y="129"/>
                      <a:pt x="3" y="129"/>
                    </a:cubicBezTo>
                    <a:cubicBezTo>
                      <a:pt x="3" y="129"/>
                      <a:pt x="9" y="180"/>
                      <a:pt x="14" y="186"/>
                    </a:cubicBezTo>
                    <a:cubicBezTo>
                      <a:pt x="19" y="193"/>
                      <a:pt x="23" y="200"/>
                      <a:pt x="27" y="201"/>
                    </a:cubicBez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624"/>
              <p:cNvSpPr>
                <a:spLocks noEditPoints="1"/>
              </p:cNvSpPr>
              <p:nvPr/>
            </p:nvSpPr>
            <p:spPr bwMode="auto">
              <a:xfrm>
                <a:off x="2193" y="1266"/>
                <a:ext cx="1355" cy="454"/>
              </a:xfrm>
              <a:custGeom>
                <a:avLst/>
                <a:gdLst>
                  <a:gd name="T0" fmla="*/ 32 w 573"/>
                  <a:gd name="T1" fmla="*/ 192 h 192"/>
                  <a:gd name="T2" fmla="*/ 30 w 573"/>
                  <a:gd name="T3" fmla="*/ 192 h 192"/>
                  <a:gd name="T4" fmla="*/ 16 w 573"/>
                  <a:gd name="T5" fmla="*/ 178 h 192"/>
                  <a:gd name="T6" fmla="*/ 14 w 573"/>
                  <a:gd name="T7" fmla="*/ 175 h 192"/>
                  <a:gd name="T8" fmla="*/ 2 w 573"/>
                  <a:gd name="T9" fmla="*/ 116 h 192"/>
                  <a:gd name="T10" fmla="*/ 18 w 573"/>
                  <a:gd name="T11" fmla="*/ 89 h 192"/>
                  <a:gd name="T12" fmla="*/ 248 w 573"/>
                  <a:gd name="T13" fmla="*/ 13 h 192"/>
                  <a:gd name="T14" fmla="*/ 389 w 573"/>
                  <a:gd name="T15" fmla="*/ 0 h 192"/>
                  <a:gd name="T16" fmla="*/ 545 w 573"/>
                  <a:gd name="T17" fmla="*/ 23 h 192"/>
                  <a:gd name="T18" fmla="*/ 552 w 573"/>
                  <a:gd name="T19" fmla="*/ 24 h 192"/>
                  <a:gd name="T20" fmla="*/ 563 w 573"/>
                  <a:gd name="T21" fmla="*/ 19 h 192"/>
                  <a:gd name="T22" fmla="*/ 564 w 573"/>
                  <a:gd name="T23" fmla="*/ 18 h 192"/>
                  <a:gd name="T24" fmla="*/ 566 w 573"/>
                  <a:gd name="T25" fmla="*/ 18 h 192"/>
                  <a:gd name="T26" fmla="*/ 571 w 573"/>
                  <a:gd name="T27" fmla="*/ 21 h 192"/>
                  <a:gd name="T28" fmla="*/ 548 w 573"/>
                  <a:gd name="T29" fmla="*/ 68 h 192"/>
                  <a:gd name="T30" fmla="*/ 543 w 573"/>
                  <a:gd name="T31" fmla="*/ 76 h 192"/>
                  <a:gd name="T32" fmla="*/ 521 w 573"/>
                  <a:gd name="T33" fmla="*/ 99 h 192"/>
                  <a:gd name="T34" fmla="*/ 474 w 573"/>
                  <a:gd name="T35" fmla="*/ 88 h 192"/>
                  <a:gd name="T36" fmla="*/ 391 w 573"/>
                  <a:gd name="T37" fmla="*/ 80 h 192"/>
                  <a:gd name="T38" fmla="*/ 281 w 573"/>
                  <a:gd name="T39" fmla="*/ 91 h 192"/>
                  <a:gd name="T40" fmla="*/ 116 w 573"/>
                  <a:gd name="T41" fmla="*/ 140 h 192"/>
                  <a:gd name="T42" fmla="*/ 34 w 573"/>
                  <a:gd name="T43" fmla="*/ 190 h 192"/>
                  <a:gd name="T44" fmla="*/ 32 w 573"/>
                  <a:gd name="T45" fmla="*/ 192 h 192"/>
                  <a:gd name="T46" fmla="*/ 389 w 573"/>
                  <a:gd name="T47" fmla="*/ 7 h 192"/>
                  <a:gd name="T48" fmla="*/ 250 w 573"/>
                  <a:gd name="T49" fmla="*/ 20 h 192"/>
                  <a:gd name="T50" fmla="*/ 21 w 573"/>
                  <a:gd name="T51" fmla="*/ 95 h 192"/>
                  <a:gd name="T52" fmla="*/ 9 w 573"/>
                  <a:gd name="T53" fmla="*/ 115 h 192"/>
                  <a:gd name="T54" fmla="*/ 20 w 573"/>
                  <a:gd name="T55" fmla="*/ 171 h 192"/>
                  <a:gd name="T56" fmla="*/ 22 w 573"/>
                  <a:gd name="T57" fmla="*/ 174 h 192"/>
                  <a:gd name="T58" fmla="*/ 29 w 573"/>
                  <a:gd name="T59" fmla="*/ 184 h 192"/>
                  <a:gd name="T60" fmla="*/ 113 w 573"/>
                  <a:gd name="T61" fmla="*/ 134 h 192"/>
                  <a:gd name="T62" fmla="*/ 280 w 573"/>
                  <a:gd name="T63" fmla="*/ 84 h 192"/>
                  <a:gd name="T64" fmla="*/ 391 w 573"/>
                  <a:gd name="T65" fmla="*/ 73 h 192"/>
                  <a:gd name="T66" fmla="*/ 475 w 573"/>
                  <a:gd name="T67" fmla="*/ 81 h 192"/>
                  <a:gd name="T68" fmla="*/ 476 w 573"/>
                  <a:gd name="T69" fmla="*/ 81 h 192"/>
                  <a:gd name="T70" fmla="*/ 521 w 573"/>
                  <a:gd name="T71" fmla="*/ 92 h 192"/>
                  <a:gd name="T72" fmla="*/ 537 w 573"/>
                  <a:gd name="T73" fmla="*/ 72 h 192"/>
                  <a:gd name="T74" fmla="*/ 542 w 573"/>
                  <a:gd name="T75" fmla="*/ 64 h 192"/>
                  <a:gd name="T76" fmla="*/ 564 w 573"/>
                  <a:gd name="T77" fmla="*/ 28 h 192"/>
                  <a:gd name="T78" fmla="*/ 552 w 573"/>
                  <a:gd name="T79" fmla="*/ 31 h 192"/>
                  <a:gd name="T80" fmla="*/ 542 w 573"/>
                  <a:gd name="T81" fmla="*/ 30 h 192"/>
                  <a:gd name="T82" fmla="*/ 541 w 573"/>
                  <a:gd name="T83" fmla="*/ 29 h 192"/>
                  <a:gd name="T84" fmla="*/ 541 w 573"/>
                  <a:gd name="T85" fmla="*/ 29 h 192"/>
                  <a:gd name="T86" fmla="*/ 389 w 573"/>
                  <a:gd name="T87" fmla="*/ 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3" h="192">
                    <a:moveTo>
                      <a:pt x="32" y="192"/>
                    </a:moveTo>
                    <a:cubicBezTo>
                      <a:pt x="30" y="192"/>
                      <a:pt x="30" y="192"/>
                      <a:pt x="30" y="192"/>
                    </a:cubicBezTo>
                    <a:cubicBezTo>
                      <a:pt x="24" y="190"/>
                      <a:pt x="20" y="184"/>
                      <a:pt x="16" y="178"/>
                    </a:cubicBezTo>
                    <a:cubicBezTo>
                      <a:pt x="14" y="175"/>
                      <a:pt x="14" y="175"/>
                      <a:pt x="14" y="175"/>
                    </a:cubicBezTo>
                    <a:cubicBezTo>
                      <a:pt x="9" y="168"/>
                      <a:pt x="4" y="125"/>
                      <a:pt x="2" y="116"/>
                    </a:cubicBezTo>
                    <a:cubicBezTo>
                      <a:pt x="2" y="116"/>
                      <a:pt x="0" y="102"/>
                      <a:pt x="18" y="89"/>
                    </a:cubicBezTo>
                    <a:cubicBezTo>
                      <a:pt x="34" y="78"/>
                      <a:pt x="153" y="27"/>
                      <a:pt x="248" y="13"/>
                    </a:cubicBezTo>
                    <a:cubicBezTo>
                      <a:pt x="294" y="4"/>
                      <a:pt x="342" y="0"/>
                      <a:pt x="389" y="0"/>
                    </a:cubicBezTo>
                    <a:cubicBezTo>
                      <a:pt x="470" y="0"/>
                      <a:pt x="532" y="13"/>
                      <a:pt x="545" y="23"/>
                    </a:cubicBezTo>
                    <a:cubicBezTo>
                      <a:pt x="547" y="24"/>
                      <a:pt x="550" y="24"/>
                      <a:pt x="552" y="24"/>
                    </a:cubicBezTo>
                    <a:cubicBezTo>
                      <a:pt x="560" y="24"/>
                      <a:pt x="563" y="19"/>
                      <a:pt x="563" y="19"/>
                    </a:cubicBezTo>
                    <a:cubicBezTo>
                      <a:pt x="564" y="18"/>
                      <a:pt x="564" y="18"/>
                      <a:pt x="564" y="18"/>
                    </a:cubicBezTo>
                    <a:cubicBezTo>
                      <a:pt x="566" y="18"/>
                      <a:pt x="566" y="18"/>
                      <a:pt x="566" y="18"/>
                    </a:cubicBezTo>
                    <a:cubicBezTo>
                      <a:pt x="567" y="18"/>
                      <a:pt x="569" y="19"/>
                      <a:pt x="571" y="21"/>
                    </a:cubicBezTo>
                    <a:cubicBezTo>
                      <a:pt x="573" y="25"/>
                      <a:pt x="572" y="35"/>
                      <a:pt x="548" y="68"/>
                    </a:cubicBezTo>
                    <a:cubicBezTo>
                      <a:pt x="547" y="70"/>
                      <a:pt x="545" y="73"/>
                      <a:pt x="543" y="76"/>
                    </a:cubicBezTo>
                    <a:cubicBezTo>
                      <a:pt x="534" y="90"/>
                      <a:pt x="527" y="99"/>
                      <a:pt x="521" y="99"/>
                    </a:cubicBezTo>
                    <a:cubicBezTo>
                      <a:pt x="505" y="98"/>
                      <a:pt x="477" y="89"/>
                      <a:pt x="474" y="88"/>
                    </a:cubicBezTo>
                    <a:cubicBezTo>
                      <a:pt x="450" y="82"/>
                      <a:pt x="421" y="80"/>
                      <a:pt x="391" y="80"/>
                    </a:cubicBezTo>
                    <a:cubicBezTo>
                      <a:pt x="355" y="80"/>
                      <a:pt x="317" y="83"/>
                      <a:pt x="281" y="91"/>
                    </a:cubicBezTo>
                    <a:cubicBezTo>
                      <a:pt x="212" y="105"/>
                      <a:pt x="151" y="126"/>
                      <a:pt x="116" y="140"/>
                    </a:cubicBezTo>
                    <a:cubicBezTo>
                      <a:pt x="46" y="166"/>
                      <a:pt x="34" y="190"/>
                      <a:pt x="34" y="190"/>
                    </a:cubicBezTo>
                    <a:lnTo>
                      <a:pt x="32" y="192"/>
                    </a:lnTo>
                    <a:close/>
                    <a:moveTo>
                      <a:pt x="389" y="7"/>
                    </a:moveTo>
                    <a:cubicBezTo>
                      <a:pt x="342" y="7"/>
                      <a:pt x="295" y="11"/>
                      <a:pt x="250" y="20"/>
                    </a:cubicBezTo>
                    <a:cubicBezTo>
                      <a:pt x="155" y="34"/>
                      <a:pt x="38" y="84"/>
                      <a:pt x="21" y="95"/>
                    </a:cubicBezTo>
                    <a:cubicBezTo>
                      <a:pt x="8" y="105"/>
                      <a:pt x="9" y="115"/>
                      <a:pt x="9" y="115"/>
                    </a:cubicBezTo>
                    <a:cubicBezTo>
                      <a:pt x="12" y="140"/>
                      <a:pt x="17" y="168"/>
                      <a:pt x="20" y="171"/>
                    </a:cubicBezTo>
                    <a:cubicBezTo>
                      <a:pt x="22" y="174"/>
                      <a:pt x="22" y="174"/>
                      <a:pt x="22" y="174"/>
                    </a:cubicBezTo>
                    <a:cubicBezTo>
                      <a:pt x="24" y="178"/>
                      <a:pt x="27" y="182"/>
                      <a:pt x="29" y="184"/>
                    </a:cubicBezTo>
                    <a:cubicBezTo>
                      <a:pt x="35" y="176"/>
                      <a:pt x="54" y="155"/>
                      <a:pt x="113" y="134"/>
                    </a:cubicBezTo>
                    <a:cubicBezTo>
                      <a:pt x="148" y="119"/>
                      <a:pt x="211" y="99"/>
                      <a:pt x="280" y="84"/>
                    </a:cubicBezTo>
                    <a:cubicBezTo>
                      <a:pt x="316" y="76"/>
                      <a:pt x="354" y="73"/>
                      <a:pt x="391" y="73"/>
                    </a:cubicBezTo>
                    <a:cubicBezTo>
                      <a:pt x="422" y="73"/>
                      <a:pt x="451" y="75"/>
                      <a:pt x="475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6" y="81"/>
                      <a:pt x="505" y="91"/>
                      <a:pt x="521" y="92"/>
                    </a:cubicBezTo>
                    <a:cubicBezTo>
                      <a:pt x="524" y="91"/>
                      <a:pt x="533" y="78"/>
                      <a:pt x="537" y="72"/>
                    </a:cubicBezTo>
                    <a:cubicBezTo>
                      <a:pt x="539" y="69"/>
                      <a:pt x="541" y="66"/>
                      <a:pt x="542" y="64"/>
                    </a:cubicBezTo>
                    <a:cubicBezTo>
                      <a:pt x="558" y="43"/>
                      <a:pt x="563" y="33"/>
                      <a:pt x="564" y="28"/>
                    </a:cubicBezTo>
                    <a:cubicBezTo>
                      <a:pt x="561" y="30"/>
                      <a:pt x="557" y="31"/>
                      <a:pt x="552" y="31"/>
                    </a:cubicBezTo>
                    <a:cubicBezTo>
                      <a:pt x="549" y="31"/>
                      <a:pt x="545" y="31"/>
                      <a:pt x="542" y="30"/>
                    </a:cubicBezTo>
                    <a:cubicBezTo>
                      <a:pt x="541" y="29"/>
                      <a:pt x="541" y="29"/>
                      <a:pt x="541" y="29"/>
                    </a:cubicBezTo>
                    <a:cubicBezTo>
                      <a:pt x="541" y="29"/>
                      <a:pt x="541" y="29"/>
                      <a:pt x="541" y="29"/>
                    </a:cubicBezTo>
                    <a:cubicBezTo>
                      <a:pt x="531" y="21"/>
                      <a:pt x="472" y="7"/>
                      <a:pt x="389" y="7"/>
                    </a:cubicBez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49" name="Picture 62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1" y="1581"/>
                <a:ext cx="308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" name="Freeform 626"/>
              <p:cNvSpPr>
                <a:spLocks noEditPoints="1"/>
              </p:cNvSpPr>
              <p:nvPr/>
            </p:nvSpPr>
            <p:spPr bwMode="auto">
              <a:xfrm>
                <a:off x="2191" y="1583"/>
                <a:ext cx="291" cy="340"/>
              </a:xfrm>
              <a:custGeom>
                <a:avLst/>
                <a:gdLst>
                  <a:gd name="T0" fmla="*/ 103 w 123"/>
                  <a:gd name="T1" fmla="*/ 144 h 144"/>
                  <a:gd name="T2" fmla="*/ 92 w 123"/>
                  <a:gd name="T3" fmla="*/ 140 h 144"/>
                  <a:gd name="T4" fmla="*/ 92 w 123"/>
                  <a:gd name="T5" fmla="*/ 140 h 144"/>
                  <a:gd name="T6" fmla="*/ 92 w 123"/>
                  <a:gd name="T7" fmla="*/ 140 h 144"/>
                  <a:gd name="T8" fmla="*/ 17 w 123"/>
                  <a:gd name="T9" fmla="*/ 48 h 144"/>
                  <a:gd name="T10" fmla="*/ 1 w 123"/>
                  <a:gd name="T11" fmla="*/ 19 h 144"/>
                  <a:gd name="T12" fmla="*/ 1 w 123"/>
                  <a:gd name="T13" fmla="*/ 19 h 144"/>
                  <a:gd name="T14" fmla="*/ 12 w 123"/>
                  <a:gd name="T15" fmla="*/ 0 h 144"/>
                  <a:gd name="T16" fmla="*/ 13 w 123"/>
                  <a:gd name="T17" fmla="*/ 0 h 144"/>
                  <a:gd name="T18" fmla="*/ 40 w 123"/>
                  <a:gd name="T19" fmla="*/ 2 h 144"/>
                  <a:gd name="T20" fmla="*/ 39 w 123"/>
                  <a:gd name="T21" fmla="*/ 6 h 144"/>
                  <a:gd name="T22" fmla="*/ 43 w 123"/>
                  <a:gd name="T23" fmla="*/ 26 h 144"/>
                  <a:gd name="T24" fmla="*/ 72 w 123"/>
                  <a:gd name="T25" fmla="*/ 54 h 144"/>
                  <a:gd name="T26" fmla="*/ 107 w 123"/>
                  <a:gd name="T27" fmla="*/ 89 h 144"/>
                  <a:gd name="T28" fmla="*/ 122 w 123"/>
                  <a:gd name="T29" fmla="*/ 115 h 144"/>
                  <a:gd name="T30" fmla="*/ 123 w 123"/>
                  <a:gd name="T31" fmla="*/ 116 h 144"/>
                  <a:gd name="T32" fmla="*/ 122 w 123"/>
                  <a:gd name="T33" fmla="*/ 117 h 144"/>
                  <a:gd name="T34" fmla="*/ 117 w 123"/>
                  <a:gd name="T35" fmla="*/ 134 h 144"/>
                  <a:gd name="T36" fmla="*/ 103 w 123"/>
                  <a:gd name="T37" fmla="*/ 144 h 144"/>
                  <a:gd name="T38" fmla="*/ 98 w 123"/>
                  <a:gd name="T39" fmla="*/ 136 h 144"/>
                  <a:gd name="T40" fmla="*/ 103 w 123"/>
                  <a:gd name="T41" fmla="*/ 137 h 144"/>
                  <a:gd name="T42" fmla="*/ 111 w 123"/>
                  <a:gd name="T43" fmla="*/ 130 h 144"/>
                  <a:gd name="T44" fmla="*/ 115 w 123"/>
                  <a:gd name="T45" fmla="*/ 117 h 144"/>
                  <a:gd name="T46" fmla="*/ 101 w 123"/>
                  <a:gd name="T47" fmla="*/ 93 h 144"/>
                  <a:gd name="T48" fmla="*/ 67 w 123"/>
                  <a:gd name="T49" fmla="*/ 59 h 144"/>
                  <a:gd name="T50" fmla="*/ 37 w 123"/>
                  <a:gd name="T51" fmla="*/ 29 h 144"/>
                  <a:gd name="T52" fmla="*/ 32 w 123"/>
                  <a:gd name="T53" fmla="*/ 8 h 144"/>
                  <a:gd name="T54" fmla="*/ 13 w 123"/>
                  <a:gd name="T55" fmla="*/ 7 h 144"/>
                  <a:gd name="T56" fmla="*/ 8 w 123"/>
                  <a:gd name="T57" fmla="*/ 18 h 144"/>
                  <a:gd name="T58" fmla="*/ 21 w 123"/>
                  <a:gd name="T59" fmla="*/ 43 h 144"/>
                  <a:gd name="T60" fmla="*/ 98 w 123"/>
                  <a:gd name="T61" fmla="*/ 1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3" h="144">
                    <a:moveTo>
                      <a:pt x="103" y="144"/>
                    </a:moveTo>
                    <a:cubicBezTo>
                      <a:pt x="97" y="144"/>
                      <a:pt x="93" y="141"/>
                      <a:pt x="92" y="140"/>
                    </a:cubicBezTo>
                    <a:cubicBezTo>
                      <a:pt x="92" y="140"/>
                      <a:pt x="92" y="140"/>
                      <a:pt x="92" y="140"/>
                    </a:cubicBezTo>
                    <a:cubicBezTo>
                      <a:pt x="92" y="140"/>
                      <a:pt x="92" y="140"/>
                      <a:pt x="92" y="140"/>
                    </a:cubicBezTo>
                    <a:cubicBezTo>
                      <a:pt x="78" y="114"/>
                      <a:pt x="26" y="58"/>
                      <a:pt x="17" y="48"/>
                    </a:cubicBezTo>
                    <a:cubicBezTo>
                      <a:pt x="5" y="37"/>
                      <a:pt x="1" y="20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5"/>
                      <a:pt x="8" y="1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11"/>
                      <a:pt x="39" y="19"/>
                      <a:pt x="43" y="26"/>
                    </a:cubicBezTo>
                    <a:cubicBezTo>
                      <a:pt x="45" y="29"/>
                      <a:pt x="59" y="42"/>
                      <a:pt x="72" y="54"/>
                    </a:cubicBezTo>
                    <a:cubicBezTo>
                      <a:pt x="87" y="68"/>
                      <a:pt x="102" y="83"/>
                      <a:pt x="107" y="89"/>
                    </a:cubicBezTo>
                    <a:cubicBezTo>
                      <a:pt x="116" y="101"/>
                      <a:pt x="122" y="115"/>
                      <a:pt x="122" y="115"/>
                    </a:cubicBezTo>
                    <a:cubicBezTo>
                      <a:pt x="123" y="116"/>
                      <a:pt x="123" y="116"/>
                      <a:pt x="123" y="116"/>
                    </a:cubicBezTo>
                    <a:cubicBezTo>
                      <a:pt x="122" y="117"/>
                      <a:pt x="122" y="117"/>
                      <a:pt x="122" y="117"/>
                    </a:cubicBezTo>
                    <a:cubicBezTo>
                      <a:pt x="122" y="117"/>
                      <a:pt x="122" y="126"/>
                      <a:pt x="117" y="134"/>
                    </a:cubicBezTo>
                    <a:cubicBezTo>
                      <a:pt x="112" y="143"/>
                      <a:pt x="107" y="144"/>
                      <a:pt x="103" y="144"/>
                    </a:cubicBezTo>
                    <a:close/>
                    <a:moveTo>
                      <a:pt x="98" y="136"/>
                    </a:moveTo>
                    <a:cubicBezTo>
                      <a:pt x="98" y="136"/>
                      <a:pt x="100" y="137"/>
                      <a:pt x="103" y="137"/>
                    </a:cubicBezTo>
                    <a:cubicBezTo>
                      <a:pt x="106" y="137"/>
                      <a:pt x="109" y="135"/>
                      <a:pt x="111" y="130"/>
                    </a:cubicBezTo>
                    <a:cubicBezTo>
                      <a:pt x="114" y="125"/>
                      <a:pt x="115" y="119"/>
                      <a:pt x="115" y="117"/>
                    </a:cubicBezTo>
                    <a:cubicBezTo>
                      <a:pt x="114" y="114"/>
                      <a:pt x="109" y="103"/>
                      <a:pt x="101" y="93"/>
                    </a:cubicBezTo>
                    <a:cubicBezTo>
                      <a:pt x="97" y="87"/>
                      <a:pt x="81" y="73"/>
                      <a:pt x="67" y="59"/>
                    </a:cubicBezTo>
                    <a:cubicBezTo>
                      <a:pt x="50" y="43"/>
                      <a:pt x="39" y="33"/>
                      <a:pt x="37" y="29"/>
                    </a:cubicBezTo>
                    <a:cubicBezTo>
                      <a:pt x="33" y="23"/>
                      <a:pt x="31" y="15"/>
                      <a:pt x="32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7" y="9"/>
                      <a:pt x="8" y="18"/>
                    </a:cubicBezTo>
                    <a:cubicBezTo>
                      <a:pt x="8" y="20"/>
                      <a:pt x="12" y="34"/>
                      <a:pt x="21" y="43"/>
                    </a:cubicBezTo>
                    <a:cubicBezTo>
                      <a:pt x="32" y="53"/>
                      <a:pt x="83" y="109"/>
                      <a:pt x="98" y="136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51" name="Picture 627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1" y="951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2" name="Freeform 628"/>
              <p:cNvSpPr>
                <a:spLocks noEditPoints="1"/>
              </p:cNvSpPr>
              <p:nvPr/>
            </p:nvSpPr>
            <p:spPr bwMode="auto">
              <a:xfrm>
                <a:off x="3602" y="947"/>
                <a:ext cx="126" cy="135"/>
              </a:xfrm>
              <a:custGeom>
                <a:avLst/>
                <a:gdLst>
                  <a:gd name="T0" fmla="*/ 20 w 53"/>
                  <a:gd name="T1" fmla="*/ 57 h 57"/>
                  <a:gd name="T2" fmla="*/ 25 w 53"/>
                  <a:gd name="T3" fmla="*/ 34 h 57"/>
                  <a:gd name="T4" fmla="*/ 18 w 53"/>
                  <a:gd name="T5" fmla="*/ 35 h 57"/>
                  <a:gd name="T6" fmla="*/ 5 w 53"/>
                  <a:gd name="T7" fmla="*/ 30 h 57"/>
                  <a:gd name="T8" fmla="*/ 2 w 53"/>
                  <a:gd name="T9" fmla="*/ 17 h 57"/>
                  <a:gd name="T10" fmla="*/ 21 w 53"/>
                  <a:gd name="T11" fmla="*/ 2 h 57"/>
                  <a:gd name="T12" fmla="*/ 47 w 53"/>
                  <a:gd name="T13" fmla="*/ 14 h 57"/>
                  <a:gd name="T14" fmla="*/ 44 w 53"/>
                  <a:gd name="T15" fmla="*/ 42 h 57"/>
                  <a:gd name="T16" fmla="*/ 43 w 53"/>
                  <a:gd name="T17" fmla="*/ 43 h 57"/>
                  <a:gd name="T18" fmla="*/ 20 w 53"/>
                  <a:gd name="T19" fmla="*/ 57 h 57"/>
                  <a:gd name="T20" fmla="*/ 34 w 53"/>
                  <a:gd name="T21" fmla="*/ 25 h 57"/>
                  <a:gd name="T22" fmla="*/ 30 w 53"/>
                  <a:gd name="T23" fmla="*/ 43 h 57"/>
                  <a:gd name="T24" fmla="*/ 38 w 53"/>
                  <a:gd name="T25" fmla="*/ 38 h 57"/>
                  <a:gd name="T26" fmla="*/ 41 w 53"/>
                  <a:gd name="T27" fmla="*/ 17 h 57"/>
                  <a:gd name="T28" fmla="*/ 22 w 53"/>
                  <a:gd name="T29" fmla="*/ 9 h 57"/>
                  <a:gd name="T30" fmla="*/ 8 w 53"/>
                  <a:gd name="T31" fmla="*/ 19 h 57"/>
                  <a:gd name="T32" fmla="*/ 9 w 53"/>
                  <a:gd name="T33" fmla="*/ 25 h 57"/>
                  <a:gd name="T34" fmla="*/ 18 w 53"/>
                  <a:gd name="T35" fmla="*/ 28 h 57"/>
                  <a:gd name="T36" fmla="*/ 28 w 53"/>
                  <a:gd name="T37" fmla="*/ 26 h 57"/>
                  <a:gd name="T38" fmla="*/ 34 w 53"/>
                  <a:gd name="T39" fmla="*/ 2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" h="57">
                    <a:moveTo>
                      <a:pt x="20" y="57"/>
                    </a:moveTo>
                    <a:cubicBezTo>
                      <a:pt x="25" y="34"/>
                      <a:pt x="25" y="34"/>
                      <a:pt x="25" y="34"/>
                    </a:cubicBezTo>
                    <a:cubicBezTo>
                      <a:pt x="23" y="34"/>
                      <a:pt x="21" y="35"/>
                      <a:pt x="18" y="35"/>
                    </a:cubicBezTo>
                    <a:cubicBezTo>
                      <a:pt x="12" y="35"/>
                      <a:pt x="8" y="33"/>
                      <a:pt x="5" y="30"/>
                    </a:cubicBezTo>
                    <a:cubicBezTo>
                      <a:pt x="1" y="27"/>
                      <a:pt x="0" y="22"/>
                      <a:pt x="2" y="17"/>
                    </a:cubicBezTo>
                    <a:cubicBezTo>
                      <a:pt x="4" y="9"/>
                      <a:pt x="12" y="3"/>
                      <a:pt x="21" y="2"/>
                    </a:cubicBezTo>
                    <a:cubicBezTo>
                      <a:pt x="32" y="0"/>
                      <a:pt x="42" y="5"/>
                      <a:pt x="47" y="14"/>
                    </a:cubicBezTo>
                    <a:cubicBezTo>
                      <a:pt x="50" y="19"/>
                      <a:pt x="53" y="29"/>
                      <a:pt x="44" y="42"/>
                    </a:cubicBezTo>
                    <a:cubicBezTo>
                      <a:pt x="43" y="43"/>
                      <a:pt x="43" y="43"/>
                      <a:pt x="43" y="43"/>
                    </a:cubicBezTo>
                    <a:lnTo>
                      <a:pt x="20" y="57"/>
                    </a:lnTo>
                    <a:close/>
                    <a:moveTo>
                      <a:pt x="34" y="25"/>
                    </a:moveTo>
                    <a:cubicBezTo>
                      <a:pt x="30" y="43"/>
                      <a:pt x="30" y="43"/>
                      <a:pt x="30" y="43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3" y="30"/>
                      <a:pt x="44" y="23"/>
                      <a:pt x="41" y="17"/>
                    </a:cubicBezTo>
                    <a:cubicBezTo>
                      <a:pt x="37" y="11"/>
                      <a:pt x="30" y="7"/>
                      <a:pt x="22" y="9"/>
                    </a:cubicBezTo>
                    <a:cubicBezTo>
                      <a:pt x="14" y="10"/>
                      <a:pt x="9" y="15"/>
                      <a:pt x="8" y="19"/>
                    </a:cubicBezTo>
                    <a:cubicBezTo>
                      <a:pt x="7" y="21"/>
                      <a:pt x="8" y="24"/>
                      <a:pt x="9" y="25"/>
                    </a:cubicBezTo>
                    <a:cubicBezTo>
                      <a:pt x="11" y="27"/>
                      <a:pt x="14" y="28"/>
                      <a:pt x="18" y="28"/>
                    </a:cubicBezTo>
                    <a:cubicBezTo>
                      <a:pt x="23" y="28"/>
                      <a:pt x="28" y="26"/>
                      <a:pt x="28" y="26"/>
                    </a:cubicBezTo>
                    <a:lnTo>
                      <a:pt x="34" y="25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629"/>
              <p:cNvSpPr>
                <a:spLocks/>
              </p:cNvSpPr>
              <p:nvPr/>
            </p:nvSpPr>
            <p:spPr bwMode="auto">
              <a:xfrm>
                <a:off x="3614" y="1001"/>
                <a:ext cx="54" cy="90"/>
              </a:xfrm>
              <a:custGeom>
                <a:avLst/>
                <a:gdLst>
                  <a:gd name="T0" fmla="*/ 0 w 23"/>
                  <a:gd name="T1" fmla="*/ 0 h 38"/>
                  <a:gd name="T2" fmla="*/ 0 w 23"/>
                  <a:gd name="T3" fmla="*/ 38 h 38"/>
                  <a:gd name="T4" fmla="*/ 21 w 23"/>
                  <a:gd name="T5" fmla="*/ 28 h 38"/>
                  <a:gd name="T6" fmla="*/ 23 w 23"/>
                  <a:gd name="T7" fmla="*/ 8 h 38"/>
                  <a:gd name="T8" fmla="*/ 0 w 23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8" y="9"/>
                      <a:pt x="0" y="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630"/>
              <p:cNvSpPr>
                <a:spLocks noEditPoints="1"/>
              </p:cNvSpPr>
              <p:nvPr/>
            </p:nvSpPr>
            <p:spPr bwMode="auto">
              <a:xfrm>
                <a:off x="3605" y="980"/>
                <a:ext cx="73" cy="123"/>
              </a:xfrm>
              <a:custGeom>
                <a:avLst/>
                <a:gdLst>
                  <a:gd name="T0" fmla="*/ 1 w 31"/>
                  <a:gd name="T1" fmla="*/ 52 h 52"/>
                  <a:gd name="T2" fmla="*/ 0 w 31"/>
                  <a:gd name="T3" fmla="*/ 0 h 52"/>
                  <a:gd name="T4" fmla="*/ 7 w 31"/>
                  <a:gd name="T5" fmla="*/ 6 h 52"/>
                  <a:gd name="T6" fmla="*/ 27 w 31"/>
                  <a:gd name="T7" fmla="*/ 13 h 52"/>
                  <a:gd name="T8" fmla="*/ 31 w 31"/>
                  <a:gd name="T9" fmla="*/ 13 h 52"/>
                  <a:gd name="T10" fmla="*/ 28 w 31"/>
                  <a:gd name="T11" fmla="*/ 39 h 52"/>
                  <a:gd name="T12" fmla="*/ 1 w 31"/>
                  <a:gd name="T13" fmla="*/ 52 h 52"/>
                  <a:gd name="T14" fmla="*/ 8 w 31"/>
                  <a:gd name="T15" fmla="*/ 16 h 52"/>
                  <a:gd name="T16" fmla="*/ 8 w 31"/>
                  <a:gd name="T17" fmla="*/ 41 h 52"/>
                  <a:gd name="T18" fmla="*/ 22 w 31"/>
                  <a:gd name="T19" fmla="*/ 35 h 52"/>
                  <a:gd name="T20" fmla="*/ 24 w 31"/>
                  <a:gd name="T21" fmla="*/ 20 h 52"/>
                  <a:gd name="T22" fmla="*/ 8 w 31"/>
                  <a:gd name="T23" fmla="*/ 1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52">
                    <a:moveTo>
                      <a:pt x="1" y="5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4" y="14"/>
                      <a:pt x="27" y="13"/>
                      <a:pt x="27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28" y="39"/>
                      <a:pt x="28" y="39"/>
                      <a:pt x="28" y="39"/>
                    </a:cubicBezTo>
                    <a:lnTo>
                      <a:pt x="1" y="52"/>
                    </a:lnTo>
                    <a:close/>
                    <a:moveTo>
                      <a:pt x="8" y="16"/>
                    </a:moveTo>
                    <a:cubicBezTo>
                      <a:pt x="8" y="41"/>
                      <a:pt x="8" y="41"/>
                      <a:pt x="8" y="41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0" y="20"/>
                      <a:pt x="13" y="19"/>
                      <a:pt x="8" y="16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55" name="Picture 631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2" y="997"/>
                <a:ext cx="436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5" name="Freeform 632"/>
              <p:cNvSpPr>
                <a:spLocks noEditPoints="1"/>
              </p:cNvSpPr>
              <p:nvPr/>
            </p:nvSpPr>
            <p:spPr bwMode="auto">
              <a:xfrm>
                <a:off x="3295" y="997"/>
                <a:ext cx="433" cy="333"/>
              </a:xfrm>
              <a:custGeom>
                <a:avLst/>
                <a:gdLst>
                  <a:gd name="T0" fmla="*/ 57 w 183"/>
                  <a:gd name="T1" fmla="*/ 141 h 141"/>
                  <a:gd name="T2" fmla="*/ 62 w 183"/>
                  <a:gd name="T3" fmla="*/ 134 h 141"/>
                  <a:gd name="T4" fmla="*/ 71 w 183"/>
                  <a:gd name="T5" fmla="*/ 109 h 141"/>
                  <a:gd name="T6" fmla="*/ 66 w 183"/>
                  <a:gd name="T7" fmla="*/ 103 h 141"/>
                  <a:gd name="T8" fmla="*/ 52 w 183"/>
                  <a:gd name="T9" fmla="*/ 97 h 141"/>
                  <a:gd name="T10" fmla="*/ 19 w 183"/>
                  <a:gd name="T11" fmla="*/ 82 h 141"/>
                  <a:gd name="T12" fmla="*/ 17 w 183"/>
                  <a:gd name="T13" fmla="*/ 80 h 141"/>
                  <a:gd name="T14" fmla="*/ 7 w 183"/>
                  <a:gd name="T15" fmla="*/ 56 h 141"/>
                  <a:gd name="T16" fmla="*/ 9 w 183"/>
                  <a:gd name="T17" fmla="*/ 53 h 141"/>
                  <a:gd name="T18" fmla="*/ 59 w 183"/>
                  <a:gd name="T19" fmla="*/ 45 h 141"/>
                  <a:gd name="T20" fmla="*/ 84 w 183"/>
                  <a:gd name="T21" fmla="*/ 46 h 141"/>
                  <a:gd name="T22" fmla="*/ 144 w 183"/>
                  <a:gd name="T23" fmla="*/ 30 h 141"/>
                  <a:gd name="T24" fmla="*/ 173 w 183"/>
                  <a:gd name="T25" fmla="*/ 3 h 141"/>
                  <a:gd name="T26" fmla="*/ 174 w 183"/>
                  <a:gd name="T27" fmla="*/ 0 h 141"/>
                  <a:gd name="T28" fmla="*/ 177 w 183"/>
                  <a:gd name="T29" fmla="*/ 1 h 141"/>
                  <a:gd name="T30" fmla="*/ 180 w 183"/>
                  <a:gd name="T31" fmla="*/ 3 h 141"/>
                  <a:gd name="T32" fmla="*/ 175 w 183"/>
                  <a:gd name="T33" fmla="*/ 33 h 141"/>
                  <a:gd name="T34" fmla="*/ 163 w 183"/>
                  <a:gd name="T35" fmla="*/ 88 h 141"/>
                  <a:gd name="T36" fmla="*/ 141 w 183"/>
                  <a:gd name="T37" fmla="*/ 124 h 141"/>
                  <a:gd name="T38" fmla="*/ 105 w 183"/>
                  <a:gd name="T39" fmla="*/ 131 h 141"/>
                  <a:gd name="T40" fmla="*/ 66 w 183"/>
                  <a:gd name="T41" fmla="*/ 139 h 141"/>
                  <a:gd name="T42" fmla="*/ 57 w 183"/>
                  <a:gd name="T43" fmla="*/ 141 h 141"/>
                  <a:gd name="T44" fmla="*/ 14 w 183"/>
                  <a:gd name="T45" fmla="*/ 58 h 141"/>
                  <a:gd name="T46" fmla="*/ 13 w 183"/>
                  <a:gd name="T47" fmla="*/ 59 h 141"/>
                  <a:gd name="T48" fmla="*/ 21 w 183"/>
                  <a:gd name="T49" fmla="*/ 74 h 141"/>
                  <a:gd name="T50" fmla="*/ 23 w 183"/>
                  <a:gd name="T51" fmla="*/ 76 h 141"/>
                  <a:gd name="T52" fmla="*/ 54 w 183"/>
                  <a:gd name="T53" fmla="*/ 91 h 141"/>
                  <a:gd name="T54" fmla="*/ 69 w 183"/>
                  <a:gd name="T55" fmla="*/ 97 h 141"/>
                  <a:gd name="T56" fmla="*/ 78 w 183"/>
                  <a:gd name="T57" fmla="*/ 107 h 141"/>
                  <a:gd name="T58" fmla="*/ 72 w 183"/>
                  <a:gd name="T59" fmla="*/ 131 h 141"/>
                  <a:gd name="T60" fmla="*/ 104 w 183"/>
                  <a:gd name="T61" fmla="*/ 124 h 141"/>
                  <a:gd name="T62" fmla="*/ 139 w 183"/>
                  <a:gd name="T63" fmla="*/ 117 h 141"/>
                  <a:gd name="T64" fmla="*/ 156 w 183"/>
                  <a:gd name="T65" fmla="*/ 88 h 141"/>
                  <a:gd name="T66" fmla="*/ 168 w 183"/>
                  <a:gd name="T67" fmla="*/ 30 h 141"/>
                  <a:gd name="T68" fmla="*/ 172 w 183"/>
                  <a:gd name="T69" fmla="*/ 19 h 141"/>
                  <a:gd name="T70" fmla="*/ 147 w 183"/>
                  <a:gd name="T71" fmla="*/ 36 h 141"/>
                  <a:gd name="T72" fmla="*/ 84 w 183"/>
                  <a:gd name="T73" fmla="*/ 53 h 141"/>
                  <a:gd name="T74" fmla="*/ 84 w 183"/>
                  <a:gd name="T75" fmla="*/ 53 h 141"/>
                  <a:gd name="T76" fmla="*/ 84 w 183"/>
                  <a:gd name="T77" fmla="*/ 53 h 141"/>
                  <a:gd name="T78" fmla="*/ 59 w 183"/>
                  <a:gd name="T79" fmla="*/ 52 h 141"/>
                  <a:gd name="T80" fmla="*/ 14 w 183"/>
                  <a:gd name="T81" fmla="*/ 5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3" h="141">
                    <a:moveTo>
                      <a:pt x="57" y="141"/>
                    </a:moveTo>
                    <a:cubicBezTo>
                      <a:pt x="62" y="134"/>
                      <a:pt x="62" y="134"/>
                      <a:pt x="62" y="134"/>
                    </a:cubicBezTo>
                    <a:cubicBezTo>
                      <a:pt x="65" y="130"/>
                      <a:pt x="73" y="117"/>
                      <a:pt x="71" y="109"/>
                    </a:cubicBezTo>
                    <a:cubicBezTo>
                      <a:pt x="70" y="106"/>
                      <a:pt x="69" y="104"/>
                      <a:pt x="66" y="103"/>
                    </a:cubicBezTo>
                    <a:cubicBezTo>
                      <a:pt x="61" y="101"/>
                      <a:pt x="56" y="99"/>
                      <a:pt x="52" y="97"/>
                    </a:cubicBezTo>
                    <a:cubicBezTo>
                      <a:pt x="39" y="91"/>
                      <a:pt x="26" y="86"/>
                      <a:pt x="19" y="82"/>
                    </a:cubicBezTo>
                    <a:cubicBezTo>
                      <a:pt x="19" y="81"/>
                      <a:pt x="18" y="81"/>
                      <a:pt x="17" y="80"/>
                    </a:cubicBezTo>
                    <a:cubicBezTo>
                      <a:pt x="9" y="75"/>
                      <a:pt x="0" y="70"/>
                      <a:pt x="7" y="56"/>
                    </a:cubicBezTo>
                    <a:cubicBezTo>
                      <a:pt x="7" y="55"/>
                      <a:pt x="8" y="54"/>
                      <a:pt x="9" y="53"/>
                    </a:cubicBezTo>
                    <a:cubicBezTo>
                      <a:pt x="14" y="48"/>
                      <a:pt x="31" y="45"/>
                      <a:pt x="59" y="45"/>
                    </a:cubicBezTo>
                    <a:cubicBezTo>
                      <a:pt x="67" y="45"/>
                      <a:pt x="75" y="46"/>
                      <a:pt x="84" y="46"/>
                    </a:cubicBezTo>
                    <a:cubicBezTo>
                      <a:pt x="87" y="45"/>
                      <a:pt x="119" y="40"/>
                      <a:pt x="144" y="30"/>
                    </a:cubicBezTo>
                    <a:cubicBezTo>
                      <a:pt x="157" y="25"/>
                      <a:pt x="166" y="21"/>
                      <a:pt x="173" y="3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7" y="1"/>
                      <a:pt x="177" y="1"/>
                      <a:pt x="177" y="1"/>
                    </a:cubicBezTo>
                    <a:cubicBezTo>
                      <a:pt x="178" y="1"/>
                      <a:pt x="179" y="1"/>
                      <a:pt x="180" y="3"/>
                    </a:cubicBezTo>
                    <a:cubicBezTo>
                      <a:pt x="182" y="6"/>
                      <a:pt x="183" y="12"/>
                      <a:pt x="175" y="33"/>
                    </a:cubicBezTo>
                    <a:cubicBezTo>
                      <a:pt x="168" y="51"/>
                      <a:pt x="162" y="77"/>
                      <a:pt x="163" y="88"/>
                    </a:cubicBezTo>
                    <a:cubicBezTo>
                      <a:pt x="164" y="106"/>
                      <a:pt x="156" y="121"/>
                      <a:pt x="141" y="124"/>
                    </a:cubicBezTo>
                    <a:cubicBezTo>
                      <a:pt x="135" y="125"/>
                      <a:pt x="120" y="128"/>
                      <a:pt x="105" y="131"/>
                    </a:cubicBezTo>
                    <a:cubicBezTo>
                      <a:pt x="89" y="135"/>
                      <a:pt x="71" y="138"/>
                      <a:pt x="66" y="139"/>
                    </a:cubicBezTo>
                    <a:lnTo>
                      <a:pt x="57" y="141"/>
                    </a:lnTo>
                    <a:close/>
                    <a:moveTo>
                      <a:pt x="14" y="58"/>
                    </a:moveTo>
                    <a:cubicBezTo>
                      <a:pt x="13" y="59"/>
                      <a:pt x="13" y="59"/>
                      <a:pt x="13" y="59"/>
                    </a:cubicBezTo>
                    <a:cubicBezTo>
                      <a:pt x="9" y="67"/>
                      <a:pt x="12" y="69"/>
                      <a:pt x="21" y="74"/>
                    </a:cubicBezTo>
                    <a:cubicBezTo>
                      <a:pt x="22" y="75"/>
                      <a:pt x="22" y="75"/>
                      <a:pt x="23" y="76"/>
                    </a:cubicBezTo>
                    <a:cubicBezTo>
                      <a:pt x="29" y="80"/>
                      <a:pt x="42" y="85"/>
                      <a:pt x="54" y="91"/>
                    </a:cubicBezTo>
                    <a:cubicBezTo>
                      <a:pt x="59" y="93"/>
                      <a:pt x="64" y="95"/>
                      <a:pt x="69" y="97"/>
                    </a:cubicBezTo>
                    <a:cubicBezTo>
                      <a:pt x="73" y="99"/>
                      <a:pt x="77" y="102"/>
                      <a:pt x="78" y="107"/>
                    </a:cubicBezTo>
                    <a:cubicBezTo>
                      <a:pt x="80" y="115"/>
                      <a:pt x="76" y="124"/>
                      <a:pt x="72" y="131"/>
                    </a:cubicBezTo>
                    <a:cubicBezTo>
                      <a:pt x="80" y="129"/>
                      <a:pt x="92" y="127"/>
                      <a:pt x="104" y="124"/>
                    </a:cubicBezTo>
                    <a:cubicBezTo>
                      <a:pt x="119" y="121"/>
                      <a:pt x="133" y="118"/>
                      <a:pt x="139" y="117"/>
                    </a:cubicBezTo>
                    <a:cubicBezTo>
                      <a:pt x="151" y="115"/>
                      <a:pt x="157" y="103"/>
                      <a:pt x="156" y="88"/>
                    </a:cubicBezTo>
                    <a:cubicBezTo>
                      <a:pt x="155" y="76"/>
                      <a:pt x="162" y="48"/>
                      <a:pt x="168" y="30"/>
                    </a:cubicBezTo>
                    <a:cubicBezTo>
                      <a:pt x="170" y="26"/>
                      <a:pt x="171" y="22"/>
                      <a:pt x="172" y="19"/>
                    </a:cubicBezTo>
                    <a:cubicBezTo>
                      <a:pt x="165" y="29"/>
                      <a:pt x="157" y="32"/>
                      <a:pt x="147" y="36"/>
                    </a:cubicBezTo>
                    <a:cubicBezTo>
                      <a:pt x="119" y="47"/>
                      <a:pt x="86" y="53"/>
                      <a:pt x="84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5" y="53"/>
                      <a:pt x="67" y="52"/>
                      <a:pt x="59" y="52"/>
                    </a:cubicBezTo>
                    <a:cubicBezTo>
                      <a:pt x="22" y="52"/>
                      <a:pt x="15" y="57"/>
                      <a:pt x="14" y="5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657" name="Picture 633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" y="1127"/>
                <a:ext cx="217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6" name="Freeform 634"/>
              <p:cNvSpPr>
                <a:spLocks noEditPoints="1"/>
              </p:cNvSpPr>
              <p:nvPr/>
            </p:nvSpPr>
            <p:spPr bwMode="auto">
              <a:xfrm>
                <a:off x="3276" y="1131"/>
                <a:ext cx="213" cy="164"/>
              </a:xfrm>
              <a:custGeom>
                <a:avLst/>
                <a:gdLst>
                  <a:gd name="T0" fmla="*/ 70 w 90"/>
                  <a:gd name="T1" fmla="*/ 69 h 69"/>
                  <a:gd name="T2" fmla="*/ 70 w 90"/>
                  <a:gd name="T3" fmla="*/ 69 h 69"/>
                  <a:gd name="T4" fmla="*/ 68 w 90"/>
                  <a:gd name="T5" fmla="*/ 69 h 69"/>
                  <a:gd name="T6" fmla="*/ 3 w 90"/>
                  <a:gd name="T7" fmla="*/ 45 h 69"/>
                  <a:gd name="T8" fmla="*/ 0 w 90"/>
                  <a:gd name="T9" fmla="*/ 43 h 69"/>
                  <a:gd name="T10" fmla="*/ 14 w 90"/>
                  <a:gd name="T11" fmla="*/ 2 h 69"/>
                  <a:gd name="T12" fmla="*/ 14 w 90"/>
                  <a:gd name="T13" fmla="*/ 0 h 69"/>
                  <a:gd name="T14" fmla="*/ 21 w 90"/>
                  <a:gd name="T15" fmla="*/ 3 h 69"/>
                  <a:gd name="T16" fmla="*/ 20 w 90"/>
                  <a:gd name="T17" fmla="*/ 4 h 69"/>
                  <a:gd name="T18" fmla="*/ 34 w 90"/>
                  <a:gd name="T19" fmla="*/ 17 h 69"/>
                  <a:gd name="T20" fmla="*/ 38 w 90"/>
                  <a:gd name="T21" fmla="*/ 20 h 69"/>
                  <a:gd name="T22" fmla="*/ 51 w 90"/>
                  <a:gd name="T23" fmla="*/ 26 h 69"/>
                  <a:gd name="T24" fmla="*/ 80 w 90"/>
                  <a:gd name="T25" fmla="*/ 41 h 69"/>
                  <a:gd name="T26" fmla="*/ 88 w 90"/>
                  <a:gd name="T27" fmla="*/ 58 h 69"/>
                  <a:gd name="T28" fmla="*/ 70 w 90"/>
                  <a:gd name="T29" fmla="*/ 69 h 69"/>
                  <a:gd name="T30" fmla="*/ 8 w 90"/>
                  <a:gd name="T31" fmla="*/ 39 h 69"/>
                  <a:gd name="T32" fmla="*/ 69 w 90"/>
                  <a:gd name="T33" fmla="*/ 62 h 69"/>
                  <a:gd name="T34" fmla="*/ 82 w 90"/>
                  <a:gd name="T35" fmla="*/ 56 h 69"/>
                  <a:gd name="T36" fmla="*/ 76 w 90"/>
                  <a:gd name="T37" fmla="*/ 47 h 69"/>
                  <a:gd name="T38" fmla="*/ 48 w 90"/>
                  <a:gd name="T39" fmla="*/ 32 h 69"/>
                  <a:gd name="T40" fmla="*/ 34 w 90"/>
                  <a:gd name="T41" fmla="*/ 26 h 69"/>
                  <a:gd name="T42" fmla="*/ 31 w 90"/>
                  <a:gd name="T43" fmla="*/ 23 h 69"/>
                  <a:gd name="T44" fmla="*/ 17 w 90"/>
                  <a:gd name="T45" fmla="*/ 13 h 69"/>
                  <a:gd name="T46" fmla="*/ 8 w 90"/>
                  <a:gd name="T47" fmla="*/ 3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0" h="69">
                    <a:moveTo>
                      <a:pt x="70" y="69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70" y="69"/>
                      <a:pt x="69" y="69"/>
                      <a:pt x="68" y="69"/>
                    </a:cubicBezTo>
                    <a:cubicBezTo>
                      <a:pt x="58" y="68"/>
                      <a:pt x="8" y="47"/>
                      <a:pt x="3" y="4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8"/>
                      <a:pt x="28" y="13"/>
                      <a:pt x="34" y="17"/>
                    </a:cubicBezTo>
                    <a:cubicBezTo>
                      <a:pt x="36" y="18"/>
                      <a:pt x="37" y="19"/>
                      <a:pt x="38" y="20"/>
                    </a:cubicBezTo>
                    <a:cubicBezTo>
                      <a:pt x="41" y="22"/>
                      <a:pt x="46" y="24"/>
                      <a:pt x="51" y="26"/>
                    </a:cubicBezTo>
                    <a:cubicBezTo>
                      <a:pt x="59" y="29"/>
                      <a:pt x="69" y="34"/>
                      <a:pt x="80" y="41"/>
                    </a:cubicBezTo>
                    <a:cubicBezTo>
                      <a:pt x="89" y="48"/>
                      <a:pt x="90" y="54"/>
                      <a:pt x="88" y="58"/>
                    </a:cubicBezTo>
                    <a:cubicBezTo>
                      <a:pt x="86" y="65"/>
                      <a:pt x="78" y="69"/>
                      <a:pt x="70" y="69"/>
                    </a:cubicBezTo>
                    <a:close/>
                    <a:moveTo>
                      <a:pt x="8" y="39"/>
                    </a:moveTo>
                    <a:cubicBezTo>
                      <a:pt x="25" y="46"/>
                      <a:pt x="62" y="61"/>
                      <a:pt x="69" y="62"/>
                    </a:cubicBezTo>
                    <a:cubicBezTo>
                      <a:pt x="74" y="63"/>
                      <a:pt x="81" y="60"/>
                      <a:pt x="82" y="56"/>
                    </a:cubicBezTo>
                    <a:cubicBezTo>
                      <a:pt x="83" y="53"/>
                      <a:pt x="78" y="49"/>
                      <a:pt x="76" y="47"/>
                    </a:cubicBezTo>
                    <a:cubicBezTo>
                      <a:pt x="66" y="40"/>
                      <a:pt x="57" y="36"/>
                      <a:pt x="48" y="32"/>
                    </a:cubicBezTo>
                    <a:cubicBezTo>
                      <a:pt x="43" y="30"/>
                      <a:pt x="38" y="28"/>
                      <a:pt x="34" y="26"/>
                    </a:cubicBezTo>
                    <a:cubicBezTo>
                      <a:pt x="33" y="25"/>
                      <a:pt x="32" y="24"/>
                      <a:pt x="31" y="23"/>
                    </a:cubicBezTo>
                    <a:cubicBezTo>
                      <a:pt x="26" y="20"/>
                      <a:pt x="21" y="17"/>
                      <a:pt x="17" y="13"/>
                    </a:cubicBezTo>
                    <a:lnTo>
                      <a:pt x="8" y="3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635"/>
              <p:cNvSpPr>
                <a:spLocks/>
              </p:cNvSpPr>
              <p:nvPr/>
            </p:nvSpPr>
            <p:spPr bwMode="auto">
              <a:xfrm>
                <a:off x="2151" y="1181"/>
                <a:ext cx="1357" cy="475"/>
              </a:xfrm>
              <a:custGeom>
                <a:avLst/>
                <a:gdLst>
                  <a:gd name="T0" fmla="*/ 27 w 574"/>
                  <a:gd name="T1" fmla="*/ 201 h 201"/>
                  <a:gd name="T2" fmla="*/ 111 w 574"/>
                  <a:gd name="T3" fmla="*/ 150 h 201"/>
                  <a:gd name="T4" fmla="*/ 277 w 574"/>
                  <a:gd name="T5" fmla="*/ 100 h 201"/>
                  <a:gd name="T6" fmla="*/ 471 w 574"/>
                  <a:gd name="T7" fmla="*/ 97 h 201"/>
                  <a:gd name="T8" fmla="*/ 517 w 574"/>
                  <a:gd name="T9" fmla="*/ 109 h 201"/>
                  <a:gd name="T10" fmla="*/ 542 w 574"/>
                  <a:gd name="T11" fmla="*/ 79 h 201"/>
                  <a:gd name="T12" fmla="*/ 562 w 574"/>
                  <a:gd name="T13" fmla="*/ 34 h 201"/>
                  <a:gd name="T14" fmla="*/ 540 w 574"/>
                  <a:gd name="T15" fmla="*/ 39 h 201"/>
                  <a:gd name="T16" fmla="*/ 245 w 574"/>
                  <a:gd name="T17" fmla="*/ 29 h 201"/>
                  <a:gd name="T18" fmla="*/ 16 w 574"/>
                  <a:gd name="T19" fmla="*/ 105 h 201"/>
                  <a:gd name="T20" fmla="*/ 2 w 574"/>
                  <a:gd name="T21" fmla="*/ 129 h 201"/>
                  <a:gd name="T22" fmla="*/ 13 w 574"/>
                  <a:gd name="T23" fmla="*/ 186 h 201"/>
                  <a:gd name="T24" fmla="*/ 27 w 574"/>
                  <a:gd name="T25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4" h="201">
                    <a:moveTo>
                      <a:pt x="27" y="201"/>
                    </a:moveTo>
                    <a:cubicBezTo>
                      <a:pt x="27" y="201"/>
                      <a:pt x="38" y="176"/>
                      <a:pt x="111" y="150"/>
                    </a:cubicBezTo>
                    <a:cubicBezTo>
                      <a:pt x="150" y="134"/>
                      <a:pt x="212" y="114"/>
                      <a:pt x="277" y="100"/>
                    </a:cubicBezTo>
                    <a:cubicBezTo>
                      <a:pt x="345" y="86"/>
                      <a:pt x="419" y="86"/>
                      <a:pt x="471" y="97"/>
                    </a:cubicBezTo>
                    <a:cubicBezTo>
                      <a:pt x="471" y="97"/>
                      <a:pt x="501" y="108"/>
                      <a:pt x="517" y="109"/>
                    </a:cubicBezTo>
                    <a:cubicBezTo>
                      <a:pt x="524" y="109"/>
                      <a:pt x="535" y="88"/>
                      <a:pt x="542" y="79"/>
                    </a:cubicBezTo>
                    <a:cubicBezTo>
                      <a:pt x="574" y="35"/>
                      <a:pt x="562" y="34"/>
                      <a:pt x="562" y="34"/>
                    </a:cubicBezTo>
                    <a:cubicBezTo>
                      <a:pt x="562" y="34"/>
                      <a:pt x="556" y="45"/>
                      <a:pt x="540" y="39"/>
                    </a:cubicBezTo>
                    <a:cubicBezTo>
                      <a:pt x="524" y="27"/>
                      <a:pt x="399" y="0"/>
                      <a:pt x="245" y="29"/>
                    </a:cubicBezTo>
                    <a:cubicBezTo>
                      <a:pt x="150" y="44"/>
                      <a:pt x="32" y="94"/>
                      <a:pt x="16" y="105"/>
                    </a:cubicBezTo>
                    <a:cubicBezTo>
                      <a:pt x="0" y="116"/>
                      <a:pt x="2" y="129"/>
                      <a:pt x="2" y="129"/>
                    </a:cubicBezTo>
                    <a:cubicBezTo>
                      <a:pt x="2" y="129"/>
                      <a:pt x="9" y="180"/>
                      <a:pt x="13" y="186"/>
                    </a:cubicBezTo>
                    <a:cubicBezTo>
                      <a:pt x="18" y="193"/>
                      <a:pt x="22" y="200"/>
                      <a:pt x="27" y="20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636"/>
              <p:cNvSpPr>
                <a:spLocks noEditPoints="1"/>
              </p:cNvSpPr>
              <p:nvPr/>
            </p:nvSpPr>
            <p:spPr bwMode="auto">
              <a:xfrm>
                <a:off x="2141" y="1212"/>
                <a:ext cx="1355" cy="456"/>
              </a:xfrm>
              <a:custGeom>
                <a:avLst/>
                <a:gdLst>
                  <a:gd name="T0" fmla="*/ 33 w 573"/>
                  <a:gd name="T1" fmla="*/ 193 h 193"/>
                  <a:gd name="T2" fmla="*/ 30 w 573"/>
                  <a:gd name="T3" fmla="*/ 192 h 193"/>
                  <a:gd name="T4" fmla="*/ 16 w 573"/>
                  <a:gd name="T5" fmla="*/ 178 h 193"/>
                  <a:gd name="T6" fmla="*/ 14 w 573"/>
                  <a:gd name="T7" fmla="*/ 175 h 193"/>
                  <a:gd name="T8" fmla="*/ 3 w 573"/>
                  <a:gd name="T9" fmla="*/ 116 h 193"/>
                  <a:gd name="T10" fmla="*/ 18 w 573"/>
                  <a:gd name="T11" fmla="*/ 89 h 193"/>
                  <a:gd name="T12" fmla="*/ 249 w 573"/>
                  <a:gd name="T13" fmla="*/ 13 h 193"/>
                  <a:gd name="T14" fmla="*/ 389 w 573"/>
                  <a:gd name="T15" fmla="*/ 0 h 193"/>
                  <a:gd name="T16" fmla="*/ 545 w 573"/>
                  <a:gd name="T17" fmla="*/ 23 h 193"/>
                  <a:gd name="T18" fmla="*/ 552 w 573"/>
                  <a:gd name="T19" fmla="*/ 24 h 193"/>
                  <a:gd name="T20" fmla="*/ 563 w 573"/>
                  <a:gd name="T21" fmla="*/ 19 h 193"/>
                  <a:gd name="T22" fmla="*/ 564 w 573"/>
                  <a:gd name="T23" fmla="*/ 18 h 193"/>
                  <a:gd name="T24" fmla="*/ 566 w 573"/>
                  <a:gd name="T25" fmla="*/ 18 h 193"/>
                  <a:gd name="T26" fmla="*/ 571 w 573"/>
                  <a:gd name="T27" fmla="*/ 21 h 193"/>
                  <a:gd name="T28" fmla="*/ 548 w 573"/>
                  <a:gd name="T29" fmla="*/ 68 h 193"/>
                  <a:gd name="T30" fmla="*/ 543 w 573"/>
                  <a:gd name="T31" fmla="*/ 76 h 193"/>
                  <a:gd name="T32" fmla="*/ 521 w 573"/>
                  <a:gd name="T33" fmla="*/ 99 h 193"/>
                  <a:gd name="T34" fmla="*/ 474 w 573"/>
                  <a:gd name="T35" fmla="*/ 88 h 193"/>
                  <a:gd name="T36" fmla="*/ 391 w 573"/>
                  <a:gd name="T37" fmla="*/ 80 h 193"/>
                  <a:gd name="T38" fmla="*/ 282 w 573"/>
                  <a:gd name="T39" fmla="*/ 91 h 193"/>
                  <a:gd name="T40" fmla="*/ 116 w 573"/>
                  <a:gd name="T41" fmla="*/ 140 h 193"/>
                  <a:gd name="T42" fmla="*/ 34 w 573"/>
                  <a:gd name="T43" fmla="*/ 190 h 193"/>
                  <a:gd name="T44" fmla="*/ 33 w 573"/>
                  <a:gd name="T45" fmla="*/ 193 h 193"/>
                  <a:gd name="T46" fmla="*/ 389 w 573"/>
                  <a:gd name="T47" fmla="*/ 7 h 193"/>
                  <a:gd name="T48" fmla="*/ 250 w 573"/>
                  <a:gd name="T49" fmla="*/ 20 h 193"/>
                  <a:gd name="T50" fmla="*/ 22 w 573"/>
                  <a:gd name="T51" fmla="*/ 95 h 193"/>
                  <a:gd name="T52" fmla="*/ 10 w 573"/>
                  <a:gd name="T53" fmla="*/ 115 h 193"/>
                  <a:gd name="T54" fmla="*/ 20 w 573"/>
                  <a:gd name="T55" fmla="*/ 171 h 193"/>
                  <a:gd name="T56" fmla="*/ 22 w 573"/>
                  <a:gd name="T57" fmla="*/ 174 h 193"/>
                  <a:gd name="T58" fmla="*/ 30 w 573"/>
                  <a:gd name="T59" fmla="*/ 184 h 193"/>
                  <a:gd name="T60" fmla="*/ 114 w 573"/>
                  <a:gd name="T61" fmla="*/ 134 h 193"/>
                  <a:gd name="T62" fmla="*/ 280 w 573"/>
                  <a:gd name="T63" fmla="*/ 84 h 193"/>
                  <a:gd name="T64" fmla="*/ 391 w 573"/>
                  <a:gd name="T65" fmla="*/ 73 h 193"/>
                  <a:gd name="T66" fmla="*/ 476 w 573"/>
                  <a:gd name="T67" fmla="*/ 81 h 193"/>
                  <a:gd name="T68" fmla="*/ 476 w 573"/>
                  <a:gd name="T69" fmla="*/ 81 h 193"/>
                  <a:gd name="T70" fmla="*/ 521 w 573"/>
                  <a:gd name="T71" fmla="*/ 92 h 193"/>
                  <a:gd name="T72" fmla="*/ 538 w 573"/>
                  <a:gd name="T73" fmla="*/ 72 h 193"/>
                  <a:gd name="T74" fmla="*/ 543 w 573"/>
                  <a:gd name="T75" fmla="*/ 64 h 193"/>
                  <a:gd name="T76" fmla="*/ 564 w 573"/>
                  <a:gd name="T77" fmla="*/ 28 h 193"/>
                  <a:gd name="T78" fmla="*/ 552 w 573"/>
                  <a:gd name="T79" fmla="*/ 31 h 193"/>
                  <a:gd name="T80" fmla="*/ 542 w 573"/>
                  <a:gd name="T81" fmla="*/ 30 h 193"/>
                  <a:gd name="T82" fmla="*/ 542 w 573"/>
                  <a:gd name="T83" fmla="*/ 30 h 193"/>
                  <a:gd name="T84" fmla="*/ 541 w 573"/>
                  <a:gd name="T85" fmla="*/ 29 h 193"/>
                  <a:gd name="T86" fmla="*/ 389 w 573"/>
                  <a:gd name="T87" fmla="*/ 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3" h="193">
                    <a:moveTo>
                      <a:pt x="33" y="193"/>
                    </a:moveTo>
                    <a:cubicBezTo>
                      <a:pt x="30" y="192"/>
                      <a:pt x="30" y="192"/>
                      <a:pt x="30" y="192"/>
                    </a:cubicBezTo>
                    <a:cubicBezTo>
                      <a:pt x="25" y="190"/>
                      <a:pt x="21" y="184"/>
                      <a:pt x="16" y="178"/>
                    </a:cubicBezTo>
                    <a:cubicBezTo>
                      <a:pt x="14" y="175"/>
                      <a:pt x="14" y="175"/>
                      <a:pt x="14" y="175"/>
                    </a:cubicBezTo>
                    <a:cubicBezTo>
                      <a:pt x="10" y="168"/>
                      <a:pt x="4" y="125"/>
                      <a:pt x="3" y="116"/>
                    </a:cubicBezTo>
                    <a:cubicBezTo>
                      <a:pt x="3" y="116"/>
                      <a:pt x="0" y="102"/>
                      <a:pt x="18" y="89"/>
                    </a:cubicBezTo>
                    <a:cubicBezTo>
                      <a:pt x="34" y="78"/>
                      <a:pt x="154" y="27"/>
                      <a:pt x="249" y="13"/>
                    </a:cubicBezTo>
                    <a:cubicBezTo>
                      <a:pt x="295" y="4"/>
                      <a:pt x="342" y="0"/>
                      <a:pt x="389" y="0"/>
                    </a:cubicBezTo>
                    <a:cubicBezTo>
                      <a:pt x="470" y="0"/>
                      <a:pt x="532" y="14"/>
                      <a:pt x="545" y="23"/>
                    </a:cubicBezTo>
                    <a:cubicBezTo>
                      <a:pt x="548" y="24"/>
                      <a:pt x="550" y="24"/>
                      <a:pt x="552" y="24"/>
                    </a:cubicBezTo>
                    <a:cubicBezTo>
                      <a:pt x="560" y="24"/>
                      <a:pt x="563" y="20"/>
                      <a:pt x="563" y="19"/>
                    </a:cubicBezTo>
                    <a:cubicBezTo>
                      <a:pt x="564" y="18"/>
                      <a:pt x="564" y="18"/>
                      <a:pt x="564" y="18"/>
                    </a:cubicBezTo>
                    <a:cubicBezTo>
                      <a:pt x="566" y="18"/>
                      <a:pt x="566" y="18"/>
                      <a:pt x="566" y="18"/>
                    </a:cubicBezTo>
                    <a:cubicBezTo>
                      <a:pt x="568" y="18"/>
                      <a:pt x="570" y="19"/>
                      <a:pt x="571" y="21"/>
                    </a:cubicBezTo>
                    <a:cubicBezTo>
                      <a:pt x="573" y="25"/>
                      <a:pt x="573" y="35"/>
                      <a:pt x="548" y="68"/>
                    </a:cubicBezTo>
                    <a:cubicBezTo>
                      <a:pt x="547" y="70"/>
                      <a:pt x="545" y="73"/>
                      <a:pt x="543" y="76"/>
                    </a:cubicBezTo>
                    <a:cubicBezTo>
                      <a:pt x="534" y="90"/>
                      <a:pt x="528" y="99"/>
                      <a:pt x="521" y="99"/>
                    </a:cubicBezTo>
                    <a:cubicBezTo>
                      <a:pt x="505" y="98"/>
                      <a:pt x="477" y="89"/>
                      <a:pt x="474" y="88"/>
                    </a:cubicBezTo>
                    <a:cubicBezTo>
                      <a:pt x="450" y="82"/>
                      <a:pt x="422" y="80"/>
                      <a:pt x="391" y="80"/>
                    </a:cubicBezTo>
                    <a:cubicBezTo>
                      <a:pt x="355" y="80"/>
                      <a:pt x="317" y="83"/>
                      <a:pt x="282" y="91"/>
                    </a:cubicBezTo>
                    <a:cubicBezTo>
                      <a:pt x="213" y="105"/>
                      <a:pt x="151" y="126"/>
                      <a:pt x="116" y="140"/>
                    </a:cubicBezTo>
                    <a:cubicBezTo>
                      <a:pt x="46" y="166"/>
                      <a:pt x="34" y="190"/>
                      <a:pt x="34" y="190"/>
                    </a:cubicBezTo>
                    <a:lnTo>
                      <a:pt x="33" y="193"/>
                    </a:lnTo>
                    <a:close/>
                    <a:moveTo>
                      <a:pt x="389" y="7"/>
                    </a:moveTo>
                    <a:cubicBezTo>
                      <a:pt x="343" y="7"/>
                      <a:pt x="296" y="11"/>
                      <a:pt x="250" y="20"/>
                    </a:cubicBezTo>
                    <a:cubicBezTo>
                      <a:pt x="156" y="34"/>
                      <a:pt x="38" y="84"/>
                      <a:pt x="22" y="95"/>
                    </a:cubicBezTo>
                    <a:cubicBezTo>
                      <a:pt x="8" y="105"/>
                      <a:pt x="10" y="115"/>
                      <a:pt x="10" y="115"/>
                    </a:cubicBezTo>
                    <a:cubicBezTo>
                      <a:pt x="13" y="140"/>
                      <a:pt x="18" y="168"/>
                      <a:pt x="20" y="171"/>
                    </a:cubicBezTo>
                    <a:cubicBezTo>
                      <a:pt x="22" y="174"/>
                      <a:pt x="22" y="174"/>
                      <a:pt x="22" y="174"/>
                    </a:cubicBezTo>
                    <a:cubicBezTo>
                      <a:pt x="24" y="178"/>
                      <a:pt x="27" y="182"/>
                      <a:pt x="30" y="184"/>
                    </a:cubicBezTo>
                    <a:cubicBezTo>
                      <a:pt x="35" y="176"/>
                      <a:pt x="55" y="155"/>
                      <a:pt x="114" y="134"/>
                    </a:cubicBezTo>
                    <a:cubicBezTo>
                      <a:pt x="149" y="119"/>
                      <a:pt x="211" y="99"/>
                      <a:pt x="280" y="84"/>
                    </a:cubicBezTo>
                    <a:cubicBezTo>
                      <a:pt x="316" y="77"/>
                      <a:pt x="355" y="73"/>
                      <a:pt x="391" y="73"/>
                    </a:cubicBezTo>
                    <a:cubicBezTo>
                      <a:pt x="422" y="73"/>
                      <a:pt x="452" y="76"/>
                      <a:pt x="476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6" y="81"/>
                      <a:pt x="506" y="92"/>
                      <a:pt x="521" y="92"/>
                    </a:cubicBezTo>
                    <a:cubicBezTo>
                      <a:pt x="525" y="92"/>
                      <a:pt x="534" y="78"/>
                      <a:pt x="538" y="72"/>
                    </a:cubicBezTo>
                    <a:cubicBezTo>
                      <a:pt x="540" y="69"/>
                      <a:pt x="541" y="66"/>
                      <a:pt x="543" y="64"/>
                    </a:cubicBezTo>
                    <a:cubicBezTo>
                      <a:pt x="558" y="43"/>
                      <a:pt x="563" y="33"/>
                      <a:pt x="564" y="28"/>
                    </a:cubicBezTo>
                    <a:cubicBezTo>
                      <a:pt x="562" y="30"/>
                      <a:pt x="558" y="31"/>
                      <a:pt x="552" y="31"/>
                    </a:cubicBezTo>
                    <a:cubicBezTo>
                      <a:pt x="549" y="31"/>
                      <a:pt x="546" y="31"/>
                      <a:pt x="542" y="30"/>
                    </a:cubicBezTo>
                    <a:cubicBezTo>
                      <a:pt x="542" y="30"/>
                      <a:pt x="542" y="30"/>
                      <a:pt x="542" y="30"/>
                    </a:cubicBezTo>
                    <a:cubicBezTo>
                      <a:pt x="541" y="29"/>
                      <a:pt x="541" y="29"/>
                      <a:pt x="541" y="29"/>
                    </a:cubicBezTo>
                    <a:cubicBezTo>
                      <a:pt x="532" y="21"/>
                      <a:pt x="472" y="7"/>
                      <a:pt x="389" y="7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637"/>
              <p:cNvSpPr>
                <a:spLocks/>
              </p:cNvSpPr>
              <p:nvPr/>
            </p:nvSpPr>
            <p:spPr bwMode="auto">
              <a:xfrm>
                <a:off x="2151" y="1181"/>
                <a:ext cx="1357" cy="475"/>
              </a:xfrm>
              <a:custGeom>
                <a:avLst/>
                <a:gdLst>
                  <a:gd name="T0" fmla="*/ 27 w 574"/>
                  <a:gd name="T1" fmla="*/ 201 h 201"/>
                  <a:gd name="T2" fmla="*/ 111 w 574"/>
                  <a:gd name="T3" fmla="*/ 150 h 201"/>
                  <a:gd name="T4" fmla="*/ 277 w 574"/>
                  <a:gd name="T5" fmla="*/ 100 h 201"/>
                  <a:gd name="T6" fmla="*/ 471 w 574"/>
                  <a:gd name="T7" fmla="*/ 97 h 201"/>
                  <a:gd name="T8" fmla="*/ 517 w 574"/>
                  <a:gd name="T9" fmla="*/ 109 h 201"/>
                  <a:gd name="T10" fmla="*/ 542 w 574"/>
                  <a:gd name="T11" fmla="*/ 79 h 201"/>
                  <a:gd name="T12" fmla="*/ 562 w 574"/>
                  <a:gd name="T13" fmla="*/ 34 h 201"/>
                  <a:gd name="T14" fmla="*/ 540 w 574"/>
                  <a:gd name="T15" fmla="*/ 39 h 201"/>
                  <a:gd name="T16" fmla="*/ 245 w 574"/>
                  <a:gd name="T17" fmla="*/ 29 h 201"/>
                  <a:gd name="T18" fmla="*/ 16 w 574"/>
                  <a:gd name="T19" fmla="*/ 105 h 201"/>
                  <a:gd name="T20" fmla="*/ 2 w 574"/>
                  <a:gd name="T21" fmla="*/ 129 h 201"/>
                  <a:gd name="T22" fmla="*/ 13 w 574"/>
                  <a:gd name="T23" fmla="*/ 186 h 201"/>
                  <a:gd name="T24" fmla="*/ 27 w 574"/>
                  <a:gd name="T25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4" h="201">
                    <a:moveTo>
                      <a:pt x="27" y="201"/>
                    </a:moveTo>
                    <a:cubicBezTo>
                      <a:pt x="27" y="201"/>
                      <a:pt x="38" y="176"/>
                      <a:pt x="111" y="150"/>
                    </a:cubicBezTo>
                    <a:cubicBezTo>
                      <a:pt x="150" y="134"/>
                      <a:pt x="212" y="114"/>
                      <a:pt x="277" y="100"/>
                    </a:cubicBezTo>
                    <a:cubicBezTo>
                      <a:pt x="345" y="86"/>
                      <a:pt x="419" y="86"/>
                      <a:pt x="471" y="97"/>
                    </a:cubicBezTo>
                    <a:cubicBezTo>
                      <a:pt x="471" y="97"/>
                      <a:pt x="501" y="108"/>
                      <a:pt x="517" y="109"/>
                    </a:cubicBezTo>
                    <a:cubicBezTo>
                      <a:pt x="524" y="109"/>
                      <a:pt x="535" y="88"/>
                      <a:pt x="542" y="79"/>
                    </a:cubicBezTo>
                    <a:cubicBezTo>
                      <a:pt x="574" y="35"/>
                      <a:pt x="562" y="34"/>
                      <a:pt x="562" y="34"/>
                    </a:cubicBezTo>
                    <a:cubicBezTo>
                      <a:pt x="562" y="34"/>
                      <a:pt x="556" y="45"/>
                      <a:pt x="540" y="39"/>
                    </a:cubicBezTo>
                    <a:cubicBezTo>
                      <a:pt x="524" y="27"/>
                      <a:pt x="399" y="0"/>
                      <a:pt x="245" y="29"/>
                    </a:cubicBezTo>
                    <a:cubicBezTo>
                      <a:pt x="150" y="44"/>
                      <a:pt x="32" y="94"/>
                      <a:pt x="16" y="105"/>
                    </a:cubicBezTo>
                    <a:cubicBezTo>
                      <a:pt x="0" y="116"/>
                      <a:pt x="2" y="129"/>
                      <a:pt x="2" y="129"/>
                    </a:cubicBezTo>
                    <a:cubicBezTo>
                      <a:pt x="2" y="129"/>
                      <a:pt x="9" y="180"/>
                      <a:pt x="13" y="186"/>
                    </a:cubicBezTo>
                    <a:cubicBezTo>
                      <a:pt x="18" y="193"/>
                      <a:pt x="22" y="200"/>
                      <a:pt x="27" y="201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638"/>
              <p:cNvSpPr>
                <a:spLocks noEditPoints="1"/>
              </p:cNvSpPr>
              <p:nvPr/>
            </p:nvSpPr>
            <p:spPr bwMode="auto">
              <a:xfrm>
                <a:off x="2141" y="1212"/>
                <a:ext cx="1355" cy="456"/>
              </a:xfrm>
              <a:custGeom>
                <a:avLst/>
                <a:gdLst>
                  <a:gd name="T0" fmla="*/ 33 w 573"/>
                  <a:gd name="T1" fmla="*/ 193 h 193"/>
                  <a:gd name="T2" fmla="*/ 30 w 573"/>
                  <a:gd name="T3" fmla="*/ 192 h 193"/>
                  <a:gd name="T4" fmla="*/ 16 w 573"/>
                  <a:gd name="T5" fmla="*/ 178 h 193"/>
                  <a:gd name="T6" fmla="*/ 14 w 573"/>
                  <a:gd name="T7" fmla="*/ 175 h 193"/>
                  <a:gd name="T8" fmla="*/ 3 w 573"/>
                  <a:gd name="T9" fmla="*/ 116 h 193"/>
                  <a:gd name="T10" fmla="*/ 18 w 573"/>
                  <a:gd name="T11" fmla="*/ 89 h 193"/>
                  <a:gd name="T12" fmla="*/ 249 w 573"/>
                  <a:gd name="T13" fmla="*/ 13 h 193"/>
                  <a:gd name="T14" fmla="*/ 389 w 573"/>
                  <a:gd name="T15" fmla="*/ 0 h 193"/>
                  <a:gd name="T16" fmla="*/ 545 w 573"/>
                  <a:gd name="T17" fmla="*/ 23 h 193"/>
                  <a:gd name="T18" fmla="*/ 552 w 573"/>
                  <a:gd name="T19" fmla="*/ 24 h 193"/>
                  <a:gd name="T20" fmla="*/ 563 w 573"/>
                  <a:gd name="T21" fmla="*/ 19 h 193"/>
                  <a:gd name="T22" fmla="*/ 564 w 573"/>
                  <a:gd name="T23" fmla="*/ 18 h 193"/>
                  <a:gd name="T24" fmla="*/ 566 w 573"/>
                  <a:gd name="T25" fmla="*/ 18 h 193"/>
                  <a:gd name="T26" fmla="*/ 571 w 573"/>
                  <a:gd name="T27" fmla="*/ 21 h 193"/>
                  <a:gd name="T28" fmla="*/ 548 w 573"/>
                  <a:gd name="T29" fmla="*/ 68 h 193"/>
                  <a:gd name="T30" fmla="*/ 543 w 573"/>
                  <a:gd name="T31" fmla="*/ 76 h 193"/>
                  <a:gd name="T32" fmla="*/ 521 w 573"/>
                  <a:gd name="T33" fmla="*/ 99 h 193"/>
                  <a:gd name="T34" fmla="*/ 474 w 573"/>
                  <a:gd name="T35" fmla="*/ 88 h 193"/>
                  <a:gd name="T36" fmla="*/ 391 w 573"/>
                  <a:gd name="T37" fmla="*/ 80 h 193"/>
                  <a:gd name="T38" fmla="*/ 282 w 573"/>
                  <a:gd name="T39" fmla="*/ 91 h 193"/>
                  <a:gd name="T40" fmla="*/ 116 w 573"/>
                  <a:gd name="T41" fmla="*/ 140 h 193"/>
                  <a:gd name="T42" fmla="*/ 34 w 573"/>
                  <a:gd name="T43" fmla="*/ 190 h 193"/>
                  <a:gd name="T44" fmla="*/ 33 w 573"/>
                  <a:gd name="T45" fmla="*/ 193 h 193"/>
                  <a:gd name="T46" fmla="*/ 389 w 573"/>
                  <a:gd name="T47" fmla="*/ 7 h 193"/>
                  <a:gd name="T48" fmla="*/ 250 w 573"/>
                  <a:gd name="T49" fmla="*/ 20 h 193"/>
                  <a:gd name="T50" fmla="*/ 22 w 573"/>
                  <a:gd name="T51" fmla="*/ 95 h 193"/>
                  <a:gd name="T52" fmla="*/ 10 w 573"/>
                  <a:gd name="T53" fmla="*/ 115 h 193"/>
                  <a:gd name="T54" fmla="*/ 20 w 573"/>
                  <a:gd name="T55" fmla="*/ 171 h 193"/>
                  <a:gd name="T56" fmla="*/ 22 w 573"/>
                  <a:gd name="T57" fmla="*/ 174 h 193"/>
                  <a:gd name="T58" fmla="*/ 30 w 573"/>
                  <a:gd name="T59" fmla="*/ 184 h 193"/>
                  <a:gd name="T60" fmla="*/ 114 w 573"/>
                  <a:gd name="T61" fmla="*/ 134 h 193"/>
                  <a:gd name="T62" fmla="*/ 280 w 573"/>
                  <a:gd name="T63" fmla="*/ 84 h 193"/>
                  <a:gd name="T64" fmla="*/ 391 w 573"/>
                  <a:gd name="T65" fmla="*/ 73 h 193"/>
                  <a:gd name="T66" fmla="*/ 476 w 573"/>
                  <a:gd name="T67" fmla="*/ 81 h 193"/>
                  <a:gd name="T68" fmla="*/ 476 w 573"/>
                  <a:gd name="T69" fmla="*/ 81 h 193"/>
                  <a:gd name="T70" fmla="*/ 521 w 573"/>
                  <a:gd name="T71" fmla="*/ 92 h 193"/>
                  <a:gd name="T72" fmla="*/ 538 w 573"/>
                  <a:gd name="T73" fmla="*/ 72 h 193"/>
                  <a:gd name="T74" fmla="*/ 543 w 573"/>
                  <a:gd name="T75" fmla="*/ 64 h 193"/>
                  <a:gd name="T76" fmla="*/ 564 w 573"/>
                  <a:gd name="T77" fmla="*/ 28 h 193"/>
                  <a:gd name="T78" fmla="*/ 552 w 573"/>
                  <a:gd name="T79" fmla="*/ 31 h 193"/>
                  <a:gd name="T80" fmla="*/ 542 w 573"/>
                  <a:gd name="T81" fmla="*/ 30 h 193"/>
                  <a:gd name="T82" fmla="*/ 542 w 573"/>
                  <a:gd name="T83" fmla="*/ 30 h 193"/>
                  <a:gd name="T84" fmla="*/ 541 w 573"/>
                  <a:gd name="T85" fmla="*/ 29 h 193"/>
                  <a:gd name="T86" fmla="*/ 389 w 573"/>
                  <a:gd name="T87" fmla="*/ 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73" h="193">
                    <a:moveTo>
                      <a:pt x="33" y="193"/>
                    </a:moveTo>
                    <a:cubicBezTo>
                      <a:pt x="30" y="192"/>
                      <a:pt x="30" y="192"/>
                      <a:pt x="30" y="192"/>
                    </a:cubicBezTo>
                    <a:cubicBezTo>
                      <a:pt x="25" y="190"/>
                      <a:pt x="21" y="184"/>
                      <a:pt x="16" y="178"/>
                    </a:cubicBezTo>
                    <a:cubicBezTo>
                      <a:pt x="14" y="175"/>
                      <a:pt x="14" y="175"/>
                      <a:pt x="14" y="175"/>
                    </a:cubicBezTo>
                    <a:cubicBezTo>
                      <a:pt x="10" y="168"/>
                      <a:pt x="4" y="125"/>
                      <a:pt x="3" y="116"/>
                    </a:cubicBezTo>
                    <a:cubicBezTo>
                      <a:pt x="3" y="116"/>
                      <a:pt x="0" y="102"/>
                      <a:pt x="18" y="89"/>
                    </a:cubicBezTo>
                    <a:cubicBezTo>
                      <a:pt x="34" y="78"/>
                      <a:pt x="154" y="27"/>
                      <a:pt x="249" y="13"/>
                    </a:cubicBezTo>
                    <a:cubicBezTo>
                      <a:pt x="295" y="4"/>
                      <a:pt x="342" y="0"/>
                      <a:pt x="389" y="0"/>
                    </a:cubicBezTo>
                    <a:cubicBezTo>
                      <a:pt x="470" y="0"/>
                      <a:pt x="532" y="14"/>
                      <a:pt x="545" y="23"/>
                    </a:cubicBezTo>
                    <a:cubicBezTo>
                      <a:pt x="548" y="24"/>
                      <a:pt x="550" y="24"/>
                      <a:pt x="552" y="24"/>
                    </a:cubicBezTo>
                    <a:cubicBezTo>
                      <a:pt x="560" y="24"/>
                      <a:pt x="563" y="20"/>
                      <a:pt x="563" y="19"/>
                    </a:cubicBezTo>
                    <a:cubicBezTo>
                      <a:pt x="564" y="18"/>
                      <a:pt x="564" y="18"/>
                      <a:pt x="564" y="18"/>
                    </a:cubicBezTo>
                    <a:cubicBezTo>
                      <a:pt x="566" y="18"/>
                      <a:pt x="566" y="18"/>
                      <a:pt x="566" y="18"/>
                    </a:cubicBezTo>
                    <a:cubicBezTo>
                      <a:pt x="568" y="18"/>
                      <a:pt x="570" y="19"/>
                      <a:pt x="571" y="21"/>
                    </a:cubicBezTo>
                    <a:cubicBezTo>
                      <a:pt x="573" y="25"/>
                      <a:pt x="573" y="35"/>
                      <a:pt x="548" y="68"/>
                    </a:cubicBezTo>
                    <a:cubicBezTo>
                      <a:pt x="547" y="70"/>
                      <a:pt x="545" y="73"/>
                      <a:pt x="543" y="76"/>
                    </a:cubicBezTo>
                    <a:cubicBezTo>
                      <a:pt x="534" y="90"/>
                      <a:pt x="528" y="99"/>
                      <a:pt x="521" y="99"/>
                    </a:cubicBezTo>
                    <a:cubicBezTo>
                      <a:pt x="505" y="98"/>
                      <a:pt x="477" y="89"/>
                      <a:pt x="474" y="88"/>
                    </a:cubicBezTo>
                    <a:cubicBezTo>
                      <a:pt x="450" y="82"/>
                      <a:pt x="422" y="80"/>
                      <a:pt x="391" y="80"/>
                    </a:cubicBezTo>
                    <a:cubicBezTo>
                      <a:pt x="355" y="80"/>
                      <a:pt x="317" y="83"/>
                      <a:pt x="282" y="91"/>
                    </a:cubicBezTo>
                    <a:cubicBezTo>
                      <a:pt x="213" y="105"/>
                      <a:pt x="151" y="126"/>
                      <a:pt x="116" y="140"/>
                    </a:cubicBezTo>
                    <a:cubicBezTo>
                      <a:pt x="46" y="166"/>
                      <a:pt x="34" y="190"/>
                      <a:pt x="34" y="190"/>
                    </a:cubicBezTo>
                    <a:lnTo>
                      <a:pt x="33" y="193"/>
                    </a:lnTo>
                    <a:close/>
                    <a:moveTo>
                      <a:pt x="389" y="7"/>
                    </a:moveTo>
                    <a:cubicBezTo>
                      <a:pt x="343" y="7"/>
                      <a:pt x="296" y="11"/>
                      <a:pt x="250" y="20"/>
                    </a:cubicBezTo>
                    <a:cubicBezTo>
                      <a:pt x="156" y="34"/>
                      <a:pt x="38" y="84"/>
                      <a:pt x="22" y="95"/>
                    </a:cubicBezTo>
                    <a:cubicBezTo>
                      <a:pt x="8" y="105"/>
                      <a:pt x="10" y="115"/>
                      <a:pt x="10" y="115"/>
                    </a:cubicBezTo>
                    <a:cubicBezTo>
                      <a:pt x="13" y="140"/>
                      <a:pt x="18" y="168"/>
                      <a:pt x="20" y="171"/>
                    </a:cubicBezTo>
                    <a:cubicBezTo>
                      <a:pt x="22" y="174"/>
                      <a:pt x="22" y="174"/>
                      <a:pt x="22" y="174"/>
                    </a:cubicBezTo>
                    <a:cubicBezTo>
                      <a:pt x="24" y="178"/>
                      <a:pt x="27" y="182"/>
                      <a:pt x="30" y="184"/>
                    </a:cubicBezTo>
                    <a:cubicBezTo>
                      <a:pt x="35" y="176"/>
                      <a:pt x="55" y="155"/>
                      <a:pt x="114" y="134"/>
                    </a:cubicBezTo>
                    <a:cubicBezTo>
                      <a:pt x="149" y="119"/>
                      <a:pt x="211" y="99"/>
                      <a:pt x="280" y="84"/>
                    </a:cubicBezTo>
                    <a:cubicBezTo>
                      <a:pt x="316" y="77"/>
                      <a:pt x="355" y="73"/>
                      <a:pt x="391" y="73"/>
                    </a:cubicBezTo>
                    <a:cubicBezTo>
                      <a:pt x="422" y="73"/>
                      <a:pt x="452" y="76"/>
                      <a:pt x="476" y="81"/>
                    </a:cubicBezTo>
                    <a:cubicBezTo>
                      <a:pt x="476" y="81"/>
                      <a:pt x="476" y="81"/>
                      <a:pt x="476" y="81"/>
                    </a:cubicBezTo>
                    <a:cubicBezTo>
                      <a:pt x="476" y="81"/>
                      <a:pt x="506" y="92"/>
                      <a:pt x="521" y="92"/>
                    </a:cubicBezTo>
                    <a:cubicBezTo>
                      <a:pt x="525" y="92"/>
                      <a:pt x="534" y="78"/>
                      <a:pt x="538" y="72"/>
                    </a:cubicBezTo>
                    <a:cubicBezTo>
                      <a:pt x="540" y="69"/>
                      <a:pt x="541" y="66"/>
                      <a:pt x="543" y="64"/>
                    </a:cubicBezTo>
                    <a:cubicBezTo>
                      <a:pt x="558" y="43"/>
                      <a:pt x="563" y="33"/>
                      <a:pt x="564" y="28"/>
                    </a:cubicBezTo>
                    <a:cubicBezTo>
                      <a:pt x="562" y="30"/>
                      <a:pt x="558" y="31"/>
                      <a:pt x="552" y="31"/>
                    </a:cubicBezTo>
                    <a:cubicBezTo>
                      <a:pt x="549" y="31"/>
                      <a:pt x="546" y="31"/>
                      <a:pt x="542" y="30"/>
                    </a:cubicBezTo>
                    <a:cubicBezTo>
                      <a:pt x="542" y="30"/>
                      <a:pt x="542" y="30"/>
                      <a:pt x="542" y="30"/>
                    </a:cubicBezTo>
                    <a:cubicBezTo>
                      <a:pt x="541" y="29"/>
                      <a:pt x="541" y="29"/>
                      <a:pt x="541" y="29"/>
                    </a:cubicBezTo>
                    <a:cubicBezTo>
                      <a:pt x="532" y="21"/>
                      <a:pt x="472" y="7"/>
                      <a:pt x="389" y="7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639"/>
              <p:cNvSpPr>
                <a:spLocks/>
              </p:cNvSpPr>
              <p:nvPr/>
            </p:nvSpPr>
            <p:spPr bwMode="auto">
              <a:xfrm>
                <a:off x="2973" y="1273"/>
                <a:ext cx="88" cy="62"/>
              </a:xfrm>
              <a:custGeom>
                <a:avLst/>
                <a:gdLst>
                  <a:gd name="T0" fmla="*/ 11 w 37"/>
                  <a:gd name="T1" fmla="*/ 15 h 26"/>
                  <a:gd name="T2" fmla="*/ 12 w 37"/>
                  <a:gd name="T3" fmla="*/ 21 h 26"/>
                  <a:gd name="T4" fmla="*/ 20 w 37"/>
                  <a:gd name="T5" fmla="*/ 23 h 26"/>
                  <a:gd name="T6" fmla="*/ 28 w 37"/>
                  <a:gd name="T7" fmla="*/ 20 h 26"/>
                  <a:gd name="T8" fmla="*/ 29 w 37"/>
                  <a:gd name="T9" fmla="*/ 14 h 26"/>
                  <a:gd name="T10" fmla="*/ 30 w 37"/>
                  <a:gd name="T11" fmla="*/ 5 h 26"/>
                  <a:gd name="T12" fmla="*/ 25 w 37"/>
                  <a:gd name="T13" fmla="*/ 2 h 26"/>
                  <a:gd name="T14" fmla="*/ 25 w 37"/>
                  <a:gd name="T15" fmla="*/ 1 h 26"/>
                  <a:gd name="T16" fmla="*/ 31 w 37"/>
                  <a:gd name="T17" fmla="*/ 1 h 26"/>
                  <a:gd name="T18" fmla="*/ 37 w 37"/>
                  <a:gd name="T19" fmla="*/ 0 h 26"/>
                  <a:gd name="T20" fmla="*/ 37 w 37"/>
                  <a:gd name="T21" fmla="*/ 2 h 26"/>
                  <a:gd name="T22" fmla="*/ 32 w 37"/>
                  <a:gd name="T23" fmla="*/ 5 h 26"/>
                  <a:gd name="T24" fmla="*/ 32 w 37"/>
                  <a:gd name="T25" fmla="*/ 16 h 26"/>
                  <a:gd name="T26" fmla="*/ 28 w 37"/>
                  <a:gd name="T27" fmla="*/ 23 h 26"/>
                  <a:gd name="T28" fmla="*/ 18 w 37"/>
                  <a:gd name="T29" fmla="*/ 26 h 26"/>
                  <a:gd name="T30" fmla="*/ 4 w 37"/>
                  <a:gd name="T31" fmla="*/ 19 h 26"/>
                  <a:gd name="T32" fmla="*/ 4 w 37"/>
                  <a:gd name="T33" fmla="*/ 5 h 26"/>
                  <a:gd name="T34" fmla="*/ 0 w 37"/>
                  <a:gd name="T35" fmla="*/ 3 h 26"/>
                  <a:gd name="T36" fmla="*/ 0 w 37"/>
                  <a:gd name="T37" fmla="*/ 1 h 26"/>
                  <a:gd name="T38" fmla="*/ 8 w 37"/>
                  <a:gd name="T39" fmla="*/ 1 h 26"/>
                  <a:gd name="T40" fmla="*/ 16 w 37"/>
                  <a:gd name="T41" fmla="*/ 1 h 26"/>
                  <a:gd name="T42" fmla="*/ 16 w 37"/>
                  <a:gd name="T43" fmla="*/ 2 h 26"/>
                  <a:gd name="T44" fmla="*/ 11 w 37"/>
                  <a:gd name="T45" fmla="*/ 5 h 26"/>
                  <a:gd name="T46" fmla="*/ 11 w 37"/>
                  <a:gd name="T47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" h="26">
                    <a:moveTo>
                      <a:pt x="11" y="15"/>
                    </a:moveTo>
                    <a:cubicBezTo>
                      <a:pt x="11" y="17"/>
                      <a:pt x="11" y="19"/>
                      <a:pt x="12" y="21"/>
                    </a:cubicBezTo>
                    <a:cubicBezTo>
                      <a:pt x="14" y="22"/>
                      <a:pt x="17" y="23"/>
                      <a:pt x="20" y="23"/>
                    </a:cubicBezTo>
                    <a:cubicBezTo>
                      <a:pt x="23" y="23"/>
                      <a:pt x="26" y="22"/>
                      <a:pt x="28" y="20"/>
                    </a:cubicBezTo>
                    <a:cubicBezTo>
                      <a:pt x="29" y="18"/>
                      <a:pt x="29" y="16"/>
                      <a:pt x="29" y="14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2"/>
                      <a:pt x="29" y="2"/>
                      <a:pt x="25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4" y="1"/>
                      <a:pt x="37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3" y="2"/>
                      <a:pt x="33" y="2"/>
                      <a:pt x="32" y="5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9"/>
                      <a:pt x="31" y="21"/>
                      <a:pt x="28" y="23"/>
                    </a:cubicBezTo>
                    <a:cubicBezTo>
                      <a:pt x="25" y="25"/>
                      <a:pt x="22" y="26"/>
                      <a:pt x="18" y="26"/>
                    </a:cubicBezTo>
                    <a:cubicBezTo>
                      <a:pt x="8" y="26"/>
                      <a:pt x="4" y="23"/>
                      <a:pt x="4" y="1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3"/>
                      <a:pt x="4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6" y="1"/>
                      <a:pt x="8" y="1"/>
                    </a:cubicBezTo>
                    <a:cubicBezTo>
                      <a:pt x="10" y="1"/>
                      <a:pt x="13" y="1"/>
                      <a:pt x="16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2" y="3"/>
                      <a:pt x="11" y="5"/>
                    </a:cubicBezTo>
                    <a:cubicBezTo>
                      <a:pt x="11" y="15"/>
                      <a:pt x="11" y="15"/>
                      <a:pt x="11" y="1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640"/>
              <p:cNvSpPr>
                <a:spLocks/>
              </p:cNvSpPr>
              <p:nvPr/>
            </p:nvSpPr>
            <p:spPr bwMode="auto">
              <a:xfrm>
                <a:off x="3061" y="1273"/>
                <a:ext cx="99" cy="64"/>
              </a:xfrm>
              <a:custGeom>
                <a:avLst/>
                <a:gdLst>
                  <a:gd name="T0" fmla="*/ 7 w 42"/>
                  <a:gd name="T1" fmla="*/ 5 h 27"/>
                  <a:gd name="T2" fmla="*/ 4 w 42"/>
                  <a:gd name="T3" fmla="*/ 2 h 27"/>
                  <a:gd name="T4" fmla="*/ 4 w 42"/>
                  <a:gd name="T5" fmla="*/ 0 h 27"/>
                  <a:gd name="T6" fmla="*/ 9 w 42"/>
                  <a:gd name="T7" fmla="*/ 1 h 27"/>
                  <a:gd name="T8" fmla="*/ 14 w 42"/>
                  <a:gd name="T9" fmla="*/ 1 h 27"/>
                  <a:gd name="T10" fmla="*/ 24 w 42"/>
                  <a:gd name="T11" fmla="*/ 12 h 27"/>
                  <a:gd name="T12" fmla="*/ 31 w 42"/>
                  <a:gd name="T13" fmla="*/ 18 h 27"/>
                  <a:gd name="T14" fmla="*/ 32 w 42"/>
                  <a:gd name="T15" fmla="*/ 19 h 27"/>
                  <a:gd name="T16" fmla="*/ 34 w 42"/>
                  <a:gd name="T17" fmla="*/ 6 h 27"/>
                  <a:gd name="T18" fmla="*/ 30 w 42"/>
                  <a:gd name="T19" fmla="*/ 3 h 27"/>
                  <a:gd name="T20" fmla="*/ 30 w 42"/>
                  <a:gd name="T21" fmla="*/ 2 h 27"/>
                  <a:gd name="T22" fmla="*/ 36 w 42"/>
                  <a:gd name="T23" fmla="*/ 2 h 27"/>
                  <a:gd name="T24" fmla="*/ 42 w 42"/>
                  <a:gd name="T25" fmla="*/ 2 h 27"/>
                  <a:gd name="T26" fmla="*/ 41 w 42"/>
                  <a:gd name="T27" fmla="*/ 4 h 27"/>
                  <a:gd name="T28" fmla="*/ 37 w 42"/>
                  <a:gd name="T29" fmla="*/ 6 h 27"/>
                  <a:gd name="T30" fmla="*/ 34 w 42"/>
                  <a:gd name="T31" fmla="*/ 23 h 27"/>
                  <a:gd name="T32" fmla="*/ 34 w 42"/>
                  <a:gd name="T33" fmla="*/ 26 h 27"/>
                  <a:gd name="T34" fmla="*/ 34 w 42"/>
                  <a:gd name="T35" fmla="*/ 26 h 27"/>
                  <a:gd name="T36" fmla="*/ 34 w 42"/>
                  <a:gd name="T37" fmla="*/ 27 h 27"/>
                  <a:gd name="T38" fmla="*/ 30 w 42"/>
                  <a:gd name="T39" fmla="*/ 26 h 27"/>
                  <a:gd name="T40" fmla="*/ 10 w 42"/>
                  <a:gd name="T41" fmla="*/ 6 h 27"/>
                  <a:gd name="T42" fmla="*/ 8 w 42"/>
                  <a:gd name="T43" fmla="*/ 21 h 27"/>
                  <a:gd name="T44" fmla="*/ 12 w 42"/>
                  <a:gd name="T45" fmla="*/ 24 h 27"/>
                  <a:gd name="T46" fmla="*/ 12 w 42"/>
                  <a:gd name="T47" fmla="*/ 25 h 27"/>
                  <a:gd name="T48" fmla="*/ 6 w 42"/>
                  <a:gd name="T49" fmla="*/ 25 h 27"/>
                  <a:gd name="T50" fmla="*/ 0 w 42"/>
                  <a:gd name="T51" fmla="*/ 25 h 27"/>
                  <a:gd name="T52" fmla="*/ 0 w 42"/>
                  <a:gd name="T53" fmla="*/ 23 h 27"/>
                  <a:gd name="T54" fmla="*/ 5 w 42"/>
                  <a:gd name="T55" fmla="*/ 21 h 27"/>
                  <a:gd name="T56" fmla="*/ 7 w 42"/>
                  <a:gd name="T5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27">
                    <a:moveTo>
                      <a:pt x="7" y="5"/>
                    </a:moveTo>
                    <a:cubicBezTo>
                      <a:pt x="8" y="2"/>
                      <a:pt x="8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1"/>
                      <a:pt x="8" y="1"/>
                      <a:pt x="9" y="1"/>
                    </a:cubicBezTo>
                    <a:cubicBezTo>
                      <a:pt x="10" y="1"/>
                      <a:pt x="12" y="1"/>
                      <a:pt x="14" y="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3"/>
                      <a:pt x="34" y="3"/>
                      <a:pt x="30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3" y="2"/>
                      <a:pt x="34" y="2"/>
                      <a:pt x="36" y="2"/>
                    </a:cubicBezTo>
                    <a:cubicBezTo>
                      <a:pt x="37" y="2"/>
                      <a:pt x="39" y="2"/>
                      <a:pt x="42" y="2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3"/>
                      <a:pt x="37" y="4"/>
                      <a:pt x="37" y="6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3"/>
                      <a:pt x="8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9" y="25"/>
                      <a:pt x="7" y="25"/>
                      <a:pt x="6" y="25"/>
                    </a:cubicBezTo>
                    <a:cubicBezTo>
                      <a:pt x="4" y="25"/>
                      <a:pt x="3" y="25"/>
                      <a:pt x="0" y="2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24"/>
                      <a:pt x="5" y="23"/>
                      <a:pt x="5" y="21"/>
                    </a:cubicBezTo>
                    <a:cubicBezTo>
                      <a:pt x="7" y="5"/>
                      <a:pt x="7" y="5"/>
                      <a:pt x="7" y="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641"/>
              <p:cNvSpPr>
                <a:spLocks/>
              </p:cNvSpPr>
              <p:nvPr/>
            </p:nvSpPr>
            <p:spPr bwMode="auto">
              <a:xfrm>
                <a:off x="3167" y="1280"/>
                <a:ext cx="90" cy="67"/>
              </a:xfrm>
              <a:custGeom>
                <a:avLst/>
                <a:gdLst>
                  <a:gd name="T0" fmla="*/ 9 w 38"/>
                  <a:gd name="T1" fmla="*/ 15 h 28"/>
                  <a:gd name="T2" fmla="*/ 9 w 38"/>
                  <a:gd name="T3" fmla="*/ 21 h 28"/>
                  <a:gd name="T4" fmla="*/ 15 w 38"/>
                  <a:gd name="T5" fmla="*/ 24 h 28"/>
                  <a:gd name="T6" fmla="*/ 24 w 38"/>
                  <a:gd name="T7" fmla="*/ 23 h 28"/>
                  <a:gd name="T8" fmla="*/ 27 w 38"/>
                  <a:gd name="T9" fmla="*/ 18 h 28"/>
                  <a:gd name="T10" fmla="*/ 30 w 38"/>
                  <a:gd name="T11" fmla="*/ 9 h 28"/>
                  <a:gd name="T12" fmla="*/ 27 w 38"/>
                  <a:gd name="T13" fmla="*/ 5 h 28"/>
                  <a:gd name="T14" fmla="*/ 27 w 38"/>
                  <a:gd name="T15" fmla="*/ 4 h 28"/>
                  <a:gd name="T16" fmla="*/ 33 w 38"/>
                  <a:gd name="T17" fmla="*/ 5 h 28"/>
                  <a:gd name="T18" fmla="*/ 38 w 38"/>
                  <a:gd name="T19" fmla="*/ 5 h 28"/>
                  <a:gd name="T20" fmla="*/ 38 w 38"/>
                  <a:gd name="T21" fmla="*/ 7 h 28"/>
                  <a:gd name="T22" fmla="*/ 33 w 38"/>
                  <a:gd name="T23" fmla="*/ 9 h 28"/>
                  <a:gd name="T24" fmla="*/ 29 w 38"/>
                  <a:gd name="T25" fmla="*/ 20 h 28"/>
                  <a:gd name="T26" fmla="*/ 23 w 38"/>
                  <a:gd name="T27" fmla="*/ 26 h 28"/>
                  <a:gd name="T28" fmla="*/ 13 w 38"/>
                  <a:gd name="T29" fmla="*/ 27 h 28"/>
                  <a:gd name="T30" fmla="*/ 1 w 38"/>
                  <a:gd name="T31" fmla="*/ 18 h 28"/>
                  <a:gd name="T32" fmla="*/ 6 w 38"/>
                  <a:gd name="T33" fmla="*/ 5 h 28"/>
                  <a:gd name="T34" fmla="*/ 3 w 38"/>
                  <a:gd name="T35" fmla="*/ 1 h 28"/>
                  <a:gd name="T36" fmla="*/ 3 w 38"/>
                  <a:gd name="T37" fmla="*/ 0 h 28"/>
                  <a:gd name="T38" fmla="*/ 11 w 38"/>
                  <a:gd name="T39" fmla="*/ 1 h 28"/>
                  <a:gd name="T40" fmla="*/ 18 w 38"/>
                  <a:gd name="T41" fmla="*/ 2 h 28"/>
                  <a:gd name="T42" fmla="*/ 18 w 38"/>
                  <a:gd name="T43" fmla="*/ 4 h 28"/>
                  <a:gd name="T44" fmla="*/ 13 w 38"/>
                  <a:gd name="T45" fmla="*/ 6 h 28"/>
                  <a:gd name="T46" fmla="*/ 9 w 38"/>
                  <a:gd name="T47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28">
                    <a:moveTo>
                      <a:pt x="9" y="15"/>
                    </a:moveTo>
                    <a:cubicBezTo>
                      <a:pt x="9" y="17"/>
                      <a:pt x="8" y="19"/>
                      <a:pt x="9" y="21"/>
                    </a:cubicBezTo>
                    <a:cubicBezTo>
                      <a:pt x="10" y="23"/>
                      <a:pt x="13" y="24"/>
                      <a:pt x="15" y="24"/>
                    </a:cubicBezTo>
                    <a:cubicBezTo>
                      <a:pt x="18" y="25"/>
                      <a:pt x="22" y="25"/>
                      <a:pt x="24" y="23"/>
                    </a:cubicBezTo>
                    <a:cubicBezTo>
                      <a:pt x="26" y="22"/>
                      <a:pt x="26" y="19"/>
                      <a:pt x="27" y="1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1" y="6"/>
                      <a:pt x="31" y="6"/>
                      <a:pt x="27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9" y="4"/>
                      <a:pt x="31" y="5"/>
                      <a:pt x="33" y="5"/>
                    </a:cubicBezTo>
                    <a:cubicBezTo>
                      <a:pt x="34" y="5"/>
                      <a:pt x="36" y="5"/>
                      <a:pt x="38" y="5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6"/>
                      <a:pt x="34" y="7"/>
                      <a:pt x="33" y="9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8" y="23"/>
                      <a:pt x="27" y="25"/>
                      <a:pt x="23" y="26"/>
                    </a:cubicBezTo>
                    <a:cubicBezTo>
                      <a:pt x="20" y="28"/>
                      <a:pt x="16" y="28"/>
                      <a:pt x="13" y="27"/>
                    </a:cubicBezTo>
                    <a:cubicBezTo>
                      <a:pt x="4" y="26"/>
                      <a:pt x="0" y="22"/>
                      <a:pt x="1" y="18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7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0"/>
                      <a:pt x="9" y="1"/>
                      <a:pt x="11" y="1"/>
                    </a:cubicBezTo>
                    <a:cubicBezTo>
                      <a:pt x="12" y="2"/>
                      <a:pt x="15" y="2"/>
                      <a:pt x="18" y="2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3"/>
                      <a:pt x="13" y="3"/>
                      <a:pt x="13" y="6"/>
                    </a:cubicBezTo>
                    <a:cubicBezTo>
                      <a:pt x="9" y="15"/>
                      <a:pt x="9" y="15"/>
                      <a:pt x="9" y="15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642"/>
              <p:cNvSpPr>
                <a:spLocks/>
              </p:cNvSpPr>
              <p:nvPr/>
            </p:nvSpPr>
            <p:spPr bwMode="auto">
              <a:xfrm>
                <a:off x="3241" y="1295"/>
                <a:ext cx="130" cy="82"/>
              </a:xfrm>
              <a:custGeom>
                <a:avLst/>
                <a:gdLst>
                  <a:gd name="T0" fmla="*/ 42 w 55"/>
                  <a:gd name="T1" fmla="*/ 14 h 35"/>
                  <a:gd name="T2" fmla="*/ 33 w 55"/>
                  <a:gd name="T3" fmla="*/ 20 h 35"/>
                  <a:gd name="T4" fmla="*/ 21 w 55"/>
                  <a:gd name="T5" fmla="*/ 28 h 35"/>
                  <a:gd name="T6" fmla="*/ 20 w 55"/>
                  <a:gd name="T7" fmla="*/ 29 h 35"/>
                  <a:gd name="T8" fmla="*/ 18 w 55"/>
                  <a:gd name="T9" fmla="*/ 29 h 35"/>
                  <a:gd name="T10" fmla="*/ 18 w 55"/>
                  <a:gd name="T11" fmla="*/ 25 h 35"/>
                  <a:gd name="T12" fmla="*/ 16 w 55"/>
                  <a:gd name="T13" fmla="*/ 7 h 35"/>
                  <a:gd name="T14" fmla="*/ 8 w 55"/>
                  <a:gd name="T15" fmla="*/ 21 h 35"/>
                  <a:gd name="T16" fmla="*/ 11 w 55"/>
                  <a:gd name="T17" fmla="*/ 25 h 35"/>
                  <a:gd name="T18" fmla="*/ 10 w 55"/>
                  <a:gd name="T19" fmla="*/ 26 h 35"/>
                  <a:gd name="T20" fmla="*/ 5 w 55"/>
                  <a:gd name="T21" fmla="*/ 25 h 35"/>
                  <a:gd name="T22" fmla="*/ 0 w 55"/>
                  <a:gd name="T23" fmla="*/ 23 h 35"/>
                  <a:gd name="T24" fmla="*/ 0 w 55"/>
                  <a:gd name="T25" fmla="*/ 22 h 35"/>
                  <a:gd name="T26" fmla="*/ 6 w 55"/>
                  <a:gd name="T27" fmla="*/ 20 h 35"/>
                  <a:gd name="T28" fmla="*/ 13 w 55"/>
                  <a:gd name="T29" fmla="*/ 5 h 35"/>
                  <a:gd name="T30" fmla="*/ 11 w 55"/>
                  <a:gd name="T31" fmla="*/ 2 h 35"/>
                  <a:gd name="T32" fmla="*/ 12 w 55"/>
                  <a:gd name="T33" fmla="*/ 0 h 35"/>
                  <a:gd name="T34" fmla="*/ 17 w 55"/>
                  <a:gd name="T35" fmla="*/ 2 h 35"/>
                  <a:gd name="T36" fmla="*/ 23 w 55"/>
                  <a:gd name="T37" fmla="*/ 3 h 35"/>
                  <a:gd name="T38" fmla="*/ 23 w 55"/>
                  <a:gd name="T39" fmla="*/ 10 h 35"/>
                  <a:gd name="T40" fmla="*/ 25 w 55"/>
                  <a:gd name="T41" fmla="*/ 23 h 35"/>
                  <a:gd name="T42" fmla="*/ 28 w 55"/>
                  <a:gd name="T43" fmla="*/ 20 h 35"/>
                  <a:gd name="T44" fmla="*/ 44 w 55"/>
                  <a:gd name="T45" fmla="*/ 9 h 35"/>
                  <a:gd name="T46" fmla="*/ 49 w 55"/>
                  <a:gd name="T47" fmla="*/ 11 h 35"/>
                  <a:gd name="T48" fmla="*/ 55 w 55"/>
                  <a:gd name="T49" fmla="*/ 12 h 35"/>
                  <a:gd name="T50" fmla="*/ 54 w 55"/>
                  <a:gd name="T51" fmla="*/ 14 h 35"/>
                  <a:gd name="T52" fmla="*/ 49 w 55"/>
                  <a:gd name="T53" fmla="*/ 15 h 35"/>
                  <a:gd name="T54" fmla="*/ 41 w 55"/>
                  <a:gd name="T55" fmla="*/ 30 h 35"/>
                  <a:gd name="T56" fmla="*/ 43 w 55"/>
                  <a:gd name="T57" fmla="*/ 34 h 35"/>
                  <a:gd name="T58" fmla="*/ 43 w 55"/>
                  <a:gd name="T59" fmla="*/ 35 h 35"/>
                  <a:gd name="T60" fmla="*/ 36 w 55"/>
                  <a:gd name="T61" fmla="*/ 33 h 35"/>
                  <a:gd name="T62" fmla="*/ 28 w 55"/>
                  <a:gd name="T63" fmla="*/ 31 h 35"/>
                  <a:gd name="T64" fmla="*/ 29 w 55"/>
                  <a:gd name="T65" fmla="*/ 30 h 35"/>
                  <a:gd name="T66" fmla="*/ 34 w 55"/>
                  <a:gd name="T67" fmla="*/ 28 h 35"/>
                  <a:gd name="T68" fmla="*/ 42 w 55"/>
                  <a:gd name="T6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" h="35">
                    <a:moveTo>
                      <a:pt x="42" y="14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8"/>
                      <a:pt x="18" y="26"/>
                      <a:pt x="18" y="25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7" y="23"/>
                      <a:pt x="7" y="24"/>
                      <a:pt x="11" y="25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5"/>
                      <a:pt x="6" y="25"/>
                      <a:pt x="5" y="25"/>
                    </a:cubicBezTo>
                    <a:cubicBezTo>
                      <a:pt x="4" y="24"/>
                      <a:pt x="2" y="24"/>
                      <a:pt x="0" y="2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4" y="23"/>
                      <a:pt x="4" y="23"/>
                      <a:pt x="6" y="2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3"/>
                      <a:pt x="15" y="3"/>
                      <a:pt x="11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4" y="1"/>
                      <a:pt x="16" y="2"/>
                      <a:pt x="17" y="2"/>
                    </a:cubicBezTo>
                    <a:cubicBezTo>
                      <a:pt x="19" y="2"/>
                      <a:pt x="20" y="3"/>
                      <a:pt x="23" y="3"/>
                    </a:cubicBezTo>
                    <a:cubicBezTo>
                      <a:pt x="23" y="5"/>
                      <a:pt x="23" y="8"/>
                      <a:pt x="23" y="1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2"/>
                      <a:pt x="27" y="21"/>
                      <a:pt x="28" y="20"/>
                    </a:cubicBezTo>
                    <a:cubicBezTo>
                      <a:pt x="34" y="16"/>
                      <a:pt x="42" y="11"/>
                      <a:pt x="44" y="9"/>
                    </a:cubicBezTo>
                    <a:cubicBezTo>
                      <a:pt x="46" y="10"/>
                      <a:pt x="48" y="11"/>
                      <a:pt x="49" y="11"/>
                    </a:cubicBezTo>
                    <a:cubicBezTo>
                      <a:pt x="51" y="11"/>
                      <a:pt x="52" y="12"/>
                      <a:pt x="55" y="12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0" y="13"/>
                      <a:pt x="50" y="13"/>
                      <a:pt x="49" y="15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9" y="32"/>
                      <a:pt x="40" y="33"/>
                      <a:pt x="43" y="34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0" y="34"/>
                      <a:pt x="37" y="34"/>
                      <a:pt x="36" y="33"/>
                    </a:cubicBezTo>
                    <a:cubicBezTo>
                      <a:pt x="34" y="33"/>
                      <a:pt x="31" y="32"/>
                      <a:pt x="28" y="31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3" y="31"/>
                      <a:pt x="33" y="31"/>
                      <a:pt x="34" y="28"/>
                    </a:cubicBezTo>
                    <a:cubicBezTo>
                      <a:pt x="42" y="14"/>
                      <a:pt x="42" y="14"/>
                      <a:pt x="42" y="14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643"/>
              <p:cNvSpPr>
                <a:spLocks/>
              </p:cNvSpPr>
              <p:nvPr/>
            </p:nvSpPr>
            <p:spPr bwMode="auto">
              <a:xfrm>
                <a:off x="2196" y="1472"/>
                <a:ext cx="132" cy="64"/>
              </a:xfrm>
              <a:custGeom>
                <a:avLst/>
                <a:gdLst>
                  <a:gd name="T0" fmla="*/ 10 w 56"/>
                  <a:gd name="T1" fmla="*/ 13 h 27"/>
                  <a:gd name="T2" fmla="*/ 2 w 56"/>
                  <a:gd name="T3" fmla="*/ 14 h 27"/>
                  <a:gd name="T4" fmla="*/ 0 w 56"/>
                  <a:gd name="T5" fmla="*/ 13 h 27"/>
                  <a:gd name="T6" fmla="*/ 13 w 56"/>
                  <a:gd name="T7" fmla="*/ 7 h 27"/>
                  <a:gd name="T8" fmla="*/ 25 w 56"/>
                  <a:gd name="T9" fmla="*/ 0 h 27"/>
                  <a:gd name="T10" fmla="*/ 27 w 56"/>
                  <a:gd name="T11" fmla="*/ 1 h 27"/>
                  <a:gd name="T12" fmla="*/ 31 w 56"/>
                  <a:gd name="T13" fmla="*/ 3 h 27"/>
                  <a:gd name="T14" fmla="*/ 30 w 56"/>
                  <a:gd name="T15" fmla="*/ 4 h 27"/>
                  <a:gd name="T16" fmla="*/ 26 w 56"/>
                  <a:gd name="T17" fmla="*/ 3 h 27"/>
                  <a:gd name="T18" fmla="*/ 23 w 56"/>
                  <a:gd name="T19" fmla="*/ 4 h 27"/>
                  <a:gd name="T20" fmla="*/ 14 w 56"/>
                  <a:gd name="T21" fmla="*/ 8 h 27"/>
                  <a:gd name="T22" fmla="*/ 15 w 56"/>
                  <a:gd name="T23" fmla="*/ 9 h 27"/>
                  <a:gd name="T24" fmla="*/ 25 w 56"/>
                  <a:gd name="T25" fmla="*/ 14 h 27"/>
                  <a:gd name="T26" fmla="*/ 32 w 56"/>
                  <a:gd name="T27" fmla="*/ 10 h 27"/>
                  <a:gd name="T28" fmla="*/ 33 w 56"/>
                  <a:gd name="T29" fmla="*/ 9 h 27"/>
                  <a:gd name="T30" fmla="*/ 31 w 56"/>
                  <a:gd name="T31" fmla="*/ 7 h 27"/>
                  <a:gd name="T32" fmla="*/ 33 w 56"/>
                  <a:gd name="T33" fmla="*/ 6 h 27"/>
                  <a:gd name="T34" fmla="*/ 42 w 56"/>
                  <a:gd name="T35" fmla="*/ 11 h 27"/>
                  <a:gd name="T36" fmla="*/ 40 w 56"/>
                  <a:gd name="T37" fmla="*/ 12 h 27"/>
                  <a:gd name="T38" fmla="*/ 37 w 56"/>
                  <a:gd name="T39" fmla="*/ 11 h 27"/>
                  <a:gd name="T40" fmla="*/ 34 w 56"/>
                  <a:gd name="T41" fmla="*/ 11 h 27"/>
                  <a:gd name="T42" fmla="*/ 27 w 56"/>
                  <a:gd name="T43" fmla="*/ 15 h 27"/>
                  <a:gd name="T44" fmla="*/ 40 w 56"/>
                  <a:gd name="T45" fmla="*/ 20 h 27"/>
                  <a:gd name="T46" fmla="*/ 50 w 56"/>
                  <a:gd name="T47" fmla="*/ 13 h 27"/>
                  <a:gd name="T48" fmla="*/ 46 w 56"/>
                  <a:gd name="T49" fmla="*/ 11 h 27"/>
                  <a:gd name="T50" fmla="*/ 48 w 56"/>
                  <a:gd name="T51" fmla="*/ 10 h 27"/>
                  <a:gd name="T52" fmla="*/ 56 w 56"/>
                  <a:gd name="T53" fmla="*/ 14 h 27"/>
                  <a:gd name="T54" fmla="*/ 45 w 56"/>
                  <a:gd name="T55" fmla="*/ 20 h 27"/>
                  <a:gd name="T56" fmla="*/ 33 w 56"/>
                  <a:gd name="T57" fmla="*/ 27 h 27"/>
                  <a:gd name="T58" fmla="*/ 32 w 56"/>
                  <a:gd name="T59" fmla="*/ 26 h 27"/>
                  <a:gd name="T60" fmla="*/ 31 w 56"/>
                  <a:gd name="T61" fmla="*/ 23 h 27"/>
                  <a:gd name="T62" fmla="*/ 10 w 56"/>
                  <a:gd name="T6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6" h="27">
                    <a:moveTo>
                      <a:pt x="10" y="13"/>
                    </a:moveTo>
                    <a:cubicBezTo>
                      <a:pt x="7" y="12"/>
                      <a:pt x="6" y="12"/>
                      <a:pt x="2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1"/>
                      <a:pt x="9" y="9"/>
                      <a:pt x="13" y="7"/>
                    </a:cubicBezTo>
                    <a:cubicBezTo>
                      <a:pt x="17" y="4"/>
                      <a:pt x="21" y="2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4"/>
                      <a:pt x="28" y="3"/>
                      <a:pt x="26" y="3"/>
                    </a:cubicBezTo>
                    <a:cubicBezTo>
                      <a:pt x="26" y="3"/>
                      <a:pt x="24" y="3"/>
                      <a:pt x="23" y="4"/>
                    </a:cubicBezTo>
                    <a:cubicBezTo>
                      <a:pt x="21" y="4"/>
                      <a:pt x="15" y="8"/>
                      <a:pt x="14" y="8"/>
                    </a:cubicBezTo>
                    <a:cubicBezTo>
                      <a:pt x="14" y="9"/>
                      <a:pt x="15" y="9"/>
                      <a:pt x="15" y="9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10"/>
                      <a:pt x="34" y="9"/>
                      <a:pt x="33" y="9"/>
                    </a:cubicBezTo>
                    <a:cubicBezTo>
                      <a:pt x="33" y="8"/>
                      <a:pt x="32" y="8"/>
                      <a:pt x="31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1"/>
                      <a:pt x="39" y="11"/>
                      <a:pt x="37" y="11"/>
                    </a:cubicBezTo>
                    <a:cubicBezTo>
                      <a:pt x="36" y="10"/>
                      <a:pt x="34" y="11"/>
                      <a:pt x="34" y="11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7" y="16"/>
                      <a:pt x="49" y="14"/>
                      <a:pt x="50" y="13"/>
                    </a:cubicBezTo>
                    <a:cubicBezTo>
                      <a:pt x="49" y="13"/>
                      <a:pt x="48" y="12"/>
                      <a:pt x="46" y="11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0" y="16"/>
                      <a:pt x="48" y="19"/>
                      <a:pt x="45" y="20"/>
                    </a:cubicBezTo>
                    <a:cubicBezTo>
                      <a:pt x="42" y="22"/>
                      <a:pt x="38" y="24"/>
                      <a:pt x="33" y="27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4" y="25"/>
                      <a:pt x="33" y="24"/>
                      <a:pt x="31" y="23"/>
                    </a:cubicBezTo>
                    <a:cubicBezTo>
                      <a:pt x="10" y="13"/>
                      <a:pt x="10" y="13"/>
                      <a:pt x="10" y="13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644"/>
              <p:cNvSpPr>
                <a:spLocks/>
              </p:cNvSpPr>
              <p:nvPr/>
            </p:nvSpPr>
            <p:spPr bwMode="auto">
              <a:xfrm>
                <a:off x="2297" y="1417"/>
                <a:ext cx="100" cy="69"/>
              </a:xfrm>
              <a:custGeom>
                <a:avLst/>
                <a:gdLst>
                  <a:gd name="T0" fmla="*/ 9 w 42"/>
                  <a:gd name="T1" fmla="*/ 12 h 29"/>
                  <a:gd name="T2" fmla="*/ 2 w 42"/>
                  <a:gd name="T3" fmla="*/ 12 h 29"/>
                  <a:gd name="T4" fmla="*/ 0 w 42"/>
                  <a:gd name="T5" fmla="*/ 10 h 29"/>
                  <a:gd name="T6" fmla="*/ 17 w 42"/>
                  <a:gd name="T7" fmla="*/ 2 h 29"/>
                  <a:gd name="T8" fmla="*/ 25 w 42"/>
                  <a:gd name="T9" fmla="*/ 0 h 29"/>
                  <a:gd name="T10" fmla="*/ 32 w 42"/>
                  <a:gd name="T11" fmla="*/ 2 h 29"/>
                  <a:gd name="T12" fmla="*/ 30 w 42"/>
                  <a:gd name="T13" fmla="*/ 13 h 29"/>
                  <a:gd name="T14" fmla="*/ 27 w 42"/>
                  <a:gd name="T15" fmla="*/ 14 h 29"/>
                  <a:gd name="T16" fmla="*/ 25 w 42"/>
                  <a:gd name="T17" fmla="*/ 13 h 29"/>
                  <a:gd name="T18" fmla="*/ 25 w 42"/>
                  <a:gd name="T19" fmla="*/ 13 h 29"/>
                  <a:gd name="T20" fmla="*/ 27 w 42"/>
                  <a:gd name="T21" fmla="*/ 12 h 29"/>
                  <a:gd name="T22" fmla="*/ 29 w 42"/>
                  <a:gd name="T23" fmla="*/ 9 h 29"/>
                  <a:gd name="T24" fmla="*/ 27 w 42"/>
                  <a:gd name="T25" fmla="*/ 6 h 29"/>
                  <a:gd name="T26" fmla="*/ 21 w 42"/>
                  <a:gd name="T27" fmla="*/ 4 h 29"/>
                  <a:gd name="T28" fmla="*/ 16 w 42"/>
                  <a:gd name="T29" fmla="*/ 5 h 29"/>
                  <a:gd name="T30" fmla="*/ 13 w 42"/>
                  <a:gd name="T31" fmla="*/ 7 h 29"/>
                  <a:gd name="T32" fmla="*/ 14 w 42"/>
                  <a:gd name="T33" fmla="*/ 8 h 29"/>
                  <a:gd name="T34" fmla="*/ 33 w 42"/>
                  <a:gd name="T35" fmla="*/ 20 h 29"/>
                  <a:gd name="T36" fmla="*/ 40 w 42"/>
                  <a:gd name="T37" fmla="*/ 21 h 29"/>
                  <a:gd name="T38" fmla="*/ 42 w 42"/>
                  <a:gd name="T39" fmla="*/ 22 h 29"/>
                  <a:gd name="T40" fmla="*/ 35 w 42"/>
                  <a:gd name="T41" fmla="*/ 25 h 29"/>
                  <a:gd name="T42" fmla="*/ 28 w 42"/>
                  <a:gd name="T43" fmla="*/ 29 h 29"/>
                  <a:gd name="T44" fmla="*/ 26 w 42"/>
                  <a:gd name="T45" fmla="*/ 28 h 29"/>
                  <a:gd name="T46" fmla="*/ 27 w 42"/>
                  <a:gd name="T47" fmla="*/ 24 h 29"/>
                  <a:gd name="T48" fmla="*/ 9 w 42"/>
                  <a:gd name="T49" fmla="*/ 1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29">
                    <a:moveTo>
                      <a:pt x="9" y="12"/>
                    </a:moveTo>
                    <a:cubicBezTo>
                      <a:pt x="6" y="10"/>
                      <a:pt x="5" y="10"/>
                      <a:pt x="2" y="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1"/>
                      <a:pt x="22" y="0"/>
                      <a:pt x="25" y="0"/>
                    </a:cubicBezTo>
                    <a:cubicBezTo>
                      <a:pt x="28" y="0"/>
                      <a:pt x="30" y="1"/>
                      <a:pt x="32" y="2"/>
                    </a:cubicBezTo>
                    <a:cubicBezTo>
                      <a:pt x="37" y="5"/>
                      <a:pt x="36" y="10"/>
                      <a:pt x="30" y="13"/>
                    </a:cubicBezTo>
                    <a:cubicBezTo>
                      <a:pt x="29" y="13"/>
                      <a:pt x="28" y="13"/>
                      <a:pt x="27" y="14"/>
                    </a:cubicBezTo>
                    <a:cubicBezTo>
                      <a:pt x="27" y="14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2"/>
                      <a:pt x="26" y="12"/>
                      <a:pt x="27" y="12"/>
                    </a:cubicBezTo>
                    <a:cubicBezTo>
                      <a:pt x="29" y="11"/>
                      <a:pt x="29" y="10"/>
                      <a:pt x="29" y="9"/>
                    </a:cubicBezTo>
                    <a:cubicBezTo>
                      <a:pt x="29" y="8"/>
                      <a:pt x="28" y="7"/>
                      <a:pt x="27" y="6"/>
                    </a:cubicBezTo>
                    <a:cubicBezTo>
                      <a:pt x="25" y="5"/>
                      <a:pt x="24" y="4"/>
                      <a:pt x="21" y="4"/>
                    </a:cubicBezTo>
                    <a:cubicBezTo>
                      <a:pt x="19" y="4"/>
                      <a:pt x="17" y="4"/>
                      <a:pt x="16" y="5"/>
                    </a:cubicBezTo>
                    <a:cubicBezTo>
                      <a:pt x="15" y="6"/>
                      <a:pt x="14" y="6"/>
                      <a:pt x="13" y="7"/>
                    </a:cubicBezTo>
                    <a:cubicBezTo>
                      <a:pt x="13" y="7"/>
                      <a:pt x="14" y="7"/>
                      <a:pt x="14" y="8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6" y="22"/>
                      <a:pt x="37" y="22"/>
                      <a:pt x="40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39" y="23"/>
                      <a:pt x="36" y="24"/>
                      <a:pt x="35" y="25"/>
                    </a:cubicBezTo>
                    <a:cubicBezTo>
                      <a:pt x="33" y="26"/>
                      <a:pt x="31" y="27"/>
                      <a:pt x="28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6"/>
                      <a:pt x="30" y="25"/>
                      <a:pt x="27" y="24"/>
                    </a:cubicBezTo>
                    <a:cubicBezTo>
                      <a:pt x="9" y="12"/>
                      <a:pt x="9" y="12"/>
                      <a:pt x="9" y="1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645"/>
              <p:cNvSpPr>
                <a:spLocks/>
              </p:cNvSpPr>
              <p:nvPr/>
            </p:nvSpPr>
            <p:spPr bwMode="auto">
              <a:xfrm>
                <a:off x="2366" y="1396"/>
                <a:ext cx="116" cy="62"/>
              </a:xfrm>
              <a:custGeom>
                <a:avLst/>
                <a:gdLst>
                  <a:gd name="T0" fmla="*/ 8 w 49"/>
                  <a:gd name="T1" fmla="*/ 8 h 26"/>
                  <a:gd name="T2" fmla="*/ 1 w 49"/>
                  <a:gd name="T3" fmla="*/ 7 h 26"/>
                  <a:gd name="T4" fmla="*/ 0 w 49"/>
                  <a:gd name="T5" fmla="*/ 6 h 26"/>
                  <a:gd name="T6" fmla="*/ 8 w 49"/>
                  <a:gd name="T7" fmla="*/ 3 h 26"/>
                  <a:gd name="T8" fmla="*/ 15 w 49"/>
                  <a:gd name="T9" fmla="*/ 0 h 26"/>
                  <a:gd name="T10" fmla="*/ 17 w 49"/>
                  <a:gd name="T11" fmla="*/ 1 h 26"/>
                  <a:gd name="T12" fmla="*/ 15 w 49"/>
                  <a:gd name="T13" fmla="*/ 5 h 26"/>
                  <a:gd name="T14" fmla="*/ 31 w 49"/>
                  <a:gd name="T15" fmla="*/ 20 h 26"/>
                  <a:gd name="T16" fmla="*/ 43 w 49"/>
                  <a:gd name="T17" fmla="*/ 14 h 26"/>
                  <a:gd name="T18" fmla="*/ 41 w 49"/>
                  <a:gd name="T19" fmla="*/ 11 h 26"/>
                  <a:gd name="T20" fmla="*/ 43 w 49"/>
                  <a:gd name="T21" fmla="*/ 10 h 26"/>
                  <a:gd name="T22" fmla="*/ 49 w 49"/>
                  <a:gd name="T23" fmla="*/ 16 h 26"/>
                  <a:gd name="T24" fmla="*/ 36 w 49"/>
                  <a:gd name="T25" fmla="*/ 21 h 26"/>
                  <a:gd name="T26" fmla="*/ 24 w 49"/>
                  <a:gd name="T27" fmla="*/ 26 h 26"/>
                  <a:gd name="T28" fmla="*/ 23 w 49"/>
                  <a:gd name="T29" fmla="*/ 25 h 26"/>
                  <a:gd name="T30" fmla="*/ 23 w 49"/>
                  <a:gd name="T31" fmla="*/ 22 h 26"/>
                  <a:gd name="T32" fmla="*/ 8 w 49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6">
                    <a:moveTo>
                      <a:pt x="8" y="8"/>
                    </a:moveTo>
                    <a:cubicBezTo>
                      <a:pt x="6" y="6"/>
                      <a:pt x="5" y="6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6" y="4"/>
                      <a:pt x="8" y="3"/>
                    </a:cubicBezTo>
                    <a:cubicBezTo>
                      <a:pt x="10" y="2"/>
                      <a:pt x="12" y="1"/>
                      <a:pt x="15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2" y="2"/>
                      <a:pt x="13" y="3"/>
                      <a:pt x="15" y="5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9" y="17"/>
                      <a:pt x="42" y="15"/>
                      <a:pt x="43" y="14"/>
                    </a:cubicBezTo>
                    <a:cubicBezTo>
                      <a:pt x="43" y="14"/>
                      <a:pt x="42" y="12"/>
                      <a:pt x="41" y="1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3" y="18"/>
                      <a:pt x="39" y="19"/>
                      <a:pt x="36" y="21"/>
                    </a:cubicBezTo>
                    <a:cubicBezTo>
                      <a:pt x="33" y="22"/>
                      <a:pt x="29" y="24"/>
                      <a:pt x="24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5" y="24"/>
                      <a:pt x="25" y="23"/>
                      <a:pt x="23" y="22"/>
                    </a:cubicBezTo>
                    <a:cubicBezTo>
                      <a:pt x="8" y="8"/>
                      <a:pt x="8" y="8"/>
                      <a:pt x="8" y="8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646"/>
              <p:cNvSpPr>
                <a:spLocks/>
              </p:cNvSpPr>
              <p:nvPr/>
            </p:nvSpPr>
            <p:spPr bwMode="auto">
              <a:xfrm>
                <a:off x="2434" y="1351"/>
                <a:ext cx="114" cy="76"/>
              </a:xfrm>
              <a:custGeom>
                <a:avLst/>
                <a:gdLst>
                  <a:gd name="T0" fmla="*/ 22 w 48"/>
                  <a:gd name="T1" fmla="*/ 22 h 32"/>
                  <a:gd name="T2" fmla="*/ 28 w 48"/>
                  <a:gd name="T3" fmla="*/ 27 h 32"/>
                  <a:gd name="T4" fmla="*/ 37 w 48"/>
                  <a:gd name="T5" fmla="*/ 26 h 32"/>
                  <a:gd name="T6" fmla="*/ 43 w 48"/>
                  <a:gd name="T7" fmla="*/ 21 h 32"/>
                  <a:gd name="T8" fmla="*/ 40 w 48"/>
                  <a:gd name="T9" fmla="*/ 15 h 32"/>
                  <a:gd name="T10" fmla="*/ 33 w 48"/>
                  <a:gd name="T11" fmla="*/ 6 h 32"/>
                  <a:gd name="T12" fmla="*/ 27 w 48"/>
                  <a:gd name="T13" fmla="*/ 5 h 32"/>
                  <a:gd name="T14" fmla="*/ 26 w 48"/>
                  <a:gd name="T15" fmla="*/ 4 h 32"/>
                  <a:gd name="T16" fmla="*/ 32 w 48"/>
                  <a:gd name="T17" fmla="*/ 2 h 32"/>
                  <a:gd name="T18" fmla="*/ 38 w 48"/>
                  <a:gd name="T19" fmla="*/ 0 h 32"/>
                  <a:gd name="T20" fmla="*/ 39 w 48"/>
                  <a:gd name="T21" fmla="*/ 1 h 32"/>
                  <a:gd name="T22" fmla="*/ 36 w 48"/>
                  <a:gd name="T23" fmla="*/ 5 h 32"/>
                  <a:gd name="T24" fmla="*/ 45 w 48"/>
                  <a:gd name="T25" fmla="*/ 15 h 32"/>
                  <a:gd name="T26" fmla="*/ 46 w 48"/>
                  <a:gd name="T27" fmla="*/ 23 h 32"/>
                  <a:gd name="T28" fmla="*/ 37 w 48"/>
                  <a:gd name="T29" fmla="*/ 29 h 32"/>
                  <a:gd name="T30" fmla="*/ 18 w 48"/>
                  <a:gd name="T31" fmla="*/ 28 h 32"/>
                  <a:gd name="T32" fmla="*/ 7 w 48"/>
                  <a:gd name="T33" fmla="*/ 15 h 32"/>
                  <a:gd name="T34" fmla="*/ 1 w 48"/>
                  <a:gd name="T35" fmla="*/ 15 h 32"/>
                  <a:gd name="T36" fmla="*/ 0 w 48"/>
                  <a:gd name="T37" fmla="*/ 13 h 32"/>
                  <a:gd name="T38" fmla="*/ 8 w 48"/>
                  <a:gd name="T39" fmla="*/ 10 h 32"/>
                  <a:gd name="T40" fmla="*/ 16 w 48"/>
                  <a:gd name="T41" fmla="*/ 7 h 32"/>
                  <a:gd name="T42" fmla="*/ 17 w 48"/>
                  <a:gd name="T43" fmla="*/ 9 h 32"/>
                  <a:gd name="T44" fmla="*/ 15 w 48"/>
                  <a:gd name="T45" fmla="*/ 13 h 32"/>
                  <a:gd name="T46" fmla="*/ 22 w 48"/>
                  <a:gd name="T47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" h="32">
                    <a:moveTo>
                      <a:pt x="22" y="22"/>
                    </a:moveTo>
                    <a:cubicBezTo>
                      <a:pt x="23" y="23"/>
                      <a:pt x="25" y="26"/>
                      <a:pt x="28" y="27"/>
                    </a:cubicBezTo>
                    <a:cubicBezTo>
                      <a:pt x="31" y="27"/>
                      <a:pt x="34" y="27"/>
                      <a:pt x="37" y="26"/>
                    </a:cubicBezTo>
                    <a:cubicBezTo>
                      <a:pt x="40" y="25"/>
                      <a:pt x="43" y="23"/>
                      <a:pt x="43" y="21"/>
                    </a:cubicBezTo>
                    <a:cubicBezTo>
                      <a:pt x="43" y="19"/>
                      <a:pt x="42" y="16"/>
                      <a:pt x="40" y="15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1" y="4"/>
                      <a:pt x="31" y="4"/>
                      <a:pt x="27" y="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8" y="3"/>
                      <a:pt x="30" y="3"/>
                      <a:pt x="32" y="2"/>
                    </a:cubicBezTo>
                    <a:cubicBezTo>
                      <a:pt x="33" y="2"/>
                      <a:pt x="35" y="1"/>
                      <a:pt x="38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5" y="3"/>
                      <a:pt x="35" y="3"/>
                      <a:pt x="36" y="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7" y="18"/>
                      <a:pt x="48" y="20"/>
                      <a:pt x="46" y="23"/>
                    </a:cubicBezTo>
                    <a:cubicBezTo>
                      <a:pt x="44" y="26"/>
                      <a:pt x="41" y="28"/>
                      <a:pt x="37" y="29"/>
                    </a:cubicBezTo>
                    <a:cubicBezTo>
                      <a:pt x="28" y="32"/>
                      <a:pt x="21" y="32"/>
                      <a:pt x="18" y="28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13"/>
                      <a:pt x="5" y="13"/>
                      <a:pt x="1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2"/>
                      <a:pt x="6" y="11"/>
                      <a:pt x="8" y="10"/>
                    </a:cubicBezTo>
                    <a:cubicBezTo>
                      <a:pt x="10" y="10"/>
                      <a:pt x="13" y="9"/>
                      <a:pt x="16" y="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10"/>
                      <a:pt x="13" y="11"/>
                      <a:pt x="15" y="13"/>
                    </a:cubicBezTo>
                    <a:cubicBezTo>
                      <a:pt x="22" y="22"/>
                      <a:pt x="22" y="22"/>
                      <a:pt x="22" y="22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647"/>
              <p:cNvSpPr>
                <a:spLocks/>
              </p:cNvSpPr>
              <p:nvPr/>
            </p:nvSpPr>
            <p:spPr bwMode="auto">
              <a:xfrm>
                <a:off x="2536" y="1330"/>
                <a:ext cx="114" cy="73"/>
              </a:xfrm>
              <a:custGeom>
                <a:avLst/>
                <a:gdLst>
                  <a:gd name="T0" fmla="*/ 7 w 48"/>
                  <a:gd name="T1" fmla="*/ 10 h 31"/>
                  <a:gd name="T2" fmla="*/ 1 w 48"/>
                  <a:gd name="T3" fmla="*/ 9 h 31"/>
                  <a:gd name="T4" fmla="*/ 0 w 48"/>
                  <a:gd name="T5" fmla="*/ 7 h 31"/>
                  <a:gd name="T6" fmla="*/ 9 w 48"/>
                  <a:gd name="T7" fmla="*/ 5 h 31"/>
                  <a:gd name="T8" fmla="*/ 18 w 48"/>
                  <a:gd name="T9" fmla="*/ 2 h 31"/>
                  <a:gd name="T10" fmla="*/ 30 w 48"/>
                  <a:gd name="T11" fmla="*/ 1 h 31"/>
                  <a:gd name="T12" fmla="*/ 33 w 48"/>
                  <a:gd name="T13" fmla="*/ 4 h 31"/>
                  <a:gd name="T14" fmla="*/ 28 w 48"/>
                  <a:gd name="T15" fmla="*/ 12 h 31"/>
                  <a:gd name="T16" fmla="*/ 43 w 48"/>
                  <a:gd name="T17" fmla="*/ 19 h 31"/>
                  <a:gd name="T18" fmla="*/ 48 w 48"/>
                  <a:gd name="T19" fmla="*/ 19 h 31"/>
                  <a:gd name="T20" fmla="*/ 48 w 48"/>
                  <a:gd name="T21" fmla="*/ 21 h 31"/>
                  <a:gd name="T22" fmla="*/ 43 w 48"/>
                  <a:gd name="T23" fmla="*/ 22 h 31"/>
                  <a:gd name="T24" fmla="*/ 38 w 48"/>
                  <a:gd name="T25" fmla="*/ 24 h 31"/>
                  <a:gd name="T26" fmla="*/ 20 w 48"/>
                  <a:gd name="T27" fmla="*/ 15 h 31"/>
                  <a:gd name="T28" fmla="*/ 20 w 48"/>
                  <a:gd name="T29" fmla="*/ 14 h 31"/>
                  <a:gd name="T30" fmla="*/ 26 w 48"/>
                  <a:gd name="T31" fmla="*/ 7 h 31"/>
                  <a:gd name="T32" fmla="*/ 17 w 48"/>
                  <a:gd name="T33" fmla="*/ 5 h 31"/>
                  <a:gd name="T34" fmla="*/ 13 w 48"/>
                  <a:gd name="T35" fmla="*/ 6 h 31"/>
                  <a:gd name="T36" fmla="*/ 14 w 48"/>
                  <a:gd name="T37" fmla="*/ 7 h 31"/>
                  <a:gd name="T38" fmla="*/ 22 w 48"/>
                  <a:gd name="T39" fmla="*/ 24 h 31"/>
                  <a:gd name="T40" fmla="*/ 28 w 48"/>
                  <a:gd name="T41" fmla="*/ 25 h 31"/>
                  <a:gd name="T42" fmla="*/ 29 w 48"/>
                  <a:gd name="T43" fmla="*/ 26 h 31"/>
                  <a:gd name="T44" fmla="*/ 20 w 48"/>
                  <a:gd name="T45" fmla="*/ 29 h 31"/>
                  <a:gd name="T46" fmla="*/ 12 w 48"/>
                  <a:gd name="T47" fmla="*/ 31 h 31"/>
                  <a:gd name="T48" fmla="*/ 11 w 48"/>
                  <a:gd name="T49" fmla="*/ 30 h 31"/>
                  <a:gd name="T50" fmla="*/ 14 w 48"/>
                  <a:gd name="T51" fmla="*/ 26 h 31"/>
                  <a:gd name="T52" fmla="*/ 7 w 48"/>
                  <a:gd name="T5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31">
                    <a:moveTo>
                      <a:pt x="7" y="10"/>
                    </a:moveTo>
                    <a:cubicBezTo>
                      <a:pt x="5" y="8"/>
                      <a:pt x="5" y="8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7"/>
                      <a:pt x="7" y="6"/>
                      <a:pt x="9" y="5"/>
                    </a:cubicBezTo>
                    <a:cubicBezTo>
                      <a:pt x="11" y="4"/>
                      <a:pt x="14" y="4"/>
                      <a:pt x="18" y="2"/>
                    </a:cubicBezTo>
                    <a:cubicBezTo>
                      <a:pt x="22" y="1"/>
                      <a:pt x="26" y="0"/>
                      <a:pt x="30" y="1"/>
                    </a:cubicBezTo>
                    <a:cubicBezTo>
                      <a:pt x="32" y="2"/>
                      <a:pt x="33" y="2"/>
                      <a:pt x="33" y="4"/>
                    </a:cubicBezTo>
                    <a:cubicBezTo>
                      <a:pt x="35" y="7"/>
                      <a:pt x="32" y="10"/>
                      <a:pt x="28" y="12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4" y="19"/>
                      <a:pt x="46" y="20"/>
                      <a:pt x="48" y="19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1"/>
                      <a:pt x="45" y="22"/>
                      <a:pt x="43" y="22"/>
                    </a:cubicBezTo>
                    <a:cubicBezTo>
                      <a:pt x="41" y="23"/>
                      <a:pt x="40" y="23"/>
                      <a:pt x="38" y="2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5" y="13"/>
                      <a:pt x="28" y="10"/>
                      <a:pt x="26" y="7"/>
                    </a:cubicBezTo>
                    <a:cubicBezTo>
                      <a:pt x="25" y="4"/>
                      <a:pt x="21" y="4"/>
                      <a:pt x="17" y="5"/>
                    </a:cubicBezTo>
                    <a:cubicBezTo>
                      <a:pt x="15" y="5"/>
                      <a:pt x="14" y="6"/>
                      <a:pt x="13" y="6"/>
                    </a:cubicBezTo>
                    <a:cubicBezTo>
                      <a:pt x="13" y="6"/>
                      <a:pt x="13" y="7"/>
                      <a:pt x="14" y="7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6"/>
                      <a:pt x="24" y="26"/>
                      <a:pt x="28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5" y="27"/>
                      <a:pt x="22" y="28"/>
                      <a:pt x="20" y="29"/>
                    </a:cubicBezTo>
                    <a:cubicBezTo>
                      <a:pt x="18" y="29"/>
                      <a:pt x="15" y="30"/>
                      <a:pt x="12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6" y="29"/>
                      <a:pt x="16" y="28"/>
                      <a:pt x="14" y="26"/>
                    </a:cubicBezTo>
                    <a:cubicBezTo>
                      <a:pt x="7" y="10"/>
                      <a:pt x="7" y="10"/>
                      <a:pt x="7" y="1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648"/>
              <p:cNvSpPr>
                <a:spLocks/>
              </p:cNvSpPr>
              <p:nvPr/>
            </p:nvSpPr>
            <p:spPr bwMode="auto">
              <a:xfrm>
                <a:off x="2626" y="1313"/>
                <a:ext cx="64" cy="67"/>
              </a:xfrm>
              <a:custGeom>
                <a:avLst/>
                <a:gdLst>
                  <a:gd name="T0" fmla="*/ 7 w 27"/>
                  <a:gd name="T1" fmla="*/ 7 h 28"/>
                  <a:gd name="T2" fmla="*/ 1 w 27"/>
                  <a:gd name="T3" fmla="*/ 5 h 28"/>
                  <a:gd name="T4" fmla="*/ 0 w 27"/>
                  <a:gd name="T5" fmla="*/ 4 h 28"/>
                  <a:gd name="T6" fmla="*/ 9 w 27"/>
                  <a:gd name="T7" fmla="*/ 2 h 28"/>
                  <a:gd name="T8" fmla="*/ 18 w 27"/>
                  <a:gd name="T9" fmla="*/ 0 h 28"/>
                  <a:gd name="T10" fmla="*/ 18 w 27"/>
                  <a:gd name="T11" fmla="*/ 1 h 28"/>
                  <a:gd name="T12" fmla="*/ 15 w 27"/>
                  <a:gd name="T13" fmla="*/ 5 h 28"/>
                  <a:gd name="T14" fmla="*/ 21 w 27"/>
                  <a:gd name="T15" fmla="*/ 21 h 28"/>
                  <a:gd name="T16" fmla="*/ 27 w 27"/>
                  <a:gd name="T17" fmla="*/ 22 h 28"/>
                  <a:gd name="T18" fmla="*/ 27 w 27"/>
                  <a:gd name="T19" fmla="*/ 24 h 28"/>
                  <a:gd name="T20" fmla="*/ 19 w 27"/>
                  <a:gd name="T21" fmla="*/ 26 h 28"/>
                  <a:gd name="T22" fmla="*/ 10 w 27"/>
                  <a:gd name="T23" fmla="*/ 28 h 28"/>
                  <a:gd name="T24" fmla="*/ 10 w 27"/>
                  <a:gd name="T25" fmla="*/ 27 h 28"/>
                  <a:gd name="T26" fmla="*/ 13 w 27"/>
                  <a:gd name="T27" fmla="*/ 23 h 28"/>
                  <a:gd name="T28" fmla="*/ 7 w 27"/>
                  <a:gd name="T29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28">
                    <a:moveTo>
                      <a:pt x="7" y="7"/>
                    </a:moveTo>
                    <a:cubicBezTo>
                      <a:pt x="6" y="5"/>
                      <a:pt x="5" y="4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7" y="3"/>
                      <a:pt x="9" y="2"/>
                    </a:cubicBezTo>
                    <a:cubicBezTo>
                      <a:pt x="11" y="2"/>
                      <a:pt x="14" y="1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4" y="2"/>
                      <a:pt x="14" y="3"/>
                      <a:pt x="15" y="5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3"/>
                      <a:pt x="22" y="24"/>
                      <a:pt x="27" y="22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4" y="25"/>
                      <a:pt x="21" y="25"/>
                      <a:pt x="19" y="26"/>
                    </a:cubicBezTo>
                    <a:cubicBezTo>
                      <a:pt x="17" y="26"/>
                      <a:pt x="14" y="27"/>
                      <a:pt x="10" y="28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26"/>
                      <a:pt x="14" y="25"/>
                      <a:pt x="13" y="23"/>
                    </a:cubicBezTo>
                    <a:cubicBezTo>
                      <a:pt x="7" y="7"/>
                      <a:pt x="7" y="7"/>
                      <a:pt x="7" y="7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649"/>
              <p:cNvSpPr>
                <a:spLocks/>
              </p:cNvSpPr>
              <p:nvPr/>
            </p:nvSpPr>
            <p:spPr bwMode="auto">
              <a:xfrm>
                <a:off x="2676" y="1299"/>
                <a:ext cx="89" cy="69"/>
              </a:xfrm>
              <a:custGeom>
                <a:avLst/>
                <a:gdLst>
                  <a:gd name="T0" fmla="*/ 10 w 38"/>
                  <a:gd name="T1" fmla="*/ 21 h 29"/>
                  <a:gd name="T2" fmla="*/ 7 w 38"/>
                  <a:gd name="T3" fmla="*/ 11 h 29"/>
                  <a:gd name="T4" fmla="*/ 14 w 38"/>
                  <a:gd name="T5" fmla="*/ 11 h 29"/>
                  <a:gd name="T6" fmla="*/ 15 w 38"/>
                  <a:gd name="T7" fmla="*/ 13 h 29"/>
                  <a:gd name="T8" fmla="*/ 22 w 38"/>
                  <a:gd name="T9" fmla="*/ 12 h 29"/>
                  <a:gd name="T10" fmla="*/ 24 w 38"/>
                  <a:gd name="T11" fmla="*/ 7 h 29"/>
                  <a:gd name="T12" fmla="*/ 16 w 38"/>
                  <a:gd name="T13" fmla="*/ 4 h 29"/>
                  <a:gd name="T14" fmla="*/ 13 w 38"/>
                  <a:gd name="T15" fmla="*/ 5 h 29"/>
                  <a:gd name="T16" fmla="*/ 14 w 38"/>
                  <a:gd name="T17" fmla="*/ 11 h 29"/>
                  <a:gd name="T18" fmla="*/ 7 w 38"/>
                  <a:gd name="T19" fmla="*/ 11 h 29"/>
                  <a:gd name="T20" fmla="*/ 6 w 38"/>
                  <a:gd name="T21" fmla="*/ 8 h 29"/>
                  <a:gd name="T22" fmla="*/ 0 w 38"/>
                  <a:gd name="T23" fmla="*/ 7 h 29"/>
                  <a:gd name="T24" fmla="*/ 0 w 38"/>
                  <a:gd name="T25" fmla="*/ 5 h 29"/>
                  <a:gd name="T26" fmla="*/ 10 w 38"/>
                  <a:gd name="T27" fmla="*/ 3 h 29"/>
                  <a:gd name="T28" fmla="*/ 20 w 38"/>
                  <a:gd name="T29" fmla="*/ 1 h 29"/>
                  <a:gd name="T30" fmla="*/ 32 w 38"/>
                  <a:gd name="T31" fmla="*/ 4 h 29"/>
                  <a:gd name="T32" fmla="*/ 31 w 38"/>
                  <a:gd name="T33" fmla="*/ 8 h 29"/>
                  <a:gd name="T34" fmla="*/ 27 w 38"/>
                  <a:gd name="T35" fmla="*/ 10 h 29"/>
                  <a:gd name="T36" fmla="*/ 24 w 38"/>
                  <a:gd name="T37" fmla="*/ 12 h 29"/>
                  <a:gd name="T38" fmla="*/ 26 w 38"/>
                  <a:gd name="T39" fmla="*/ 12 h 29"/>
                  <a:gd name="T40" fmla="*/ 33 w 38"/>
                  <a:gd name="T41" fmla="*/ 12 h 29"/>
                  <a:gd name="T42" fmla="*/ 37 w 38"/>
                  <a:gd name="T43" fmla="*/ 16 h 29"/>
                  <a:gd name="T44" fmla="*/ 34 w 38"/>
                  <a:gd name="T45" fmla="*/ 23 h 29"/>
                  <a:gd name="T46" fmla="*/ 24 w 38"/>
                  <a:gd name="T47" fmla="*/ 26 h 29"/>
                  <a:gd name="T48" fmla="*/ 14 w 38"/>
                  <a:gd name="T49" fmla="*/ 28 h 29"/>
                  <a:gd name="T50" fmla="*/ 9 w 38"/>
                  <a:gd name="T51" fmla="*/ 29 h 29"/>
                  <a:gd name="T52" fmla="*/ 9 w 38"/>
                  <a:gd name="T53" fmla="*/ 28 h 29"/>
                  <a:gd name="T54" fmla="*/ 11 w 38"/>
                  <a:gd name="T55" fmla="*/ 26 h 29"/>
                  <a:gd name="T56" fmla="*/ 10 w 38"/>
                  <a:gd name="T57" fmla="*/ 21 h 29"/>
                  <a:gd name="T58" fmla="*/ 17 w 38"/>
                  <a:gd name="T59" fmla="*/ 19 h 29"/>
                  <a:gd name="T60" fmla="*/ 19 w 38"/>
                  <a:gd name="T61" fmla="*/ 26 h 29"/>
                  <a:gd name="T62" fmla="*/ 27 w 38"/>
                  <a:gd name="T63" fmla="*/ 23 h 29"/>
                  <a:gd name="T64" fmla="*/ 29 w 38"/>
                  <a:gd name="T65" fmla="*/ 18 h 29"/>
                  <a:gd name="T66" fmla="*/ 25 w 38"/>
                  <a:gd name="T67" fmla="*/ 15 h 29"/>
                  <a:gd name="T68" fmla="*/ 17 w 38"/>
                  <a:gd name="T69" fmla="*/ 15 h 29"/>
                  <a:gd name="T70" fmla="*/ 16 w 38"/>
                  <a:gd name="T71" fmla="*/ 15 h 29"/>
                  <a:gd name="T72" fmla="*/ 17 w 38"/>
                  <a:gd name="T73" fmla="*/ 19 h 29"/>
                  <a:gd name="T74" fmla="*/ 10 w 38"/>
                  <a:gd name="T75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29">
                    <a:moveTo>
                      <a:pt x="10" y="2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7" y="13"/>
                      <a:pt x="20" y="12"/>
                      <a:pt x="22" y="12"/>
                    </a:cubicBezTo>
                    <a:cubicBezTo>
                      <a:pt x="24" y="10"/>
                      <a:pt x="24" y="9"/>
                      <a:pt x="24" y="7"/>
                    </a:cubicBezTo>
                    <a:cubicBezTo>
                      <a:pt x="23" y="4"/>
                      <a:pt x="20" y="4"/>
                      <a:pt x="16" y="4"/>
                    </a:cubicBezTo>
                    <a:cubicBezTo>
                      <a:pt x="15" y="5"/>
                      <a:pt x="14" y="5"/>
                      <a:pt x="13" y="5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6"/>
                      <a:pt x="5" y="6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7" y="4"/>
                      <a:pt x="10" y="3"/>
                    </a:cubicBezTo>
                    <a:cubicBezTo>
                      <a:pt x="13" y="3"/>
                      <a:pt x="16" y="2"/>
                      <a:pt x="20" y="1"/>
                    </a:cubicBezTo>
                    <a:cubicBezTo>
                      <a:pt x="25" y="0"/>
                      <a:pt x="31" y="0"/>
                      <a:pt x="32" y="4"/>
                    </a:cubicBezTo>
                    <a:cubicBezTo>
                      <a:pt x="33" y="5"/>
                      <a:pt x="32" y="7"/>
                      <a:pt x="31" y="8"/>
                    </a:cubicBezTo>
                    <a:cubicBezTo>
                      <a:pt x="30" y="9"/>
                      <a:pt x="29" y="9"/>
                      <a:pt x="27" y="1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9" y="11"/>
                      <a:pt x="31" y="11"/>
                      <a:pt x="33" y="12"/>
                    </a:cubicBezTo>
                    <a:cubicBezTo>
                      <a:pt x="35" y="13"/>
                      <a:pt x="37" y="14"/>
                      <a:pt x="37" y="16"/>
                    </a:cubicBezTo>
                    <a:cubicBezTo>
                      <a:pt x="38" y="18"/>
                      <a:pt x="36" y="21"/>
                      <a:pt x="34" y="23"/>
                    </a:cubicBezTo>
                    <a:cubicBezTo>
                      <a:pt x="31" y="25"/>
                      <a:pt x="28" y="26"/>
                      <a:pt x="24" y="26"/>
                    </a:cubicBezTo>
                    <a:cubicBezTo>
                      <a:pt x="22" y="27"/>
                      <a:pt x="16" y="28"/>
                      <a:pt x="14" y="28"/>
                    </a:cubicBezTo>
                    <a:cubicBezTo>
                      <a:pt x="13" y="28"/>
                      <a:pt x="11" y="29"/>
                      <a:pt x="9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8"/>
                      <a:pt x="11" y="27"/>
                      <a:pt x="11" y="2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2" y="25"/>
                      <a:pt x="26" y="25"/>
                      <a:pt x="27" y="23"/>
                    </a:cubicBezTo>
                    <a:cubicBezTo>
                      <a:pt x="29" y="22"/>
                      <a:pt x="29" y="20"/>
                      <a:pt x="29" y="18"/>
                    </a:cubicBezTo>
                    <a:cubicBezTo>
                      <a:pt x="28" y="17"/>
                      <a:pt x="27" y="15"/>
                      <a:pt x="25" y="15"/>
                    </a:cubicBezTo>
                    <a:cubicBezTo>
                      <a:pt x="22" y="14"/>
                      <a:pt x="20" y="14"/>
                      <a:pt x="17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0" y="21"/>
                      <a:pt x="10" y="21"/>
                      <a:pt x="10" y="21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650"/>
              <p:cNvSpPr>
                <a:spLocks/>
              </p:cNvSpPr>
              <p:nvPr/>
            </p:nvSpPr>
            <p:spPr bwMode="auto">
              <a:xfrm>
                <a:off x="2758" y="1280"/>
                <a:ext cx="100" cy="71"/>
              </a:xfrm>
              <a:custGeom>
                <a:avLst/>
                <a:gdLst>
                  <a:gd name="T0" fmla="*/ 15 w 42"/>
                  <a:gd name="T1" fmla="*/ 18 h 30"/>
                  <a:gd name="T2" fmla="*/ 17 w 42"/>
                  <a:gd name="T3" fmla="*/ 24 h 30"/>
                  <a:gd name="T4" fmla="*/ 26 w 42"/>
                  <a:gd name="T5" fmla="*/ 25 h 30"/>
                  <a:gd name="T6" fmla="*/ 35 w 42"/>
                  <a:gd name="T7" fmla="*/ 22 h 30"/>
                  <a:gd name="T8" fmla="*/ 35 w 42"/>
                  <a:gd name="T9" fmla="*/ 15 h 30"/>
                  <a:gd name="T10" fmla="*/ 34 w 42"/>
                  <a:gd name="T11" fmla="*/ 6 h 30"/>
                  <a:gd name="T12" fmla="*/ 29 w 42"/>
                  <a:gd name="T13" fmla="*/ 4 h 30"/>
                  <a:gd name="T14" fmla="*/ 28 w 42"/>
                  <a:gd name="T15" fmla="*/ 2 h 30"/>
                  <a:gd name="T16" fmla="*/ 34 w 42"/>
                  <a:gd name="T17" fmla="*/ 1 h 30"/>
                  <a:gd name="T18" fmla="*/ 41 w 42"/>
                  <a:gd name="T19" fmla="*/ 0 h 30"/>
                  <a:gd name="T20" fmla="*/ 42 w 42"/>
                  <a:gd name="T21" fmla="*/ 2 h 30"/>
                  <a:gd name="T22" fmla="*/ 37 w 42"/>
                  <a:gd name="T23" fmla="*/ 5 h 30"/>
                  <a:gd name="T24" fmla="*/ 39 w 42"/>
                  <a:gd name="T25" fmla="*/ 17 h 30"/>
                  <a:gd name="T26" fmla="*/ 36 w 42"/>
                  <a:gd name="T27" fmla="*/ 25 h 30"/>
                  <a:gd name="T28" fmla="*/ 25 w 42"/>
                  <a:gd name="T29" fmla="*/ 29 h 30"/>
                  <a:gd name="T30" fmla="*/ 7 w 42"/>
                  <a:gd name="T31" fmla="*/ 24 h 30"/>
                  <a:gd name="T32" fmla="*/ 5 w 42"/>
                  <a:gd name="T33" fmla="*/ 10 h 30"/>
                  <a:gd name="T34" fmla="*/ 0 w 42"/>
                  <a:gd name="T35" fmla="*/ 8 h 30"/>
                  <a:gd name="T36" fmla="*/ 0 w 42"/>
                  <a:gd name="T37" fmla="*/ 6 h 30"/>
                  <a:gd name="T38" fmla="*/ 8 w 42"/>
                  <a:gd name="T39" fmla="*/ 5 h 30"/>
                  <a:gd name="T40" fmla="*/ 17 w 42"/>
                  <a:gd name="T41" fmla="*/ 4 h 30"/>
                  <a:gd name="T42" fmla="*/ 18 w 42"/>
                  <a:gd name="T43" fmla="*/ 5 h 30"/>
                  <a:gd name="T44" fmla="*/ 13 w 42"/>
                  <a:gd name="T45" fmla="*/ 9 h 30"/>
                  <a:gd name="T46" fmla="*/ 15 w 42"/>
                  <a:gd name="T47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2" h="30">
                    <a:moveTo>
                      <a:pt x="15" y="18"/>
                    </a:moveTo>
                    <a:cubicBezTo>
                      <a:pt x="15" y="20"/>
                      <a:pt x="15" y="23"/>
                      <a:pt x="17" y="24"/>
                    </a:cubicBezTo>
                    <a:cubicBezTo>
                      <a:pt x="20" y="26"/>
                      <a:pt x="23" y="26"/>
                      <a:pt x="26" y="25"/>
                    </a:cubicBezTo>
                    <a:cubicBezTo>
                      <a:pt x="30" y="25"/>
                      <a:pt x="34" y="24"/>
                      <a:pt x="35" y="22"/>
                    </a:cubicBezTo>
                    <a:cubicBezTo>
                      <a:pt x="36" y="20"/>
                      <a:pt x="36" y="17"/>
                      <a:pt x="35" y="15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3"/>
                      <a:pt x="33" y="3"/>
                      <a:pt x="29" y="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31" y="2"/>
                      <a:pt x="33" y="2"/>
                      <a:pt x="34" y="1"/>
                    </a:cubicBezTo>
                    <a:cubicBezTo>
                      <a:pt x="36" y="1"/>
                      <a:pt x="38" y="1"/>
                      <a:pt x="41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37" y="2"/>
                      <a:pt x="37" y="3"/>
                      <a:pt x="37" y="5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20"/>
                      <a:pt x="39" y="22"/>
                      <a:pt x="36" y="25"/>
                    </a:cubicBezTo>
                    <a:cubicBezTo>
                      <a:pt x="33" y="27"/>
                      <a:pt x="29" y="28"/>
                      <a:pt x="25" y="29"/>
                    </a:cubicBezTo>
                    <a:cubicBezTo>
                      <a:pt x="14" y="30"/>
                      <a:pt x="8" y="28"/>
                      <a:pt x="7" y="24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7"/>
                      <a:pt x="4" y="7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11" y="5"/>
                      <a:pt x="13" y="4"/>
                      <a:pt x="17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3" y="6"/>
                      <a:pt x="13" y="6"/>
                      <a:pt x="13" y="9"/>
                    </a:cubicBezTo>
                    <a:cubicBezTo>
                      <a:pt x="15" y="18"/>
                      <a:pt x="15" y="18"/>
                      <a:pt x="15" y="18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651"/>
              <p:cNvSpPr>
                <a:spLocks/>
              </p:cNvSpPr>
              <p:nvPr/>
            </p:nvSpPr>
            <p:spPr bwMode="auto">
              <a:xfrm>
                <a:off x="2862" y="1276"/>
                <a:ext cx="69" cy="63"/>
              </a:xfrm>
              <a:custGeom>
                <a:avLst/>
                <a:gdLst>
                  <a:gd name="T0" fmla="*/ 3 w 29"/>
                  <a:gd name="T1" fmla="*/ 20 h 27"/>
                  <a:gd name="T2" fmla="*/ 4 w 29"/>
                  <a:gd name="T3" fmla="*/ 23 h 27"/>
                  <a:gd name="T4" fmla="*/ 13 w 29"/>
                  <a:gd name="T5" fmla="*/ 25 h 27"/>
                  <a:gd name="T6" fmla="*/ 22 w 29"/>
                  <a:gd name="T7" fmla="*/ 19 h 27"/>
                  <a:gd name="T8" fmla="*/ 16 w 29"/>
                  <a:gd name="T9" fmla="*/ 16 h 27"/>
                  <a:gd name="T10" fmla="*/ 11 w 29"/>
                  <a:gd name="T11" fmla="*/ 16 h 27"/>
                  <a:gd name="T12" fmla="*/ 0 w 29"/>
                  <a:gd name="T13" fmla="*/ 10 h 27"/>
                  <a:gd name="T14" fmla="*/ 15 w 29"/>
                  <a:gd name="T15" fmla="*/ 0 h 27"/>
                  <a:gd name="T16" fmla="*/ 26 w 29"/>
                  <a:gd name="T17" fmla="*/ 1 h 27"/>
                  <a:gd name="T18" fmla="*/ 26 w 29"/>
                  <a:gd name="T19" fmla="*/ 1 h 27"/>
                  <a:gd name="T20" fmla="*/ 25 w 29"/>
                  <a:gd name="T21" fmla="*/ 6 h 27"/>
                  <a:gd name="T22" fmla="*/ 23 w 29"/>
                  <a:gd name="T23" fmla="*/ 7 h 27"/>
                  <a:gd name="T24" fmla="*/ 23 w 29"/>
                  <a:gd name="T25" fmla="*/ 4 h 27"/>
                  <a:gd name="T26" fmla="*/ 15 w 29"/>
                  <a:gd name="T27" fmla="*/ 2 h 27"/>
                  <a:gd name="T28" fmla="*/ 7 w 29"/>
                  <a:gd name="T29" fmla="*/ 7 h 27"/>
                  <a:gd name="T30" fmla="*/ 14 w 29"/>
                  <a:gd name="T31" fmla="*/ 11 h 27"/>
                  <a:gd name="T32" fmla="*/ 18 w 29"/>
                  <a:gd name="T33" fmla="*/ 11 h 27"/>
                  <a:gd name="T34" fmla="*/ 29 w 29"/>
                  <a:gd name="T35" fmla="*/ 17 h 27"/>
                  <a:gd name="T36" fmla="*/ 20 w 29"/>
                  <a:gd name="T37" fmla="*/ 26 h 27"/>
                  <a:gd name="T38" fmla="*/ 13 w 29"/>
                  <a:gd name="T39" fmla="*/ 27 h 27"/>
                  <a:gd name="T40" fmla="*/ 0 w 29"/>
                  <a:gd name="T41" fmla="*/ 26 h 27"/>
                  <a:gd name="T42" fmla="*/ 1 w 29"/>
                  <a:gd name="T43" fmla="*/ 20 h 27"/>
                  <a:gd name="T44" fmla="*/ 3 w 29"/>
                  <a:gd name="T45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27">
                    <a:moveTo>
                      <a:pt x="3" y="20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5" y="25"/>
                      <a:pt x="10" y="25"/>
                      <a:pt x="13" y="25"/>
                    </a:cubicBezTo>
                    <a:cubicBezTo>
                      <a:pt x="18" y="25"/>
                      <a:pt x="22" y="23"/>
                      <a:pt x="22" y="19"/>
                    </a:cubicBezTo>
                    <a:cubicBezTo>
                      <a:pt x="22" y="18"/>
                      <a:pt x="20" y="16"/>
                      <a:pt x="16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4" y="15"/>
                      <a:pt x="0" y="13"/>
                      <a:pt x="0" y="10"/>
                    </a:cubicBezTo>
                    <a:cubicBezTo>
                      <a:pt x="0" y="4"/>
                      <a:pt x="7" y="1"/>
                      <a:pt x="15" y="0"/>
                    </a:cubicBezTo>
                    <a:cubicBezTo>
                      <a:pt x="18" y="0"/>
                      <a:pt x="22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3"/>
                      <a:pt x="25" y="5"/>
                      <a:pt x="25" y="6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2"/>
                      <a:pt x="18" y="2"/>
                      <a:pt x="15" y="2"/>
                    </a:cubicBezTo>
                    <a:cubicBezTo>
                      <a:pt x="10" y="3"/>
                      <a:pt x="7" y="5"/>
                      <a:pt x="7" y="7"/>
                    </a:cubicBezTo>
                    <a:cubicBezTo>
                      <a:pt x="7" y="10"/>
                      <a:pt x="10" y="11"/>
                      <a:pt x="14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25" y="11"/>
                      <a:pt x="29" y="13"/>
                      <a:pt x="29" y="17"/>
                    </a:cubicBezTo>
                    <a:cubicBezTo>
                      <a:pt x="29" y="20"/>
                      <a:pt x="26" y="24"/>
                      <a:pt x="20" y="26"/>
                    </a:cubicBezTo>
                    <a:cubicBezTo>
                      <a:pt x="18" y="26"/>
                      <a:pt x="14" y="27"/>
                      <a:pt x="13" y="27"/>
                    </a:cubicBezTo>
                    <a:cubicBezTo>
                      <a:pt x="8" y="27"/>
                      <a:pt x="4" y="27"/>
                      <a:pt x="0" y="26"/>
                    </a:cubicBezTo>
                    <a:cubicBezTo>
                      <a:pt x="1" y="24"/>
                      <a:pt x="1" y="22"/>
                      <a:pt x="1" y="20"/>
                    </a:cubicBezTo>
                    <a:cubicBezTo>
                      <a:pt x="3" y="20"/>
                      <a:pt x="3" y="20"/>
                      <a:pt x="3" y="20"/>
                    </a:cubicBezTo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652"/>
              <p:cNvSpPr>
                <a:spLocks/>
              </p:cNvSpPr>
              <p:nvPr/>
            </p:nvSpPr>
            <p:spPr bwMode="auto">
              <a:xfrm>
                <a:off x="1359" y="692"/>
                <a:ext cx="279" cy="264"/>
              </a:xfrm>
              <a:custGeom>
                <a:avLst/>
                <a:gdLst>
                  <a:gd name="T0" fmla="*/ 52 w 279"/>
                  <a:gd name="T1" fmla="*/ 0 h 264"/>
                  <a:gd name="T2" fmla="*/ 139 w 279"/>
                  <a:gd name="T3" fmla="*/ 61 h 264"/>
                  <a:gd name="T4" fmla="*/ 224 w 279"/>
                  <a:gd name="T5" fmla="*/ 0 h 264"/>
                  <a:gd name="T6" fmla="*/ 194 w 279"/>
                  <a:gd name="T7" fmla="*/ 101 h 264"/>
                  <a:gd name="T8" fmla="*/ 279 w 279"/>
                  <a:gd name="T9" fmla="*/ 163 h 264"/>
                  <a:gd name="T10" fmla="*/ 175 w 279"/>
                  <a:gd name="T11" fmla="*/ 165 h 264"/>
                  <a:gd name="T12" fmla="*/ 142 w 279"/>
                  <a:gd name="T13" fmla="*/ 264 h 264"/>
                  <a:gd name="T14" fmla="*/ 106 w 279"/>
                  <a:gd name="T15" fmla="*/ 165 h 264"/>
                  <a:gd name="T16" fmla="*/ 0 w 279"/>
                  <a:gd name="T17" fmla="*/ 165 h 264"/>
                  <a:gd name="T18" fmla="*/ 85 w 279"/>
                  <a:gd name="T19" fmla="*/ 101 h 264"/>
                  <a:gd name="T20" fmla="*/ 52 w 279"/>
                  <a:gd name="T2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9" h="264">
                    <a:moveTo>
                      <a:pt x="52" y="0"/>
                    </a:moveTo>
                    <a:lnTo>
                      <a:pt x="139" y="61"/>
                    </a:lnTo>
                    <a:lnTo>
                      <a:pt x="224" y="0"/>
                    </a:lnTo>
                    <a:lnTo>
                      <a:pt x="194" y="101"/>
                    </a:lnTo>
                    <a:lnTo>
                      <a:pt x="279" y="163"/>
                    </a:lnTo>
                    <a:lnTo>
                      <a:pt x="175" y="165"/>
                    </a:lnTo>
                    <a:lnTo>
                      <a:pt x="142" y="264"/>
                    </a:lnTo>
                    <a:lnTo>
                      <a:pt x="106" y="165"/>
                    </a:lnTo>
                    <a:lnTo>
                      <a:pt x="0" y="165"/>
                    </a:lnTo>
                    <a:lnTo>
                      <a:pt x="85" y="10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653"/>
              <p:cNvSpPr>
                <a:spLocks noEditPoints="1"/>
              </p:cNvSpPr>
              <p:nvPr/>
            </p:nvSpPr>
            <p:spPr bwMode="auto">
              <a:xfrm>
                <a:off x="1345" y="680"/>
                <a:ext cx="307" cy="293"/>
              </a:xfrm>
              <a:custGeom>
                <a:avLst/>
                <a:gdLst>
                  <a:gd name="T0" fmla="*/ 156 w 307"/>
                  <a:gd name="T1" fmla="*/ 293 h 293"/>
                  <a:gd name="T2" fmla="*/ 118 w 307"/>
                  <a:gd name="T3" fmla="*/ 182 h 293"/>
                  <a:gd name="T4" fmla="*/ 0 w 307"/>
                  <a:gd name="T5" fmla="*/ 182 h 293"/>
                  <a:gd name="T6" fmla="*/ 94 w 307"/>
                  <a:gd name="T7" fmla="*/ 111 h 293"/>
                  <a:gd name="T8" fmla="*/ 56 w 307"/>
                  <a:gd name="T9" fmla="*/ 0 h 293"/>
                  <a:gd name="T10" fmla="*/ 153 w 307"/>
                  <a:gd name="T11" fmla="*/ 68 h 293"/>
                  <a:gd name="T12" fmla="*/ 248 w 307"/>
                  <a:gd name="T13" fmla="*/ 0 h 293"/>
                  <a:gd name="T14" fmla="*/ 215 w 307"/>
                  <a:gd name="T15" fmla="*/ 111 h 293"/>
                  <a:gd name="T16" fmla="*/ 307 w 307"/>
                  <a:gd name="T17" fmla="*/ 179 h 293"/>
                  <a:gd name="T18" fmla="*/ 191 w 307"/>
                  <a:gd name="T19" fmla="*/ 182 h 293"/>
                  <a:gd name="T20" fmla="*/ 156 w 307"/>
                  <a:gd name="T21" fmla="*/ 293 h 293"/>
                  <a:gd name="T22" fmla="*/ 28 w 307"/>
                  <a:gd name="T23" fmla="*/ 172 h 293"/>
                  <a:gd name="T24" fmla="*/ 123 w 307"/>
                  <a:gd name="T25" fmla="*/ 172 h 293"/>
                  <a:gd name="T26" fmla="*/ 156 w 307"/>
                  <a:gd name="T27" fmla="*/ 262 h 293"/>
                  <a:gd name="T28" fmla="*/ 184 w 307"/>
                  <a:gd name="T29" fmla="*/ 172 h 293"/>
                  <a:gd name="T30" fmla="*/ 279 w 307"/>
                  <a:gd name="T31" fmla="*/ 170 h 293"/>
                  <a:gd name="T32" fmla="*/ 203 w 307"/>
                  <a:gd name="T33" fmla="*/ 113 h 293"/>
                  <a:gd name="T34" fmla="*/ 229 w 307"/>
                  <a:gd name="T35" fmla="*/ 23 h 293"/>
                  <a:gd name="T36" fmla="*/ 153 w 307"/>
                  <a:gd name="T37" fmla="*/ 80 h 293"/>
                  <a:gd name="T38" fmla="*/ 75 w 307"/>
                  <a:gd name="T39" fmla="*/ 26 h 293"/>
                  <a:gd name="T40" fmla="*/ 104 w 307"/>
                  <a:gd name="T41" fmla="*/ 116 h 293"/>
                  <a:gd name="T42" fmla="*/ 28 w 307"/>
                  <a:gd name="T43" fmla="*/ 17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" h="293">
                    <a:moveTo>
                      <a:pt x="156" y="293"/>
                    </a:moveTo>
                    <a:lnTo>
                      <a:pt x="118" y="182"/>
                    </a:lnTo>
                    <a:lnTo>
                      <a:pt x="0" y="182"/>
                    </a:lnTo>
                    <a:lnTo>
                      <a:pt x="94" y="111"/>
                    </a:lnTo>
                    <a:lnTo>
                      <a:pt x="56" y="0"/>
                    </a:lnTo>
                    <a:lnTo>
                      <a:pt x="153" y="68"/>
                    </a:lnTo>
                    <a:lnTo>
                      <a:pt x="248" y="0"/>
                    </a:lnTo>
                    <a:lnTo>
                      <a:pt x="215" y="111"/>
                    </a:lnTo>
                    <a:lnTo>
                      <a:pt x="307" y="179"/>
                    </a:lnTo>
                    <a:lnTo>
                      <a:pt x="191" y="182"/>
                    </a:lnTo>
                    <a:lnTo>
                      <a:pt x="156" y="293"/>
                    </a:lnTo>
                    <a:close/>
                    <a:moveTo>
                      <a:pt x="28" y="172"/>
                    </a:moveTo>
                    <a:lnTo>
                      <a:pt x="123" y="172"/>
                    </a:lnTo>
                    <a:lnTo>
                      <a:pt x="156" y="262"/>
                    </a:lnTo>
                    <a:lnTo>
                      <a:pt x="184" y="172"/>
                    </a:lnTo>
                    <a:lnTo>
                      <a:pt x="279" y="170"/>
                    </a:lnTo>
                    <a:lnTo>
                      <a:pt x="203" y="113"/>
                    </a:lnTo>
                    <a:lnTo>
                      <a:pt x="229" y="23"/>
                    </a:lnTo>
                    <a:lnTo>
                      <a:pt x="153" y="80"/>
                    </a:lnTo>
                    <a:lnTo>
                      <a:pt x="75" y="26"/>
                    </a:lnTo>
                    <a:lnTo>
                      <a:pt x="104" y="116"/>
                    </a:lnTo>
                    <a:lnTo>
                      <a:pt x="28" y="172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654"/>
              <p:cNvSpPr>
                <a:spLocks/>
              </p:cNvSpPr>
              <p:nvPr/>
            </p:nvSpPr>
            <p:spPr bwMode="auto">
              <a:xfrm>
                <a:off x="1735" y="361"/>
                <a:ext cx="276" cy="274"/>
              </a:xfrm>
              <a:custGeom>
                <a:avLst/>
                <a:gdLst>
                  <a:gd name="T0" fmla="*/ 73 w 276"/>
                  <a:gd name="T1" fmla="*/ 0 h 274"/>
                  <a:gd name="T2" fmla="*/ 151 w 276"/>
                  <a:gd name="T3" fmla="*/ 73 h 274"/>
                  <a:gd name="T4" fmla="*/ 246 w 276"/>
                  <a:gd name="T5" fmla="*/ 23 h 274"/>
                  <a:gd name="T6" fmla="*/ 201 w 276"/>
                  <a:gd name="T7" fmla="*/ 120 h 274"/>
                  <a:gd name="T8" fmla="*/ 276 w 276"/>
                  <a:gd name="T9" fmla="*/ 193 h 274"/>
                  <a:gd name="T10" fmla="*/ 170 w 276"/>
                  <a:gd name="T11" fmla="*/ 179 h 274"/>
                  <a:gd name="T12" fmla="*/ 123 w 276"/>
                  <a:gd name="T13" fmla="*/ 274 h 274"/>
                  <a:gd name="T14" fmla="*/ 104 w 276"/>
                  <a:gd name="T15" fmla="*/ 170 h 274"/>
                  <a:gd name="T16" fmla="*/ 0 w 276"/>
                  <a:gd name="T17" fmla="*/ 156 h 274"/>
                  <a:gd name="T18" fmla="*/ 92 w 276"/>
                  <a:gd name="T19" fmla="*/ 104 h 274"/>
                  <a:gd name="T20" fmla="*/ 73 w 276"/>
                  <a:gd name="T2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274">
                    <a:moveTo>
                      <a:pt x="73" y="0"/>
                    </a:moveTo>
                    <a:lnTo>
                      <a:pt x="151" y="73"/>
                    </a:lnTo>
                    <a:lnTo>
                      <a:pt x="246" y="23"/>
                    </a:lnTo>
                    <a:lnTo>
                      <a:pt x="201" y="120"/>
                    </a:lnTo>
                    <a:lnTo>
                      <a:pt x="276" y="193"/>
                    </a:lnTo>
                    <a:lnTo>
                      <a:pt x="170" y="179"/>
                    </a:lnTo>
                    <a:lnTo>
                      <a:pt x="123" y="274"/>
                    </a:lnTo>
                    <a:lnTo>
                      <a:pt x="104" y="170"/>
                    </a:lnTo>
                    <a:lnTo>
                      <a:pt x="0" y="156"/>
                    </a:lnTo>
                    <a:lnTo>
                      <a:pt x="92" y="10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655"/>
              <p:cNvSpPr>
                <a:spLocks noEditPoints="1"/>
              </p:cNvSpPr>
              <p:nvPr/>
            </p:nvSpPr>
            <p:spPr bwMode="auto">
              <a:xfrm>
                <a:off x="1718" y="349"/>
                <a:ext cx="305" cy="302"/>
              </a:xfrm>
              <a:custGeom>
                <a:avLst/>
                <a:gdLst>
                  <a:gd name="T0" fmla="*/ 140 w 305"/>
                  <a:gd name="T1" fmla="*/ 302 h 302"/>
                  <a:gd name="T2" fmla="*/ 116 w 305"/>
                  <a:gd name="T3" fmla="*/ 187 h 302"/>
                  <a:gd name="T4" fmla="*/ 0 w 305"/>
                  <a:gd name="T5" fmla="*/ 170 h 302"/>
                  <a:gd name="T6" fmla="*/ 104 w 305"/>
                  <a:gd name="T7" fmla="*/ 113 h 302"/>
                  <a:gd name="T8" fmla="*/ 83 w 305"/>
                  <a:gd name="T9" fmla="*/ 0 h 302"/>
                  <a:gd name="T10" fmla="*/ 168 w 305"/>
                  <a:gd name="T11" fmla="*/ 78 h 302"/>
                  <a:gd name="T12" fmla="*/ 272 w 305"/>
                  <a:gd name="T13" fmla="*/ 26 h 302"/>
                  <a:gd name="T14" fmla="*/ 222 w 305"/>
                  <a:gd name="T15" fmla="*/ 130 h 302"/>
                  <a:gd name="T16" fmla="*/ 305 w 305"/>
                  <a:gd name="T17" fmla="*/ 213 h 302"/>
                  <a:gd name="T18" fmla="*/ 189 w 305"/>
                  <a:gd name="T19" fmla="*/ 196 h 302"/>
                  <a:gd name="T20" fmla="*/ 140 w 305"/>
                  <a:gd name="T21" fmla="*/ 302 h 302"/>
                  <a:gd name="T22" fmla="*/ 31 w 305"/>
                  <a:gd name="T23" fmla="*/ 165 h 302"/>
                  <a:gd name="T24" fmla="*/ 125 w 305"/>
                  <a:gd name="T25" fmla="*/ 179 h 302"/>
                  <a:gd name="T26" fmla="*/ 142 w 305"/>
                  <a:gd name="T27" fmla="*/ 272 h 302"/>
                  <a:gd name="T28" fmla="*/ 185 w 305"/>
                  <a:gd name="T29" fmla="*/ 187 h 302"/>
                  <a:gd name="T30" fmla="*/ 279 w 305"/>
                  <a:gd name="T31" fmla="*/ 198 h 302"/>
                  <a:gd name="T32" fmla="*/ 211 w 305"/>
                  <a:gd name="T33" fmla="*/ 132 h 302"/>
                  <a:gd name="T34" fmla="*/ 251 w 305"/>
                  <a:gd name="T35" fmla="*/ 47 h 302"/>
                  <a:gd name="T36" fmla="*/ 168 w 305"/>
                  <a:gd name="T37" fmla="*/ 90 h 302"/>
                  <a:gd name="T38" fmla="*/ 97 w 305"/>
                  <a:gd name="T39" fmla="*/ 26 h 302"/>
                  <a:gd name="T40" fmla="*/ 114 w 305"/>
                  <a:gd name="T41" fmla="*/ 118 h 302"/>
                  <a:gd name="T42" fmla="*/ 31 w 305"/>
                  <a:gd name="T43" fmla="*/ 16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5" h="302">
                    <a:moveTo>
                      <a:pt x="140" y="302"/>
                    </a:moveTo>
                    <a:lnTo>
                      <a:pt x="116" y="187"/>
                    </a:lnTo>
                    <a:lnTo>
                      <a:pt x="0" y="170"/>
                    </a:lnTo>
                    <a:lnTo>
                      <a:pt x="104" y="113"/>
                    </a:lnTo>
                    <a:lnTo>
                      <a:pt x="83" y="0"/>
                    </a:lnTo>
                    <a:lnTo>
                      <a:pt x="168" y="78"/>
                    </a:lnTo>
                    <a:lnTo>
                      <a:pt x="272" y="26"/>
                    </a:lnTo>
                    <a:lnTo>
                      <a:pt x="222" y="130"/>
                    </a:lnTo>
                    <a:lnTo>
                      <a:pt x="305" y="213"/>
                    </a:lnTo>
                    <a:lnTo>
                      <a:pt x="189" y="196"/>
                    </a:lnTo>
                    <a:lnTo>
                      <a:pt x="140" y="302"/>
                    </a:lnTo>
                    <a:close/>
                    <a:moveTo>
                      <a:pt x="31" y="165"/>
                    </a:moveTo>
                    <a:lnTo>
                      <a:pt x="125" y="179"/>
                    </a:lnTo>
                    <a:lnTo>
                      <a:pt x="142" y="272"/>
                    </a:lnTo>
                    <a:lnTo>
                      <a:pt x="185" y="187"/>
                    </a:lnTo>
                    <a:lnTo>
                      <a:pt x="279" y="198"/>
                    </a:lnTo>
                    <a:lnTo>
                      <a:pt x="211" y="132"/>
                    </a:lnTo>
                    <a:lnTo>
                      <a:pt x="251" y="47"/>
                    </a:lnTo>
                    <a:lnTo>
                      <a:pt x="168" y="90"/>
                    </a:lnTo>
                    <a:lnTo>
                      <a:pt x="97" y="26"/>
                    </a:lnTo>
                    <a:lnTo>
                      <a:pt x="114" y="118"/>
                    </a:lnTo>
                    <a:lnTo>
                      <a:pt x="31" y="165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656"/>
              <p:cNvSpPr>
                <a:spLocks/>
              </p:cNvSpPr>
              <p:nvPr/>
            </p:nvSpPr>
            <p:spPr bwMode="auto">
              <a:xfrm>
                <a:off x="2196" y="148"/>
                <a:ext cx="267" cy="279"/>
              </a:xfrm>
              <a:custGeom>
                <a:avLst/>
                <a:gdLst>
                  <a:gd name="T0" fmla="*/ 104 w 267"/>
                  <a:gd name="T1" fmla="*/ 0 h 279"/>
                  <a:gd name="T2" fmla="*/ 165 w 267"/>
                  <a:gd name="T3" fmla="*/ 87 h 279"/>
                  <a:gd name="T4" fmla="*/ 267 w 267"/>
                  <a:gd name="T5" fmla="*/ 57 h 279"/>
                  <a:gd name="T6" fmla="*/ 203 w 267"/>
                  <a:gd name="T7" fmla="*/ 142 h 279"/>
                  <a:gd name="T8" fmla="*/ 264 w 267"/>
                  <a:gd name="T9" fmla="*/ 229 h 279"/>
                  <a:gd name="T10" fmla="*/ 163 w 267"/>
                  <a:gd name="T11" fmla="*/ 196 h 279"/>
                  <a:gd name="T12" fmla="*/ 99 w 267"/>
                  <a:gd name="T13" fmla="*/ 279 h 279"/>
                  <a:gd name="T14" fmla="*/ 99 w 267"/>
                  <a:gd name="T15" fmla="*/ 175 h 279"/>
                  <a:gd name="T16" fmla="*/ 0 w 267"/>
                  <a:gd name="T17" fmla="*/ 139 h 279"/>
                  <a:gd name="T18" fmla="*/ 101 w 267"/>
                  <a:gd name="T19" fmla="*/ 106 h 279"/>
                  <a:gd name="T20" fmla="*/ 104 w 267"/>
                  <a:gd name="T21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79">
                    <a:moveTo>
                      <a:pt x="104" y="0"/>
                    </a:moveTo>
                    <a:lnTo>
                      <a:pt x="165" y="87"/>
                    </a:lnTo>
                    <a:lnTo>
                      <a:pt x="267" y="57"/>
                    </a:lnTo>
                    <a:lnTo>
                      <a:pt x="203" y="142"/>
                    </a:lnTo>
                    <a:lnTo>
                      <a:pt x="264" y="229"/>
                    </a:lnTo>
                    <a:lnTo>
                      <a:pt x="163" y="196"/>
                    </a:lnTo>
                    <a:lnTo>
                      <a:pt x="99" y="279"/>
                    </a:lnTo>
                    <a:lnTo>
                      <a:pt x="99" y="175"/>
                    </a:lnTo>
                    <a:lnTo>
                      <a:pt x="0" y="139"/>
                    </a:lnTo>
                    <a:lnTo>
                      <a:pt x="101" y="106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657"/>
              <p:cNvSpPr>
                <a:spLocks noEditPoints="1"/>
              </p:cNvSpPr>
              <p:nvPr/>
            </p:nvSpPr>
            <p:spPr bwMode="auto">
              <a:xfrm>
                <a:off x="2181" y="134"/>
                <a:ext cx="294" cy="307"/>
              </a:xfrm>
              <a:custGeom>
                <a:avLst/>
                <a:gdLst>
                  <a:gd name="T0" fmla="*/ 109 w 294"/>
                  <a:gd name="T1" fmla="*/ 307 h 307"/>
                  <a:gd name="T2" fmla="*/ 109 w 294"/>
                  <a:gd name="T3" fmla="*/ 191 h 307"/>
                  <a:gd name="T4" fmla="*/ 0 w 294"/>
                  <a:gd name="T5" fmla="*/ 153 h 307"/>
                  <a:gd name="T6" fmla="*/ 112 w 294"/>
                  <a:gd name="T7" fmla="*/ 118 h 307"/>
                  <a:gd name="T8" fmla="*/ 114 w 294"/>
                  <a:gd name="T9" fmla="*/ 0 h 307"/>
                  <a:gd name="T10" fmla="*/ 183 w 294"/>
                  <a:gd name="T11" fmla="*/ 94 h 307"/>
                  <a:gd name="T12" fmla="*/ 294 w 294"/>
                  <a:gd name="T13" fmla="*/ 61 h 307"/>
                  <a:gd name="T14" fmla="*/ 225 w 294"/>
                  <a:gd name="T15" fmla="*/ 156 h 307"/>
                  <a:gd name="T16" fmla="*/ 291 w 294"/>
                  <a:gd name="T17" fmla="*/ 253 h 307"/>
                  <a:gd name="T18" fmla="*/ 180 w 294"/>
                  <a:gd name="T19" fmla="*/ 215 h 307"/>
                  <a:gd name="T20" fmla="*/ 109 w 294"/>
                  <a:gd name="T21" fmla="*/ 307 h 307"/>
                  <a:gd name="T22" fmla="*/ 31 w 294"/>
                  <a:gd name="T23" fmla="*/ 153 h 307"/>
                  <a:gd name="T24" fmla="*/ 119 w 294"/>
                  <a:gd name="T25" fmla="*/ 184 h 307"/>
                  <a:gd name="T26" fmla="*/ 119 w 294"/>
                  <a:gd name="T27" fmla="*/ 279 h 307"/>
                  <a:gd name="T28" fmla="*/ 178 w 294"/>
                  <a:gd name="T29" fmla="*/ 203 h 307"/>
                  <a:gd name="T30" fmla="*/ 268 w 294"/>
                  <a:gd name="T31" fmla="*/ 234 h 307"/>
                  <a:gd name="T32" fmla="*/ 213 w 294"/>
                  <a:gd name="T33" fmla="*/ 156 h 307"/>
                  <a:gd name="T34" fmla="*/ 268 w 294"/>
                  <a:gd name="T35" fmla="*/ 80 h 307"/>
                  <a:gd name="T36" fmla="*/ 178 w 294"/>
                  <a:gd name="T37" fmla="*/ 106 h 307"/>
                  <a:gd name="T38" fmla="*/ 123 w 294"/>
                  <a:gd name="T39" fmla="*/ 30 h 307"/>
                  <a:gd name="T40" fmla="*/ 121 w 294"/>
                  <a:gd name="T41" fmla="*/ 125 h 307"/>
                  <a:gd name="T42" fmla="*/ 31 w 294"/>
                  <a:gd name="T43" fmla="*/ 15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4" h="307">
                    <a:moveTo>
                      <a:pt x="109" y="307"/>
                    </a:moveTo>
                    <a:lnTo>
                      <a:pt x="109" y="191"/>
                    </a:lnTo>
                    <a:lnTo>
                      <a:pt x="0" y="153"/>
                    </a:lnTo>
                    <a:lnTo>
                      <a:pt x="112" y="118"/>
                    </a:lnTo>
                    <a:lnTo>
                      <a:pt x="114" y="0"/>
                    </a:lnTo>
                    <a:lnTo>
                      <a:pt x="183" y="94"/>
                    </a:lnTo>
                    <a:lnTo>
                      <a:pt x="294" y="61"/>
                    </a:lnTo>
                    <a:lnTo>
                      <a:pt x="225" y="156"/>
                    </a:lnTo>
                    <a:lnTo>
                      <a:pt x="291" y="253"/>
                    </a:lnTo>
                    <a:lnTo>
                      <a:pt x="180" y="215"/>
                    </a:lnTo>
                    <a:lnTo>
                      <a:pt x="109" y="307"/>
                    </a:lnTo>
                    <a:close/>
                    <a:moveTo>
                      <a:pt x="31" y="153"/>
                    </a:moveTo>
                    <a:lnTo>
                      <a:pt x="119" y="184"/>
                    </a:lnTo>
                    <a:lnTo>
                      <a:pt x="119" y="279"/>
                    </a:lnTo>
                    <a:lnTo>
                      <a:pt x="178" y="203"/>
                    </a:lnTo>
                    <a:lnTo>
                      <a:pt x="268" y="234"/>
                    </a:lnTo>
                    <a:lnTo>
                      <a:pt x="213" y="156"/>
                    </a:lnTo>
                    <a:lnTo>
                      <a:pt x="268" y="80"/>
                    </a:lnTo>
                    <a:lnTo>
                      <a:pt x="178" y="106"/>
                    </a:lnTo>
                    <a:lnTo>
                      <a:pt x="123" y="30"/>
                    </a:lnTo>
                    <a:lnTo>
                      <a:pt x="121" y="125"/>
                    </a:lnTo>
                    <a:lnTo>
                      <a:pt x="31" y="153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658"/>
              <p:cNvSpPr>
                <a:spLocks/>
              </p:cNvSpPr>
              <p:nvPr/>
            </p:nvSpPr>
            <p:spPr bwMode="auto">
              <a:xfrm>
                <a:off x="2685" y="58"/>
                <a:ext cx="279" cy="265"/>
              </a:xfrm>
              <a:custGeom>
                <a:avLst/>
                <a:gdLst>
                  <a:gd name="T0" fmla="*/ 140 w 279"/>
                  <a:gd name="T1" fmla="*/ 0 h 265"/>
                  <a:gd name="T2" fmla="*/ 173 w 279"/>
                  <a:gd name="T3" fmla="*/ 99 h 265"/>
                  <a:gd name="T4" fmla="*/ 279 w 279"/>
                  <a:gd name="T5" fmla="*/ 99 h 265"/>
                  <a:gd name="T6" fmla="*/ 194 w 279"/>
                  <a:gd name="T7" fmla="*/ 163 h 265"/>
                  <a:gd name="T8" fmla="*/ 225 w 279"/>
                  <a:gd name="T9" fmla="*/ 265 h 265"/>
                  <a:gd name="T10" fmla="*/ 140 w 279"/>
                  <a:gd name="T11" fmla="*/ 203 h 265"/>
                  <a:gd name="T12" fmla="*/ 52 w 279"/>
                  <a:gd name="T13" fmla="*/ 265 h 265"/>
                  <a:gd name="T14" fmla="*/ 85 w 279"/>
                  <a:gd name="T15" fmla="*/ 163 h 265"/>
                  <a:gd name="T16" fmla="*/ 0 w 279"/>
                  <a:gd name="T17" fmla="*/ 99 h 265"/>
                  <a:gd name="T18" fmla="*/ 104 w 279"/>
                  <a:gd name="T19" fmla="*/ 99 h 265"/>
                  <a:gd name="T20" fmla="*/ 140 w 279"/>
                  <a:gd name="T2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9" h="265">
                    <a:moveTo>
                      <a:pt x="140" y="0"/>
                    </a:moveTo>
                    <a:lnTo>
                      <a:pt x="173" y="99"/>
                    </a:lnTo>
                    <a:lnTo>
                      <a:pt x="279" y="99"/>
                    </a:lnTo>
                    <a:lnTo>
                      <a:pt x="194" y="163"/>
                    </a:lnTo>
                    <a:lnTo>
                      <a:pt x="225" y="265"/>
                    </a:lnTo>
                    <a:lnTo>
                      <a:pt x="140" y="203"/>
                    </a:lnTo>
                    <a:lnTo>
                      <a:pt x="52" y="265"/>
                    </a:lnTo>
                    <a:lnTo>
                      <a:pt x="85" y="163"/>
                    </a:lnTo>
                    <a:lnTo>
                      <a:pt x="0" y="99"/>
                    </a:lnTo>
                    <a:lnTo>
                      <a:pt x="104" y="99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659"/>
              <p:cNvSpPr>
                <a:spLocks noEditPoints="1"/>
              </p:cNvSpPr>
              <p:nvPr/>
            </p:nvSpPr>
            <p:spPr bwMode="auto">
              <a:xfrm>
                <a:off x="2671" y="41"/>
                <a:ext cx="307" cy="294"/>
              </a:xfrm>
              <a:custGeom>
                <a:avLst/>
                <a:gdLst>
                  <a:gd name="T0" fmla="*/ 57 w 307"/>
                  <a:gd name="T1" fmla="*/ 294 h 294"/>
                  <a:gd name="T2" fmla="*/ 92 w 307"/>
                  <a:gd name="T3" fmla="*/ 182 h 294"/>
                  <a:gd name="T4" fmla="*/ 0 w 307"/>
                  <a:gd name="T5" fmla="*/ 112 h 294"/>
                  <a:gd name="T6" fmla="*/ 116 w 307"/>
                  <a:gd name="T7" fmla="*/ 112 h 294"/>
                  <a:gd name="T8" fmla="*/ 154 w 307"/>
                  <a:gd name="T9" fmla="*/ 0 h 294"/>
                  <a:gd name="T10" fmla="*/ 189 w 307"/>
                  <a:gd name="T11" fmla="*/ 112 h 294"/>
                  <a:gd name="T12" fmla="*/ 307 w 307"/>
                  <a:gd name="T13" fmla="*/ 112 h 294"/>
                  <a:gd name="T14" fmla="*/ 213 w 307"/>
                  <a:gd name="T15" fmla="*/ 182 h 294"/>
                  <a:gd name="T16" fmla="*/ 248 w 307"/>
                  <a:gd name="T17" fmla="*/ 294 h 294"/>
                  <a:gd name="T18" fmla="*/ 154 w 307"/>
                  <a:gd name="T19" fmla="*/ 225 h 294"/>
                  <a:gd name="T20" fmla="*/ 57 w 307"/>
                  <a:gd name="T21" fmla="*/ 294 h 294"/>
                  <a:gd name="T22" fmla="*/ 154 w 307"/>
                  <a:gd name="T23" fmla="*/ 213 h 294"/>
                  <a:gd name="T24" fmla="*/ 229 w 307"/>
                  <a:gd name="T25" fmla="*/ 268 h 294"/>
                  <a:gd name="T26" fmla="*/ 201 w 307"/>
                  <a:gd name="T27" fmla="*/ 178 h 294"/>
                  <a:gd name="T28" fmla="*/ 276 w 307"/>
                  <a:gd name="T29" fmla="*/ 121 h 294"/>
                  <a:gd name="T30" fmla="*/ 182 w 307"/>
                  <a:gd name="T31" fmla="*/ 121 h 294"/>
                  <a:gd name="T32" fmla="*/ 154 w 307"/>
                  <a:gd name="T33" fmla="*/ 31 h 294"/>
                  <a:gd name="T34" fmla="*/ 123 w 307"/>
                  <a:gd name="T35" fmla="*/ 121 h 294"/>
                  <a:gd name="T36" fmla="*/ 28 w 307"/>
                  <a:gd name="T37" fmla="*/ 121 h 294"/>
                  <a:gd name="T38" fmla="*/ 104 w 307"/>
                  <a:gd name="T39" fmla="*/ 178 h 294"/>
                  <a:gd name="T40" fmla="*/ 75 w 307"/>
                  <a:gd name="T41" fmla="*/ 268 h 294"/>
                  <a:gd name="T42" fmla="*/ 154 w 307"/>
                  <a:gd name="T43" fmla="*/ 21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" h="294">
                    <a:moveTo>
                      <a:pt x="57" y="294"/>
                    </a:moveTo>
                    <a:lnTo>
                      <a:pt x="92" y="182"/>
                    </a:lnTo>
                    <a:lnTo>
                      <a:pt x="0" y="112"/>
                    </a:lnTo>
                    <a:lnTo>
                      <a:pt x="116" y="112"/>
                    </a:lnTo>
                    <a:lnTo>
                      <a:pt x="154" y="0"/>
                    </a:lnTo>
                    <a:lnTo>
                      <a:pt x="189" y="112"/>
                    </a:lnTo>
                    <a:lnTo>
                      <a:pt x="307" y="112"/>
                    </a:lnTo>
                    <a:lnTo>
                      <a:pt x="213" y="182"/>
                    </a:lnTo>
                    <a:lnTo>
                      <a:pt x="248" y="294"/>
                    </a:lnTo>
                    <a:lnTo>
                      <a:pt x="154" y="225"/>
                    </a:lnTo>
                    <a:lnTo>
                      <a:pt x="57" y="294"/>
                    </a:lnTo>
                    <a:close/>
                    <a:moveTo>
                      <a:pt x="154" y="213"/>
                    </a:moveTo>
                    <a:lnTo>
                      <a:pt x="229" y="268"/>
                    </a:lnTo>
                    <a:lnTo>
                      <a:pt x="201" y="178"/>
                    </a:lnTo>
                    <a:lnTo>
                      <a:pt x="276" y="121"/>
                    </a:lnTo>
                    <a:lnTo>
                      <a:pt x="182" y="121"/>
                    </a:lnTo>
                    <a:lnTo>
                      <a:pt x="154" y="31"/>
                    </a:lnTo>
                    <a:lnTo>
                      <a:pt x="123" y="121"/>
                    </a:lnTo>
                    <a:lnTo>
                      <a:pt x="28" y="121"/>
                    </a:lnTo>
                    <a:lnTo>
                      <a:pt x="104" y="178"/>
                    </a:lnTo>
                    <a:lnTo>
                      <a:pt x="75" y="268"/>
                    </a:lnTo>
                    <a:lnTo>
                      <a:pt x="154" y="213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660"/>
              <p:cNvSpPr>
                <a:spLocks/>
              </p:cNvSpPr>
              <p:nvPr/>
            </p:nvSpPr>
            <p:spPr bwMode="auto">
              <a:xfrm>
                <a:off x="3250" y="105"/>
                <a:ext cx="267" cy="279"/>
              </a:xfrm>
              <a:custGeom>
                <a:avLst/>
                <a:gdLst>
                  <a:gd name="T0" fmla="*/ 163 w 267"/>
                  <a:gd name="T1" fmla="*/ 0 h 279"/>
                  <a:gd name="T2" fmla="*/ 102 w 267"/>
                  <a:gd name="T3" fmla="*/ 88 h 279"/>
                  <a:gd name="T4" fmla="*/ 0 w 267"/>
                  <a:gd name="T5" fmla="*/ 57 h 279"/>
                  <a:gd name="T6" fmla="*/ 62 w 267"/>
                  <a:gd name="T7" fmla="*/ 142 h 279"/>
                  <a:gd name="T8" fmla="*/ 2 w 267"/>
                  <a:gd name="T9" fmla="*/ 230 h 279"/>
                  <a:gd name="T10" fmla="*/ 102 w 267"/>
                  <a:gd name="T11" fmla="*/ 196 h 279"/>
                  <a:gd name="T12" fmla="*/ 168 w 267"/>
                  <a:gd name="T13" fmla="*/ 279 h 279"/>
                  <a:gd name="T14" fmla="*/ 166 w 267"/>
                  <a:gd name="T15" fmla="*/ 175 h 279"/>
                  <a:gd name="T16" fmla="*/ 267 w 267"/>
                  <a:gd name="T17" fmla="*/ 140 h 279"/>
                  <a:gd name="T18" fmla="*/ 166 w 267"/>
                  <a:gd name="T19" fmla="*/ 107 h 279"/>
                  <a:gd name="T20" fmla="*/ 163 w 267"/>
                  <a:gd name="T21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79">
                    <a:moveTo>
                      <a:pt x="163" y="0"/>
                    </a:moveTo>
                    <a:lnTo>
                      <a:pt x="102" y="88"/>
                    </a:lnTo>
                    <a:lnTo>
                      <a:pt x="0" y="57"/>
                    </a:lnTo>
                    <a:lnTo>
                      <a:pt x="62" y="142"/>
                    </a:lnTo>
                    <a:lnTo>
                      <a:pt x="2" y="230"/>
                    </a:lnTo>
                    <a:lnTo>
                      <a:pt x="102" y="196"/>
                    </a:lnTo>
                    <a:lnTo>
                      <a:pt x="168" y="279"/>
                    </a:lnTo>
                    <a:lnTo>
                      <a:pt x="166" y="175"/>
                    </a:lnTo>
                    <a:lnTo>
                      <a:pt x="267" y="140"/>
                    </a:lnTo>
                    <a:lnTo>
                      <a:pt x="166" y="10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661"/>
              <p:cNvSpPr>
                <a:spLocks noEditPoints="1"/>
              </p:cNvSpPr>
              <p:nvPr/>
            </p:nvSpPr>
            <p:spPr bwMode="auto">
              <a:xfrm>
                <a:off x="3238" y="91"/>
                <a:ext cx="293" cy="307"/>
              </a:xfrm>
              <a:custGeom>
                <a:avLst/>
                <a:gdLst>
                  <a:gd name="T0" fmla="*/ 185 w 293"/>
                  <a:gd name="T1" fmla="*/ 307 h 307"/>
                  <a:gd name="T2" fmla="*/ 114 w 293"/>
                  <a:gd name="T3" fmla="*/ 215 h 307"/>
                  <a:gd name="T4" fmla="*/ 3 w 293"/>
                  <a:gd name="T5" fmla="*/ 253 h 307"/>
                  <a:gd name="T6" fmla="*/ 69 w 293"/>
                  <a:gd name="T7" fmla="*/ 156 h 307"/>
                  <a:gd name="T8" fmla="*/ 0 w 293"/>
                  <a:gd name="T9" fmla="*/ 62 h 307"/>
                  <a:gd name="T10" fmla="*/ 111 w 293"/>
                  <a:gd name="T11" fmla="*/ 95 h 307"/>
                  <a:gd name="T12" fmla="*/ 180 w 293"/>
                  <a:gd name="T13" fmla="*/ 0 h 307"/>
                  <a:gd name="T14" fmla="*/ 182 w 293"/>
                  <a:gd name="T15" fmla="*/ 118 h 307"/>
                  <a:gd name="T16" fmla="*/ 293 w 293"/>
                  <a:gd name="T17" fmla="*/ 154 h 307"/>
                  <a:gd name="T18" fmla="*/ 182 w 293"/>
                  <a:gd name="T19" fmla="*/ 192 h 307"/>
                  <a:gd name="T20" fmla="*/ 185 w 293"/>
                  <a:gd name="T21" fmla="*/ 307 h 307"/>
                  <a:gd name="T22" fmla="*/ 116 w 293"/>
                  <a:gd name="T23" fmla="*/ 203 h 307"/>
                  <a:gd name="T24" fmla="*/ 173 w 293"/>
                  <a:gd name="T25" fmla="*/ 279 h 307"/>
                  <a:gd name="T26" fmla="*/ 173 w 293"/>
                  <a:gd name="T27" fmla="*/ 184 h 307"/>
                  <a:gd name="T28" fmla="*/ 263 w 293"/>
                  <a:gd name="T29" fmla="*/ 154 h 307"/>
                  <a:gd name="T30" fmla="*/ 173 w 293"/>
                  <a:gd name="T31" fmla="*/ 125 h 307"/>
                  <a:gd name="T32" fmla="*/ 170 w 293"/>
                  <a:gd name="T33" fmla="*/ 31 h 307"/>
                  <a:gd name="T34" fmla="*/ 116 w 293"/>
                  <a:gd name="T35" fmla="*/ 106 h 307"/>
                  <a:gd name="T36" fmla="*/ 24 w 293"/>
                  <a:gd name="T37" fmla="*/ 80 h 307"/>
                  <a:gd name="T38" fmla="*/ 81 w 293"/>
                  <a:gd name="T39" fmla="*/ 156 h 307"/>
                  <a:gd name="T40" fmla="*/ 26 w 293"/>
                  <a:gd name="T41" fmla="*/ 234 h 307"/>
                  <a:gd name="T42" fmla="*/ 116 w 293"/>
                  <a:gd name="T43" fmla="*/ 20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3" h="307">
                    <a:moveTo>
                      <a:pt x="185" y="307"/>
                    </a:moveTo>
                    <a:lnTo>
                      <a:pt x="114" y="215"/>
                    </a:lnTo>
                    <a:lnTo>
                      <a:pt x="3" y="253"/>
                    </a:lnTo>
                    <a:lnTo>
                      <a:pt x="69" y="156"/>
                    </a:lnTo>
                    <a:lnTo>
                      <a:pt x="0" y="62"/>
                    </a:lnTo>
                    <a:lnTo>
                      <a:pt x="111" y="95"/>
                    </a:lnTo>
                    <a:lnTo>
                      <a:pt x="180" y="0"/>
                    </a:lnTo>
                    <a:lnTo>
                      <a:pt x="182" y="118"/>
                    </a:lnTo>
                    <a:lnTo>
                      <a:pt x="293" y="154"/>
                    </a:lnTo>
                    <a:lnTo>
                      <a:pt x="182" y="192"/>
                    </a:lnTo>
                    <a:lnTo>
                      <a:pt x="185" y="307"/>
                    </a:lnTo>
                    <a:close/>
                    <a:moveTo>
                      <a:pt x="116" y="203"/>
                    </a:moveTo>
                    <a:lnTo>
                      <a:pt x="173" y="279"/>
                    </a:lnTo>
                    <a:lnTo>
                      <a:pt x="173" y="184"/>
                    </a:lnTo>
                    <a:lnTo>
                      <a:pt x="263" y="154"/>
                    </a:lnTo>
                    <a:lnTo>
                      <a:pt x="173" y="125"/>
                    </a:lnTo>
                    <a:lnTo>
                      <a:pt x="170" y="31"/>
                    </a:lnTo>
                    <a:lnTo>
                      <a:pt x="116" y="106"/>
                    </a:lnTo>
                    <a:lnTo>
                      <a:pt x="24" y="80"/>
                    </a:lnTo>
                    <a:lnTo>
                      <a:pt x="81" y="156"/>
                    </a:lnTo>
                    <a:lnTo>
                      <a:pt x="26" y="234"/>
                    </a:lnTo>
                    <a:lnTo>
                      <a:pt x="116" y="203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662"/>
              <p:cNvSpPr>
                <a:spLocks/>
              </p:cNvSpPr>
              <p:nvPr/>
            </p:nvSpPr>
            <p:spPr bwMode="auto">
              <a:xfrm>
                <a:off x="3751" y="335"/>
                <a:ext cx="277" cy="274"/>
              </a:xfrm>
              <a:custGeom>
                <a:avLst/>
                <a:gdLst>
                  <a:gd name="T0" fmla="*/ 201 w 277"/>
                  <a:gd name="T1" fmla="*/ 0 h 274"/>
                  <a:gd name="T2" fmla="*/ 123 w 277"/>
                  <a:gd name="T3" fmla="*/ 73 h 274"/>
                  <a:gd name="T4" fmla="*/ 31 w 277"/>
                  <a:gd name="T5" fmla="*/ 23 h 274"/>
                  <a:gd name="T6" fmla="*/ 76 w 277"/>
                  <a:gd name="T7" fmla="*/ 118 h 274"/>
                  <a:gd name="T8" fmla="*/ 0 w 277"/>
                  <a:gd name="T9" fmla="*/ 191 h 274"/>
                  <a:gd name="T10" fmla="*/ 104 w 277"/>
                  <a:gd name="T11" fmla="*/ 179 h 274"/>
                  <a:gd name="T12" fmla="*/ 152 w 277"/>
                  <a:gd name="T13" fmla="*/ 274 h 274"/>
                  <a:gd name="T14" fmla="*/ 170 w 277"/>
                  <a:gd name="T15" fmla="*/ 170 h 274"/>
                  <a:gd name="T16" fmla="*/ 277 w 277"/>
                  <a:gd name="T17" fmla="*/ 156 h 274"/>
                  <a:gd name="T18" fmla="*/ 185 w 277"/>
                  <a:gd name="T19" fmla="*/ 104 h 274"/>
                  <a:gd name="T20" fmla="*/ 201 w 277"/>
                  <a:gd name="T2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7" h="274">
                    <a:moveTo>
                      <a:pt x="201" y="0"/>
                    </a:moveTo>
                    <a:lnTo>
                      <a:pt x="123" y="73"/>
                    </a:lnTo>
                    <a:lnTo>
                      <a:pt x="31" y="23"/>
                    </a:lnTo>
                    <a:lnTo>
                      <a:pt x="76" y="118"/>
                    </a:lnTo>
                    <a:lnTo>
                      <a:pt x="0" y="191"/>
                    </a:lnTo>
                    <a:lnTo>
                      <a:pt x="104" y="179"/>
                    </a:lnTo>
                    <a:lnTo>
                      <a:pt x="152" y="274"/>
                    </a:lnTo>
                    <a:lnTo>
                      <a:pt x="170" y="170"/>
                    </a:lnTo>
                    <a:lnTo>
                      <a:pt x="277" y="156"/>
                    </a:lnTo>
                    <a:lnTo>
                      <a:pt x="185" y="10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663"/>
              <p:cNvSpPr>
                <a:spLocks noEditPoints="1"/>
              </p:cNvSpPr>
              <p:nvPr/>
            </p:nvSpPr>
            <p:spPr bwMode="auto">
              <a:xfrm>
                <a:off x="3737" y="320"/>
                <a:ext cx="305" cy="303"/>
              </a:xfrm>
              <a:custGeom>
                <a:avLst/>
                <a:gdLst>
                  <a:gd name="T0" fmla="*/ 168 w 305"/>
                  <a:gd name="T1" fmla="*/ 303 h 303"/>
                  <a:gd name="T2" fmla="*/ 116 w 305"/>
                  <a:gd name="T3" fmla="*/ 199 h 303"/>
                  <a:gd name="T4" fmla="*/ 0 w 305"/>
                  <a:gd name="T5" fmla="*/ 213 h 303"/>
                  <a:gd name="T6" fmla="*/ 83 w 305"/>
                  <a:gd name="T7" fmla="*/ 133 h 303"/>
                  <a:gd name="T8" fmla="*/ 33 w 305"/>
                  <a:gd name="T9" fmla="*/ 26 h 303"/>
                  <a:gd name="T10" fmla="*/ 137 w 305"/>
                  <a:gd name="T11" fmla="*/ 81 h 303"/>
                  <a:gd name="T12" fmla="*/ 222 w 305"/>
                  <a:gd name="T13" fmla="*/ 0 h 303"/>
                  <a:gd name="T14" fmla="*/ 203 w 305"/>
                  <a:gd name="T15" fmla="*/ 116 h 303"/>
                  <a:gd name="T16" fmla="*/ 305 w 305"/>
                  <a:gd name="T17" fmla="*/ 173 h 303"/>
                  <a:gd name="T18" fmla="*/ 189 w 305"/>
                  <a:gd name="T19" fmla="*/ 190 h 303"/>
                  <a:gd name="T20" fmla="*/ 168 w 305"/>
                  <a:gd name="T21" fmla="*/ 303 h 303"/>
                  <a:gd name="T22" fmla="*/ 121 w 305"/>
                  <a:gd name="T23" fmla="*/ 190 h 303"/>
                  <a:gd name="T24" fmla="*/ 163 w 305"/>
                  <a:gd name="T25" fmla="*/ 275 h 303"/>
                  <a:gd name="T26" fmla="*/ 182 w 305"/>
                  <a:gd name="T27" fmla="*/ 180 h 303"/>
                  <a:gd name="T28" fmla="*/ 274 w 305"/>
                  <a:gd name="T29" fmla="*/ 168 h 303"/>
                  <a:gd name="T30" fmla="*/ 192 w 305"/>
                  <a:gd name="T31" fmla="*/ 121 h 303"/>
                  <a:gd name="T32" fmla="*/ 208 w 305"/>
                  <a:gd name="T33" fmla="*/ 29 h 303"/>
                  <a:gd name="T34" fmla="*/ 140 w 305"/>
                  <a:gd name="T35" fmla="*/ 93 h 303"/>
                  <a:gd name="T36" fmla="*/ 54 w 305"/>
                  <a:gd name="T37" fmla="*/ 50 h 303"/>
                  <a:gd name="T38" fmla="*/ 95 w 305"/>
                  <a:gd name="T39" fmla="*/ 135 h 303"/>
                  <a:gd name="T40" fmla="*/ 28 w 305"/>
                  <a:gd name="T41" fmla="*/ 201 h 303"/>
                  <a:gd name="T42" fmla="*/ 121 w 305"/>
                  <a:gd name="T43" fmla="*/ 19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5" h="303">
                    <a:moveTo>
                      <a:pt x="168" y="303"/>
                    </a:moveTo>
                    <a:lnTo>
                      <a:pt x="116" y="199"/>
                    </a:lnTo>
                    <a:lnTo>
                      <a:pt x="0" y="213"/>
                    </a:lnTo>
                    <a:lnTo>
                      <a:pt x="83" y="133"/>
                    </a:lnTo>
                    <a:lnTo>
                      <a:pt x="33" y="26"/>
                    </a:lnTo>
                    <a:lnTo>
                      <a:pt x="137" y="81"/>
                    </a:lnTo>
                    <a:lnTo>
                      <a:pt x="222" y="0"/>
                    </a:lnTo>
                    <a:lnTo>
                      <a:pt x="203" y="116"/>
                    </a:lnTo>
                    <a:lnTo>
                      <a:pt x="305" y="173"/>
                    </a:lnTo>
                    <a:lnTo>
                      <a:pt x="189" y="190"/>
                    </a:lnTo>
                    <a:lnTo>
                      <a:pt x="168" y="303"/>
                    </a:lnTo>
                    <a:close/>
                    <a:moveTo>
                      <a:pt x="121" y="190"/>
                    </a:moveTo>
                    <a:lnTo>
                      <a:pt x="163" y="275"/>
                    </a:lnTo>
                    <a:lnTo>
                      <a:pt x="182" y="180"/>
                    </a:lnTo>
                    <a:lnTo>
                      <a:pt x="274" y="168"/>
                    </a:lnTo>
                    <a:lnTo>
                      <a:pt x="192" y="121"/>
                    </a:lnTo>
                    <a:lnTo>
                      <a:pt x="208" y="29"/>
                    </a:lnTo>
                    <a:lnTo>
                      <a:pt x="140" y="93"/>
                    </a:lnTo>
                    <a:lnTo>
                      <a:pt x="54" y="50"/>
                    </a:lnTo>
                    <a:lnTo>
                      <a:pt x="95" y="135"/>
                    </a:lnTo>
                    <a:lnTo>
                      <a:pt x="28" y="201"/>
                    </a:lnTo>
                    <a:lnTo>
                      <a:pt x="121" y="19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664"/>
              <p:cNvSpPr>
                <a:spLocks/>
              </p:cNvSpPr>
              <p:nvPr/>
            </p:nvSpPr>
            <p:spPr bwMode="auto">
              <a:xfrm>
                <a:off x="4146" y="649"/>
                <a:ext cx="279" cy="265"/>
              </a:xfrm>
              <a:custGeom>
                <a:avLst/>
                <a:gdLst>
                  <a:gd name="T0" fmla="*/ 227 w 279"/>
                  <a:gd name="T1" fmla="*/ 0 h 265"/>
                  <a:gd name="T2" fmla="*/ 142 w 279"/>
                  <a:gd name="T3" fmla="*/ 62 h 265"/>
                  <a:gd name="T4" fmla="*/ 54 w 279"/>
                  <a:gd name="T5" fmla="*/ 0 h 265"/>
                  <a:gd name="T6" fmla="*/ 85 w 279"/>
                  <a:gd name="T7" fmla="*/ 102 h 265"/>
                  <a:gd name="T8" fmla="*/ 0 w 279"/>
                  <a:gd name="T9" fmla="*/ 163 h 265"/>
                  <a:gd name="T10" fmla="*/ 106 w 279"/>
                  <a:gd name="T11" fmla="*/ 166 h 265"/>
                  <a:gd name="T12" fmla="*/ 140 w 279"/>
                  <a:gd name="T13" fmla="*/ 265 h 265"/>
                  <a:gd name="T14" fmla="*/ 173 w 279"/>
                  <a:gd name="T15" fmla="*/ 166 h 265"/>
                  <a:gd name="T16" fmla="*/ 279 w 279"/>
                  <a:gd name="T17" fmla="*/ 166 h 265"/>
                  <a:gd name="T18" fmla="*/ 194 w 279"/>
                  <a:gd name="T19" fmla="*/ 102 h 265"/>
                  <a:gd name="T20" fmla="*/ 227 w 279"/>
                  <a:gd name="T2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9" h="265">
                    <a:moveTo>
                      <a:pt x="227" y="0"/>
                    </a:moveTo>
                    <a:lnTo>
                      <a:pt x="142" y="62"/>
                    </a:lnTo>
                    <a:lnTo>
                      <a:pt x="54" y="0"/>
                    </a:lnTo>
                    <a:lnTo>
                      <a:pt x="85" y="102"/>
                    </a:lnTo>
                    <a:lnTo>
                      <a:pt x="0" y="163"/>
                    </a:lnTo>
                    <a:lnTo>
                      <a:pt x="106" y="166"/>
                    </a:lnTo>
                    <a:lnTo>
                      <a:pt x="140" y="265"/>
                    </a:lnTo>
                    <a:lnTo>
                      <a:pt x="173" y="166"/>
                    </a:lnTo>
                    <a:lnTo>
                      <a:pt x="279" y="166"/>
                    </a:lnTo>
                    <a:lnTo>
                      <a:pt x="194" y="10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665"/>
              <p:cNvSpPr>
                <a:spLocks noEditPoints="1"/>
              </p:cNvSpPr>
              <p:nvPr/>
            </p:nvSpPr>
            <p:spPr bwMode="auto">
              <a:xfrm>
                <a:off x="4132" y="637"/>
                <a:ext cx="307" cy="293"/>
              </a:xfrm>
              <a:custGeom>
                <a:avLst/>
                <a:gdLst>
                  <a:gd name="T0" fmla="*/ 154 w 307"/>
                  <a:gd name="T1" fmla="*/ 293 h 293"/>
                  <a:gd name="T2" fmla="*/ 116 w 307"/>
                  <a:gd name="T3" fmla="*/ 182 h 293"/>
                  <a:gd name="T4" fmla="*/ 0 w 307"/>
                  <a:gd name="T5" fmla="*/ 180 h 293"/>
                  <a:gd name="T6" fmla="*/ 94 w 307"/>
                  <a:gd name="T7" fmla="*/ 111 h 293"/>
                  <a:gd name="T8" fmla="*/ 61 w 307"/>
                  <a:gd name="T9" fmla="*/ 0 h 293"/>
                  <a:gd name="T10" fmla="*/ 156 w 307"/>
                  <a:gd name="T11" fmla="*/ 66 h 293"/>
                  <a:gd name="T12" fmla="*/ 250 w 307"/>
                  <a:gd name="T13" fmla="*/ 0 h 293"/>
                  <a:gd name="T14" fmla="*/ 215 w 307"/>
                  <a:gd name="T15" fmla="*/ 111 h 293"/>
                  <a:gd name="T16" fmla="*/ 307 w 307"/>
                  <a:gd name="T17" fmla="*/ 182 h 293"/>
                  <a:gd name="T18" fmla="*/ 191 w 307"/>
                  <a:gd name="T19" fmla="*/ 182 h 293"/>
                  <a:gd name="T20" fmla="*/ 154 w 307"/>
                  <a:gd name="T21" fmla="*/ 293 h 293"/>
                  <a:gd name="T22" fmla="*/ 28 w 307"/>
                  <a:gd name="T23" fmla="*/ 170 h 293"/>
                  <a:gd name="T24" fmla="*/ 123 w 307"/>
                  <a:gd name="T25" fmla="*/ 173 h 293"/>
                  <a:gd name="T26" fmla="*/ 154 w 307"/>
                  <a:gd name="T27" fmla="*/ 263 h 293"/>
                  <a:gd name="T28" fmla="*/ 184 w 307"/>
                  <a:gd name="T29" fmla="*/ 173 h 293"/>
                  <a:gd name="T30" fmla="*/ 279 w 307"/>
                  <a:gd name="T31" fmla="*/ 173 h 293"/>
                  <a:gd name="T32" fmla="*/ 203 w 307"/>
                  <a:gd name="T33" fmla="*/ 116 h 293"/>
                  <a:gd name="T34" fmla="*/ 232 w 307"/>
                  <a:gd name="T35" fmla="*/ 26 h 293"/>
                  <a:gd name="T36" fmla="*/ 156 w 307"/>
                  <a:gd name="T37" fmla="*/ 78 h 293"/>
                  <a:gd name="T38" fmla="*/ 78 w 307"/>
                  <a:gd name="T39" fmla="*/ 24 h 293"/>
                  <a:gd name="T40" fmla="*/ 106 w 307"/>
                  <a:gd name="T41" fmla="*/ 114 h 293"/>
                  <a:gd name="T42" fmla="*/ 28 w 307"/>
                  <a:gd name="T43" fmla="*/ 17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" h="293">
                    <a:moveTo>
                      <a:pt x="154" y="293"/>
                    </a:moveTo>
                    <a:lnTo>
                      <a:pt x="116" y="182"/>
                    </a:lnTo>
                    <a:lnTo>
                      <a:pt x="0" y="180"/>
                    </a:lnTo>
                    <a:lnTo>
                      <a:pt x="94" y="111"/>
                    </a:lnTo>
                    <a:lnTo>
                      <a:pt x="61" y="0"/>
                    </a:lnTo>
                    <a:lnTo>
                      <a:pt x="156" y="66"/>
                    </a:lnTo>
                    <a:lnTo>
                      <a:pt x="250" y="0"/>
                    </a:lnTo>
                    <a:lnTo>
                      <a:pt x="215" y="111"/>
                    </a:lnTo>
                    <a:lnTo>
                      <a:pt x="307" y="182"/>
                    </a:lnTo>
                    <a:lnTo>
                      <a:pt x="191" y="182"/>
                    </a:lnTo>
                    <a:lnTo>
                      <a:pt x="154" y="293"/>
                    </a:lnTo>
                    <a:close/>
                    <a:moveTo>
                      <a:pt x="28" y="170"/>
                    </a:moveTo>
                    <a:lnTo>
                      <a:pt x="123" y="173"/>
                    </a:lnTo>
                    <a:lnTo>
                      <a:pt x="154" y="263"/>
                    </a:lnTo>
                    <a:lnTo>
                      <a:pt x="184" y="173"/>
                    </a:lnTo>
                    <a:lnTo>
                      <a:pt x="279" y="173"/>
                    </a:lnTo>
                    <a:lnTo>
                      <a:pt x="203" y="116"/>
                    </a:lnTo>
                    <a:lnTo>
                      <a:pt x="232" y="26"/>
                    </a:lnTo>
                    <a:lnTo>
                      <a:pt x="156" y="78"/>
                    </a:lnTo>
                    <a:lnTo>
                      <a:pt x="78" y="24"/>
                    </a:lnTo>
                    <a:lnTo>
                      <a:pt x="106" y="114"/>
                    </a:lnTo>
                    <a:lnTo>
                      <a:pt x="28" y="17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666"/>
              <p:cNvSpPr>
                <a:spLocks/>
              </p:cNvSpPr>
              <p:nvPr/>
            </p:nvSpPr>
            <p:spPr bwMode="auto">
              <a:xfrm>
                <a:off x="1751" y="779"/>
                <a:ext cx="279" cy="267"/>
              </a:xfrm>
              <a:custGeom>
                <a:avLst/>
                <a:gdLst>
                  <a:gd name="T0" fmla="*/ 62 w 279"/>
                  <a:gd name="T1" fmla="*/ 0 h 267"/>
                  <a:gd name="T2" fmla="*/ 144 w 279"/>
                  <a:gd name="T3" fmla="*/ 64 h 267"/>
                  <a:gd name="T4" fmla="*/ 232 w 279"/>
                  <a:gd name="T5" fmla="*/ 7 h 267"/>
                  <a:gd name="T6" fmla="*/ 196 w 279"/>
                  <a:gd name="T7" fmla="*/ 106 h 267"/>
                  <a:gd name="T8" fmla="*/ 279 w 279"/>
                  <a:gd name="T9" fmla="*/ 173 h 267"/>
                  <a:gd name="T10" fmla="*/ 173 w 279"/>
                  <a:gd name="T11" fmla="*/ 170 h 267"/>
                  <a:gd name="T12" fmla="*/ 135 w 279"/>
                  <a:gd name="T13" fmla="*/ 267 h 267"/>
                  <a:gd name="T14" fmla="*/ 107 w 279"/>
                  <a:gd name="T15" fmla="*/ 168 h 267"/>
                  <a:gd name="T16" fmla="*/ 0 w 279"/>
                  <a:gd name="T17" fmla="*/ 161 h 267"/>
                  <a:gd name="T18" fmla="*/ 88 w 279"/>
                  <a:gd name="T19" fmla="*/ 102 h 267"/>
                  <a:gd name="T20" fmla="*/ 62 w 279"/>
                  <a:gd name="T2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9" h="267">
                    <a:moveTo>
                      <a:pt x="62" y="0"/>
                    </a:moveTo>
                    <a:lnTo>
                      <a:pt x="144" y="64"/>
                    </a:lnTo>
                    <a:lnTo>
                      <a:pt x="232" y="7"/>
                    </a:lnTo>
                    <a:lnTo>
                      <a:pt x="196" y="106"/>
                    </a:lnTo>
                    <a:lnTo>
                      <a:pt x="279" y="173"/>
                    </a:lnTo>
                    <a:lnTo>
                      <a:pt x="173" y="170"/>
                    </a:lnTo>
                    <a:lnTo>
                      <a:pt x="135" y="267"/>
                    </a:lnTo>
                    <a:lnTo>
                      <a:pt x="107" y="168"/>
                    </a:lnTo>
                    <a:lnTo>
                      <a:pt x="0" y="161"/>
                    </a:lnTo>
                    <a:lnTo>
                      <a:pt x="88" y="10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667"/>
              <p:cNvSpPr>
                <a:spLocks noEditPoints="1"/>
              </p:cNvSpPr>
              <p:nvPr/>
            </p:nvSpPr>
            <p:spPr bwMode="auto">
              <a:xfrm>
                <a:off x="1737" y="767"/>
                <a:ext cx="307" cy="296"/>
              </a:xfrm>
              <a:custGeom>
                <a:avLst/>
                <a:gdLst>
                  <a:gd name="T0" fmla="*/ 149 w 307"/>
                  <a:gd name="T1" fmla="*/ 296 h 296"/>
                  <a:gd name="T2" fmla="*/ 116 w 307"/>
                  <a:gd name="T3" fmla="*/ 185 h 296"/>
                  <a:gd name="T4" fmla="*/ 0 w 307"/>
                  <a:gd name="T5" fmla="*/ 178 h 296"/>
                  <a:gd name="T6" fmla="*/ 97 w 307"/>
                  <a:gd name="T7" fmla="*/ 111 h 296"/>
                  <a:gd name="T8" fmla="*/ 66 w 307"/>
                  <a:gd name="T9" fmla="*/ 0 h 296"/>
                  <a:gd name="T10" fmla="*/ 158 w 307"/>
                  <a:gd name="T11" fmla="*/ 71 h 296"/>
                  <a:gd name="T12" fmla="*/ 255 w 307"/>
                  <a:gd name="T13" fmla="*/ 7 h 296"/>
                  <a:gd name="T14" fmla="*/ 218 w 307"/>
                  <a:gd name="T15" fmla="*/ 116 h 296"/>
                  <a:gd name="T16" fmla="*/ 307 w 307"/>
                  <a:gd name="T17" fmla="*/ 192 h 296"/>
                  <a:gd name="T18" fmla="*/ 192 w 307"/>
                  <a:gd name="T19" fmla="*/ 187 h 296"/>
                  <a:gd name="T20" fmla="*/ 149 w 307"/>
                  <a:gd name="T21" fmla="*/ 296 h 296"/>
                  <a:gd name="T22" fmla="*/ 28 w 307"/>
                  <a:gd name="T23" fmla="*/ 168 h 296"/>
                  <a:gd name="T24" fmla="*/ 123 w 307"/>
                  <a:gd name="T25" fmla="*/ 175 h 296"/>
                  <a:gd name="T26" fmla="*/ 149 w 307"/>
                  <a:gd name="T27" fmla="*/ 265 h 296"/>
                  <a:gd name="T28" fmla="*/ 184 w 307"/>
                  <a:gd name="T29" fmla="*/ 178 h 296"/>
                  <a:gd name="T30" fmla="*/ 279 w 307"/>
                  <a:gd name="T31" fmla="*/ 180 h 296"/>
                  <a:gd name="T32" fmla="*/ 206 w 307"/>
                  <a:gd name="T33" fmla="*/ 121 h 296"/>
                  <a:gd name="T34" fmla="*/ 236 w 307"/>
                  <a:gd name="T35" fmla="*/ 31 h 296"/>
                  <a:gd name="T36" fmla="*/ 158 w 307"/>
                  <a:gd name="T37" fmla="*/ 83 h 296"/>
                  <a:gd name="T38" fmla="*/ 83 w 307"/>
                  <a:gd name="T39" fmla="*/ 24 h 296"/>
                  <a:gd name="T40" fmla="*/ 109 w 307"/>
                  <a:gd name="T41" fmla="*/ 116 h 296"/>
                  <a:gd name="T42" fmla="*/ 28 w 307"/>
                  <a:gd name="T43" fmla="*/ 16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" h="296">
                    <a:moveTo>
                      <a:pt x="149" y="296"/>
                    </a:moveTo>
                    <a:lnTo>
                      <a:pt x="116" y="185"/>
                    </a:lnTo>
                    <a:lnTo>
                      <a:pt x="0" y="178"/>
                    </a:lnTo>
                    <a:lnTo>
                      <a:pt x="97" y="111"/>
                    </a:lnTo>
                    <a:lnTo>
                      <a:pt x="66" y="0"/>
                    </a:lnTo>
                    <a:lnTo>
                      <a:pt x="158" y="71"/>
                    </a:lnTo>
                    <a:lnTo>
                      <a:pt x="255" y="7"/>
                    </a:lnTo>
                    <a:lnTo>
                      <a:pt x="218" y="116"/>
                    </a:lnTo>
                    <a:lnTo>
                      <a:pt x="307" y="192"/>
                    </a:lnTo>
                    <a:lnTo>
                      <a:pt x="192" y="187"/>
                    </a:lnTo>
                    <a:lnTo>
                      <a:pt x="149" y="296"/>
                    </a:lnTo>
                    <a:close/>
                    <a:moveTo>
                      <a:pt x="28" y="168"/>
                    </a:moveTo>
                    <a:lnTo>
                      <a:pt x="123" y="175"/>
                    </a:lnTo>
                    <a:lnTo>
                      <a:pt x="149" y="265"/>
                    </a:lnTo>
                    <a:lnTo>
                      <a:pt x="184" y="178"/>
                    </a:lnTo>
                    <a:lnTo>
                      <a:pt x="279" y="180"/>
                    </a:lnTo>
                    <a:lnTo>
                      <a:pt x="206" y="121"/>
                    </a:lnTo>
                    <a:lnTo>
                      <a:pt x="236" y="31"/>
                    </a:lnTo>
                    <a:lnTo>
                      <a:pt x="158" y="83"/>
                    </a:lnTo>
                    <a:lnTo>
                      <a:pt x="83" y="24"/>
                    </a:lnTo>
                    <a:lnTo>
                      <a:pt x="109" y="116"/>
                    </a:lnTo>
                    <a:lnTo>
                      <a:pt x="28" y="168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668"/>
              <p:cNvSpPr>
                <a:spLocks/>
              </p:cNvSpPr>
              <p:nvPr/>
            </p:nvSpPr>
            <p:spPr bwMode="auto">
              <a:xfrm>
                <a:off x="2111" y="524"/>
                <a:ext cx="269" cy="279"/>
              </a:xfrm>
              <a:custGeom>
                <a:avLst/>
                <a:gdLst>
                  <a:gd name="T0" fmla="*/ 94 w 269"/>
                  <a:gd name="T1" fmla="*/ 0 h 279"/>
                  <a:gd name="T2" fmla="*/ 163 w 269"/>
                  <a:gd name="T3" fmla="*/ 80 h 279"/>
                  <a:gd name="T4" fmla="*/ 260 w 269"/>
                  <a:gd name="T5" fmla="*/ 45 h 279"/>
                  <a:gd name="T6" fmla="*/ 205 w 269"/>
                  <a:gd name="T7" fmla="*/ 132 h 279"/>
                  <a:gd name="T8" fmla="*/ 269 w 269"/>
                  <a:gd name="T9" fmla="*/ 215 h 279"/>
                  <a:gd name="T10" fmla="*/ 167 w 269"/>
                  <a:gd name="T11" fmla="*/ 189 h 279"/>
                  <a:gd name="T12" fmla="*/ 108 w 269"/>
                  <a:gd name="T13" fmla="*/ 279 h 279"/>
                  <a:gd name="T14" fmla="*/ 104 w 269"/>
                  <a:gd name="T15" fmla="*/ 172 h 279"/>
                  <a:gd name="T16" fmla="*/ 0 w 269"/>
                  <a:gd name="T17" fmla="*/ 144 h 279"/>
                  <a:gd name="T18" fmla="*/ 99 w 269"/>
                  <a:gd name="T19" fmla="*/ 106 h 279"/>
                  <a:gd name="T20" fmla="*/ 94 w 269"/>
                  <a:gd name="T21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9" h="279">
                    <a:moveTo>
                      <a:pt x="94" y="0"/>
                    </a:moveTo>
                    <a:lnTo>
                      <a:pt x="163" y="80"/>
                    </a:lnTo>
                    <a:lnTo>
                      <a:pt x="260" y="45"/>
                    </a:lnTo>
                    <a:lnTo>
                      <a:pt x="205" y="132"/>
                    </a:lnTo>
                    <a:lnTo>
                      <a:pt x="269" y="215"/>
                    </a:lnTo>
                    <a:lnTo>
                      <a:pt x="167" y="189"/>
                    </a:lnTo>
                    <a:lnTo>
                      <a:pt x="108" y="279"/>
                    </a:lnTo>
                    <a:lnTo>
                      <a:pt x="104" y="172"/>
                    </a:lnTo>
                    <a:lnTo>
                      <a:pt x="0" y="144"/>
                    </a:lnTo>
                    <a:lnTo>
                      <a:pt x="99" y="10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669"/>
              <p:cNvSpPr>
                <a:spLocks noEditPoints="1"/>
              </p:cNvSpPr>
              <p:nvPr/>
            </p:nvSpPr>
            <p:spPr bwMode="auto">
              <a:xfrm>
                <a:off x="2096" y="510"/>
                <a:ext cx="298" cy="307"/>
              </a:xfrm>
              <a:custGeom>
                <a:avLst/>
                <a:gdLst>
                  <a:gd name="T0" fmla="*/ 121 w 298"/>
                  <a:gd name="T1" fmla="*/ 307 h 307"/>
                  <a:gd name="T2" fmla="*/ 114 w 298"/>
                  <a:gd name="T3" fmla="*/ 191 h 307"/>
                  <a:gd name="T4" fmla="*/ 0 w 298"/>
                  <a:gd name="T5" fmla="*/ 158 h 307"/>
                  <a:gd name="T6" fmla="*/ 109 w 298"/>
                  <a:gd name="T7" fmla="*/ 115 h 307"/>
                  <a:gd name="T8" fmla="*/ 104 w 298"/>
                  <a:gd name="T9" fmla="*/ 0 h 307"/>
                  <a:gd name="T10" fmla="*/ 178 w 298"/>
                  <a:gd name="T11" fmla="*/ 89 h 307"/>
                  <a:gd name="T12" fmla="*/ 286 w 298"/>
                  <a:gd name="T13" fmla="*/ 49 h 307"/>
                  <a:gd name="T14" fmla="*/ 225 w 298"/>
                  <a:gd name="T15" fmla="*/ 146 h 307"/>
                  <a:gd name="T16" fmla="*/ 298 w 298"/>
                  <a:gd name="T17" fmla="*/ 238 h 307"/>
                  <a:gd name="T18" fmla="*/ 185 w 298"/>
                  <a:gd name="T19" fmla="*/ 210 h 307"/>
                  <a:gd name="T20" fmla="*/ 121 w 298"/>
                  <a:gd name="T21" fmla="*/ 307 h 307"/>
                  <a:gd name="T22" fmla="*/ 31 w 298"/>
                  <a:gd name="T23" fmla="*/ 158 h 307"/>
                  <a:gd name="T24" fmla="*/ 121 w 298"/>
                  <a:gd name="T25" fmla="*/ 182 h 307"/>
                  <a:gd name="T26" fmla="*/ 128 w 298"/>
                  <a:gd name="T27" fmla="*/ 276 h 307"/>
                  <a:gd name="T28" fmla="*/ 180 w 298"/>
                  <a:gd name="T29" fmla="*/ 198 h 307"/>
                  <a:gd name="T30" fmla="*/ 272 w 298"/>
                  <a:gd name="T31" fmla="*/ 222 h 307"/>
                  <a:gd name="T32" fmla="*/ 213 w 298"/>
                  <a:gd name="T33" fmla="*/ 149 h 307"/>
                  <a:gd name="T34" fmla="*/ 263 w 298"/>
                  <a:gd name="T35" fmla="*/ 68 h 307"/>
                  <a:gd name="T36" fmla="*/ 175 w 298"/>
                  <a:gd name="T37" fmla="*/ 101 h 307"/>
                  <a:gd name="T38" fmla="*/ 114 w 298"/>
                  <a:gd name="T39" fmla="*/ 28 h 307"/>
                  <a:gd name="T40" fmla="*/ 119 w 298"/>
                  <a:gd name="T41" fmla="*/ 123 h 307"/>
                  <a:gd name="T42" fmla="*/ 31 w 298"/>
                  <a:gd name="T43" fmla="*/ 158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8" h="307">
                    <a:moveTo>
                      <a:pt x="121" y="307"/>
                    </a:moveTo>
                    <a:lnTo>
                      <a:pt x="114" y="191"/>
                    </a:lnTo>
                    <a:lnTo>
                      <a:pt x="0" y="158"/>
                    </a:lnTo>
                    <a:lnTo>
                      <a:pt x="109" y="115"/>
                    </a:lnTo>
                    <a:lnTo>
                      <a:pt x="104" y="0"/>
                    </a:lnTo>
                    <a:lnTo>
                      <a:pt x="178" y="89"/>
                    </a:lnTo>
                    <a:lnTo>
                      <a:pt x="286" y="49"/>
                    </a:lnTo>
                    <a:lnTo>
                      <a:pt x="225" y="146"/>
                    </a:lnTo>
                    <a:lnTo>
                      <a:pt x="298" y="238"/>
                    </a:lnTo>
                    <a:lnTo>
                      <a:pt x="185" y="210"/>
                    </a:lnTo>
                    <a:lnTo>
                      <a:pt x="121" y="307"/>
                    </a:lnTo>
                    <a:close/>
                    <a:moveTo>
                      <a:pt x="31" y="158"/>
                    </a:moveTo>
                    <a:lnTo>
                      <a:pt x="121" y="182"/>
                    </a:lnTo>
                    <a:lnTo>
                      <a:pt x="128" y="276"/>
                    </a:lnTo>
                    <a:lnTo>
                      <a:pt x="180" y="198"/>
                    </a:lnTo>
                    <a:lnTo>
                      <a:pt x="272" y="222"/>
                    </a:lnTo>
                    <a:lnTo>
                      <a:pt x="213" y="149"/>
                    </a:lnTo>
                    <a:lnTo>
                      <a:pt x="263" y="68"/>
                    </a:lnTo>
                    <a:lnTo>
                      <a:pt x="175" y="101"/>
                    </a:lnTo>
                    <a:lnTo>
                      <a:pt x="114" y="28"/>
                    </a:lnTo>
                    <a:lnTo>
                      <a:pt x="119" y="123"/>
                    </a:lnTo>
                    <a:lnTo>
                      <a:pt x="31" y="158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670"/>
              <p:cNvSpPr>
                <a:spLocks/>
              </p:cNvSpPr>
              <p:nvPr/>
            </p:nvSpPr>
            <p:spPr bwMode="auto">
              <a:xfrm>
                <a:off x="2515" y="389"/>
                <a:ext cx="276" cy="274"/>
              </a:xfrm>
              <a:custGeom>
                <a:avLst/>
                <a:gdLst>
                  <a:gd name="T0" fmla="*/ 123 w 276"/>
                  <a:gd name="T1" fmla="*/ 0 h 274"/>
                  <a:gd name="T2" fmla="*/ 170 w 276"/>
                  <a:gd name="T3" fmla="*/ 95 h 274"/>
                  <a:gd name="T4" fmla="*/ 276 w 276"/>
                  <a:gd name="T5" fmla="*/ 80 h 274"/>
                  <a:gd name="T6" fmla="*/ 201 w 276"/>
                  <a:gd name="T7" fmla="*/ 154 h 274"/>
                  <a:gd name="T8" fmla="*/ 246 w 276"/>
                  <a:gd name="T9" fmla="*/ 251 h 274"/>
                  <a:gd name="T10" fmla="*/ 151 w 276"/>
                  <a:gd name="T11" fmla="*/ 201 h 274"/>
                  <a:gd name="T12" fmla="*/ 75 w 276"/>
                  <a:gd name="T13" fmla="*/ 274 h 274"/>
                  <a:gd name="T14" fmla="*/ 92 w 276"/>
                  <a:gd name="T15" fmla="*/ 170 h 274"/>
                  <a:gd name="T16" fmla="*/ 0 w 276"/>
                  <a:gd name="T17" fmla="*/ 118 h 274"/>
                  <a:gd name="T18" fmla="*/ 104 w 276"/>
                  <a:gd name="T19" fmla="*/ 104 h 274"/>
                  <a:gd name="T20" fmla="*/ 123 w 276"/>
                  <a:gd name="T21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274">
                    <a:moveTo>
                      <a:pt x="123" y="0"/>
                    </a:moveTo>
                    <a:lnTo>
                      <a:pt x="170" y="95"/>
                    </a:lnTo>
                    <a:lnTo>
                      <a:pt x="276" y="80"/>
                    </a:lnTo>
                    <a:lnTo>
                      <a:pt x="201" y="154"/>
                    </a:lnTo>
                    <a:lnTo>
                      <a:pt x="246" y="251"/>
                    </a:lnTo>
                    <a:lnTo>
                      <a:pt x="151" y="201"/>
                    </a:lnTo>
                    <a:lnTo>
                      <a:pt x="75" y="274"/>
                    </a:lnTo>
                    <a:lnTo>
                      <a:pt x="92" y="170"/>
                    </a:lnTo>
                    <a:lnTo>
                      <a:pt x="0" y="118"/>
                    </a:lnTo>
                    <a:lnTo>
                      <a:pt x="104" y="104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671"/>
              <p:cNvSpPr>
                <a:spLocks noEditPoints="1"/>
              </p:cNvSpPr>
              <p:nvPr/>
            </p:nvSpPr>
            <p:spPr bwMode="auto">
              <a:xfrm>
                <a:off x="2501" y="372"/>
                <a:ext cx="302" cy="303"/>
              </a:xfrm>
              <a:custGeom>
                <a:avLst/>
                <a:gdLst>
                  <a:gd name="T0" fmla="*/ 82 w 302"/>
                  <a:gd name="T1" fmla="*/ 303 h 303"/>
                  <a:gd name="T2" fmla="*/ 101 w 302"/>
                  <a:gd name="T3" fmla="*/ 190 h 303"/>
                  <a:gd name="T4" fmla="*/ 0 w 302"/>
                  <a:gd name="T5" fmla="*/ 133 h 303"/>
                  <a:gd name="T6" fmla="*/ 113 w 302"/>
                  <a:gd name="T7" fmla="*/ 116 h 303"/>
                  <a:gd name="T8" fmla="*/ 134 w 302"/>
                  <a:gd name="T9" fmla="*/ 0 h 303"/>
                  <a:gd name="T10" fmla="*/ 189 w 302"/>
                  <a:gd name="T11" fmla="*/ 104 h 303"/>
                  <a:gd name="T12" fmla="*/ 302 w 302"/>
                  <a:gd name="T13" fmla="*/ 90 h 303"/>
                  <a:gd name="T14" fmla="*/ 219 w 302"/>
                  <a:gd name="T15" fmla="*/ 173 h 303"/>
                  <a:gd name="T16" fmla="*/ 271 w 302"/>
                  <a:gd name="T17" fmla="*/ 277 h 303"/>
                  <a:gd name="T18" fmla="*/ 167 w 302"/>
                  <a:gd name="T19" fmla="*/ 225 h 303"/>
                  <a:gd name="T20" fmla="*/ 82 w 302"/>
                  <a:gd name="T21" fmla="*/ 303 h 303"/>
                  <a:gd name="T22" fmla="*/ 28 w 302"/>
                  <a:gd name="T23" fmla="*/ 140 h 303"/>
                  <a:gd name="T24" fmla="*/ 111 w 302"/>
                  <a:gd name="T25" fmla="*/ 185 h 303"/>
                  <a:gd name="T26" fmla="*/ 97 w 302"/>
                  <a:gd name="T27" fmla="*/ 277 h 303"/>
                  <a:gd name="T28" fmla="*/ 165 w 302"/>
                  <a:gd name="T29" fmla="*/ 213 h 303"/>
                  <a:gd name="T30" fmla="*/ 250 w 302"/>
                  <a:gd name="T31" fmla="*/ 256 h 303"/>
                  <a:gd name="T32" fmla="*/ 208 w 302"/>
                  <a:gd name="T33" fmla="*/ 171 h 303"/>
                  <a:gd name="T34" fmla="*/ 276 w 302"/>
                  <a:gd name="T35" fmla="*/ 104 h 303"/>
                  <a:gd name="T36" fmla="*/ 182 w 302"/>
                  <a:gd name="T37" fmla="*/ 116 h 303"/>
                  <a:gd name="T38" fmla="*/ 139 w 302"/>
                  <a:gd name="T39" fmla="*/ 31 h 303"/>
                  <a:gd name="T40" fmla="*/ 123 w 302"/>
                  <a:gd name="T41" fmla="*/ 123 h 303"/>
                  <a:gd name="T42" fmla="*/ 28 w 302"/>
                  <a:gd name="T43" fmla="*/ 14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2" h="303">
                    <a:moveTo>
                      <a:pt x="82" y="303"/>
                    </a:moveTo>
                    <a:lnTo>
                      <a:pt x="101" y="190"/>
                    </a:lnTo>
                    <a:lnTo>
                      <a:pt x="0" y="133"/>
                    </a:lnTo>
                    <a:lnTo>
                      <a:pt x="113" y="116"/>
                    </a:lnTo>
                    <a:lnTo>
                      <a:pt x="134" y="0"/>
                    </a:lnTo>
                    <a:lnTo>
                      <a:pt x="189" y="104"/>
                    </a:lnTo>
                    <a:lnTo>
                      <a:pt x="302" y="90"/>
                    </a:lnTo>
                    <a:lnTo>
                      <a:pt x="219" y="173"/>
                    </a:lnTo>
                    <a:lnTo>
                      <a:pt x="271" y="277"/>
                    </a:lnTo>
                    <a:lnTo>
                      <a:pt x="167" y="225"/>
                    </a:lnTo>
                    <a:lnTo>
                      <a:pt x="82" y="303"/>
                    </a:lnTo>
                    <a:close/>
                    <a:moveTo>
                      <a:pt x="28" y="140"/>
                    </a:moveTo>
                    <a:lnTo>
                      <a:pt x="111" y="185"/>
                    </a:lnTo>
                    <a:lnTo>
                      <a:pt x="97" y="277"/>
                    </a:lnTo>
                    <a:lnTo>
                      <a:pt x="165" y="213"/>
                    </a:lnTo>
                    <a:lnTo>
                      <a:pt x="250" y="256"/>
                    </a:lnTo>
                    <a:lnTo>
                      <a:pt x="208" y="171"/>
                    </a:lnTo>
                    <a:lnTo>
                      <a:pt x="276" y="104"/>
                    </a:lnTo>
                    <a:lnTo>
                      <a:pt x="182" y="116"/>
                    </a:lnTo>
                    <a:lnTo>
                      <a:pt x="139" y="31"/>
                    </a:lnTo>
                    <a:lnTo>
                      <a:pt x="123" y="123"/>
                    </a:lnTo>
                    <a:lnTo>
                      <a:pt x="28" y="14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672"/>
              <p:cNvSpPr>
                <a:spLocks/>
              </p:cNvSpPr>
              <p:nvPr/>
            </p:nvSpPr>
            <p:spPr bwMode="auto">
              <a:xfrm>
                <a:off x="2957" y="358"/>
                <a:ext cx="276" cy="275"/>
              </a:xfrm>
              <a:custGeom>
                <a:avLst/>
                <a:gdLst>
                  <a:gd name="T0" fmla="*/ 154 w 276"/>
                  <a:gd name="T1" fmla="*/ 0 h 275"/>
                  <a:gd name="T2" fmla="*/ 104 w 276"/>
                  <a:gd name="T3" fmla="*/ 95 h 275"/>
                  <a:gd name="T4" fmla="*/ 0 w 276"/>
                  <a:gd name="T5" fmla="*/ 81 h 275"/>
                  <a:gd name="T6" fmla="*/ 76 w 276"/>
                  <a:gd name="T7" fmla="*/ 154 h 275"/>
                  <a:gd name="T8" fmla="*/ 31 w 276"/>
                  <a:gd name="T9" fmla="*/ 251 h 275"/>
                  <a:gd name="T10" fmla="*/ 123 w 276"/>
                  <a:gd name="T11" fmla="*/ 201 h 275"/>
                  <a:gd name="T12" fmla="*/ 201 w 276"/>
                  <a:gd name="T13" fmla="*/ 275 h 275"/>
                  <a:gd name="T14" fmla="*/ 184 w 276"/>
                  <a:gd name="T15" fmla="*/ 170 h 275"/>
                  <a:gd name="T16" fmla="*/ 276 w 276"/>
                  <a:gd name="T17" fmla="*/ 121 h 275"/>
                  <a:gd name="T18" fmla="*/ 172 w 276"/>
                  <a:gd name="T19" fmla="*/ 104 h 275"/>
                  <a:gd name="T20" fmla="*/ 154 w 276"/>
                  <a:gd name="T2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275">
                    <a:moveTo>
                      <a:pt x="154" y="0"/>
                    </a:moveTo>
                    <a:lnTo>
                      <a:pt x="104" y="95"/>
                    </a:lnTo>
                    <a:lnTo>
                      <a:pt x="0" y="81"/>
                    </a:lnTo>
                    <a:lnTo>
                      <a:pt x="76" y="154"/>
                    </a:lnTo>
                    <a:lnTo>
                      <a:pt x="31" y="251"/>
                    </a:lnTo>
                    <a:lnTo>
                      <a:pt x="123" y="201"/>
                    </a:lnTo>
                    <a:lnTo>
                      <a:pt x="201" y="275"/>
                    </a:lnTo>
                    <a:lnTo>
                      <a:pt x="184" y="170"/>
                    </a:lnTo>
                    <a:lnTo>
                      <a:pt x="276" y="121"/>
                    </a:lnTo>
                    <a:lnTo>
                      <a:pt x="172" y="10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673"/>
              <p:cNvSpPr>
                <a:spLocks noEditPoints="1"/>
              </p:cNvSpPr>
              <p:nvPr/>
            </p:nvSpPr>
            <p:spPr bwMode="auto">
              <a:xfrm>
                <a:off x="2943" y="344"/>
                <a:ext cx="305" cy="303"/>
              </a:xfrm>
              <a:custGeom>
                <a:avLst/>
                <a:gdLst>
                  <a:gd name="T0" fmla="*/ 222 w 305"/>
                  <a:gd name="T1" fmla="*/ 303 h 303"/>
                  <a:gd name="T2" fmla="*/ 137 w 305"/>
                  <a:gd name="T3" fmla="*/ 222 h 303"/>
                  <a:gd name="T4" fmla="*/ 33 w 305"/>
                  <a:gd name="T5" fmla="*/ 274 h 303"/>
                  <a:gd name="T6" fmla="*/ 82 w 305"/>
                  <a:gd name="T7" fmla="*/ 170 h 303"/>
                  <a:gd name="T8" fmla="*/ 0 w 305"/>
                  <a:gd name="T9" fmla="*/ 88 h 303"/>
                  <a:gd name="T10" fmla="*/ 116 w 305"/>
                  <a:gd name="T11" fmla="*/ 104 h 303"/>
                  <a:gd name="T12" fmla="*/ 168 w 305"/>
                  <a:gd name="T13" fmla="*/ 0 h 303"/>
                  <a:gd name="T14" fmla="*/ 189 w 305"/>
                  <a:gd name="T15" fmla="*/ 114 h 303"/>
                  <a:gd name="T16" fmla="*/ 305 w 305"/>
                  <a:gd name="T17" fmla="*/ 132 h 303"/>
                  <a:gd name="T18" fmla="*/ 203 w 305"/>
                  <a:gd name="T19" fmla="*/ 187 h 303"/>
                  <a:gd name="T20" fmla="*/ 222 w 305"/>
                  <a:gd name="T21" fmla="*/ 303 h 303"/>
                  <a:gd name="T22" fmla="*/ 139 w 305"/>
                  <a:gd name="T23" fmla="*/ 210 h 303"/>
                  <a:gd name="T24" fmla="*/ 208 w 305"/>
                  <a:gd name="T25" fmla="*/ 274 h 303"/>
                  <a:gd name="T26" fmla="*/ 191 w 305"/>
                  <a:gd name="T27" fmla="*/ 182 h 303"/>
                  <a:gd name="T28" fmla="*/ 274 w 305"/>
                  <a:gd name="T29" fmla="*/ 137 h 303"/>
                  <a:gd name="T30" fmla="*/ 182 w 305"/>
                  <a:gd name="T31" fmla="*/ 123 h 303"/>
                  <a:gd name="T32" fmla="*/ 165 w 305"/>
                  <a:gd name="T33" fmla="*/ 28 h 303"/>
                  <a:gd name="T34" fmla="*/ 123 w 305"/>
                  <a:gd name="T35" fmla="*/ 114 h 303"/>
                  <a:gd name="T36" fmla="*/ 28 w 305"/>
                  <a:gd name="T37" fmla="*/ 102 h 303"/>
                  <a:gd name="T38" fmla="*/ 94 w 305"/>
                  <a:gd name="T39" fmla="*/ 168 h 303"/>
                  <a:gd name="T40" fmla="*/ 54 w 305"/>
                  <a:gd name="T41" fmla="*/ 253 h 303"/>
                  <a:gd name="T42" fmla="*/ 139 w 305"/>
                  <a:gd name="T43" fmla="*/ 21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5" h="303">
                    <a:moveTo>
                      <a:pt x="222" y="303"/>
                    </a:moveTo>
                    <a:lnTo>
                      <a:pt x="137" y="222"/>
                    </a:lnTo>
                    <a:lnTo>
                      <a:pt x="33" y="274"/>
                    </a:lnTo>
                    <a:lnTo>
                      <a:pt x="82" y="170"/>
                    </a:lnTo>
                    <a:lnTo>
                      <a:pt x="0" y="88"/>
                    </a:lnTo>
                    <a:lnTo>
                      <a:pt x="116" y="104"/>
                    </a:lnTo>
                    <a:lnTo>
                      <a:pt x="168" y="0"/>
                    </a:lnTo>
                    <a:lnTo>
                      <a:pt x="189" y="114"/>
                    </a:lnTo>
                    <a:lnTo>
                      <a:pt x="305" y="132"/>
                    </a:lnTo>
                    <a:lnTo>
                      <a:pt x="203" y="187"/>
                    </a:lnTo>
                    <a:lnTo>
                      <a:pt x="222" y="303"/>
                    </a:lnTo>
                    <a:close/>
                    <a:moveTo>
                      <a:pt x="139" y="210"/>
                    </a:moveTo>
                    <a:lnTo>
                      <a:pt x="208" y="274"/>
                    </a:lnTo>
                    <a:lnTo>
                      <a:pt x="191" y="182"/>
                    </a:lnTo>
                    <a:lnTo>
                      <a:pt x="274" y="137"/>
                    </a:lnTo>
                    <a:lnTo>
                      <a:pt x="182" y="123"/>
                    </a:lnTo>
                    <a:lnTo>
                      <a:pt x="165" y="28"/>
                    </a:lnTo>
                    <a:lnTo>
                      <a:pt x="123" y="114"/>
                    </a:lnTo>
                    <a:lnTo>
                      <a:pt x="28" y="102"/>
                    </a:lnTo>
                    <a:lnTo>
                      <a:pt x="94" y="168"/>
                    </a:lnTo>
                    <a:lnTo>
                      <a:pt x="54" y="253"/>
                    </a:lnTo>
                    <a:lnTo>
                      <a:pt x="139" y="21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674"/>
              <p:cNvSpPr>
                <a:spLocks/>
              </p:cNvSpPr>
              <p:nvPr/>
            </p:nvSpPr>
            <p:spPr bwMode="auto">
              <a:xfrm>
                <a:off x="3394" y="474"/>
                <a:ext cx="270" cy="279"/>
              </a:xfrm>
              <a:custGeom>
                <a:avLst/>
                <a:gdLst>
                  <a:gd name="T0" fmla="*/ 175 w 270"/>
                  <a:gd name="T1" fmla="*/ 0 h 279"/>
                  <a:gd name="T2" fmla="*/ 109 w 270"/>
                  <a:gd name="T3" fmla="*/ 80 h 279"/>
                  <a:gd name="T4" fmla="*/ 10 w 270"/>
                  <a:gd name="T5" fmla="*/ 45 h 279"/>
                  <a:gd name="T6" fmla="*/ 66 w 270"/>
                  <a:gd name="T7" fmla="*/ 135 h 279"/>
                  <a:gd name="T8" fmla="*/ 0 w 270"/>
                  <a:gd name="T9" fmla="*/ 218 h 279"/>
                  <a:gd name="T10" fmla="*/ 102 w 270"/>
                  <a:gd name="T11" fmla="*/ 192 h 279"/>
                  <a:gd name="T12" fmla="*/ 161 w 270"/>
                  <a:gd name="T13" fmla="*/ 279 h 279"/>
                  <a:gd name="T14" fmla="*/ 168 w 270"/>
                  <a:gd name="T15" fmla="*/ 173 h 279"/>
                  <a:gd name="T16" fmla="*/ 270 w 270"/>
                  <a:gd name="T17" fmla="*/ 144 h 279"/>
                  <a:gd name="T18" fmla="*/ 170 w 270"/>
                  <a:gd name="T19" fmla="*/ 106 h 279"/>
                  <a:gd name="T20" fmla="*/ 175 w 270"/>
                  <a:gd name="T21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0" h="279">
                    <a:moveTo>
                      <a:pt x="175" y="0"/>
                    </a:moveTo>
                    <a:lnTo>
                      <a:pt x="109" y="80"/>
                    </a:lnTo>
                    <a:lnTo>
                      <a:pt x="10" y="45"/>
                    </a:lnTo>
                    <a:lnTo>
                      <a:pt x="66" y="135"/>
                    </a:lnTo>
                    <a:lnTo>
                      <a:pt x="0" y="218"/>
                    </a:lnTo>
                    <a:lnTo>
                      <a:pt x="102" y="192"/>
                    </a:lnTo>
                    <a:lnTo>
                      <a:pt x="161" y="279"/>
                    </a:lnTo>
                    <a:lnTo>
                      <a:pt x="168" y="173"/>
                    </a:lnTo>
                    <a:lnTo>
                      <a:pt x="270" y="144"/>
                    </a:lnTo>
                    <a:lnTo>
                      <a:pt x="170" y="106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675"/>
              <p:cNvSpPr>
                <a:spLocks noEditPoints="1"/>
              </p:cNvSpPr>
              <p:nvPr/>
            </p:nvSpPr>
            <p:spPr bwMode="auto">
              <a:xfrm>
                <a:off x="3382" y="460"/>
                <a:ext cx="296" cy="307"/>
              </a:xfrm>
              <a:custGeom>
                <a:avLst/>
                <a:gdLst>
                  <a:gd name="T0" fmla="*/ 178 w 296"/>
                  <a:gd name="T1" fmla="*/ 307 h 307"/>
                  <a:gd name="T2" fmla="*/ 112 w 296"/>
                  <a:gd name="T3" fmla="*/ 210 h 307"/>
                  <a:gd name="T4" fmla="*/ 0 w 296"/>
                  <a:gd name="T5" fmla="*/ 239 h 307"/>
                  <a:gd name="T6" fmla="*/ 71 w 296"/>
                  <a:gd name="T7" fmla="*/ 146 h 307"/>
                  <a:gd name="T8" fmla="*/ 10 w 296"/>
                  <a:gd name="T9" fmla="*/ 50 h 307"/>
                  <a:gd name="T10" fmla="*/ 119 w 296"/>
                  <a:gd name="T11" fmla="*/ 90 h 307"/>
                  <a:gd name="T12" fmla="*/ 194 w 296"/>
                  <a:gd name="T13" fmla="*/ 0 h 307"/>
                  <a:gd name="T14" fmla="*/ 187 w 296"/>
                  <a:gd name="T15" fmla="*/ 116 h 307"/>
                  <a:gd name="T16" fmla="*/ 296 w 296"/>
                  <a:gd name="T17" fmla="*/ 161 h 307"/>
                  <a:gd name="T18" fmla="*/ 185 w 296"/>
                  <a:gd name="T19" fmla="*/ 191 h 307"/>
                  <a:gd name="T20" fmla="*/ 178 w 296"/>
                  <a:gd name="T21" fmla="*/ 307 h 307"/>
                  <a:gd name="T22" fmla="*/ 116 w 296"/>
                  <a:gd name="T23" fmla="*/ 199 h 307"/>
                  <a:gd name="T24" fmla="*/ 168 w 296"/>
                  <a:gd name="T25" fmla="*/ 279 h 307"/>
                  <a:gd name="T26" fmla="*/ 175 w 296"/>
                  <a:gd name="T27" fmla="*/ 184 h 307"/>
                  <a:gd name="T28" fmla="*/ 265 w 296"/>
                  <a:gd name="T29" fmla="*/ 158 h 307"/>
                  <a:gd name="T30" fmla="*/ 178 w 296"/>
                  <a:gd name="T31" fmla="*/ 123 h 307"/>
                  <a:gd name="T32" fmla="*/ 182 w 296"/>
                  <a:gd name="T33" fmla="*/ 28 h 307"/>
                  <a:gd name="T34" fmla="*/ 121 w 296"/>
                  <a:gd name="T35" fmla="*/ 102 h 307"/>
                  <a:gd name="T36" fmla="*/ 34 w 296"/>
                  <a:gd name="T37" fmla="*/ 68 h 307"/>
                  <a:gd name="T38" fmla="*/ 83 w 296"/>
                  <a:gd name="T39" fmla="*/ 149 h 307"/>
                  <a:gd name="T40" fmla="*/ 24 w 296"/>
                  <a:gd name="T41" fmla="*/ 222 h 307"/>
                  <a:gd name="T42" fmla="*/ 116 w 296"/>
                  <a:gd name="T43" fmla="*/ 199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307">
                    <a:moveTo>
                      <a:pt x="178" y="307"/>
                    </a:moveTo>
                    <a:lnTo>
                      <a:pt x="112" y="210"/>
                    </a:lnTo>
                    <a:lnTo>
                      <a:pt x="0" y="239"/>
                    </a:lnTo>
                    <a:lnTo>
                      <a:pt x="71" y="146"/>
                    </a:lnTo>
                    <a:lnTo>
                      <a:pt x="10" y="50"/>
                    </a:lnTo>
                    <a:lnTo>
                      <a:pt x="119" y="90"/>
                    </a:lnTo>
                    <a:lnTo>
                      <a:pt x="194" y="0"/>
                    </a:lnTo>
                    <a:lnTo>
                      <a:pt x="187" y="116"/>
                    </a:lnTo>
                    <a:lnTo>
                      <a:pt x="296" y="161"/>
                    </a:lnTo>
                    <a:lnTo>
                      <a:pt x="185" y="191"/>
                    </a:lnTo>
                    <a:lnTo>
                      <a:pt x="178" y="307"/>
                    </a:lnTo>
                    <a:close/>
                    <a:moveTo>
                      <a:pt x="116" y="199"/>
                    </a:moveTo>
                    <a:lnTo>
                      <a:pt x="168" y="279"/>
                    </a:lnTo>
                    <a:lnTo>
                      <a:pt x="175" y="184"/>
                    </a:lnTo>
                    <a:lnTo>
                      <a:pt x="265" y="158"/>
                    </a:lnTo>
                    <a:lnTo>
                      <a:pt x="178" y="123"/>
                    </a:lnTo>
                    <a:lnTo>
                      <a:pt x="182" y="28"/>
                    </a:lnTo>
                    <a:lnTo>
                      <a:pt x="121" y="102"/>
                    </a:lnTo>
                    <a:lnTo>
                      <a:pt x="34" y="68"/>
                    </a:lnTo>
                    <a:lnTo>
                      <a:pt x="83" y="149"/>
                    </a:lnTo>
                    <a:lnTo>
                      <a:pt x="24" y="222"/>
                    </a:lnTo>
                    <a:lnTo>
                      <a:pt x="116" y="199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676"/>
              <p:cNvSpPr>
                <a:spLocks/>
              </p:cNvSpPr>
              <p:nvPr/>
            </p:nvSpPr>
            <p:spPr bwMode="auto">
              <a:xfrm>
                <a:off x="3742" y="718"/>
                <a:ext cx="279" cy="269"/>
              </a:xfrm>
              <a:custGeom>
                <a:avLst/>
                <a:gdLst>
                  <a:gd name="T0" fmla="*/ 217 w 279"/>
                  <a:gd name="T1" fmla="*/ 0 h 269"/>
                  <a:gd name="T2" fmla="*/ 135 w 279"/>
                  <a:gd name="T3" fmla="*/ 66 h 269"/>
                  <a:gd name="T4" fmla="*/ 45 w 279"/>
                  <a:gd name="T5" fmla="*/ 9 h 269"/>
                  <a:gd name="T6" fmla="*/ 80 w 279"/>
                  <a:gd name="T7" fmla="*/ 108 h 269"/>
                  <a:gd name="T8" fmla="*/ 0 w 279"/>
                  <a:gd name="T9" fmla="*/ 175 h 269"/>
                  <a:gd name="T10" fmla="*/ 104 w 279"/>
                  <a:gd name="T11" fmla="*/ 170 h 269"/>
                  <a:gd name="T12" fmla="*/ 144 w 279"/>
                  <a:gd name="T13" fmla="*/ 269 h 269"/>
                  <a:gd name="T14" fmla="*/ 172 w 279"/>
                  <a:gd name="T15" fmla="*/ 167 h 269"/>
                  <a:gd name="T16" fmla="*/ 279 w 279"/>
                  <a:gd name="T17" fmla="*/ 163 h 269"/>
                  <a:gd name="T18" fmla="*/ 191 w 279"/>
                  <a:gd name="T19" fmla="*/ 101 h 269"/>
                  <a:gd name="T20" fmla="*/ 217 w 279"/>
                  <a:gd name="T21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9" h="269">
                    <a:moveTo>
                      <a:pt x="217" y="0"/>
                    </a:moveTo>
                    <a:lnTo>
                      <a:pt x="135" y="66"/>
                    </a:lnTo>
                    <a:lnTo>
                      <a:pt x="45" y="9"/>
                    </a:lnTo>
                    <a:lnTo>
                      <a:pt x="80" y="108"/>
                    </a:lnTo>
                    <a:lnTo>
                      <a:pt x="0" y="175"/>
                    </a:lnTo>
                    <a:lnTo>
                      <a:pt x="104" y="170"/>
                    </a:lnTo>
                    <a:lnTo>
                      <a:pt x="144" y="269"/>
                    </a:lnTo>
                    <a:lnTo>
                      <a:pt x="172" y="167"/>
                    </a:lnTo>
                    <a:lnTo>
                      <a:pt x="279" y="163"/>
                    </a:lnTo>
                    <a:lnTo>
                      <a:pt x="191" y="101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677"/>
              <p:cNvSpPr>
                <a:spLocks noEditPoints="1"/>
              </p:cNvSpPr>
              <p:nvPr/>
            </p:nvSpPr>
            <p:spPr bwMode="auto">
              <a:xfrm>
                <a:off x="3728" y="706"/>
                <a:ext cx="307" cy="295"/>
              </a:xfrm>
              <a:custGeom>
                <a:avLst/>
                <a:gdLst>
                  <a:gd name="T0" fmla="*/ 158 w 307"/>
                  <a:gd name="T1" fmla="*/ 295 h 295"/>
                  <a:gd name="T2" fmla="*/ 115 w 307"/>
                  <a:gd name="T3" fmla="*/ 187 h 295"/>
                  <a:gd name="T4" fmla="*/ 0 w 307"/>
                  <a:gd name="T5" fmla="*/ 191 h 295"/>
                  <a:gd name="T6" fmla="*/ 89 w 307"/>
                  <a:gd name="T7" fmla="*/ 118 h 295"/>
                  <a:gd name="T8" fmla="*/ 49 w 307"/>
                  <a:gd name="T9" fmla="*/ 7 h 295"/>
                  <a:gd name="T10" fmla="*/ 149 w 307"/>
                  <a:gd name="T11" fmla="*/ 71 h 295"/>
                  <a:gd name="T12" fmla="*/ 241 w 307"/>
                  <a:gd name="T13" fmla="*/ 0 h 295"/>
                  <a:gd name="T14" fmla="*/ 210 w 307"/>
                  <a:gd name="T15" fmla="*/ 113 h 295"/>
                  <a:gd name="T16" fmla="*/ 307 w 307"/>
                  <a:gd name="T17" fmla="*/ 177 h 295"/>
                  <a:gd name="T18" fmla="*/ 191 w 307"/>
                  <a:gd name="T19" fmla="*/ 184 h 295"/>
                  <a:gd name="T20" fmla="*/ 158 w 307"/>
                  <a:gd name="T21" fmla="*/ 295 h 295"/>
                  <a:gd name="T22" fmla="*/ 123 w 307"/>
                  <a:gd name="T23" fmla="*/ 177 h 295"/>
                  <a:gd name="T24" fmla="*/ 156 w 307"/>
                  <a:gd name="T25" fmla="*/ 265 h 295"/>
                  <a:gd name="T26" fmla="*/ 182 w 307"/>
                  <a:gd name="T27" fmla="*/ 175 h 295"/>
                  <a:gd name="T28" fmla="*/ 276 w 307"/>
                  <a:gd name="T29" fmla="*/ 170 h 295"/>
                  <a:gd name="T30" fmla="*/ 198 w 307"/>
                  <a:gd name="T31" fmla="*/ 116 h 295"/>
                  <a:gd name="T32" fmla="*/ 224 w 307"/>
                  <a:gd name="T33" fmla="*/ 26 h 295"/>
                  <a:gd name="T34" fmla="*/ 149 w 307"/>
                  <a:gd name="T35" fmla="*/ 83 h 295"/>
                  <a:gd name="T36" fmla="*/ 68 w 307"/>
                  <a:gd name="T37" fmla="*/ 33 h 295"/>
                  <a:gd name="T38" fmla="*/ 101 w 307"/>
                  <a:gd name="T39" fmla="*/ 120 h 295"/>
                  <a:gd name="T40" fmla="*/ 28 w 307"/>
                  <a:gd name="T41" fmla="*/ 179 h 295"/>
                  <a:gd name="T42" fmla="*/ 123 w 307"/>
                  <a:gd name="T43" fmla="*/ 17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7" h="295">
                    <a:moveTo>
                      <a:pt x="158" y="295"/>
                    </a:moveTo>
                    <a:lnTo>
                      <a:pt x="115" y="187"/>
                    </a:lnTo>
                    <a:lnTo>
                      <a:pt x="0" y="191"/>
                    </a:lnTo>
                    <a:lnTo>
                      <a:pt x="89" y="118"/>
                    </a:lnTo>
                    <a:lnTo>
                      <a:pt x="49" y="7"/>
                    </a:lnTo>
                    <a:lnTo>
                      <a:pt x="149" y="71"/>
                    </a:lnTo>
                    <a:lnTo>
                      <a:pt x="241" y="0"/>
                    </a:lnTo>
                    <a:lnTo>
                      <a:pt x="210" y="113"/>
                    </a:lnTo>
                    <a:lnTo>
                      <a:pt x="307" y="177"/>
                    </a:lnTo>
                    <a:lnTo>
                      <a:pt x="191" y="184"/>
                    </a:lnTo>
                    <a:lnTo>
                      <a:pt x="158" y="295"/>
                    </a:lnTo>
                    <a:close/>
                    <a:moveTo>
                      <a:pt x="123" y="177"/>
                    </a:moveTo>
                    <a:lnTo>
                      <a:pt x="156" y="265"/>
                    </a:lnTo>
                    <a:lnTo>
                      <a:pt x="182" y="175"/>
                    </a:lnTo>
                    <a:lnTo>
                      <a:pt x="276" y="170"/>
                    </a:lnTo>
                    <a:lnTo>
                      <a:pt x="198" y="116"/>
                    </a:lnTo>
                    <a:lnTo>
                      <a:pt x="224" y="26"/>
                    </a:lnTo>
                    <a:lnTo>
                      <a:pt x="149" y="83"/>
                    </a:lnTo>
                    <a:lnTo>
                      <a:pt x="68" y="33"/>
                    </a:lnTo>
                    <a:lnTo>
                      <a:pt x="101" y="120"/>
                    </a:lnTo>
                    <a:lnTo>
                      <a:pt x="28" y="179"/>
                    </a:ln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BCB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678"/>
              <p:cNvSpPr>
                <a:spLocks noEditPoints="1"/>
              </p:cNvSpPr>
              <p:nvPr/>
            </p:nvSpPr>
            <p:spPr bwMode="auto">
              <a:xfrm>
                <a:off x="-830" y="-1550"/>
                <a:ext cx="7418" cy="7415"/>
              </a:xfrm>
              <a:custGeom>
                <a:avLst/>
                <a:gdLst>
                  <a:gd name="T0" fmla="*/ 1569 w 3138"/>
                  <a:gd name="T1" fmla="*/ 3136 h 3136"/>
                  <a:gd name="T2" fmla="*/ 959 w 3138"/>
                  <a:gd name="T3" fmla="*/ 3012 h 3136"/>
                  <a:gd name="T4" fmla="*/ 460 w 3138"/>
                  <a:gd name="T5" fmla="*/ 2676 h 3136"/>
                  <a:gd name="T6" fmla="*/ 124 w 3138"/>
                  <a:gd name="T7" fmla="*/ 2178 h 3136"/>
                  <a:gd name="T8" fmla="*/ 0 w 3138"/>
                  <a:gd name="T9" fmla="*/ 1568 h 3136"/>
                  <a:gd name="T10" fmla="*/ 124 w 3138"/>
                  <a:gd name="T11" fmla="*/ 958 h 3136"/>
                  <a:gd name="T12" fmla="*/ 460 w 3138"/>
                  <a:gd name="T13" fmla="*/ 459 h 3136"/>
                  <a:gd name="T14" fmla="*/ 959 w 3138"/>
                  <a:gd name="T15" fmla="*/ 123 h 3136"/>
                  <a:gd name="T16" fmla="*/ 1569 w 3138"/>
                  <a:gd name="T17" fmla="*/ 0 h 3136"/>
                  <a:gd name="T18" fmla="*/ 2180 w 3138"/>
                  <a:gd name="T19" fmla="*/ 123 h 3136"/>
                  <a:gd name="T20" fmla="*/ 2678 w 3138"/>
                  <a:gd name="T21" fmla="*/ 459 h 3136"/>
                  <a:gd name="T22" fmla="*/ 3015 w 3138"/>
                  <a:gd name="T23" fmla="*/ 958 h 3136"/>
                  <a:gd name="T24" fmla="*/ 3138 w 3138"/>
                  <a:gd name="T25" fmla="*/ 1568 h 3136"/>
                  <a:gd name="T26" fmla="*/ 3015 w 3138"/>
                  <a:gd name="T27" fmla="*/ 2178 h 3136"/>
                  <a:gd name="T28" fmla="*/ 2678 w 3138"/>
                  <a:gd name="T29" fmla="*/ 2676 h 3136"/>
                  <a:gd name="T30" fmla="*/ 2180 w 3138"/>
                  <a:gd name="T31" fmla="*/ 3012 h 3136"/>
                  <a:gd name="T32" fmla="*/ 1569 w 3138"/>
                  <a:gd name="T33" fmla="*/ 3136 h 3136"/>
                  <a:gd name="T34" fmla="*/ 1569 w 3138"/>
                  <a:gd name="T35" fmla="*/ 32 h 3136"/>
                  <a:gd name="T36" fmla="*/ 32 w 3138"/>
                  <a:gd name="T37" fmla="*/ 1568 h 3136"/>
                  <a:gd name="T38" fmla="*/ 1569 w 3138"/>
                  <a:gd name="T39" fmla="*/ 3104 h 3136"/>
                  <a:gd name="T40" fmla="*/ 3106 w 3138"/>
                  <a:gd name="T41" fmla="*/ 1568 h 3136"/>
                  <a:gd name="T42" fmla="*/ 1569 w 3138"/>
                  <a:gd name="T43" fmla="*/ 32 h 3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38" h="3136">
                    <a:moveTo>
                      <a:pt x="1569" y="3136"/>
                    </a:moveTo>
                    <a:cubicBezTo>
                      <a:pt x="1357" y="3136"/>
                      <a:pt x="1152" y="3094"/>
                      <a:pt x="959" y="3012"/>
                    </a:cubicBezTo>
                    <a:cubicBezTo>
                      <a:pt x="772" y="2933"/>
                      <a:pt x="604" y="2820"/>
                      <a:pt x="460" y="2676"/>
                    </a:cubicBezTo>
                    <a:cubicBezTo>
                      <a:pt x="316" y="2532"/>
                      <a:pt x="203" y="2365"/>
                      <a:pt x="124" y="2178"/>
                    </a:cubicBezTo>
                    <a:cubicBezTo>
                      <a:pt x="42" y="1985"/>
                      <a:pt x="0" y="1779"/>
                      <a:pt x="0" y="1568"/>
                    </a:cubicBezTo>
                    <a:cubicBezTo>
                      <a:pt x="0" y="1356"/>
                      <a:pt x="42" y="1151"/>
                      <a:pt x="124" y="958"/>
                    </a:cubicBezTo>
                    <a:cubicBezTo>
                      <a:pt x="203" y="771"/>
                      <a:pt x="316" y="603"/>
                      <a:pt x="460" y="459"/>
                    </a:cubicBezTo>
                    <a:cubicBezTo>
                      <a:pt x="604" y="315"/>
                      <a:pt x="772" y="202"/>
                      <a:pt x="959" y="123"/>
                    </a:cubicBezTo>
                    <a:cubicBezTo>
                      <a:pt x="1152" y="41"/>
                      <a:pt x="1357" y="0"/>
                      <a:pt x="1569" y="0"/>
                    </a:cubicBezTo>
                    <a:cubicBezTo>
                      <a:pt x="1781" y="0"/>
                      <a:pt x="1986" y="41"/>
                      <a:pt x="2180" y="123"/>
                    </a:cubicBezTo>
                    <a:cubicBezTo>
                      <a:pt x="2366" y="202"/>
                      <a:pt x="2534" y="315"/>
                      <a:pt x="2678" y="459"/>
                    </a:cubicBezTo>
                    <a:cubicBezTo>
                      <a:pt x="2822" y="603"/>
                      <a:pt x="2936" y="771"/>
                      <a:pt x="3015" y="958"/>
                    </a:cubicBezTo>
                    <a:cubicBezTo>
                      <a:pt x="3096" y="1151"/>
                      <a:pt x="3138" y="1356"/>
                      <a:pt x="3138" y="1568"/>
                    </a:cubicBezTo>
                    <a:cubicBezTo>
                      <a:pt x="3138" y="1779"/>
                      <a:pt x="3096" y="1985"/>
                      <a:pt x="3015" y="2178"/>
                    </a:cubicBezTo>
                    <a:cubicBezTo>
                      <a:pt x="2936" y="2365"/>
                      <a:pt x="2822" y="2532"/>
                      <a:pt x="2678" y="2676"/>
                    </a:cubicBezTo>
                    <a:cubicBezTo>
                      <a:pt x="2534" y="2820"/>
                      <a:pt x="2366" y="2933"/>
                      <a:pt x="2180" y="3012"/>
                    </a:cubicBezTo>
                    <a:cubicBezTo>
                      <a:pt x="1986" y="3094"/>
                      <a:pt x="1781" y="3136"/>
                      <a:pt x="1569" y="3136"/>
                    </a:cubicBezTo>
                    <a:close/>
                    <a:moveTo>
                      <a:pt x="1569" y="32"/>
                    </a:moveTo>
                    <a:cubicBezTo>
                      <a:pt x="722" y="32"/>
                      <a:pt x="32" y="721"/>
                      <a:pt x="32" y="1568"/>
                    </a:cubicBezTo>
                    <a:cubicBezTo>
                      <a:pt x="32" y="2415"/>
                      <a:pt x="722" y="3104"/>
                      <a:pt x="1569" y="3104"/>
                    </a:cubicBezTo>
                    <a:cubicBezTo>
                      <a:pt x="2417" y="3104"/>
                      <a:pt x="3106" y="2415"/>
                      <a:pt x="3106" y="1568"/>
                    </a:cubicBezTo>
                    <a:cubicBezTo>
                      <a:pt x="3106" y="721"/>
                      <a:pt x="2417" y="32"/>
                      <a:pt x="1569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679"/>
              <p:cNvSpPr>
                <a:spLocks noEditPoints="1"/>
              </p:cNvSpPr>
              <p:nvPr/>
            </p:nvSpPr>
            <p:spPr bwMode="auto">
              <a:xfrm>
                <a:off x="-1055" y="-1774"/>
                <a:ext cx="7868" cy="7864"/>
              </a:xfrm>
              <a:custGeom>
                <a:avLst/>
                <a:gdLst>
                  <a:gd name="T0" fmla="*/ 1664 w 3328"/>
                  <a:gd name="T1" fmla="*/ 0 h 3326"/>
                  <a:gd name="T2" fmla="*/ 1444 w 3328"/>
                  <a:gd name="T3" fmla="*/ 14 h 3326"/>
                  <a:gd name="T4" fmla="*/ 0 w 3328"/>
                  <a:gd name="T5" fmla="*/ 1663 h 3326"/>
                  <a:gd name="T6" fmla="*/ 1664 w 3328"/>
                  <a:gd name="T7" fmla="*/ 3326 h 3326"/>
                  <a:gd name="T8" fmla="*/ 3328 w 3328"/>
                  <a:gd name="T9" fmla="*/ 1663 h 3326"/>
                  <a:gd name="T10" fmla="*/ 1664 w 3328"/>
                  <a:gd name="T11" fmla="*/ 0 h 3326"/>
                  <a:gd name="T12" fmla="*/ 1664 w 3328"/>
                  <a:gd name="T13" fmla="*/ 32 h 3326"/>
                  <a:gd name="T14" fmla="*/ 3296 w 3328"/>
                  <a:gd name="T15" fmla="*/ 1663 h 3326"/>
                  <a:gd name="T16" fmla="*/ 1664 w 3328"/>
                  <a:gd name="T17" fmla="*/ 3294 h 3326"/>
                  <a:gd name="T18" fmla="*/ 32 w 3328"/>
                  <a:gd name="T19" fmla="*/ 1663 h 3326"/>
                  <a:gd name="T20" fmla="*/ 1664 w 3328"/>
                  <a:gd name="T21" fmla="*/ 32 h 3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28" h="3326">
                    <a:moveTo>
                      <a:pt x="1664" y="0"/>
                    </a:moveTo>
                    <a:cubicBezTo>
                      <a:pt x="1589" y="0"/>
                      <a:pt x="1516" y="5"/>
                      <a:pt x="1444" y="14"/>
                    </a:cubicBezTo>
                    <a:cubicBezTo>
                      <a:pt x="629" y="122"/>
                      <a:pt x="0" y="820"/>
                      <a:pt x="0" y="1663"/>
                    </a:cubicBezTo>
                    <a:cubicBezTo>
                      <a:pt x="0" y="2581"/>
                      <a:pt x="746" y="3326"/>
                      <a:pt x="1664" y="3326"/>
                    </a:cubicBezTo>
                    <a:cubicBezTo>
                      <a:pt x="2582" y="3326"/>
                      <a:pt x="3328" y="2581"/>
                      <a:pt x="3328" y="1663"/>
                    </a:cubicBezTo>
                    <a:cubicBezTo>
                      <a:pt x="3328" y="745"/>
                      <a:pt x="2582" y="0"/>
                      <a:pt x="1664" y="0"/>
                    </a:cubicBezTo>
                    <a:close/>
                    <a:moveTo>
                      <a:pt x="1664" y="32"/>
                    </a:moveTo>
                    <a:cubicBezTo>
                      <a:pt x="2565" y="32"/>
                      <a:pt x="3296" y="762"/>
                      <a:pt x="3296" y="1663"/>
                    </a:cubicBezTo>
                    <a:cubicBezTo>
                      <a:pt x="3296" y="2563"/>
                      <a:pt x="2565" y="3294"/>
                      <a:pt x="1664" y="3294"/>
                    </a:cubicBezTo>
                    <a:cubicBezTo>
                      <a:pt x="763" y="3294"/>
                      <a:pt x="32" y="2563"/>
                      <a:pt x="32" y="1663"/>
                    </a:cubicBezTo>
                    <a:cubicBezTo>
                      <a:pt x="32" y="762"/>
                      <a:pt x="763" y="32"/>
                      <a:pt x="1664" y="3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680"/>
              <p:cNvSpPr>
                <a:spLocks noEditPoints="1"/>
              </p:cNvSpPr>
              <p:nvPr/>
            </p:nvSpPr>
            <p:spPr bwMode="auto">
              <a:xfrm>
                <a:off x="-1072" y="-1791"/>
                <a:ext cx="7899" cy="7895"/>
              </a:xfrm>
              <a:custGeom>
                <a:avLst/>
                <a:gdLst>
                  <a:gd name="T0" fmla="*/ 1671 w 3341"/>
                  <a:gd name="T1" fmla="*/ 3339 h 3339"/>
                  <a:gd name="T2" fmla="*/ 1021 w 3341"/>
                  <a:gd name="T3" fmla="*/ 3208 h 3339"/>
                  <a:gd name="T4" fmla="*/ 490 w 3341"/>
                  <a:gd name="T5" fmla="*/ 2850 h 3339"/>
                  <a:gd name="T6" fmla="*/ 132 w 3341"/>
                  <a:gd name="T7" fmla="*/ 2319 h 3339"/>
                  <a:gd name="T8" fmla="*/ 0 w 3341"/>
                  <a:gd name="T9" fmla="*/ 1670 h 3339"/>
                  <a:gd name="T10" fmla="*/ 419 w 3341"/>
                  <a:gd name="T11" fmla="*/ 565 h 3339"/>
                  <a:gd name="T12" fmla="*/ 1450 w 3341"/>
                  <a:gd name="T13" fmla="*/ 15 h 3339"/>
                  <a:gd name="T14" fmla="*/ 1671 w 3341"/>
                  <a:gd name="T15" fmla="*/ 0 h 3339"/>
                  <a:gd name="T16" fmla="*/ 2321 w 3341"/>
                  <a:gd name="T17" fmla="*/ 132 h 3339"/>
                  <a:gd name="T18" fmla="*/ 2852 w 3341"/>
                  <a:gd name="T19" fmla="*/ 490 h 3339"/>
                  <a:gd name="T20" fmla="*/ 3210 w 3341"/>
                  <a:gd name="T21" fmla="*/ 1020 h 3339"/>
                  <a:gd name="T22" fmla="*/ 3341 w 3341"/>
                  <a:gd name="T23" fmla="*/ 1670 h 3339"/>
                  <a:gd name="T24" fmla="*/ 3210 w 3341"/>
                  <a:gd name="T25" fmla="*/ 2319 h 3339"/>
                  <a:gd name="T26" fmla="*/ 2852 w 3341"/>
                  <a:gd name="T27" fmla="*/ 2850 h 3339"/>
                  <a:gd name="T28" fmla="*/ 2321 w 3341"/>
                  <a:gd name="T29" fmla="*/ 3208 h 3339"/>
                  <a:gd name="T30" fmla="*/ 1671 w 3341"/>
                  <a:gd name="T31" fmla="*/ 3339 h 3339"/>
                  <a:gd name="T32" fmla="*/ 1671 w 3341"/>
                  <a:gd name="T33" fmla="*/ 13 h 3339"/>
                  <a:gd name="T34" fmla="*/ 1452 w 3341"/>
                  <a:gd name="T35" fmla="*/ 28 h 3339"/>
                  <a:gd name="T36" fmla="*/ 13 w 3341"/>
                  <a:gd name="T37" fmla="*/ 1670 h 3339"/>
                  <a:gd name="T38" fmla="*/ 1671 w 3341"/>
                  <a:gd name="T39" fmla="*/ 3327 h 3339"/>
                  <a:gd name="T40" fmla="*/ 3328 w 3341"/>
                  <a:gd name="T41" fmla="*/ 1670 h 3339"/>
                  <a:gd name="T42" fmla="*/ 1671 w 3341"/>
                  <a:gd name="T43" fmla="*/ 13 h 3339"/>
                  <a:gd name="T44" fmla="*/ 1671 w 3341"/>
                  <a:gd name="T45" fmla="*/ 3307 h 3339"/>
                  <a:gd name="T46" fmla="*/ 1033 w 3341"/>
                  <a:gd name="T47" fmla="*/ 3179 h 3339"/>
                  <a:gd name="T48" fmla="*/ 512 w 3341"/>
                  <a:gd name="T49" fmla="*/ 2828 h 3339"/>
                  <a:gd name="T50" fmla="*/ 161 w 3341"/>
                  <a:gd name="T51" fmla="*/ 2307 h 3339"/>
                  <a:gd name="T52" fmla="*/ 32 w 3341"/>
                  <a:gd name="T53" fmla="*/ 1670 h 3339"/>
                  <a:gd name="T54" fmla="*/ 161 w 3341"/>
                  <a:gd name="T55" fmla="*/ 1033 h 3339"/>
                  <a:gd name="T56" fmla="*/ 512 w 3341"/>
                  <a:gd name="T57" fmla="*/ 512 h 3339"/>
                  <a:gd name="T58" fmla="*/ 1033 w 3341"/>
                  <a:gd name="T59" fmla="*/ 161 h 3339"/>
                  <a:gd name="T60" fmla="*/ 1671 w 3341"/>
                  <a:gd name="T61" fmla="*/ 32 h 3339"/>
                  <a:gd name="T62" fmla="*/ 2309 w 3341"/>
                  <a:gd name="T63" fmla="*/ 161 h 3339"/>
                  <a:gd name="T64" fmla="*/ 2829 w 3341"/>
                  <a:gd name="T65" fmla="*/ 512 h 3339"/>
                  <a:gd name="T66" fmla="*/ 3181 w 3341"/>
                  <a:gd name="T67" fmla="*/ 1033 h 3339"/>
                  <a:gd name="T68" fmla="*/ 3309 w 3341"/>
                  <a:gd name="T69" fmla="*/ 1670 h 3339"/>
                  <a:gd name="T70" fmla="*/ 3181 w 3341"/>
                  <a:gd name="T71" fmla="*/ 2307 h 3339"/>
                  <a:gd name="T72" fmla="*/ 2829 w 3341"/>
                  <a:gd name="T73" fmla="*/ 2828 h 3339"/>
                  <a:gd name="T74" fmla="*/ 2309 w 3341"/>
                  <a:gd name="T75" fmla="*/ 3179 h 3339"/>
                  <a:gd name="T76" fmla="*/ 1671 w 3341"/>
                  <a:gd name="T77" fmla="*/ 3307 h 3339"/>
                  <a:gd name="T78" fmla="*/ 1671 w 3341"/>
                  <a:gd name="T79" fmla="*/ 45 h 3339"/>
                  <a:gd name="T80" fmla="*/ 45 w 3341"/>
                  <a:gd name="T81" fmla="*/ 1670 h 3339"/>
                  <a:gd name="T82" fmla="*/ 1671 w 3341"/>
                  <a:gd name="T83" fmla="*/ 3295 h 3339"/>
                  <a:gd name="T84" fmla="*/ 3297 w 3341"/>
                  <a:gd name="T85" fmla="*/ 1670 h 3339"/>
                  <a:gd name="T86" fmla="*/ 1671 w 3341"/>
                  <a:gd name="T87" fmla="*/ 45 h 3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41" h="3339">
                    <a:moveTo>
                      <a:pt x="1671" y="3339"/>
                    </a:moveTo>
                    <a:cubicBezTo>
                      <a:pt x="1446" y="3339"/>
                      <a:pt x="1227" y="3295"/>
                      <a:pt x="1021" y="3208"/>
                    </a:cubicBezTo>
                    <a:cubicBezTo>
                      <a:pt x="822" y="3124"/>
                      <a:pt x="643" y="3004"/>
                      <a:pt x="490" y="2850"/>
                    </a:cubicBezTo>
                    <a:cubicBezTo>
                      <a:pt x="337" y="2697"/>
                      <a:pt x="216" y="2518"/>
                      <a:pt x="132" y="2319"/>
                    </a:cubicBezTo>
                    <a:cubicBezTo>
                      <a:pt x="45" y="2114"/>
                      <a:pt x="0" y="1895"/>
                      <a:pt x="0" y="1670"/>
                    </a:cubicBezTo>
                    <a:cubicBezTo>
                      <a:pt x="0" y="1263"/>
                      <a:pt x="149" y="871"/>
                      <a:pt x="419" y="565"/>
                    </a:cubicBezTo>
                    <a:cubicBezTo>
                      <a:pt x="686" y="263"/>
                      <a:pt x="1052" y="67"/>
                      <a:pt x="1450" y="15"/>
                    </a:cubicBezTo>
                    <a:cubicBezTo>
                      <a:pt x="1523" y="5"/>
                      <a:pt x="1597" y="0"/>
                      <a:pt x="1671" y="0"/>
                    </a:cubicBezTo>
                    <a:cubicBezTo>
                      <a:pt x="1896" y="0"/>
                      <a:pt x="2115" y="45"/>
                      <a:pt x="2321" y="132"/>
                    </a:cubicBezTo>
                    <a:cubicBezTo>
                      <a:pt x="2520" y="216"/>
                      <a:pt x="2698" y="336"/>
                      <a:pt x="2852" y="490"/>
                    </a:cubicBezTo>
                    <a:cubicBezTo>
                      <a:pt x="3005" y="643"/>
                      <a:pt x="3126" y="822"/>
                      <a:pt x="3210" y="1020"/>
                    </a:cubicBezTo>
                    <a:cubicBezTo>
                      <a:pt x="3297" y="1226"/>
                      <a:pt x="3341" y="1445"/>
                      <a:pt x="3341" y="1670"/>
                    </a:cubicBezTo>
                    <a:cubicBezTo>
                      <a:pt x="3341" y="1895"/>
                      <a:pt x="3297" y="2114"/>
                      <a:pt x="3210" y="2319"/>
                    </a:cubicBezTo>
                    <a:cubicBezTo>
                      <a:pt x="3126" y="2518"/>
                      <a:pt x="3005" y="2697"/>
                      <a:pt x="2852" y="2850"/>
                    </a:cubicBezTo>
                    <a:cubicBezTo>
                      <a:pt x="2698" y="3004"/>
                      <a:pt x="2520" y="3124"/>
                      <a:pt x="2321" y="3208"/>
                    </a:cubicBezTo>
                    <a:cubicBezTo>
                      <a:pt x="2115" y="3295"/>
                      <a:pt x="1896" y="3339"/>
                      <a:pt x="1671" y="3339"/>
                    </a:cubicBezTo>
                    <a:close/>
                    <a:moveTo>
                      <a:pt x="1671" y="13"/>
                    </a:moveTo>
                    <a:cubicBezTo>
                      <a:pt x="1598" y="13"/>
                      <a:pt x="1524" y="18"/>
                      <a:pt x="1452" y="28"/>
                    </a:cubicBezTo>
                    <a:cubicBezTo>
                      <a:pt x="632" y="136"/>
                      <a:pt x="13" y="842"/>
                      <a:pt x="13" y="1670"/>
                    </a:cubicBezTo>
                    <a:cubicBezTo>
                      <a:pt x="13" y="2583"/>
                      <a:pt x="757" y="3327"/>
                      <a:pt x="1671" y="3327"/>
                    </a:cubicBezTo>
                    <a:cubicBezTo>
                      <a:pt x="2585" y="3327"/>
                      <a:pt x="3328" y="2583"/>
                      <a:pt x="3328" y="1670"/>
                    </a:cubicBezTo>
                    <a:cubicBezTo>
                      <a:pt x="3328" y="756"/>
                      <a:pt x="2585" y="13"/>
                      <a:pt x="1671" y="13"/>
                    </a:cubicBezTo>
                    <a:close/>
                    <a:moveTo>
                      <a:pt x="1671" y="3307"/>
                    </a:moveTo>
                    <a:cubicBezTo>
                      <a:pt x="1450" y="3307"/>
                      <a:pt x="1235" y="3264"/>
                      <a:pt x="1033" y="3179"/>
                    </a:cubicBezTo>
                    <a:cubicBezTo>
                      <a:pt x="838" y="3096"/>
                      <a:pt x="663" y="2978"/>
                      <a:pt x="512" y="2828"/>
                    </a:cubicBezTo>
                    <a:cubicBezTo>
                      <a:pt x="362" y="2677"/>
                      <a:pt x="244" y="2502"/>
                      <a:pt x="161" y="2307"/>
                    </a:cubicBezTo>
                    <a:cubicBezTo>
                      <a:pt x="76" y="2105"/>
                      <a:pt x="32" y="1891"/>
                      <a:pt x="32" y="1670"/>
                    </a:cubicBezTo>
                    <a:cubicBezTo>
                      <a:pt x="32" y="1449"/>
                      <a:pt x="76" y="1234"/>
                      <a:pt x="161" y="1033"/>
                    </a:cubicBezTo>
                    <a:cubicBezTo>
                      <a:pt x="244" y="838"/>
                      <a:pt x="362" y="662"/>
                      <a:pt x="512" y="512"/>
                    </a:cubicBezTo>
                    <a:cubicBezTo>
                      <a:pt x="663" y="362"/>
                      <a:pt x="838" y="244"/>
                      <a:pt x="1033" y="161"/>
                    </a:cubicBezTo>
                    <a:cubicBezTo>
                      <a:pt x="1235" y="76"/>
                      <a:pt x="1450" y="32"/>
                      <a:pt x="1671" y="32"/>
                    </a:cubicBezTo>
                    <a:cubicBezTo>
                      <a:pt x="1892" y="32"/>
                      <a:pt x="2107" y="76"/>
                      <a:pt x="2309" y="161"/>
                    </a:cubicBezTo>
                    <a:cubicBezTo>
                      <a:pt x="2504" y="244"/>
                      <a:pt x="2679" y="362"/>
                      <a:pt x="2829" y="512"/>
                    </a:cubicBezTo>
                    <a:cubicBezTo>
                      <a:pt x="2980" y="662"/>
                      <a:pt x="3098" y="838"/>
                      <a:pt x="3181" y="1033"/>
                    </a:cubicBezTo>
                    <a:cubicBezTo>
                      <a:pt x="3266" y="1234"/>
                      <a:pt x="3309" y="1449"/>
                      <a:pt x="3309" y="1670"/>
                    </a:cubicBezTo>
                    <a:cubicBezTo>
                      <a:pt x="3309" y="1891"/>
                      <a:pt x="3266" y="2105"/>
                      <a:pt x="3181" y="2307"/>
                    </a:cubicBezTo>
                    <a:cubicBezTo>
                      <a:pt x="3098" y="2502"/>
                      <a:pt x="2980" y="2677"/>
                      <a:pt x="2829" y="2828"/>
                    </a:cubicBezTo>
                    <a:cubicBezTo>
                      <a:pt x="2679" y="2978"/>
                      <a:pt x="2504" y="3096"/>
                      <a:pt x="2309" y="3179"/>
                    </a:cubicBezTo>
                    <a:cubicBezTo>
                      <a:pt x="2107" y="3264"/>
                      <a:pt x="1892" y="3307"/>
                      <a:pt x="1671" y="3307"/>
                    </a:cubicBezTo>
                    <a:close/>
                    <a:moveTo>
                      <a:pt x="1671" y="45"/>
                    </a:moveTo>
                    <a:cubicBezTo>
                      <a:pt x="774" y="45"/>
                      <a:pt x="45" y="774"/>
                      <a:pt x="45" y="1670"/>
                    </a:cubicBezTo>
                    <a:cubicBezTo>
                      <a:pt x="45" y="2566"/>
                      <a:pt x="774" y="3295"/>
                      <a:pt x="1671" y="3295"/>
                    </a:cubicBezTo>
                    <a:cubicBezTo>
                      <a:pt x="2567" y="3295"/>
                      <a:pt x="3297" y="2566"/>
                      <a:pt x="3297" y="1670"/>
                    </a:cubicBezTo>
                    <a:cubicBezTo>
                      <a:pt x="3297" y="774"/>
                      <a:pt x="2567" y="45"/>
                      <a:pt x="1671" y="45"/>
                    </a:cubicBezTo>
                    <a:close/>
                  </a:path>
                </a:pathLst>
              </a:custGeom>
              <a:solidFill>
                <a:srgbClr val="836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681"/>
              <p:cNvSpPr>
                <a:spLocks noEditPoints="1"/>
              </p:cNvSpPr>
              <p:nvPr/>
            </p:nvSpPr>
            <p:spPr bwMode="auto">
              <a:xfrm>
                <a:off x="-979" y="-1699"/>
                <a:ext cx="7716" cy="7713"/>
              </a:xfrm>
              <a:custGeom>
                <a:avLst/>
                <a:gdLst>
                  <a:gd name="T0" fmla="*/ 1632 w 3264"/>
                  <a:gd name="T1" fmla="*/ 0 h 3262"/>
                  <a:gd name="T2" fmla="*/ 0 w 3264"/>
                  <a:gd name="T3" fmla="*/ 1631 h 3262"/>
                  <a:gd name="T4" fmla="*/ 1632 w 3264"/>
                  <a:gd name="T5" fmla="*/ 3262 h 3262"/>
                  <a:gd name="T6" fmla="*/ 3264 w 3264"/>
                  <a:gd name="T7" fmla="*/ 1631 h 3262"/>
                  <a:gd name="T8" fmla="*/ 1632 w 3264"/>
                  <a:gd name="T9" fmla="*/ 0 h 3262"/>
                  <a:gd name="T10" fmla="*/ 1632 w 3264"/>
                  <a:gd name="T11" fmla="*/ 32 h 3262"/>
                  <a:gd name="T12" fmla="*/ 3232 w 3264"/>
                  <a:gd name="T13" fmla="*/ 1631 h 3262"/>
                  <a:gd name="T14" fmla="*/ 1632 w 3264"/>
                  <a:gd name="T15" fmla="*/ 3230 h 3262"/>
                  <a:gd name="T16" fmla="*/ 32 w 3264"/>
                  <a:gd name="T17" fmla="*/ 1631 h 3262"/>
                  <a:gd name="T18" fmla="*/ 1632 w 3264"/>
                  <a:gd name="T19" fmla="*/ 32 h 3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64" h="3262">
                    <a:moveTo>
                      <a:pt x="1632" y="0"/>
                    </a:moveTo>
                    <a:cubicBezTo>
                      <a:pt x="731" y="0"/>
                      <a:pt x="0" y="731"/>
                      <a:pt x="0" y="1631"/>
                    </a:cubicBezTo>
                    <a:cubicBezTo>
                      <a:pt x="0" y="2531"/>
                      <a:pt x="731" y="3262"/>
                      <a:pt x="1632" y="3262"/>
                    </a:cubicBezTo>
                    <a:cubicBezTo>
                      <a:pt x="2533" y="3262"/>
                      <a:pt x="3264" y="2531"/>
                      <a:pt x="3264" y="1631"/>
                    </a:cubicBezTo>
                    <a:cubicBezTo>
                      <a:pt x="3264" y="731"/>
                      <a:pt x="2533" y="0"/>
                      <a:pt x="1632" y="0"/>
                    </a:cubicBezTo>
                    <a:close/>
                    <a:moveTo>
                      <a:pt x="1632" y="32"/>
                    </a:moveTo>
                    <a:cubicBezTo>
                      <a:pt x="2515" y="32"/>
                      <a:pt x="3232" y="748"/>
                      <a:pt x="3232" y="1631"/>
                    </a:cubicBezTo>
                    <a:cubicBezTo>
                      <a:pt x="3232" y="2514"/>
                      <a:pt x="2515" y="3230"/>
                      <a:pt x="1632" y="3230"/>
                    </a:cubicBezTo>
                    <a:cubicBezTo>
                      <a:pt x="748" y="3230"/>
                      <a:pt x="32" y="2514"/>
                      <a:pt x="32" y="1631"/>
                    </a:cubicBezTo>
                    <a:cubicBezTo>
                      <a:pt x="32" y="748"/>
                      <a:pt x="748" y="32"/>
                      <a:pt x="1632" y="3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682"/>
              <p:cNvSpPr>
                <a:spLocks noEditPoints="1"/>
              </p:cNvSpPr>
              <p:nvPr/>
            </p:nvSpPr>
            <p:spPr bwMode="auto">
              <a:xfrm>
                <a:off x="-996" y="-1715"/>
                <a:ext cx="7747" cy="7743"/>
              </a:xfrm>
              <a:custGeom>
                <a:avLst/>
                <a:gdLst>
                  <a:gd name="T0" fmla="*/ 1639 w 3277"/>
                  <a:gd name="T1" fmla="*/ 3275 h 3275"/>
                  <a:gd name="T2" fmla="*/ 1001 w 3277"/>
                  <a:gd name="T3" fmla="*/ 3147 h 3275"/>
                  <a:gd name="T4" fmla="*/ 481 w 3277"/>
                  <a:gd name="T5" fmla="*/ 2796 h 3275"/>
                  <a:gd name="T6" fmla="*/ 129 w 3277"/>
                  <a:gd name="T7" fmla="*/ 2275 h 3275"/>
                  <a:gd name="T8" fmla="*/ 0 w 3277"/>
                  <a:gd name="T9" fmla="*/ 1638 h 3275"/>
                  <a:gd name="T10" fmla="*/ 129 w 3277"/>
                  <a:gd name="T11" fmla="*/ 1001 h 3275"/>
                  <a:gd name="T12" fmla="*/ 481 w 3277"/>
                  <a:gd name="T13" fmla="*/ 480 h 3275"/>
                  <a:gd name="T14" fmla="*/ 1001 w 3277"/>
                  <a:gd name="T15" fmla="*/ 129 h 3275"/>
                  <a:gd name="T16" fmla="*/ 1639 w 3277"/>
                  <a:gd name="T17" fmla="*/ 0 h 3275"/>
                  <a:gd name="T18" fmla="*/ 2276 w 3277"/>
                  <a:gd name="T19" fmla="*/ 129 h 3275"/>
                  <a:gd name="T20" fmla="*/ 2797 w 3277"/>
                  <a:gd name="T21" fmla="*/ 480 h 3275"/>
                  <a:gd name="T22" fmla="*/ 3148 w 3277"/>
                  <a:gd name="T23" fmla="*/ 1001 h 3275"/>
                  <a:gd name="T24" fmla="*/ 3277 w 3277"/>
                  <a:gd name="T25" fmla="*/ 1638 h 3275"/>
                  <a:gd name="T26" fmla="*/ 3148 w 3277"/>
                  <a:gd name="T27" fmla="*/ 2275 h 3275"/>
                  <a:gd name="T28" fmla="*/ 2797 w 3277"/>
                  <a:gd name="T29" fmla="*/ 2796 h 3275"/>
                  <a:gd name="T30" fmla="*/ 2276 w 3277"/>
                  <a:gd name="T31" fmla="*/ 3147 h 3275"/>
                  <a:gd name="T32" fmla="*/ 1639 w 3277"/>
                  <a:gd name="T33" fmla="*/ 3275 h 3275"/>
                  <a:gd name="T34" fmla="*/ 1639 w 3277"/>
                  <a:gd name="T35" fmla="*/ 13 h 3275"/>
                  <a:gd name="T36" fmla="*/ 13 w 3277"/>
                  <a:gd name="T37" fmla="*/ 1638 h 3275"/>
                  <a:gd name="T38" fmla="*/ 1639 w 3277"/>
                  <a:gd name="T39" fmla="*/ 3263 h 3275"/>
                  <a:gd name="T40" fmla="*/ 3265 w 3277"/>
                  <a:gd name="T41" fmla="*/ 1638 h 3275"/>
                  <a:gd name="T42" fmla="*/ 1639 w 3277"/>
                  <a:gd name="T43" fmla="*/ 13 h 3275"/>
                  <a:gd name="T44" fmla="*/ 1639 w 3277"/>
                  <a:gd name="T45" fmla="*/ 3244 h 3275"/>
                  <a:gd name="T46" fmla="*/ 1014 w 3277"/>
                  <a:gd name="T47" fmla="*/ 3117 h 3275"/>
                  <a:gd name="T48" fmla="*/ 503 w 3277"/>
                  <a:gd name="T49" fmla="*/ 2773 h 3275"/>
                  <a:gd name="T50" fmla="*/ 159 w 3277"/>
                  <a:gd name="T51" fmla="*/ 2263 h 3275"/>
                  <a:gd name="T52" fmla="*/ 32 w 3277"/>
                  <a:gd name="T53" fmla="*/ 1638 h 3275"/>
                  <a:gd name="T54" fmla="*/ 159 w 3277"/>
                  <a:gd name="T55" fmla="*/ 1013 h 3275"/>
                  <a:gd name="T56" fmla="*/ 503 w 3277"/>
                  <a:gd name="T57" fmla="*/ 503 h 3275"/>
                  <a:gd name="T58" fmla="*/ 1014 w 3277"/>
                  <a:gd name="T59" fmla="*/ 159 h 3275"/>
                  <a:gd name="T60" fmla="*/ 1639 w 3277"/>
                  <a:gd name="T61" fmla="*/ 32 h 3275"/>
                  <a:gd name="T62" fmla="*/ 2264 w 3277"/>
                  <a:gd name="T63" fmla="*/ 159 h 3275"/>
                  <a:gd name="T64" fmla="*/ 2775 w 3277"/>
                  <a:gd name="T65" fmla="*/ 503 h 3275"/>
                  <a:gd name="T66" fmla="*/ 3119 w 3277"/>
                  <a:gd name="T67" fmla="*/ 1013 h 3275"/>
                  <a:gd name="T68" fmla="*/ 3245 w 3277"/>
                  <a:gd name="T69" fmla="*/ 1638 h 3275"/>
                  <a:gd name="T70" fmla="*/ 3119 w 3277"/>
                  <a:gd name="T71" fmla="*/ 2263 h 3275"/>
                  <a:gd name="T72" fmla="*/ 2775 w 3277"/>
                  <a:gd name="T73" fmla="*/ 2773 h 3275"/>
                  <a:gd name="T74" fmla="*/ 2264 w 3277"/>
                  <a:gd name="T75" fmla="*/ 3117 h 3275"/>
                  <a:gd name="T76" fmla="*/ 1639 w 3277"/>
                  <a:gd name="T77" fmla="*/ 3244 h 3275"/>
                  <a:gd name="T78" fmla="*/ 1639 w 3277"/>
                  <a:gd name="T79" fmla="*/ 45 h 3275"/>
                  <a:gd name="T80" fmla="*/ 45 w 3277"/>
                  <a:gd name="T81" fmla="*/ 1638 h 3275"/>
                  <a:gd name="T82" fmla="*/ 1639 w 3277"/>
                  <a:gd name="T83" fmla="*/ 3231 h 3275"/>
                  <a:gd name="T84" fmla="*/ 3232 w 3277"/>
                  <a:gd name="T85" fmla="*/ 1638 h 3275"/>
                  <a:gd name="T86" fmla="*/ 1639 w 3277"/>
                  <a:gd name="T87" fmla="*/ 45 h 3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77" h="3275">
                    <a:moveTo>
                      <a:pt x="1639" y="3275"/>
                    </a:moveTo>
                    <a:cubicBezTo>
                      <a:pt x="1418" y="3275"/>
                      <a:pt x="1203" y="3232"/>
                      <a:pt x="1001" y="3147"/>
                    </a:cubicBezTo>
                    <a:cubicBezTo>
                      <a:pt x="806" y="3064"/>
                      <a:pt x="631" y="2946"/>
                      <a:pt x="481" y="2796"/>
                    </a:cubicBezTo>
                    <a:cubicBezTo>
                      <a:pt x="330" y="2645"/>
                      <a:pt x="212" y="2470"/>
                      <a:pt x="129" y="2275"/>
                    </a:cubicBezTo>
                    <a:cubicBezTo>
                      <a:pt x="44" y="2073"/>
                      <a:pt x="0" y="1859"/>
                      <a:pt x="0" y="1638"/>
                    </a:cubicBezTo>
                    <a:cubicBezTo>
                      <a:pt x="0" y="1417"/>
                      <a:pt x="44" y="1203"/>
                      <a:pt x="129" y="1001"/>
                    </a:cubicBezTo>
                    <a:cubicBezTo>
                      <a:pt x="212" y="806"/>
                      <a:pt x="330" y="631"/>
                      <a:pt x="481" y="480"/>
                    </a:cubicBezTo>
                    <a:cubicBezTo>
                      <a:pt x="631" y="330"/>
                      <a:pt x="806" y="212"/>
                      <a:pt x="1001" y="129"/>
                    </a:cubicBezTo>
                    <a:cubicBezTo>
                      <a:pt x="1203" y="44"/>
                      <a:pt x="1418" y="0"/>
                      <a:pt x="1639" y="0"/>
                    </a:cubicBezTo>
                    <a:cubicBezTo>
                      <a:pt x="1860" y="0"/>
                      <a:pt x="2074" y="44"/>
                      <a:pt x="2276" y="129"/>
                    </a:cubicBezTo>
                    <a:cubicBezTo>
                      <a:pt x="2471" y="212"/>
                      <a:pt x="2647" y="330"/>
                      <a:pt x="2797" y="480"/>
                    </a:cubicBezTo>
                    <a:cubicBezTo>
                      <a:pt x="2948" y="631"/>
                      <a:pt x="3066" y="806"/>
                      <a:pt x="3148" y="1001"/>
                    </a:cubicBezTo>
                    <a:cubicBezTo>
                      <a:pt x="3234" y="1203"/>
                      <a:pt x="3277" y="1417"/>
                      <a:pt x="3277" y="1638"/>
                    </a:cubicBezTo>
                    <a:cubicBezTo>
                      <a:pt x="3277" y="1859"/>
                      <a:pt x="3234" y="2073"/>
                      <a:pt x="3148" y="2275"/>
                    </a:cubicBezTo>
                    <a:cubicBezTo>
                      <a:pt x="3066" y="2470"/>
                      <a:pt x="2948" y="2645"/>
                      <a:pt x="2797" y="2796"/>
                    </a:cubicBezTo>
                    <a:cubicBezTo>
                      <a:pt x="2647" y="2946"/>
                      <a:pt x="2471" y="3064"/>
                      <a:pt x="2276" y="3147"/>
                    </a:cubicBezTo>
                    <a:cubicBezTo>
                      <a:pt x="2074" y="3232"/>
                      <a:pt x="1860" y="3275"/>
                      <a:pt x="1639" y="3275"/>
                    </a:cubicBezTo>
                    <a:close/>
                    <a:moveTo>
                      <a:pt x="1639" y="13"/>
                    </a:moveTo>
                    <a:cubicBezTo>
                      <a:pt x="742" y="13"/>
                      <a:pt x="13" y="742"/>
                      <a:pt x="13" y="1638"/>
                    </a:cubicBezTo>
                    <a:cubicBezTo>
                      <a:pt x="13" y="2534"/>
                      <a:pt x="742" y="3263"/>
                      <a:pt x="1639" y="3263"/>
                    </a:cubicBezTo>
                    <a:cubicBezTo>
                      <a:pt x="2535" y="3263"/>
                      <a:pt x="3265" y="2534"/>
                      <a:pt x="3265" y="1638"/>
                    </a:cubicBezTo>
                    <a:cubicBezTo>
                      <a:pt x="3265" y="742"/>
                      <a:pt x="2535" y="13"/>
                      <a:pt x="1639" y="13"/>
                    </a:cubicBezTo>
                    <a:close/>
                    <a:moveTo>
                      <a:pt x="1639" y="3244"/>
                    </a:moveTo>
                    <a:cubicBezTo>
                      <a:pt x="1422" y="3244"/>
                      <a:pt x="1212" y="3201"/>
                      <a:pt x="1014" y="3117"/>
                    </a:cubicBezTo>
                    <a:cubicBezTo>
                      <a:pt x="822" y="3036"/>
                      <a:pt x="651" y="2921"/>
                      <a:pt x="503" y="2773"/>
                    </a:cubicBezTo>
                    <a:cubicBezTo>
                      <a:pt x="355" y="2626"/>
                      <a:pt x="240" y="2454"/>
                      <a:pt x="159" y="2263"/>
                    </a:cubicBezTo>
                    <a:cubicBezTo>
                      <a:pt x="75" y="2065"/>
                      <a:pt x="32" y="1855"/>
                      <a:pt x="32" y="1638"/>
                    </a:cubicBezTo>
                    <a:cubicBezTo>
                      <a:pt x="32" y="1421"/>
                      <a:pt x="75" y="1211"/>
                      <a:pt x="159" y="1013"/>
                    </a:cubicBezTo>
                    <a:cubicBezTo>
                      <a:pt x="240" y="822"/>
                      <a:pt x="355" y="650"/>
                      <a:pt x="503" y="503"/>
                    </a:cubicBezTo>
                    <a:cubicBezTo>
                      <a:pt x="651" y="355"/>
                      <a:pt x="822" y="239"/>
                      <a:pt x="1014" y="159"/>
                    </a:cubicBezTo>
                    <a:cubicBezTo>
                      <a:pt x="1212" y="75"/>
                      <a:pt x="1422" y="32"/>
                      <a:pt x="1639" y="32"/>
                    </a:cubicBezTo>
                    <a:cubicBezTo>
                      <a:pt x="1856" y="32"/>
                      <a:pt x="2066" y="75"/>
                      <a:pt x="2264" y="159"/>
                    </a:cubicBezTo>
                    <a:cubicBezTo>
                      <a:pt x="2455" y="239"/>
                      <a:pt x="2627" y="355"/>
                      <a:pt x="2775" y="503"/>
                    </a:cubicBezTo>
                    <a:cubicBezTo>
                      <a:pt x="2922" y="650"/>
                      <a:pt x="3038" y="822"/>
                      <a:pt x="3119" y="1013"/>
                    </a:cubicBezTo>
                    <a:cubicBezTo>
                      <a:pt x="3203" y="1211"/>
                      <a:pt x="3245" y="1421"/>
                      <a:pt x="3245" y="1638"/>
                    </a:cubicBezTo>
                    <a:cubicBezTo>
                      <a:pt x="3245" y="1855"/>
                      <a:pt x="3203" y="2065"/>
                      <a:pt x="3119" y="2263"/>
                    </a:cubicBezTo>
                    <a:cubicBezTo>
                      <a:pt x="3038" y="2454"/>
                      <a:pt x="2922" y="2626"/>
                      <a:pt x="2775" y="2773"/>
                    </a:cubicBezTo>
                    <a:cubicBezTo>
                      <a:pt x="2627" y="2921"/>
                      <a:pt x="2455" y="3036"/>
                      <a:pt x="2264" y="3117"/>
                    </a:cubicBezTo>
                    <a:cubicBezTo>
                      <a:pt x="2066" y="3201"/>
                      <a:pt x="1856" y="3244"/>
                      <a:pt x="1639" y="3244"/>
                    </a:cubicBezTo>
                    <a:close/>
                    <a:moveTo>
                      <a:pt x="1639" y="45"/>
                    </a:moveTo>
                    <a:cubicBezTo>
                      <a:pt x="760" y="45"/>
                      <a:pt x="45" y="760"/>
                      <a:pt x="45" y="1638"/>
                    </a:cubicBezTo>
                    <a:cubicBezTo>
                      <a:pt x="45" y="2516"/>
                      <a:pt x="760" y="3231"/>
                      <a:pt x="1639" y="3231"/>
                    </a:cubicBezTo>
                    <a:cubicBezTo>
                      <a:pt x="2518" y="3231"/>
                      <a:pt x="3232" y="2516"/>
                      <a:pt x="3232" y="1638"/>
                    </a:cubicBezTo>
                    <a:cubicBezTo>
                      <a:pt x="3232" y="760"/>
                      <a:pt x="2518" y="45"/>
                      <a:pt x="1639" y="45"/>
                    </a:cubicBezTo>
                    <a:close/>
                  </a:path>
                </a:pathLst>
              </a:custGeom>
              <a:solidFill>
                <a:srgbClr val="836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683"/>
              <p:cNvSpPr>
                <a:spLocks noEditPoints="1"/>
              </p:cNvSpPr>
              <p:nvPr/>
            </p:nvSpPr>
            <p:spPr bwMode="auto">
              <a:xfrm>
                <a:off x="-906" y="-1626"/>
                <a:ext cx="7567" cy="7564"/>
              </a:xfrm>
              <a:custGeom>
                <a:avLst/>
                <a:gdLst>
                  <a:gd name="T0" fmla="*/ 1601 w 3201"/>
                  <a:gd name="T1" fmla="*/ 0 h 3199"/>
                  <a:gd name="T2" fmla="*/ 0 w 3201"/>
                  <a:gd name="T3" fmla="*/ 1600 h 3199"/>
                  <a:gd name="T4" fmla="*/ 1601 w 3201"/>
                  <a:gd name="T5" fmla="*/ 3199 h 3199"/>
                  <a:gd name="T6" fmla="*/ 3201 w 3201"/>
                  <a:gd name="T7" fmla="*/ 1600 h 3199"/>
                  <a:gd name="T8" fmla="*/ 1601 w 3201"/>
                  <a:gd name="T9" fmla="*/ 0 h 3199"/>
                  <a:gd name="T10" fmla="*/ 1601 w 3201"/>
                  <a:gd name="T11" fmla="*/ 32 h 3199"/>
                  <a:gd name="T12" fmla="*/ 3169 w 3201"/>
                  <a:gd name="T13" fmla="*/ 1600 h 3199"/>
                  <a:gd name="T14" fmla="*/ 1601 w 3201"/>
                  <a:gd name="T15" fmla="*/ 3167 h 3199"/>
                  <a:gd name="T16" fmla="*/ 33 w 3201"/>
                  <a:gd name="T17" fmla="*/ 1600 h 3199"/>
                  <a:gd name="T18" fmla="*/ 1601 w 3201"/>
                  <a:gd name="T19" fmla="*/ 32 h 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01" h="3199">
                    <a:moveTo>
                      <a:pt x="1601" y="0"/>
                    </a:moveTo>
                    <a:cubicBezTo>
                      <a:pt x="718" y="0"/>
                      <a:pt x="0" y="717"/>
                      <a:pt x="0" y="1600"/>
                    </a:cubicBezTo>
                    <a:cubicBezTo>
                      <a:pt x="0" y="2483"/>
                      <a:pt x="718" y="3199"/>
                      <a:pt x="1601" y="3199"/>
                    </a:cubicBezTo>
                    <a:cubicBezTo>
                      <a:pt x="2484" y="3199"/>
                      <a:pt x="3201" y="2483"/>
                      <a:pt x="3201" y="1600"/>
                    </a:cubicBezTo>
                    <a:cubicBezTo>
                      <a:pt x="3201" y="717"/>
                      <a:pt x="2484" y="0"/>
                      <a:pt x="1601" y="0"/>
                    </a:cubicBezTo>
                    <a:close/>
                    <a:moveTo>
                      <a:pt x="1601" y="32"/>
                    </a:moveTo>
                    <a:cubicBezTo>
                      <a:pt x="2467" y="32"/>
                      <a:pt x="3169" y="734"/>
                      <a:pt x="3169" y="1600"/>
                    </a:cubicBezTo>
                    <a:cubicBezTo>
                      <a:pt x="3169" y="2465"/>
                      <a:pt x="2467" y="3167"/>
                      <a:pt x="1601" y="3167"/>
                    </a:cubicBezTo>
                    <a:cubicBezTo>
                      <a:pt x="735" y="3167"/>
                      <a:pt x="33" y="2465"/>
                      <a:pt x="33" y="1600"/>
                    </a:cubicBezTo>
                    <a:cubicBezTo>
                      <a:pt x="33" y="734"/>
                      <a:pt x="735" y="32"/>
                      <a:pt x="1601" y="3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684"/>
              <p:cNvSpPr>
                <a:spLocks noEditPoints="1"/>
              </p:cNvSpPr>
              <p:nvPr/>
            </p:nvSpPr>
            <p:spPr bwMode="auto">
              <a:xfrm>
                <a:off x="-920" y="-1640"/>
                <a:ext cx="7598" cy="7595"/>
              </a:xfrm>
              <a:custGeom>
                <a:avLst/>
                <a:gdLst>
                  <a:gd name="T0" fmla="*/ 1607 w 3214"/>
                  <a:gd name="T1" fmla="*/ 3212 h 3212"/>
                  <a:gd name="T2" fmla="*/ 0 w 3214"/>
                  <a:gd name="T3" fmla="*/ 1606 h 3212"/>
                  <a:gd name="T4" fmla="*/ 126 w 3214"/>
                  <a:gd name="T5" fmla="*/ 981 h 3212"/>
                  <a:gd name="T6" fmla="*/ 471 w 3214"/>
                  <a:gd name="T7" fmla="*/ 471 h 3212"/>
                  <a:gd name="T8" fmla="*/ 982 w 3214"/>
                  <a:gd name="T9" fmla="*/ 126 h 3212"/>
                  <a:gd name="T10" fmla="*/ 1607 w 3214"/>
                  <a:gd name="T11" fmla="*/ 0 h 3212"/>
                  <a:gd name="T12" fmla="*/ 2232 w 3214"/>
                  <a:gd name="T13" fmla="*/ 126 h 3212"/>
                  <a:gd name="T14" fmla="*/ 2743 w 3214"/>
                  <a:gd name="T15" fmla="*/ 471 h 3212"/>
                  <a:gd name="T16" fmla="*/ 3087 w 3214"/>
                  <a:gd name="T17" fmla="*/ 981 h 3212"/>
                  <a:gd name="T18" fmla="*/ 3214 w 3214"/>
                  <a:gd name="T19" fmla="*/ 1606 h 3212"/>
                  <a:gd name="T20" fmla="*/ 3087 w 3214"/>
                  <a:gd name="T21" fmla="*/ 2231 h 3212"/>
                  <a:gd name="T22" fmla="*/ 2743 w 3214"/>
                  <a:gd name="T23" fmla="*/ 2741 h 3212"/>
                  <a:gd name="T24" fmla="*/ 2232 w 3214"/>
                  <a:gd name="T25" fmla="*/ 3086 h 3212"/>
                  <a:gd name="T26" fmla="*/ 1607 w 3214"/>
                  <a:gd name="T27" fmla="*/ 3212 h 3212"/>
                  <a:gd name="T28" fmla="*/ 1607 w 3214"/>
                  <a:gd name="T29" fmla="*/ 13 h 3212"/>
                  <a:gd name="T30" fmla="*/ 13 w 3214"/>
                  <a:gd name="T31" fmla="*/ 1606 h 3212"/>
                  <a:gd name="T32" fmla="*/ 1607 w 3214"/>
                  <a:gd name="T33" fmla="*/ 3199 h 3212"/>
                  <a:gd name="T34" fmla="*/ 3201 w 3214"/>
                  <a:gd name="T35" fmla="*/ 1606 h 3212"/>
                  <a:gd name="T36" fmla="*/ 1607 w 3214"/>
                  <a:gd name="T37" fmla="*/ 13 h 3212"/>
                  <a:gd name="T38" fmla="*/ 1607 w 3214"/>
                  <a:gd name="T39" fmla="*/ 3180 h 3212"/>
                  <a:gd name="T40" fmla="*/ 994 w 3214"/>
                  <a:gd name="T41" fmla="*/ 3056 h 3212"/>
                  <a:gd name="T42" fmla="*/ 493 w 3214"/>
                  <a:gd name="T43" fmla="*/ 2719 h 3212"/>
                  <a:gd name="T44" fmla="*/ 156 w 3214"/>
                  <a:gd name="T45" fmla="*/ 2218 h 3212"/>
                  <a:gd name="T46" fmla="*/ 32 w 3214"/>
                  <a:gd name="T47" fmla="*/ 1606 h 3212"/>
                  <a:gd name="T48" fmla="*/ 156 w 3214"/>
                  <a:gd name="T49" fmla="*/ 993 h 3212"/>
                  <a:gd name="T50" fmla="*/ 493 w 3214"/>
                  <a:gd name="T51" fmla="*/ 493 h 3212"/>
                  <a:gd name="T52" fmla="*/ 994 w 3214"/>
                  <a:gd name="T53" fmla="*/ 156 h 3212"/>
                  <a:gd name="T54" fmla="*/ 1607 w 3214"/>
                  <a:gd name="T55" fmla="*/ 32 h 3212"/>
                  <a:gd name="T56" fmla="*/ 2220 w 3214"/>
                  <a:gd name="T57" fmla="*/ 156 h 3212"/>
                  <a:gd name="T58" fmla="*/ 2720 w 3214"/>
                  <a:gd name="T59" fmla="*/ 493 h 3212"/>
                  <a:gd name="T60" fmla="*/ 3058 w 3214"/>
                  <a:gd name="T61" fmla="*/ 993 h 3212"/>
                  <a:gd name="T62" fmla="*/ 3182 w 3214"/>
                  <a:gd name="T63" fmla="*/ 1606 h 3212"/>
                  <a:gd name="T64" fmla="*/ 3058 w 3214"/>
                  <a:gd name="T65" fmla="*/ 2218 h 3212"/>
                  <a:gd name="T66" fmla="*/ 2720 w 3214"/>
                  <a:gd name="T67" fmla="*/ 2719 h 3212"/>
                  <a:gd name="T68" fmla="*/ 2220 w 3214"/>
                  <a:gd name="T69" fmla="*/ 3056 h 3212"/>
                  <a:gd name="T70" fmla="*/ 1607 w 3214"/>
                  <a:gd name="T71" fmla="*/ 3180 h 3212"/>
                  <a:gd name="T72" fmla="*/ 1607 w 3214"/>
                  <a:gd name="T73" fmla="*/ 45 h 3212"/>
                  <a:gd name="T74" fmla="*/ 45 w 3214"/>
                  <a:gd name="T75" fmla="*/ 1606 h 3212"/>
                  <a:gd name="T76" fmla="*/ 1607 w 3214"/>
                  <a:gd name="T77" fmla="*/ 3167 h 3212"/>
                  <a:gd name="T78" fmla="*/ 3169 w 3214"/>
                  <a:gd name="T79" fmla="*/ 1606 h 3212"/>
                  <a:gd name="T80" fmla="*/ 1607 w 3214"/>
                  <a:gd name="T81" fmla="*/ 45 h 3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14" h="3212">
                    <a:moveTo>
                      <a:pt x="1607" y="3212"/>
                    </a:moveTo>
                    <a:cubicBezTo>
                      <a:pt x="721" y="3212"/>
                      <a:pt x="0" y="2491"/>
                      <a:pt x="0" y="1606"/>
                    </a:cubicBezTo>
                    <a:cubicBezTo>
                      <a:pt x="0" y="1389"/>
                      <a:pt x="43" y="1179"/>
                      <a:pt x="126" y="981"/>
                    </a:cubicBezTo>
                    <a:cubicBezTo>
                      <a:pt x="207" y="790"/>
                      <a:pt x="323" y="618"/>
                      <a:pt x="471" y="471"/>
                    </a:cubicBezTo>
                    <a:cubicBezTo>
                      <a:pt x="619" y="323"/>
                      <a:pt x="790" y="207"/>
                      <a:pt x="982" y="126"/>
                    </a:cubicBezTo>
                    <a:cubicBezTo>
                      <a:pt x="1180" y="43"/>
                      <a:pt x="1390" y="0"/>
                      <a:pt x="1607" y="0"/>
                    </a:cubicBezTo>
                    <a:cubicBezTo>
                      <a:pt x="1824" y="0"/>
                      <a:pt x="2034" y="43"/>
                      <a:pt x="2232" y="126"/>
                    </a:cubicBezTo>
                    <a:cubicBezTo>
                      <a:pt x="2423" y="207"/>
                      <a:pt x="2595" y="323"/>
                      <a:pt x="2743" y="471"/>
                    </a:cubicBezTo>
                    <a:cubicBezTo>
                      <a:pt x="2890" y="618"/>
                      <a:pt x="3006" y="790"/>
                      <a:pt x="3087" y="981"/>
                    </a:cubicBezTo>
                    <a:cubicBezTo>
                      <a:pt x="3171" y="1179"/>
                      <a:pt x="3214" y="1389"/>
                      <a:pt x="3214" y="1606"/>
                    </a:cubicBezTo>
                    <a:cubicBezTo>
                      <a:pt x="3214" y="1823"/>
                      <a:pt x="3171" y="2033"/>
                      <a:pt x="3087" y="2231"/>
                    </a:cubicBezTo>
                    <a:cubicBezTo>
                      <a:pt x="3006" y="2422"/>
                      <a:pt x="2890" y="2594"/>
                      <a:pt x="2743" y="2741"/>
                    </a:cubicBezTo>
                    <a:cubicBezTo>
                      <a:pt x="2595" y="2889"/>
                      <a:pt x="2423" y="3005"/>
                      <a:pt x="2232" y="3086"/>
                    </a:cubicBezTo>
                    <a:cubicBezTo>
                      <a:pt x="2034" y="3169"/>
                      <a:pt x="1824" y="3212"/>
                      <a:pt x="1607" y="3212"/>
                    </a:cubicBezTo>
                    <a:close/>
                    <a:moveTo>
                      <a:pt x="1607" y="13"/>
                    </a:moveTo>
                    <a:cubicBezTo>
                      <a:pt x="728" y="13"/>
                      <a:pt x="13" y="727"/>
                      <a:pt x="13" y="1606"/>
                    </a:cubicBezTo>
                    <a:cubicBezTo>
                      <a:pt x="13" y="2484"/>
                      <a:pt x="728" y="3199"/>
                      <a:pt x="1607" y="3199"/>
                    </a:cubicBezTo>
                    <a:cubicBezTo>
                      <a:pt x="2486" y="3199"/>
                      <a:pt x="3201" y="2484"/>
                      <a:pt x="3201" y="1606"/>
                    </a:cubicBezTo>
                    <a:cubicBezTo>
                      <a:pt x="3201" y="727"/>
                      <a:pt x="2486" y="13"/>
                      <a:pt x="1607" y="13"/>
                    </a:cubicBezTo>
                    <a:close/>
                    <a:moveTo>
                      <a:pt x="1607" y="3180"/>
                    </a:moveTo>
                    <a:cubicBezTo>
                      <a:pt x="1394" y="3180"/>
                      <a:pt x="1188" y="3138"/>
                      <a:pt x="994" y="3056"/>
                    </a:cubicBezTo>
                    <a:cubicBezTo>
                      <a:pt x="807" y="2977"/>
                      <a:pt x="638" y="2863"/>
                      <a:pt x="493" y="2719"/>
                    </a:cubicBezTo>
                    <a:cubicBezTo>
                      <a:pt x="349" y="2574"/>
                      <a:pt x="235" y="2406"/>
                      <a:pt x="156" y="2218"/>
                    </a:cubicBezTo>
                    <a:cubicBezTo>
                      <a:pt x="74" y="2024"/>
                      <a:pt x="32" y="1818"/>
                      <a:pt x="32" y="1606"/>
                    </a:cubicBezTo>
                    <a:cubicBezTo>
                      <a:pt x="32" y="1393"/>
                      <a:pt x="74" y="1187"/>
                      <a:pt x="156" y="993"/>
                    </a:cubicBezTo>
                    <a:cubicBezTo>
                      <a:pt x="235" y="806"/>
                      <a:pt x="349" y="638"/>
                      <a:pt x="493" y="493"/>
                    </a:cubicBezTo>
                    <a:cubicBezTo>
                      <a:pt x="638" y="349"/>
                      <a:pt x="807" y="235"/>
                      <a:pt x="994" y="156"/>
                    </a:cubicBezTo>
                    <a:cubicBezTo>
                      <a:pt x="1188" y="74"/>
                      <a:pt x="1394" y="32"/>
                      <a:pt x="1607" y="32"/>
                    </a:cubicBezTo>
                    <a:cubicBezTo>
                      <a:pt x="1819" y="32"/>
                      <a:pt x="2026" y="74"/>
                      <a:pt x="2220" y="156"/>
                    </a:cubicBezTo>
                    <a:cubicBezTo>
                      <a:pt x="2407" y="235"/>
                      <a:pt x="2576" y="349"/>
                      <a:pt x="2720" y="493"/>
                    </a:cubicBezTo>
                    <a:cubicBezTo>
                      <a:pt x="2865" y="638"/>
                      <a:pt x="2978" y="806"/>
                      <a:pt x="3058" y="993"/>
                    </a:cubicBezTo>
                    <a:cubicBezTo>
                      <a:pt x="3140" y="1187"/>
                      <a:pt x="3182" y="1393"/>
                      <a:pt x="3182" y="1606"/>
                    </a:cubicBezTo>
                    <a:cubicBezTo>
                      <a:pt x="3182" y="1818"/>
                      <a:pt x="3140" y="2024"/>
                      <a:pt x="3058" y="2218"/>
                    </a:cubicBezTo>
                    <a:cubicBezTo>
                      <a:pt x="2978" y="2406"/>
                      <a:pt x="2865" y="2574"/>
                      <a:pt x="2720" y="2719"/>
                    </a:cubicBezTo>
                    <a:cubicBezTo>
                      <a:pt x="2576" y="2863"/>
                      <a:pt x="2407" y="2977"/>
                      <a:pt x="2220" y="3056"/>
                    </a:cubicBezTo>
                    <a:cubicBezTo>
                      <a:pt x="2026" y="3138"/>
                      <a:pt x="1819" y="3180"/>
                      <a:pt x="1607" y="3180"/>
                    </a:cubicBezTo>
                    <a:close/>
                    <a:moveTo>
                      <a:pt x="1607" y="45"/>
                    </a:moveTo>
                    <a:cubicBezTo>
                      <a:pt x="746" y="45"/>
                      <a:pt x="45" y="745"/>
                      <a:pt x="45" y="1606"/>
                    </a:cubicBezTo>
                    <a:cubicBezTo>
                      <a:pt x="45" y="2467"/>
                      <a:pt x="746" y="3167"/>
                      <a:pt x="1607" y="3167"/>
                    </a:cubicBezTo>
                    <a:cubicBezTo>
                      <a:pt x="2468" y="3167"/>
                      <a:pt x="3169" y="2467"/>
                      <a:pt x="3169" y="1606"/>
                    </a:cubicBezTo>
                    <a:cubicBezTo>
                      <a:pt x="3169" y="745"/>
                      <a:pt x="2468" y="45"/>
                      <a:pt x="1607" y="45"/>
                    </a:cubicBezTo>
                    <a:close/>
                  </a:path>
                </a:pathLst>
              </a:custGeom>
              <a:solidFill>
                <a:srgbClr val="836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685"/>
              <p:cNvSpPr>
                <a:spLocks noEditPoints="1"/>
              </p:cNvSpPr>
              <p:nvPr/>
            </p:nvSpPr>
            <p:spPr bwMode="auto">
              <a:xfrm>
                <a:off x="-828" y="-1547"/>
                <a:ext cx="7414" cy="7410"/>
              </a:xfrm>
              <a:custGeom>
                <a:avLst/>
                <a:gdLst>
                  <a:gd name="T0" fmla="*/ 1568 w 3136"/>
                  <a:gd name="T1" fmla="*/ 0 h 3134"/>
                  <a:gd name="T2" fmla="*/ 0 w 3136"/>
                  <a:gd name="T3" fmla="*/ 1567 h 3134"/>
                  <a:gd name="T4" fmla="*/ 1568 w 3136"/>
                  <a:gd name="T5" fmla="*/ 3134 h 3134"/>
                  <a:gd name="T6" fmla="*/ 3136 w 3136"/>
                  <a:gd name="T7" fmla="*/ 1567 h 3134"/>
                  <a:gd name="T8" fmla="*/ 1568 w 3136"/>
                  <a:gd name="T9" fmla="*/ 0 h 3134"/>
                  <a:gd name="T10" fmla="*/ 1568 w 3136"/>
                  <a:gd name="T11" fmla="*/ 32 h 3134"/>
                  <a:gd name="T12" fmla="*/ 3104 w 3136"/>
                  <a:gd name="T13" fmla="*/ 1567 h 3134"/>
                  <a:gd name="T14" fmla="*/ 1568 w 3136"/>
                  <a:gd name="T15" fmla="*/ 3102 h 3134"/>
                  <a:gd name="T16" fmla="*/ 32 w 3136"/>
                  <a:gd name="T17" fmla="*/ 1567 h 3134"/>
                  <a:gd name="T18" fmla="*/ 1568 w 3136"/>
                  <a:gd name="T19" fmla="*/ 32 h 3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6" h="3134">
                    <a:moveTo>
                      <a:pt x="1568" y="0"/>
                    </a:moveTo>
                    <a:cubicBezTo>
                      <a:pt x="703" y="0"/>
                      <a:pt x="0" y="702"/>
                      <a:pt x="0" y="1567"/>
                    </a:cubicBezTo>
                    <a:cubicBezTo>
                      <a:pt x="0" y="2432"/>
                      <a:pt x="703" y="3134"/>
                      <a:pt x="1568" y="3134"/>
                    </a:cubicBezTo>
                    <a:cubicBezTo>
                      <a:pt x="2433" y="3134"/>
                      <a:pt x="3136" y="2432"/>
                      <a:pt x="3136" y="1567"/>
                    </a:cubicBezTo>
                    <a:cubicBezTo>
                      <a:pt x="3136" y="702"/>
                      <a:pt x="2433" y="0"/>
                      <a:pt x="1568" y="0"/>
                    </a:cubicBezTo>
                    <a:close/>
                    <a:moveTo>
                      <a:pt x="1568" y="32"/>
                    </a:moveTo>
                    <a:cubicBezTo>
                      <a:pt x="2416" y="32"/>
                      <a:pt x="3104" y="719"/>
                      <a:pt x="3104" y="1567"/>
                    </a:cubicBezTo>
                    <a:cubicBezTo>
                      <a:pt x="3104" y="2415"/>
                      <a:pt x="2416" y="3102"/>
                      <a:pt x="1568" y="3102"/>
                    </a:cubicBezTo>
                    <a:cubicBezTo>
                      <a:pt x="720" y="3102"/>
                      <a:pt x="32" y="2415"/>
                      <a:pt x="32" y="1567"/>
                    </a:cubicBezTo>
                    <a:cubicBezTo>
                      <a:pt x="32" y="719"/>
                      <a:pt x="720" y="32"/>
                      <a:pt x="1568" y="3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686"/>
              <p:cNvSpPr>
                <a:spLocks noEditPoints="1"/>
              </p:cNvSpPr>
              <p:nvPr/>
            </p:nvSpPr>
            <p:spPr bwMode="auto">
              <a:xfrm>
                <a:off x="-845" y="-1564"/>
                <a:ext cx="7445" cy="7441"/>
              </a:xfrm>
              <a:custGeom>
                <a:avLst/>
                <a:gdLst>
                  <a:gd name="T0" fmla="*/ 1575 w 3149"/>
                  <a:gd name="T1" fmla="*/ 3147 h 3147"/>
                  <a:gd name="T2" fmla="*/ 962 w 3149"/>
                  <a:gd name="T3" fmla="*/ 3024 h 3147"/>
                  <a:gd name="T4" fmla="*/ 462 w 3149"/>
                  <a:gd name="T5" fmla="*/ 2686 h 3147"/>
                  <a:gd name="T6" fmla="*/ 124 w 3149"/>
                  <a:gd name="T7" fmla="*/ 2186 h 3147"/>
                  <a:gd name="T8" fmla="*/ 0 w 3149"/>
                  <a:gd name="T9" fmla="*/ 1574 h 3147"/>
                  <a:gd name="T10" fmla="*/ 124 w 3149"/>
                  <a:gd name="T11" fmla="*/ 962 h 3147"/>
                  <a:gd name="T12" fmla="*/ 462 w 3149"/>
                  <a:gd name="T13" fmla="*/ 461 h 3147"/>
                  <a:gd name="T14" fmla="*/ 962 w 3149"/>
                  <a:gd name="T15" fmla="*/ 124 h 3147"/>
                  <a:gd name="T16" fmla="*/ 1575 w 3149"/>
                  <a:gd name="T17" fmla="*/ 0 h 3147"/>
                  <a:gd name="T18" fmla="*/ 2187 w 3149"/>
                  <a:gd name="T19" fmla="*/ 124 h 3147"/>
                  <a:gd name="T20" fmla="*/ 2688 w 3149"/>
                  <a:gd name="T21" fmla="*/ 461 h 3147"/>
                  <a:gd name="T22" fmla="*/ 3025 w 3149"/>
                  <a:gd name="T23" fmla="*/ 962 h 3147"/>
                  <a:gd name="T24" fmla="*/ 3149 w 3149"/>
                  <a:gd name="T25" fmla="*/ 1574 h 3147"/>
                  <a:gd name="T26" fmla="*/ 3025 w 3149"/>
                  <a:gd name="T27" fmla="*/ 2186 h 3147"/>
                  <a:gd name="T28" fmla="*/ 2688 w 3149"/>
                  <a:gd name="T29" fmla="*/ 2686 h 3147"/>
                  <a:gd name="T30" fmla="*/ 2187 w 3149"/>
                  <a:gd name="T31" fmla="*/ 3024 h 3147"/>
                  <a:gd name="T32" fmla="*/ 1575 w 3149"/>
                  <a:gd name="T33" fmla="*/ 3147 h 3147"/>
                  <a:gd name="T34" fmla="*/ 1575 w 3149"/>
                  <a:gd name="T35" fmla="*/ 13 h 3147"/>
                  <a:gd name="T36" fmla="*/ 13 w 3149"/>
                  <a:gd name="T37" fmla="*/ 1574 h 3147"/>
                  <a:gd name="T38" fmla="*/ 1575 w 3149"/>
                  <a:gd name="T39" fmla="*/ 3135 h 3147"/>
                  <a:gd name="T40" fmla="*/ 3136 w 3149"/>
                  <a:gd name="T41" fmla="*/ 1574 h 3147"/>
                  <a:gd name="T42" fmla="*/ 1575 w 3149"/>
                  <a:gd name="T43" fmla="*/ 13 h 3147"/>
                  <a:gd name="T44" fmla="*/ 1575 w 3149"/>
                  <a:gd name="T45" fmla="*/ 3116 h 3147"/>
                  <a:gd name="T46" fmla="*/ 975 w 3149"/>
                  <a:gd name="T47" fmla="*/ 2994 h 3147"/>
                  <a:gd name="T48" fmla="*/ 484 w 3149"/>
                  <a:gd name="T49" fmla="*/ 2664 h 3147"/>
                  <a:gd name="T50" fmla="*/ 154 w 3149"/>
                  <a:gd name="T51" fmla="*/ 2174 h 3147"/>
                  <a:gd name="T52" fmla="*/ 32 w 3149"/>
                  <a:gd name="T53" fmla="*/ 1574 h 3147"/>
                  <a:gd name="T54" fmla="*/ 154 w 3149"/>
                  <a:gd name="T55" fmla="*/ 974 h 3147"/>
                  <a:gd name="T56" fmla="*/ 484 w 3149"/>
                  <a:gd name="T57" fmla="*/ 484 h 3147"/>
                  <a:gd name="T58" fmla="*/ 975 w 3149"/>
                  <a:gd name="T59" fmla="*/ 153 h 3147"/>
                  <a:gd name="T60" fmla="*/ 1575 w 3149"/>
                  <a:gd name="T61" fmla="*/ 32 h 3147"/>
                  <a:gd name="T62" fmla="*/ 2175 w 3149"/>
                  <a:gd name="T63" fmla="*/ 153 h 3147"/>
                  <a:gd name="T64" fmla="*/ 2665 w 3149"/>
                  <a:gd name="T65" fmla="*/ 484 h 3147"/>
                  <a:gd name="T66" fmla="*/ 2996 w 3149"/>
                  <a:gd name="T67" fmla="*/ 974 h 3147"/>
                  <a:gd name="T68" fmla="*/ 3117 w 3149"/>
                  <a:gd name="T69" fmla="*/ 1574 h 3147"/>
                  <a:gd name="T70" fmla="*/ 2996 w 3149"/>
                  <a:gd name="T71" fmla="*/ 2174 h 3147"/>
                  <a:gd name="T72" fmla="*/ 2665 w 3149"/>
                  <a:gd name="T73" fmla="*/ 2664 h 3147"/>
                  <a:gd name="T74" fmla="*/ 2175 w 3149"/>
                  <a:gd name="T75" fmla="*/ 2994 h 3147"/>
                  <a:gd name="T76" fmla="*/ 1575 w 3149"/>
                  <a:gd name="T77" fmla="*/ 3116 h 3147"/>
                  <a:gd name="T78" fmla="*/ 1575 w 3149"/>
                  <a:gd name="T79" fmla="*/ 45 h 3147"/>
                  <a:gd name="T80" fmla="*/ 45 w 3149"/>
                  <a:gd name="T81" fmla="*/ 1574 h 3147"/>
                  <a:gd name="T82" fmla="*/ 1575 w 3149"/>
                  <a:gd name="T83" fmla="*/ 3103 h 3147"/>
                  <a:gd name="T84" fmla="*/ 3105 w 3149"/>
                  <a:gd name="T85" fmla="*/ 1574 h 3147"/>
                  <a:gd name="T86" fmla="*/ 1575 w 3149"/>
                  <a:gd name="T87" fmla="*/ 45 h 3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49" h="3147">
                    <a:moveTo>
                      <a:pt x="1575" y="3147"/>
                    </a:moveTo>
                    <a:cubicBezTo>
                      <a:pt x="1362" y="3147"/>
                      <a:pt x="1156" y="3106"/>
                      <a:pt x="962" y="3024"/>
                    </a:cubicBezTo>
                    <a:cubicBezTo>
                      <a:pt x="775" y="2944"/>
                      <a:pt x="606" y="2831"/>
                      <a:pt x="462" y="2686"/>
                    </a:cubicBezTo>
                    <a:cubicBezTo>
                      <a:pt x="317" y="2542"/>
                      <a:pt x="204" y="2373"/>
                      <a:pt x="124" y="2186"/>
                    </a:cubicBezTo>
                    <a:cubicBezTo>
                      <a:pt x="42" y="1992"/>
                      <a:pt x="0" y="1786"/>
                      <a:pt x="0" y="1574"/>
                    </a:cubicBezTo>
                    <a:cubicBezTo>
                      <a:pt x="0" y="1362"/>
                      <a:pt x="42" y="1156"/>
                      <a:pt x="124" y="962"/>
                    </a:cubicBezTo>
                    <a:cubicBezTo>
                      <a:pt x="204" y="774"/>
                      <a:pt x="317" y="606"/>
                      <a:pt x="462" y="461"/>
                    </a:cubicBezTo>
                    <a:cubicBezTo>
                      <a:pt x="606" y="317"/>
                      <a:pt x="775" y="203"/>
                      <a:pt x="962" y="124"/>
                    </a:cubicBezTo>
                    <a:cubicBezTo>
                      <a:pt x="1156" y="42"/>
                      <a:pt x="1362" y="0"/>
                      <a:pt x="1575" y="0"/>
                    </a:cubicBezTo>
                    <a:cubicBezTo>
                      <a:pt x="1787" y="0"/>
                      <a:pt x="1993" y="42"/>
                      <a:pt x="2187" y="124"/>
                    </a:cubicBezTo>
                    <a:cubicBezTo>
                      <a:pt x="2375" y="203"/>
                      <a:pt x="2543" y="317"/>
                      <a:pt x="2688" y="461"/>
                    </a:cubicBezTo>
                    <a:cubicBezTo>
                      <a:pt x="2833" y="606"/>
                      <a:pt x="2946" y="774"/>
                      <a:pt x="3025" y="962"/>
                    </a:cubicBezTo>
                    <a:cubicBezTo>
                      <a:pt x="3108" y="1156"/>
                      <a:pt x="3149" y="1362"/>
                      <a:pt x="3149" y="1574"/>
                    </a:cubicBezTo>
                    <a:cubicBezTo>
                      <a:pt x="3149" y="1786"/>
                      <a:pt x="3108" y="1992"/>
                      <a:pt x="3025" y="2186"/>
                    </a:cubicBezTo>
                    <a:cubicBezTo>
                      <a:pt x="2946" y="2373"/>
                      <a:pt x="2833" y="2542"/>
                      <a:pt x="2688" y="2686"/>
                    </a:cubicBezTo>
                    <a:cubicBezTo>
                      <a:pt x="2543" y="2831"/>
                      <a:pt x="2375" y="2944"/>
                      <a:pt x="2187" y="3024"/>
                    </a:cubicBezTo>
                    <a:cubicBezTo>
                      <a:pt x="1993" y="3106"/>
                      <a:pt x="1787" y="3147"/>
                      <a:pt x="1575" y="3147"/>
                    </a:cubicBezTo>
                    <a:close/>
                    <a:moveTo>
                      <a:pt x="1575" y="13"/>
                    </a:moveTo>
                    <a:cubicBezTo>
                      <a:pt x="714" y="13"/>
                      <a:pt x="13" y="713"/>
                      <a:pt x="13" y="1574"/>
                    </a:cubicBezTo>
                    <a:cubicBezTo>
                      <a:pt x="13" y="2434"/>
                      <a:pt x="714" y="3135"/>
                      <a:pt x="1575" y="3135"/>
                    </a:cubicBezTo>
                    <a:cubicBezTo>
                      <a:pt x="2436" y="3135"/>
                      <a:pt x="3136" y="2434"/>
                      <a:pt x="3136" y="1574"/>
                    </a:cubicBezTo>
                    <a:cubicBezTo>
                      <a:pt x="3136" y="713"/>
                      <a:pt x="2436" y="13"/>
                      <a:pt x="1575" y="13"/>
                    </a:cubicBezTo>
                    <a:close/>
                    <a:moveTo>
                      <a:pt x="1575" y="3116"/>
                    </a:moveTo>
                    <a:cubicBezTo>
                      <a:pt x="1367" y="3116"/>
                      <a:pt x="1165" y="3075"/>
                      <a:pt x="975" y="2994"/>
                    </a:cubicBezTo>
                    <a:cubicBezTo>
                      <a:pt x="791" y="2917"/>
                      <a:pt x="626" y="2805"/>
                      <a:pt x="484" y="2664"/>
                    </a:cubicBezTo>
                    <a:cubicBezTo>
                      <a:pt x="343" y="2522"/>
                      <a:pt x="231" y="2357"/>
                      <a:pt x="154" y="2174"/>
                    </a:cubicBezTo>
                    <a:cubicBezTo>
                      <a:pt x="73" y="1984"/>
                      <a:pt x="32" y="1782"/>
                      <a:pt x="32" y="1574"/>
                    </a:cubicBezTo>
                    <a:cubicBezTo>
                      <a:pt x="32" y="1366"/>
                      <a:pt x="73" y="1164"/>
                      <a:pt x="154" y="974"/>
                    </a:cubicBezTo>
                    <a:cubicBezTo>
                      <a:pt x="231" y="790"/>
                      <a:pt x="343" y="625"/>
                      <a:pt x="484" y="484"/>
                    </a:cubicBezTo>
                    <a:cubicBezTo>
                      <a:pt x="626" y="342"/>
                      <a:pt x="791" y="231"/>
                      <a:pt x="975" y="153"/>
                    </a:cubicBezTo>
                    <a:cubicBezTo>
                      <a:pt x="1165" y="73"/>
                      <a:pt x="1367" y="32"/>
                      <a:pt x="1575" y="32"/>
                    </a:cubicBezTo>
                    <a:cubicBezTo>
                      <a:pt x="1783" y="32"/>
                      <a:pt x="1985" y="73"/>
                      <a:pt x="2175" y="153"/>
                    </a:cubicBezTo>
                    <a:cubicBezTo>
                      <a:pt x="2359" y="231"/>
                      <a:pt x="2524" y="342"/>
                      <a:pt x="2665" y="484"/>
                    </a:cubicBezTo>
                    <a:cubicBezTo>
                      <a:pt x="2807" y="625"/>
                      <a:pt x="2918" y="790"/>
                      <a:pt x="2996" y="974"/>
                    </a:cubicBezTo>
                    <a:cubicBezTo>
                      <a:pt x="3077" y="1164"/>
                      <a:pt x="3117" y="1366"/>
                      <a:pt x="3117" y="1574"/>
                    </a:cubicBezTo>
                    <a:cubicBezTo>
                      <a:pt x="3117" y="1782"/>
                      <a:pt x="3077" y="1984"/>
                      <a:pt x="2996" y="2174"/>
                    </a:cubicBezTo>
                    <a:cubicBezTo>
                      <a:pt x="2918" y="2357"/>
                      <a:pt x="2807" y="2522"/>
                      <a:pt x="2665" y="2664"/>
                    </a:cubicBezTo>
                    <a:cubicBezTo>
                      <a:pt x="2524" y="2805"/>
                      <a:pt x="2359" y="2917"/>
                      <a:pt x="2175" y="2994"/>
                    </a:cubicBezTo>
                    <a:cubicBezTo>
                      <a:pt x="1985" y="3075"/>
                      <a:pt x="1783" y="3116"/>
                      <a:pt x="1575" y="3116"/>
                    </a:cubicBezTo>
                    <a:close/>
                    <a:moveTo>
                      <a:pt x="1575" y="45"/>
                    </a:moveTo>
                    <a:cubicBezTo>
                      <a:pt x="731" y="45"/>
                      <a:pt x="45" y="731"/>
                      <a:pt x="45" y="1574"/>
                    </a:cubicBezTo>
                    <a:cubicBezTo>
                      <a:pt x="45" y="2417"/>
                      <a:pt x="731" y="3103"/>
                      <a:pt x="1575" y="3103"/>
                    </a:cubicBezTo>
                    <a:cubicBezTo>
                      <a:pt x="2418" y="3103"/>
                      <a:pt x="3105" y="2417"/>
                      <a:pt x="3105" y="1574"/>
                    </a:cubicBezTo>
                    <a:cubicBezTo>
                      <a:pt x="3105" y="731"/>
                      <a:pt x="2418" y="45"/>
                      <a:pt x="1575" y="45"/>
                    </a:cubicBezTo>
                    <a:close/>
                  </a:path>
                </a:pathLst>
              </a:custGeom>
              <a:solidFill>
                <a:srgbClr val="836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687"/>
              <p:cNvSpPr>
                <a:spLocks noEditPoints="1"/>
              </p:cNvSpPr>
              <p:nvPr/>
            </p:nvSpPr>
            <p:spPr bwMode="auto">
              <a:xfrm>
                <a:off x="-752" y="-1474"/>
                <a:ext cx="7262" cy="7261"/>
              </a:xfrm>
              <a:custGeom>
                <a:avLst/>
                <a:gdLst>
                  <a:gd name="T0" fmla="*/ 1536 w 3072"/>
                  <a:gd name="T1" fmla="*/ 0 h 3071"/>
                  <a:gd name="T2" fmla="*/ 0 w 3072"/>
                  <a:gd name="T3" fmla="*/ 1536 h 3071"/>
                  <a:gd name="T4" fmla="*/ 1536 w 3072"/>
                  <a:gd name="T5" fmla="*/ 3071 h 3071"/>
                  <a:gd name="T6" fmla="*/ 3072 w 3072"/>
                  <a:gd name="T7" fmla="*/ 1536 h 3071"/>
                  <a:gd name="T8" fmla="*/ 1536 w 3072"/>
                  <a:gd name="T9" fmla="*/ 0 h 3071"/>
                  <a:gd name="T10" fmla="*/ 1536 w 3072"/>
                  <a:gd name="T11" fmla="*/ 32 h 3071"/>
                  <a:gd name="T12" fmla="*/ 3040 w 3072"/>
                  <a:gd name="T13" fmla="*/ 1536 h 3071"/>
                  <a:gd name="T14" fmla="*/ 1536 w 3072"/>
                  <a:gd name="T15" fmla="*/ 3040 h 3071"/>
                  <a:gd name="T16" fmla="*/ 31 w 3072"/>
                  <a:gd name="T17" fmla="*/ 1536 h 3071"/>
                  <a:gd name="T18" fmla="*/ 1536 w 3072"/>
                  <a:gd name="T19" fmla="*/ 32 h 3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72" h="3071">
                    <a:moveTo>
                      <a:pt x="1536" y="0"/>
                    </a:moveTo>
                    <a:cubicBezTo>
                      <a:pt x="688" y="0"/>
                      <a:pt x="0" y="688"/>
                      <a:pt x="0" y="1536"/>
                    </a:cubicBezTo>
                    <a:cubicBezTo>
                      <a:pt x="0" y="2383"/>
                      <a:pt x="688" y="3071"/>
                      <a:pt x="1536" y="3071"/>
                    </a:cubicBezTo>
                    <a:cubicBezTo>
                      <a:pt x="2384" y="3071"/>
                      <a:pt x="3072" y="2383"/>
                      <a:pt x="3072" y="1536"/>
                    </a:cubicBezTo>
                    <a:cubicBezTo>
                      <a:pt x="3072" y="688"/>
                      <a:pt x="2384" y="0"/>
                      <a:pt x="1536" y="0"/>
                    </a:cubicBezTo>
                    <a:close/>
                    <a:moveTo>
                      <a:pt x="1536" y="32"/>
                    </a:moveTo>
                    <a:cubicBezTo>
                      <a:pt x="2366" y="32"/>
                      <a:pt x="3040" y="706"/>
                      <a:pt x="3040" y="1536"/>
                    </a:cubicBezTo>
                    <a:cubicBezTo>
                      <a:pt x="3040" y="2366"/>
                      <a:pt x="2366" y="3040"/>
                      <a:pt x="1536" y="3040"/>
                    </a:cubicBezTo>
                    <a:cubicBezTo>
                      <a:pt x="705" y="3040"/>
                      <a:pt x="31" y="2366"/>
                      <a:pt x="31" y="1536"/>
                    </a:cubicBezTo>
                    <a:cubicBezTo>
                      <a:pt x="31" y="706"/>
                      <a:pt x="705" y="32"/>
                      <a:pt x="1536" y="32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688"/>
              <p:cNvSpPr>
                <a:spLocks noEditPoints="1"/>
              </p:cNvSpPr>
              <p:nvPr/>
            </p:nvSpPr>
            <p:spPr bwMode="auto">
              <a:xfrm>
                <a:off x="-769" y="-1488"/>
                <a:ext cx="7296" cy="7291"/>
              </a:xfrm>
              <a:custGeom>
                <a:avLst/>
                <a:gdLst>
                  <a:gd name="T0" fmla="*/ 1543 w 3086"/>
                  <a:gd name="T1" fmla="*/ 3084 h 3084"/>
                  <a:gd name="T2" fmla="*/ 0 w 3086"/>
                  <a:gd name="T3" fmla="*/ 1542 h 3084"/>
                  <a:gd name="T4" fmla="*/ 121 w 3086"/>
                  <a:gd name="T5" fmla="*/ 942 h 3084"/>
                  <a:gd name="T6" fmla="*/ 452 w 3086"/>
                  <a:gd name="T7" fmla="*/ 452 h 3084"/>
                  <a:gd name="T8" fmla="*/ 943 w 3086"/>
                  <a:gd name="T9" fmla="*/ 121 h 3084"/>
                  <a:gd name="T10" fmla="*/ 1543 w 3086"/>
                  <a:gd name="T11" fmla="*/ 0 h 3084"/>
                  <a:gd name="T12" fmla="*/ 3086 w 3086"/>
                  <a:gd name="T13" fmla="*/ 1542 h 3084"/>
                  <a:gd name="T14" fmla="*/ 1543 w 3086"/>
                  <a:gd name="T15" fmla="*/ 3084 h 3084"/>
                  <a:gd name="T16" fmla="*/ 1543 w 3086"/>
                  <a:gd name="T17" fmla="*/ 13 h 3084"/>
                  <a:gd name="T18" fmla="*/ 13 w 3086"/>
                  <a:gd name="T19" fmla="*/ 1542 h 3084"/>
                  <a:gd name="T20" fmla="*/ 1543 w 3086"/>
                  <a:gd name="T21" fmla="*/ 3071 h 3084"/>
                  <a:gd name="T22" fmla="*/ 3073 w 3086"/>
                  <a:gd name="T23" fmla="*/ 1542 h 3084"/>
                  <a:gd name="T24" fmla="*/ 1543 w 3086"/>
                  <a:gd name="T25" fmla="*/ 13 h 3084"/>
                  <a:gd name="T26" fmla="*/ 1543 w 3086"/>
                  <a:gd name="T27" fmla="*/ 3052 h 3084"/>
                  <a:gd name="T28" fmla="*/ 955 w 3086"/>
                  <a:gd name="T29" fmla="*/ 2933 h 3084"/>
                  <a:gd name="T30" fmla="*/ 475 w 3086"/>
                  <a:gd name="T31" fmla="*/ 2610 h 3084"/>
                  <a:gd name="T32" fmla="*/ 151 w 3086"/>
                  <a:gd name="T33" fmla="*/ 2130 h 3084"/>
                  <a:gd name="T34" fmla="*/ 32 w 3086"/>
                  <a:gd name="T35" fmla="*/ 1542 h 3084"/>
                  <a:gd name="T36" fmla="*/ 151 w 3086"/>
                  <a:gd name="T37" fmla="*/ 954 h 3084"/>
                  <a:gd name="T38" fmla="*/ 475 w 3086"/>
                  <a:gd name="T39" fmla="*/ 474 h 3084"/>
                  <a:gd name="T40" fmla="*/ 955 w 3086"/>
                  <a:gd name="T41" fmla="*/ 151 h 3084"/>
                  <a:gd name="T42" fmla="*/ 1543 w 3086"/>
                  <a:gd name="T43" fmla="*/ 32 h 3084"/>
                  <a:gd name="T44" fmla="*/ 2131 w 3086"/>
                  <a:gd name="T45" fmla="*/ 151 h 3084"/>
                  <a:gd name="T46" fmla="*/ 2611 w 3086"/>
                  <a:gd name="T47" fmla="*/ 474 h 3084"/>
                  <a:gd name="T48" fmla="*/ 2935 w 3086"/>
                  <a:gd name="T49" fmla="*/ 954 h 3084"/>
                  <a:gd name="T50" fmla="*/ 3054 w 3086"/>
                  <a:gd name="T51" fmla="*/ 1542 h 3084"/>
                  <a:gd name="T52" fmla="*/ 2935 w 3086"/>
                  <a:gd name="T53" fmla="*/ 2130 h 3084"/>
                  <a:gd name="T54" fmla="*/ 2611 w 3086"/>
                  <a:gd name="T55" fmla="*/ 2610 h 3084"/>
                  <a:gd name="T56" fmla="*/ 2131 w 3086"/>
                  <a:gd name="T57" fmla="*/ 2933 h 3084"/>
                  <a:gd name="T58" fmla="*/ 1543 w 3086"/>
                  <a:gd name="T59" fmla="*/ 3052 h 3084"/>
                  <a:gd name="T60" fmla="*/ 1543 w 3086"/>
                  <a:gd name="T61" fmla="*/ 45 h 3084"/>
                  <a:gd name="T62" fmla="*/ 45 w 3086"/>
                  <a:gd name="T63" fmla="*/ 1542 h 3084"/>
                  <a:gd name="T64" fmla="*/ 1543 w 3086"/>
                  <a:gd name="T65" fmla="*/ 3039 h 3084"/>
                  <a:gd name="T66" fmla="*/ 3041 w 3086"/>
                  <a:gd name="T67" fmla="*/ 1542 h 3084"/>
                  <a:gd name="T68" fmla="*/ 1543 w 3086"/>
                  <a:gd name="T69" fmla="*/ 45 h 3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86" h="3084">
                    <a:moveTo>
                      <a:pt x="1543" y="3084"/>
                    </a:moveTo>
                    <a:cubicBezTo>
                      <a:pt x="692" y="3084"/>
                      <a:pt x="0" y="2392"/>
                      <a:pt x="0" y="1542"/>
                    </a:cubicBezTo>
                    <a:cubicBezTo>
                      <a:pt x="0" y="1334"/>
                      <a:pt x="41" y="1132"/>
                      <a:pt x="121" y="942"/>
                    </a:cubicBezTo>
                    <a:cubicBezTo>
                      <a:pt x="199" y="758"/>
                      <a:pt x="310" y="593"/>
                      <a:pt x="452" y="452"/>
                    </a:cubicBezTo>
                    <a:cubicBezTo>
                      <a:pt x="594" y="310"/>
                      <a:pt x="759" y="199"/>
                      <a:pt x="943" y="121"/>
                    </a:cubicBezTo>
                    <a:cubicBezTo>
                      <a:pt x="1133" y="41"/>
                      <a:pt x="1335" y="0"/>
                      <a:pt x="1543" y="0"/>
                    </a:cubicBezTo>
                    <a:cubicBezTo>
                      <a:pt x="2394" y="0"/>
                      <a:pt x="3086" y="692"/>
                      <a:pt x="3086" y="1542"/>
                    </a:cubicBezTo>
                    <a:cubicBezTo>
                      <a:pt x="3086" y="2392"/>
                      <a:pt x="2394" y="3084"/>
                      <a:pt x="1543" y="3084"/>
                    </a:cubicBezTo>
                    <a:close/>
                    <a:moveTo>
                      <a:pt x="1543" y="13"/>
                    </a:moveTo>
                    <a:cubicBezTo>
                      <a:pt x="699" y="13"/>
                      <a:pt x="13" y="699"/>
                      <a:pt x="13" y="1542"/>
                    </a:cubicBezTo>
                    <a:cubicBezTo>
                      <a:pt x="13" y="2385"/>
                      <a:pt x="699" y="3071"/>
                      <a:pt x="1543" y="3071"/>
                    </a:cubicBezTo>
                    <a:cubicBezTo>
                      <a:pt x="2387" y="3071"/>
                      <a:pt x="3073" y="2385"/>
                      <a:pt x="3073" y="1542"/>
                    </a:cubicBezTo>
                    <a:cubicBezTo>
                      <a:pt x="3073" y="699"/>
                      <a:pt x="2387" y="13"/>
                      <a:pt x="1543" y="13"/>
                    </a:cubicBezTo>
                    <a:close/>
                    <a:moveTo>
                      <a:pt x="1543" y="3052"/>
                    </a:moveTo>
                    <a:cubicBezTo>
                      <a:pt x="1339" y="3052"/>
                      <a:pt x="1141" y="3012"/>
                      <a:pt x="955" y="2933"/>
                    </a:cubicBezTo>
                    <a:cubicBezTo>
                      <a:pt x="775" y="2857"/>
                      <a:pt x="613" y="2748"/>
                      <a:pt x="475" y="2610"/>
                    </a:cubicBezTo>
                    <a:cubicBezTo>
                      <a:pt x="336" y="2471"/>
                      <a:pt x="227" y="2309"/>
                      <a:pt x="151" y="2130"/>
                    </a:cubicBezTo>
                    <a:cubicBezTo>
                      <a:pt x="72" y="1943"/>
                      <a:pt x="32" y="1746"/>
                      <a:pt x="32" y="1542"/>
                    </a:cubicBezTo>
                    <a:cubicBezTo>
                      <a:pt x="32" y="1338"/>
                      <a:pt x="72" y="1140"/>
                      <a:pt x="151" y="954"/>
                    </a:cubicBezTo>
                    <a:cubicBezTo>
                      <a:pt x="227" y="774"/>
                      <a:pt x="336" y="613"/>
                      <a:pt x="475" y="474"/>
                    </a:cubicBezTo>
                    <a:cubicBezTo>
                      <a:pt x="613" y="336"/>
                      <a:pt x="775" y="227"/>
                      <a:pt x="955" y="151"/>
                    </a:cubicBezTo>
                    <a:cubicBezTo>
                      <a:pt x="1141" y="72"/>
                      <a:pt x="1339" y="32"/>
                      <a:pt x="1543" y="32"/>
                    </a:cubicBezTo>
                    <a:cubicBezTo>
                      <a:pt x="1747" y="32"/>
                      <a:pt x="1945" y="72"/>
                      <a:pt x="2131" y="151"/>
                    </a:cubicBezTo>
                    <a:cubicBezTo>
                      <a:pt x="2311" y="227"/>
                      <a:pt x="2472" y="336"/>
                      <a:pt x="2611" y="474"/>
                    </a:cubicBezTo>
                    <a:cubicBezTo>
                      <a:pt x="2750" y="613"/>
                      <a:pt x="2859" y="774"/>
                      <a:pt x="2935" y="954"/>
                    </a:cubicBezTo>
                    <a:cubicBezTo>
                      <a:pt x="3014" y="1140"/>
                      <a:pt x="3054" y="1338"/>
                      <a:pt x="3054" y="1542"/>
                    </a:cubicBezTo>
                    <a:cubicBezTo>
                      <a:pt x="3054" y="1746"/>
                      <a:pt x="3014" y="1943"/>
                      <a:pt x="2935" y="2130"/>
                    </a:cubicBezTo>
                    <a:cubicBezTo>
                      <a:pt x="2859" y="2309"/>
                      <a:pt x="2750" y="2471"/>
                      <a:pt x="2611" y="2610"/>
                    </a:cubicBezTo>
                    <a:cubicBezTo>
                      <a:pt x="2472" y="2748"/>
                      <a:pt x="2311" y="2857"/>
                      <a:pt x="2131" y="2933"/>
                    </a:cubicBezTo>
                    <a:cubicBezTo>
                      <a:pt x="1945" y="3012"/>
                      <a:pt x="1747" y="3052"/>
                      <a:pt x="1543" y="3052"/>
                    </a:cubicBezTo>
                    <a:close/>
                    <a:moveTo>
                      <a:pt x="1543" y="45"/>
                    </a:moveTo>
                    <a:cubicBezTo>
                      <a:pt x="717" y="45"/>
                      <a:pt x="45" y="716"/>
                      <a:pt x="45" y="1542"/>
                    </a:cubicBezTo>
                    <a:cubicBezTo>
                      <a:pt x="45" y="2367"/>
                      <a:pt x="717" y="3039"/>
                      <a:pt x="1543" y="3039"/>
                    </a:cubicBezTo>
                    <a:cubicBezTo>
                      <a:pt x="2369" y="3039"/>
                      <a:pt x="3041" y="2367"/>
                      <a:pt x="3041" y="1542"/>
                    </a:cubicBezTo>
                    <a:cubicBezTo>
                      <a:pt x="3041" y="716"/>
                      <a:pt x="2369" y="45"/>
                      <a:pt x="1543" y="45"/>
                    </a:cubicBezTo>
                    <a:close/>
                  </a:path>
                </a:pathLst>
              </a:custGeom>
              <a:solidFill>
                <a:srgbClr val="8365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689"/>
              <p:cNvSpPr>
                <a:spLocks/>
              </p:cNvSpPr>
              <p:nvPr/>
            </p:nvSpPr>
            <p:spPr bwMode="auto">
              <a:xfrm>
                <a:off x="6430" y="1957"/>
                <a:ext cx="383" cy="399"/>
              </a:xfrm>
              <a:custGeom>
                <a:avLst/>
                <a:gdLst>
                  <a:gd name="T0" fmla="*/ 159 w 162"/>
                  <a:gd name="T1" fmla="*/ 0 h 169"/>
                  <a:gd name="T2" fmla="*/ 2 w 162"/>
                  <a:gd name="T3" fmla="*/ 114 h 169"/>
                  <a:gd name="T4" fmla="*/ 0 w 162"/>
                  <a:gd name="T5" fmla="*/ 169 h 169"/>
                  <a:gd name="T6" fmla="*/ 160 w 162"/>
                  <a:gd name="T7" fmla="*/ 52 h 169"/>
                  <a:gd name="T8" fmla="*/ 159 w 162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69">
                    <a:moveTo>
                      <a:pt x="159" y="0"/>
                    </a:moveTo>
                    <a:cubicBezTo>
                      <a:pt x="2" y="114"/>
                      <a:pt x="2" y="114"/>
                      <a:pt x="2" y="114"/>
                    </a:cubicBezTo>
                    <a:cubicBezTo>
                      <a:pt x="1" y="132"/>
                      <a:pt x="1" y="151"/>
                      <a:pt x="0" y="169"/>
                    </a:cubicBezTo>
                    <a:cubicBezTo>
                      <a:pt x="160" y="52"/>
                      <a:pt x="160" y="52"/>
                      <a:pt x="160" y="52"/>
                    </a:cubicBezTo>
                    <a:cubicBezTo>
                      <a:pt x="162" y="34"/>
                      <a:pt x="160" y="17"/>
                      <a:pt x="159" y="0"/>
                    </a:cubicBezTo>
                    <a:close/>
                  </a:path>
                </a:pathLst>
              </a:custGeom>
              <a:solidFill>
                <a:srgbClr val="EBA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690"/>
              <p:cNvSpPr>
                <a:spLocks noEditPoints="1"/>
              </p:cNvSpPr>
              <p:nvPr/>
            </p:nvSpPr>
            <p:spPr bwMode="auto">
              <a:xfrm>
                <a:off x="6413" y="1928"/>
                <a:ext cx="414" cy="459"/>
              </a:xfrm>
              <a:custGeom>
                <a:avLst/>
                <a:gdLst>
                  <a:gd name="T0" fmla="*/ 0 w 175"/>
                  <a:gd name="T1" fmla="*/ 194 h 194"/>
                  <a:gd name="T2" fmla="*/ 3 w 175"/>
                  <a:gd name="T3" fmla="*/ 123 h 194"/>
                  <a:gd name="T4" fmla="*/ 172 w 175"/>
                  <a:gd name="T5" fmla="*/ 0 h 194"/>
                  <a:gd name="T6" fmla="*/ 173 w 175"/>
                  <a:gd name="T7" fmla="*/ 11 h 194"/>
                  <a:gd name="T8" fmla="*/ 173 w 175"/>
                  <a:gd name="T9" fmla="*/ 26 h 194"/>
                  <a:gd name="T10" fmla="*/ 174 w 175"/>
                  <a:gd name="T11" fmla="*/ 65 h 194"/>
                  <a:gd name="T12" fmla="*/ 174 w 175"/>
                  <a:gd name="T13" fmla="*/ 68 h 194"/>
                  <a:gd name="T14" fmla="*/ 0 w 175"/>
                  <a:gd name="T15" fmla="*/ 194 h 194"/>
                  <a:gd name="T16" fmla="*/ 15 w 175"/>
                  <a:gd name="T17" fmla="*/ 130 h 194"/>
                  <a:gd name="T18" fmla="*/ 14 w 175"/>
                  <a:gd name="T19" fmla="*/ 168 h 194"/>
                  <a:gd name="T20" fmla="*/ 161 w 175"/>
                  <a:gd name="T21" fmla="*/ 61 h 194"/>
                  <a:gd name="T22" fmla="*/ 161 w 175"/>
                  <a:gd name="T23" fmla="*/ 26 h 194"/>
                  <a:gd name="T24" fmla="*/ 160 w 175"/>
                  <a:gd name="T25" fmla="*/ 24 h 194"/>
                  <a:gd name="T26" fmla="*/ 15 w 175"/>
                  <a:gd name="T27" fmla="*/ 13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5" h="194">
                    <a:moveTo>
                      <a:pt x="0" y="194"/>
                    </a:moveTo>
                    <a:cubicBezTo>
                      <a:pt x="3" y="123"/>
                      <a:pt x="3" y="123"/>
                      <a:pt x="3" y="123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6"/>
                      <a:pt x="173" y="21"/>
                      <a:pt x="173" y="26"/>
                    </a:cubicBezTo>
                    <a:cubicBezTo>
                      <a:pt x="174" y="38"/>
                      <a:pt x="175" y="51"/>
                      <a:pt x="174" y="65"/>
                    </a:cubicBezTo>
                    <a:cubicBezTo>
                      <a:pt x="174" y="68"/>
                      <a:pt x="174" y="68"/>
                      <a:pt x="174" y="68"/>
                    </a:cubicBezTo>
                    <a:lnTo>
                      <a:pt x="0" y="194"/>
                    </a:lnTo>
                    <a:close/>
                    <a:moveTo>
                      <a:pt x="15" y="130"/>
                    </a:moveTo>
                    <a:cubicBezTo>
                      <a:pt x="14" y="168"/>
                      <a:pt x="14" y="168"/>
                      <a:pt x="14" y="168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2" y="49"/>
                      <a:pt x="161" y="38"/>
                      <a:pt x="161" y="26"/>
                    </a:cubicBezTo>
                    <a:cubicBezTo>
                      <a:pt x="160" y="26"/>
                      <a:pt x="160" y="25"/>
                      <a:pt x="160" y="24"/>
                    </a:cubicBezTo>
                    <a:lnTo>
                      <a:pt x="15" y="13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691"/>
              <p:cNvSpPr>
                <a:spLocks/>
              </p:cNvSpPr>
              <p:nvPr/>
            </p:nvSpPr>
            <p:spPr bwMode="auto">
              <a:xfrm>
                <a:off x="6430" y="1961"/>
                <a:ext cx="383" cy="386"/>
              </a:xfrm>
              <a:custGeom>
                <a:avLst/>
                <a:gdLst>
                  <a:gd name="T0" fmla="*/ 2 w 162"/>
                  <a:gd name="T1" fmla="*/ 53 h 163"/>
                  <a:gd name="T2" fmla="*/ 160 w 162"/>
                  <a:gd name="T3" fmla="*/ 163 h 163"/>
                  <a:gd name="T4" fmla="*/ 161 w 162"/>
                  <a:gd name="T5" fmla="*/ 112 h 163"/>
                  <a:gd name="T6" fmla="*/ 0 w 162"/>
                  <a:gd name="T7" fmla="*/ 0 h 163"/>
                  <a:gd name="T8" fmla="*/ 2 w 162"/>
                  <a:gd name="T9" fmla="*/ 5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63">
                    <a:moveTo>
                      <a:pt x="2" y="53"/>
                    </a:moveTo>
                    <a:cubicBezTo>
                      <a:pt x="160" y="163"/>
                      <a:pt x="160" y="163"/>
                      <a:pt x="160" y="163"/>
                    </a:cubicBezTo>
                    <a:cubicBezTo>
                      <a:pt x="161" y="146"/>
                      <a:pt x="162" y="129"/>
                      <a:pt x="161" y="11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53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692"/>
              <p:cNvSpPr>
                <a:spLocks noEditPoints="1"/>
              </p:cNvSpPr>
              <p:nvPr/>
            </p:nvSpPr>
            <p:spPr bwMode="auto">
              <a:xfrm>
                <a:off x="6416" y="1933"/>
                <a:ext cx="411" cy="442"/>
              </a:xfrm>
              <a:custGeom>
                <a:avLst/>
                <a:gdLst>
                  <a:gd name="T0" fmla="*/ 172 w 174"/>
                  <a:gd name="T1" fmla="*/ 187 h 187"/>
                  <a:gd name="T2" fmla="*/ 2 w 174"/>
                  <a:gd name="T3" fmla="*/ 68 h 187"/>
                  <a:gd name="T4" fmla="*/ 0 w 174"/>
                  <a:gd name="T5" fmla="*/ 0 h 187"/>
                  <a:gd name="T6" fmla="*/ 174 w 174"/>
                  <a:gd name="T7" fmla="*/ 121 h 187"/>
                  <a:gd name="T8" fmla="*/ 174 w 174"/>
                  <a:gd name="T9" fmla="*/ 124 h 187"/>
                  <a:gd name="T10" fmla="*/ 173 w 174"/>
                  <a:gd name="T11" fmla="*/ 165 h 187"/>
                  <a:gd name="T12" fmla="*/ 172 w 174"/>
                  <a:gd name="T13" fmla="*/ 187 h 187"/>
                  <a:gd name="T14" fmla="*/ 15 w 174"/>
                  <a:gd name="T15" fmla="*/ 61 h 187"/>
                  <a:gd name="T16" fmla="*/ 160 w 174"/>
                  <a:gd name="T17" fmla="*/ 163 h 187"/>
                  <a:gd name="T18" fmla="*/ 161 w 174"/>
                  <a:gd name="T19" fmla="*/ 127 h 187"/>
                  <a:gd name="T20" fmla="*/ 13 w 174"/>
                  <a:gd name="T21" fmla="*/ 25 h 187"/>
                  <a:gd name="T22" fmla="*/ 15 w 174"/>
                  <a:gd name="T23" fmla="*/ 6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4" h="187">
                    <a:moveTo>
                      <a:pt x="172" y="187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4" y="121"/>
                      <a:pt x="174" y="121"/>
                      <a:pt x="174" y="121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74" y="138"/>
                      <a:pt x="173" y="152"/>
                      <a:pt x="173" y="165"/>
                    </a:cubicBezTo>
                    <a:lnTo>
                      <a:pt x="172" y="187"/>
                    </a:lnTo>
                    <a:close/>
                    <a:moveTo>
                      <a:pt x="15" y="61"/>
                    </a:moveTo>
                    <a:cubicBezTo>
                      <a:pt x="160" y="163"/>
                      <a:pt x="160" y="163"/>
                      <a:pt x="160" y="163"/>
                    </a:cubicBezTo>
                    <a:cubicBezTo>
                      <a:pt x="161" y="151"/>
                      <a:pt x="161" y="140"/>
                      <a:pt x="161" y="127"/>
                    </a:cubicBezTo>
                    <a:cubicBezTo>
                      <a:pt x="13" y="25"/>
                      <a:pt x="13" y="25"/>
                      <a:pt x="13" y="25"/>
                    </a:cubicBezTo>
                    <a:lnTo>
                      <a:pt x="15" y="61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693"/>
              <p:cNvSpPr>
                <a:spLocks/>
              </p:cNvSpPr>
              <p:nvPr/>
            </p:nvSpPr>
            <p:spPr bwMode="auto">
              <a:xfrm>
                <a:off x="6430" y="1957"/>
                <a:ext cx="383" cy="399"/>
              </a:xfrm>
              <a:custGeom>
                <a:avLst/>
                <a:gdLst>
                  <a:gd name="T0" fmla="*/ 159 w 162"/>
                  <a:gd name="T1" fmla="*/ 0 h 169"/>
                  <a:gd name="T2" fmla="*/ 2 w 162"/>
                  <a:gd name="T3" fmla="*/ 114 h 169"/>
                  <a:gd name="T4" fmla="*/ 0 w 162"/>
                  <a:gd name="T5" fmla="*/ 169 h 169"/>
                  <a:gd name="T6" fmla="*/ 160 w 162"/>
                  <a:gd name="T7" fmla="*/ 52 h 169"/>
                  <a:gd name="T8" fmla="*/ 159 w 162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69">
                    <a:moveTo>
                      <a:pt x="159" y="0"/>
                    </a:moveTo>
                    <a:cubicBezTo>
                      <a:pt x="2" y="114"/>
                      <a:pt x="2" y="114"/>
                      <a:pt x="2" y="114"/>
                    </a:cubicBezTo>
                    <a:cubicBezTo>
                      <a:pt x="1" y="132"/>
                      <a:pt x="1" y="151"/>
                      <a:pt x="0" y="169"/>
                    </a:cubicBezTo>
                    <a:cubicBezTo>
                      <a:pt x="160" y="52"/>
                      <a:pt x="160" y="52"/>
                      <a:pt x="160" y="52"/>
                    </a:cubicBezTo>
                    <a:cubicBezTo>
                      <a:pt x="162" y="34"/>
                      <a:pt x="160" y="17"/>
                      <a:pt x="159" y="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694"/>
              <p:cNvSpPr>
                <a:spLocks noEditPoints="1"/>
              </p:cNvSpPr>
              <p:nvPr/>
            </p:nvSpPr>
            <p:spPr bwMode="auto">
              <a:xfrm>
                <a:off x="6413" y="1928"/>
                <a:ext cx="414" cy="459"/>
              </a:xfrm>
              <a:custGeom>
                <a:avLst/>
                <a:gdLst>
                  <a:gd name="T0" fmla="*/ 0 w 175"/>
                  <a:gd name="T1" fmla="*/ 194 h 194"/>
                  <a:gd name="T2" fmla="*/ 3 w 175"/>
                  <a:gd name="T3" fmla="*/ 123 h 194"/>
                  <a:gd name="T4" fmla="*/ 172 w 175"/>
                  <a:gd name="T5" fmla="*/ 0 h 194"/>
                  <a:gd name="T6" fmla="*/ 173 w 175"/>
                  <a:gd name="T7" fmla="*/ 11 h 194"/>
                  <a:gd name="T8" fmla="*/ 173 w 175"/>
                  <a:gd name="T9" fmla="*/ 26 h 194"/>
                  <a:gd name="T10" fmla="*/ 174 w 175"/>
                  <a:gd name="T11" fmla="*/ 65 h 194"/>
                  <a:gd name="T12" fmla="*/ 174 w 175"/>
                  <a:gd name="T13" fmla="*/ 68 h 194"/>
                  <a:gd name="T14" fmla="*/ 0 w 175"/>
                  <a:gd name="T15" fmla="*/ 194 h 194"/>
                  <a:gd name="T16" fmla="*/ 15 w 175"/>
                  <a:gd name="T17" fmla="*/ 130 h 194"/>
                  <a:gd name="T18" fmla="*/ 14 w 175"/>
                  <a:gd name="T19" fmla="*/ 168 h 194"/>
                  <a:gd name="T20" fmla="*/ 161 w 175"/>
                  <a:gd name="T21" fmla="*/ 61 h 194"/>
                  <a:gd name="T22" fmla="*/ 161 w 175"/>
                  <a:gd name="T23" fmla="*/ 26 h 194"/>
                  <a:gd name="T24" fmla="*/ 160 w 175"/>
                  <a:gd name="T25" fmla="*/ 24 h 194"/>
                  <a:gd name="T26" fmla="*/ 15 w 175"/>
                  <a:gd name="T27" fmla="*/ 13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5" h="194">
                    <a:moveTo>
                      <a:pt x="0" y="194"/>
                    </a:moveTo>
                    <a:cubicBezTo>
                      <a:pt x="3" y="123"/>
                      <a:pt x="3" y="123"/>
                      <a:pt x="3" y="123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3" y="16"/>
                      <a:pt x="173" y="21"/>
                      <a:pt x="173" y="26"/>
                    </a:cubicBezTo>
                    <a:cubicBezTo>
                      <a:pt x="174" y="38"/>
                      <a:pt x="175" y="51"/>
                      <a:pt x="174" y="65"/>
                    </a:cubicBezTo>
                    <a:cubicBezTo>
                      <a:pt x="174" y="68"/>
                      <a:pt x="174" y="68"/>
                      <a:pt x="174" y="68"/>
                    </a:cubicBezTo>
                    <a:lnTo>
                      <a:pt x="0" y="194"/>
                    </a:lnTo>
                    <a:close/>
                    <a:moveTo>
                      <a:pt x="15" y="130"/>
                    </a:moveTo>
                    <a:cubicBezTo>
                      <a:pt x="14" y="168"/>
                      <a:pt x="14" y="168"/>
                      <a:pt x="14" y="168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62" y="49"/>
                      <a:pt x="161" y="38"/>
                      <a:pt x="161" y="26"/>
                    </a:cubicBezTo>
                    <a:cubicBezTo>
                      <a:pt x="160" y="26"/>
                      <a:pt x="160" y="25"/>
                      <a:pt x="160" y="24"/>
                    </a:cubicBezTo>
                    <a:lnTo>
                      <a:pt x="15" y="13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695"/>
              <p:cNvSpPr>
                <a:spLocks/>
              </p:cNvSpPr>
              <p:nvPr/>
            </p:nvSpPr>
            <p:spPr bwMode="auto">
              <a:xfrm>
                <a:off x="-1055" y="1961"/>
                <a:ext cx="381" cy="386"/>
              </a:xfrm>
              <a:custGeom>
                <a:avLst/>
                <a:gdLst>
                  <a:gd name="T0" fmla="*/ 159 w 161"/>
                  <a:gd name="T1" fmla="*/ 53 h 163"/>
                  <a:gd name="T2" fmla="*/ 2 w 161"/>
                  <a:gd name="T3" fmla="*/ 163 h 163"/>
                  <a:gd name="T4" fmla="*/ 0 w 161"/>
                  <a:gd name="T5" fmla="*/ 112 h 163"/>
                  <a:gd name="T6" fmla="*/ 161 w 161"/>
                  <a:gd name="T7" fmla="*/ 0 h 163"/>
                  <a:gd name="T8" fmla="*/ 159 w 161"/>
                  <a:gd name="T9" fmla="*/ 5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3">
                    <a:moveTo>
                      <a:pt x="159" y="53"/>
                    </a:moveTo>
                    <a:cubicBezTo>
                      <a:pt x="2" y="163"/>
                      <a:pt x="2" y="163"/>
                      <a:pt x="2" y="163"/>
                    </a:cubicBezTo>
                    <a:cubicBezTo>
                      <a:pt x="1" y="146"/>
                      <a:pt x="0" y="129"/>
                      <a:pt x="0" y="112"/>
                    </a:cubicBezTo>
                    <a:cubicBezTo>
                      <a:pt x="161" y="0"/>
                      <a:pt x="161" y="0"/>
                      <a:pt x="161" y="0"/>
                    </a:cubicBezTo>
                    <a:lnTo>
                      <a:pt x="159" y="53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696"/>
              <p:cNvSpPr>
                <a:spLocks noEditPoints="1"/>
              </p:cNvSpPr>
              <p:nvPr/>
            </p:nvSpPr>
            <p:spPr bwMode="auto">
              <a:xfrm>
                <a:off x="-1069" y="1933"/>
                <a:ext cx="411" cy="442"/>
              </a:xfrm>
              <a:custGeom>
                <a:avLst/>
                <a:gdLst>
                  <a:gd name="T0" fmla="*/ 2 w 174"/>
                  <a:gd name="T1" fmla="*/ 187 h 187"/>
                  <a:gd name="T2" fmla="*/ 2 w 174"/>
                  <a:gd name="T3" fmla="*/ 175 h 187"/>
                  <a:gd name="T4" fmla="*/ 1 w 174"/>
                  <a:gd name="T5" fmla="*/ 165 h 187"/>
                  <a:gd name="T6" fmla="*/ 0 w 174"/>
                  <a:gd name="T7" fmla="*/ 124 h 187"/>
                  <a:gd name="T8" fmla="*/ 0 w 174"/>
                  <a:gd name="T9" fmla="*/ 121 h 187"/>
                  <a:gd name="T10" fmla="*/ 174 w 174"/>
                  <a:gd name="T11" fmla="*/ 0 h 187"/>
                  <a:gd name="T12" fmla="*/ 172 w 174"/>
                  <a:gd name="T13" fmla="*/ 68 h 187"/>
                  <a:gd name="T14" fmla="*/ 2 w 174"/>
                  <a:gd name="T15" fmla="*/ 187 h 187"/>
                  <a:gd name="T16" fmla="*/ 13 w 174"/>
                  <a:gd name="T17" fmla="*/ 127 h 187"/>
                  <a:gd name="T18" fmla="*/ 14 w 174"/>
                  <a:gd name="T19" fmla="*/ 163 h 187"/>
                  <a:gd name="T20" fmla="*/ 159 w 174"/>
                  <a:gd name="T21" fmla="*/ 61 h 187"/>
                  <a:gd name="T22" fmla="*/ 160 w 174"/>
                  <a:gd name="T23" fmla="*/ 25 h 187"/>
                  <a:gd name="T24" fmla="*/ 13 w 174"/>
                  <a:gd name="T25" fmla="*/ 12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4" h="187">
                    <a:moveTo>
                      <a:pt x="2" y="187"/>
                    </a:moveTo>
                    <a:cubicBezTo>
                      <a:pt x="2" y="175"/>
                      <a:pt x="2" y="175"/>
                      <a:pt x="2" y="175"/>
                    </a:cubicBezTo>
                    <a:cubicBezTo>
                      <a:pt x="1" y="172"/>
                      <a:pt x="1" y="169"/>
                      <a:pt x="1" y="165"/>
                    </a:cubicBezTo>
                    <a:cubicBezTo>
                      <a:pt x="0" y="152"/>
                      <a:pt x="0" y="138"/>
                      <a:pt x="0" y="124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2" y="68"/>
                      <a:pt x="172" y="68"/>
                      <a:pt x="172" y="68"/>
                    </a:cubicBezTo>
                    <a:lnTo>
                      <a:pt x="2" y="187"/>
                    </a:lnTo>
                    <a:close/>
                    <a:moveTo>
                      <a:pt x="13" y="127"/>
                    </a:moveTo>
                    <a:cubicBezTo>
                      <a:pt x="13" y="140"/>
                      <a:pt x="13" y="151"/>
                      <a:pt x="14" y="163"/>
                    </a:cubicBezTo>
                    <a:cubicBezTo>
                      <a:pt x="159" y="61"/>
                      <a:pt x="159" y="61"/>
                      <a:pt x="159" y="61"/>
                    </a:cubicBezTo>
                    <a:cubicBezTo>
                      <a:pt x="160" y="25"/>
                      <a:pt x="160" y="25"/>
                      <a:pt x="160" y="25"/>
                    </a:cubicBezTo>
                    <a:lnTo>
                      <a:pt x="13" y="127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697"/>
              <p:cNvSpPr>
                <a:spLocks/>
              </p:cNvSpPr>
              <p:nvPr/>
            </p:nvSpPr>
            <p:spPr bwMode="auto">
              <a:xfrm>
                <a:off x="-1055" y="1957"/>
                <a:ext cx="381" cy="399"/>
              </a:xfrm>
              <a:custGeom>
                <a:avLst/>
                <a:gdLst>
                  <a:gd name="T0" fmla="*/ 3 w 161"/>
                  <a:gd name="T1" fmla="*/ 0 h 169"/>
                  <a:gd name="T2" fmla="*/ 160 w 161"/>
                  <a:gd name="T3" fmla="*/ 114 h 169"/>
                  <a:gd name="T4" fmla="*/ 161 w 161"/>
                  <a:gd name="T5" fmla="*/ 169 h 169"/>
                  <a:gd name="T6" fmla="*/ 1 w 161"/>
                  <a:gd name="T7" fmla="*/ 52 h 169"/>
                  <a:gd name="T8" fmla="*/ 3 w 161"/>
                  <a:gd name="T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169">
                    <a:moveTo>
                      <a:pt x="3" y="0"/>
                    </a:moveTo>
                    <a:cubicBezTo>
                      <a:pt x="160" y="114"/>
                      <a:pt x="160" y="114"/>
                      <a:pt x="160" y="114"/>
                    </a:cubicBezTo>
                    <a:cubicBezTo>
                      <a:pt x="160" y="132"/>
                      <a:pt x="161" y="151"/>
                      <a:pt x="161" y="169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0" y="34"/>
                      <a:pt x="2" y="17"/>
                      <a:pt x="3" y="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698"/>
              <p:cNvSpPr>
                <a:spLocks noEditPoints="1"/>
              </p:cNvSpPr>
              <p:nvPr/>
            </p:nvSpPr>
            <p:spPr bwMode="auto">
              <a:xfrm>
                <a:off x="-1069" y="1928"/>
                <a:ext cx="411" cy="459"/>
              </a:xfrm>
              <a:custGeom>
                <a:avLst/>
                <a:gdLst>
                  <a:gd name="T0" fmla="*/ 174 w 174"/>
                  <a:gd name="T1" fmla="*/ 194 h 194"/>
                  <a:gd name="T2" fmla="*/ 1 w 174"/>
                  <a:gd name="T3" fmla="*/ 68 h 194"/>
                  <a:gd name="T4" fmla="*/ 1 w 174"/>
                  <a:gd name="T5" fmla="*/ 65 h 194"/>
                  <a:gd name="T6" fmla="*/ 1 w 174"/>
                  <a:gd name="T7" fmla="*/ 25 h 194"/>
                  <a:gd name="T8" fmla="*/ 2 w 174"/>
                  <a:gd name="T9" fmla="*/ 11 h 194"/>
                  <a:gd name="T10" fmla="*/ 3 w 174"/>
                  <a:gd name="T11" fmla="*/ 0 h 194"/>
                  <a:gd name="T12" fmla="*/ 172 w 174"/>
                  <a:gd name="T13" fmla="*/ 123 h 194"/>
                  <a:gd name="T14" fmla="*/ 172 w 174"/>
                  <a:gd name="T15" fmla="*/ 126 h 194"/>
                  <a:gd name="T16" fmla="*/ 174 w 174"/>
                  <a:gd name="T17" fmla="*/ 181 h 194"/>
                  <a:gd name="T18" fmla="*/ 174 w 174"/>
                  <a:gd name="T19" fmla="*/ 194 h 194"/>
                  <a:gd name="T20" fmla="*/ 13 w 174"/>
                  <a:gd name="T21" fmla="*/ 61 h 194"/>
                  <a:gd name="T22" fmla="*/ 161 w 174"/>
                  <a:gd name="T23" fmla="*/ 168 h 194"/>
                  <a:gd name="T24" fmla="*/ 159 w 174"/>
                  <a:gd name="T25" fmla="*/ 130 h 194"/>
                  <a:gd name="T26" fmla="*/ 14 w 174"/>
                  <a:gd name="T27" fmla="*/ 24 h 194"/>
                  <a:gd name="T28" fmla="*/ 14 w 174"/>
                  <a:gd name="T29" fmla="*/ 26 h 194"/>
                  <a:gd name="T30" fmla="*/ 13 w 174"/>
                  <a:gd name="T31" fmla="*/ 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94">
                    <a:moveTo>
                      <a:pt x="174" y="194"/>
                    </a:moveTo>
                    <a:cubicBezTo>
                      <a:pt x="1" y="68"/>
                      <a:pt x="1" y="68"/>
                      <a:pt x="1" y="68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0" y="51"/>
                      <a:pt x="1" y="38"/>
                      <a:pt x="1" y="25"/>
                    </a:cubicBezTo>
                    <a:cubicBezTo>
                      <a:pt x="2" y="21"/>
                      <a:pt x="2" y="16"/>
                      <a:pt x="2" y="1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72" y="123"/>
                      <a:pt x="172" y="123"/>
                      <a:pt x="172" y="123"/>
                    </a:cubicBezTo>
                    <a:cubicBezTo>
                      <a:pt x="172" y="126"/>
                      <a:pt x="172" y="126"/>
                      <a:pt x="172" y="126"/>
                    </a:cubicBezTo>
                    <a:cubicBezTo>
                      <a:pt x="173" y="144"/>
                      <a:pt x="173" y="163"/>
                      <a:pt x="174" y="181"/>
                    </a:cubicBezTo>
                    <a:lnTo>
                      <a:pt x="174" y="194"/>
                    </a:lnTo>
                    <a:close/>
                    <a:moveTo>
                      <a:pt x="13" y="61"/>
                    </a:moveTo>
                    <a:cubicBezTo>
                      <a:pt x="161" y="168"/>
                      <a:pt x="161" y="168"/>
                      <a:pt x="161" y="168"/>
                    </a:cubicBezTo>
                    <a:cubicBezTo>
                      <a:pt x="160" y="155"/>
                      <a:pt x="160" y="142"/>
                      <a:pt x="159" y="13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5"/>
                      <a:pt x="14" y="25"/>
                      <a:pt x="14" y="26"/>
                    </a:cubicBezTo>
                    <a:cubicBezTo>
                      <a:pt x="13" y="38"/>
                      <a:pt x="13" y="49"/>
                      <a:pt x="13" y="6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699"/>
              <p:cNvSpPr>
                <a:spLocks/>
              </p:cNvSpPr>
              <p:nvPr/>
            </p:nvSpPr>
            <p:spPr bwMode="auto">
              <a:xfrm>
                <a:off x="6087" y="618"/>
                <a:ext cx="494" cy="211"/>
              </a:xfrm>
              <a:custGeom>
                <a:avLst/>
                <a:gdLst>
                  <a:gd name="T0" fmla="*/ 21 w 209"/>
                  <a:gd name="T1" fmla="*/ 47 h 89"/>
                  <a:gd name="T2" fmla="*/ 209 w 209"/>
                  <a:gd name="T3" fmla="*/ 89 h 89"/>
                  <a:gd name="T4" fmla="*/ 191 w 209"/>
                  <a:gd name="T5" fmla="*/ 42 h 89"/>
                  <a:gd name="T6" fmla="*/ 0 w 209"/>
                  <a:gd name="T7" fmla="*/ 0 h 89"/>
                  <a:gd name="T8" fmla="*/ 21 w 209"/>
                  <a:gd name="T9" fmla="*/ 4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89">
                    <a:moveTo>
                      <a:pt x="21" y="47"/>
                    </a:moveTo>
                    <a:cubicBezTo>
                      <a:pt x="209" y="89"/>
                      <a:pt x="209" y="89"/>
                      <a:pt x="209" y="89"/>
                    </a:cubicBezTo>
                    <a:cubicBezTo>
                      <a:pt x="203" y="73"/>
                      <a:pt x="198" y="57"/>
                      <a:pt x="191" y="4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1" y="47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700"/>
              <p:cNvSpPr>
                <a:spLocks noEditPoints="1"/>
              </p:cNvSpPr>
              <p:nvPr/>
            </p:nvSpPr>
            <p:spPr bwMode="auto">
              <a:xfrm>
                <a:off x="6059" y="597"/>
                <a:ext cx="546" cy="253"/>
              </a:xfrm>
              <a:custGeom>
                <a:avLst/>
                <a:gdLst>
                  <a:gd name="T0" fmla="*/ 231 w 231"/>
                  <a:gd name="T1" fmla="*/ 107 h 107"/>
                  <a:gd name="T2" fmla="*/ 29 w 231"/>
                  <a:gd name="T3" fmla="*/ 62 h 107"/>
                  <a:gd name="T4" fmla="*/ 0 w 231"/>
                  <a:gd name="T5" fmla="*/ 0 h 107"/>
                  <a:gd name="T6" fmla="*/ 208 w 231"/>
                  <a:gd name="T7" fmla="*/ 45 h 107"/>
                  <a:gd name="T8" fmla="*/ 209 w 231"/>
                  <a:gd name="T9" fmla="*/ 48 h 107"/>
                  <a:gd name="T10" fmla="*/ 224 w 231"/>
                  <a:gd name="T11" fmla="*/ 87 h 107"/>
                  <a:gd name="T12" fmla="*/ 227 w 231"/>
                  <a:gd name="T13" fmla="*/ 96 h 107"/>
                  <a:gd name="T14" fmla="*/ 231 w 231"/>
                  <a:gd name="T15" fmla="*/ 107 h 107"/>
                  <a:gd name="T16" fmla="*/ 38 w 231"/>
                  <a:gd name="T17" fmla="*/ 51 h 107"/>
                  <a:gd name="T18" fmla="*/ 211 w 231"/>
                  <a:gd name="T19" fmla="*/ 89 h 107"/>
                  <a:gd name="T20" fmla="*/ 199 w 231"/>
                  <a:gd name="T21" fmla="*/ 56 h 107"/>
                  <a:gd name="T22" fmla="*/ 23 w 231"/>
                  <a:gd name="T23" fmla="*/ 18 h 107"/>
                  <a:gd name="T24" fmla="*/ 38 w 231"/>
                  <a:gd name="T25" fmla="*/ 5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1" h="107">
                    <a:moveTo>
                      <a:pt x="231" y="107"/>
                    </a:moveTo>
                    <a:cubicBezTo>
                      <a:pt x="29" y="62"/>
                      <a:pt x="29" y="62"/>
                      <a:pt x="29" y="6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8" y="45"/>
                      <a:pt x="208" y="45"/>
                      <a:pt x="208" y="45"/>
                    </a:cubicBezTo>
                    <a:cubicBezTo>
                      <a:pt x="209" y="48"/>
                      <a:pt x="209" y="48"/>
                      <a:pt x="209" y="48"/>
                    </a:cubicBezTo>
                    <a:cubicBezTo>
                      <a:pt x="215" y="61"/>
                      <a:pt x="219" y="74"/>
                      <a:pt x="224" y="87"/>
                    </a:cubicBezTo>
                    <a:cubicBezTo>
                      <a:pt x="225" y="90"/>
                      <a:pt x="226" y="93"/>
                      <a:pt x="227" y="96"/>
                    </a:cubicBezTo>
                    <a:lnTo>
                      <a:pt x="231" y="107"/>
                    </a:lnTo>
                    <a:close/>
                    <a:moveTo>
                      <a:pt x="38" y="51"/>
                    </a:moveTo>
                    <a:cubicBezTo>
                      <a:pt x="211" y="89"/>
                      <a:pt x="211" y="89"/>
                      <a:pt x="211" y="89"/>
                    </a:cubicBezTo>
                    <a:cubicBezTo>
                      <a:pt x="207" y="78"/>
                      <a:pt x="203" y="67"/>
                      <a:pt x="199" y="56"/>
                    </a:cubicBezTo>
                    <a:cubicBezTo>
                      <a:pt x="23" y="18"/>
                      <a:pt x="23" y="18"/>
                      <a:pt x="23" y="18"/>
                    </a:cubicBezTo>
                    <a:lnTo>
                      <a:pt x="38" y="51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701"/>
              <p:cNvSpPr>
                <a:spLocks/>
              </p:cNvSpPr>
              <p:nvPr/>
            </p:nvSpPr>
            <p:spPr bwMode="auto">
              <a:xfrm>
                <a:off x="6191" y="469"/>
                <a:ext cx="291" cy="513"/>
              </a:xfrm>
              <a:custGeom>
                <a:avLst/>
                <a:gdLst>
                  <a:gd name="T0" fmla="*/ 101 w 123"/>
                  <a:gd name="T1" fmla="*/ 0 h 217"/>
                  <a:gd name="T2" fmla="*/ 0 w 123"/>
                  <a:gd name="T3" fmla="*/ 166 h 217"/>
                  <a:gd name="T4" fmla="*/ 19 w 123"/>
                  <a:gd name="T5" fmla="*/ 217 h 217"/>
                  <a:gd name="T6" fmla="*/ 123 w 123"/>
                  <a:gd name="T7" fmla="*/ 48 h 217"/>
                  <a:gd name="T8" fmla="*/ 101 w 123"/>
                  <a:gd name="T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17">
                    <a:moveTo>
                      <a:pt x="101" y="0"/>
                    </a:moveTo>
                    <a:cubicBezTo>
                      <a:pt x="0" y="166"/>
                      <a:pt x="0" y="166"/>
                      <a:pt x="0" y="166"/>
                    </a:cubicBezTo>
                    <a:cubicBezTo>
                      <a:pt x="6" y="183"/>
                      <a:pt x="13" y="200"/>
                      <a:pt x="19" y="217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17" y="31"/>
                      <a:pt x="109" y="16"/>
                      <a:pt x="101" y="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702"/>
              <p:cNvSpPr>
                <a:spLocks noEditPoints="1"/>
              </p:cNvSpPr>
              <p:nvPr/>
            </p:nvSpPr>
            <p:spPr bwMode="auto">
              <a:xfrm>
                <a:off x="6174" y="436"/>
                <a:ext cx="324" cy="582"/>
              </a:xfrm>
              <a:custGeom>
                <a:avLst/>
                <a:gdLst>
                  <a:gd name="T0" fmla="*/ 25 w 137"/>
                  <a:gd name="T1" fmla="*/ 246 h 246"/>
                  <a:gd name="T2" fmla="*/ 20 w 137"/>
                  <a:gd name="T3" fmla="*/ 233 h 246"/>
                  <a:gd name="T4" fmla="*/ 1 w 137"/>
                  <a:gd name="T5" fmla="*/ 182 h 246"/>
                  <a:gd name="T6" fmla="*/ 0 w 137"/>
                  <a:gd name="T7" fmla="*/ 179 h 246"/>
                  <a:gd name="T8" fmla="*/ 109 w 137"/>
                  <a:gd name="T9" fmla="*/ 0 h 246"/>
                  <a:gd name="T10" fmla="*/ 114 w 137"/>
                  <a:gd name="T11" fmla="*/ 11 h 246"/>
                  <a:gd name="T12" fmla="*/ 120 w 137"/>
                  <a:gd name="T13" fmla="*/ 24 h 246"/>
                  <a:gd name="T14" fmla="*/ 136 w 137"/>
                  <a:gd name="T15" fmla="*/ 60 h 246"/>
                  <a:gd name="T16" fmla="*/ 137 w 137"/>
                  <a:gd name="T17" fmla="*/ 63 h 246"/>
                  <a:gd name="T18" fmla="*/ 25 w 137"/>
                  <a:gd name="T19" fmla="*/ 246 h 246"/>
                  <a:gd name="T20" fmla="*/ 14 w 137"/>
                  <a:gd name="T21" fmla="*/ 180 h 246"/>
                  <a:gd name="T22" fmla="*/ 28 w 137"/>
                  <a:gd name="T23" fmla="*/ 217 h 246"/>
                  <a:gd name="T24" fmla="*/ 123 w 137"/>
                  <a:gd name="T25" fmla="*/ 61 h 246"/>
                  <a:gd name="T26" fmla="*/ 109 w 137"/>
                  <a:gd name="T27" fmla="*/ 30 h 246"/>
                  <a:gd name="T28" fmla="*/ 108 w 137"/>
                  <a:gd name="T29" fmla="*/ 27 h 246"/>
                  <a:gd name="T30" fmla="*/ 14 w 137"/>
                  <a:gd name="T31" fmla="*/ 18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7" h="246">
                    <a:moveTo>
                      <a:pt x="25" y="246"/>
                    </a:moveTo>
                    <a:cubicBezTo>
                      <a:pt x="20" y="233"/>
                      <a:pt x="20" y="233"/>
                      <a:pt x="20" y="233"/>
                    </a:cubicBezTo>
                    <a:cubicBezTo>
                      <a:pt x="14" y="216"/>
                      <a:pt x="7" y="199"/>
                      <a:pt x="1" y="18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6" y="15"/>
                      <a:pt x="118" y="20"/>
                      <a:pt x="120" y="24"/>
                    </a:cubicBezTo>
                    <a:cubicBezTo>
                      <a:pt x="126" y="35"/>
                      <a:pt x="131" y="47"/>
                      <a:pt x="136" y="60"/>
                    </a:cubicBezTo>
                    <a:cubicBezTo>
                      <a:pt x="137" y="63"/>
                      <a:pt x="137" y="63"/>
                      <a:pt x="137" y="63"/>
                    </a:cubicBezTo>
                    <a:lnTo>
                      <a:pt x="25" y="246"/>
                    </a:lnTo>
                    <a:close/>
                    <a:moveTo>
                      <a:pt x="14" y="180"/>
                    </a:moveTo>
                    <a:cubicBezTo>
                      <a:pt x="19" y="192"/>
                      <a:pt x="23" y="204"/>
                      <a:pt x="28" y="217"/>
                    </a:cubicBezTo>
                    <a:cubicBezTo>
                      <a:pt x="123" y="61"/>
                      <a:pt x="123" y="61"/>
                      <a:pt x="123" y="61"/>
                    </a:cubicBezTo>
                    <a:cubicBezTo>
                      <a:pt x="119" y="50"/>
                      <a:pt x="114" y="40"/>
                      <a:pt x="109" y="30"/>
                    </a:cubicBezTo>
                    <a:cubicBezTo>
                      <a:pt x="108" y="29"/>
                      <a:pt x="108" y="28"/>
                      <a:pt x="108" y="27"/>
                    </a:cubicBezTo>
                    <a:lnTo>
                      <a:pt x="14" y="18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703"/>
              <p:cNvSpPr>
                <a:spLocks/>
              </p:cNvSpPr>
              <p:nvPr/>
            </p:nvSpPr>
            <p:spPr bwMode="auto">
              <a:xfrm>
                <a:off x="-729" y="3335"/>
                <a:ext cx="293" cy="499"/>
              </a:xfrm>
              <a:custGeom>
                <a:avLst/>
                <a:gdLst>
                  <a:gd name="T0" fmla="*/ 124 w 124"/>
                  <a:gd name="T1" fmla="*/ 49 h 211"/>
                  <a:gd name="T2" fmla="*/ 21 w 124"/>
                  <a:gd name="T3" fmla="*/ 211 h 211"/>
                  <a:gd name="T4" fmla="*/ 0 w 124"/>
                  <a:gd name="T5" fmla="*/ 165 h 211"/>
                  <a:gd name="T6" fmla="*/ 106 w 124"/>
                  <a:gd name="T7" fmla="*/ 0 h 211"/>
                  <a:gd name="T8" fmla="*/ 124 w 124"/>
                  <a:gd name="T9" fmla="*/ 4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11">
                    <a:moveTo>
                      <a:pt x="124" y="49"/>
                    </a:moveTo>
                    <a:cubicBezTo>
                      <a:pt x="21" y="211"/>
                      <a:pt x="21" y="211"/>
                      <a:pt x="21" y="211"/>
                    </a:cubicBezTo>
                    <a:cubicBezTo>
                      <a:pt x="14" y="196"/>
                      <a:pt x="7" y="181"/>
                      <a:pt x="0" y="165"/>
                    </a:cubicBezTo>
                    <a:cubicBezTo>
                      <a:pt x="106" y="0"/>
                      <a:pt x="106" y="0"/>
                      <a:pt x="106" y="0"/>
                    </a:cubicBezTo>
                    <a:lnTo>
                      <a:pt x="124" y="4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704"/>
              <p:cNvSpPr>
                <a:spLocks noEditPoints="1"/>
              </p:cNvSpPr>
              <p:nvPr/>
            </p:nvSpPr>
            <p:spPr bwMode="auto">
              <a:xfrm>
                <a:off x="-745" y="3302"/>
                <a:ext cx="326" cy="565"/>
              </a:xfrm>
              <a:custGeom>
                <a:avLst/>
                <a:gdLst>
                  <a:gd name="T0" fmla="*/ 27 w 138"/>
                  <a:gd name="T1" fmla="*/ 239 h 239"/>
                  <a:gd name="T2" fmla="*/ 18 w 138"/>
                  <a:gd name="T3" fmla="*/ 219 h 239"/>
                  <a:gd name="T4" fmla="*/ 1 w 138"/>
                  <a:gd name="T5" fmla="*/ 182 h 239"/>
                  <a:gd name="T6" fmla="*/ 0 w 138"/>
                  <a:gd name="T7" fmla="*/ 178 h 239"/>
                  <a:gd name="T8" fmla="*/ 115 w 138"/>
                  <a:gd name="T9" fmla="*/ 0 h 239"/>
                  <a:gd name="T10" fmla="*/ 138 w 138"/>
                  <a:gd name="T11" fmla="*/ 64 h 239"/>
                  <a:gd name="T12" fmla="*/ 27 w 138"/>
                  <a:gd name="T13" fmla="*/ 239 h 239"/>
                  <a:gd name="T14" fmla="*/ 14 w 138"/>
                  <a:gd name="T15" fmla="*/ 180 h 239"/>
                  <a:gd name="T16" fmla="*/ 29 w 138"/>
                  <a:gd name="T17" fmla="*/ 212 h 239"/>
                  <a:gd name="T18" fmla="*/ 124 w 138"/>
                  <a:gd name="T19" fmla="*/ 63 h 239"/>
                  <a:gd name="T20" fmla="*/ 112 w 138"/>
                  <a:gd name="T21" fmla="*/ 29 h 239"/>
                  <a:gd name="T22" fmla="*/ 14 w 138"/>
                  <a:gd name="T23" fmla="*/ 18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239">
                    <a:moveTo>
                      <a:pt x="27" y="239"/>
                    </a:moveTo>
                    <a:cubicBezTo>
                      <a:pt x="18" y="219"/>
                      <a:pt x="18" y="219"/>
                      <a:pt x="18" y="219"/>
                    </a:cubicBezTo>
                    <a:cubicBezTo>
                      <a:pt x="12" y="207"/>
                      <a:pt x="6" y="195"/>
                      <a:pt x="1" y="182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38" y="64"/>
                      <a:pt x="138" y="64"/>
                      <a:pt x="138" y="64"/>
                    </a:cubicBezTo>
                    <a:lnTo>
                      <a:pt x="27" y="239"/>
                    </a:lnTo>
                    <a:close/>
                    <a:moveTo>
                      <a:pt x="14" y="180"/>
                    </a:moveTo>
                    <a:cubicBezTo>
                      <a:pt x="19" y="191"/>
                      <a:pt x="24" y="202"/>
                      <a:pt x="29" y="212"/>
                    </a:cubicBezTo>
                    <a:cubicBezTo>
                      <a:pt x="124" y="63"/>
                      <a:pt x="124" y="63"/>
                      <a:pt x="124" y="63"/>
                    </a:cubicBezTo>
                    <a:cubicBezTo>
                      <a:pt x="112" y="29"/>
                      <a:pt x="112" y="29"/>
                      <a:pt x="112" y="29"/>
                    </a:cubicBezTo>
                    <a:lnTo>
                      <a:pt x="14" y="18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705"/>
              <p:cNvSpPr>
                <a:spLocks/>
              </p:cNvSpPr>
              <p:nvPr/>
            </p:nvSpPr>
            <p:spPr bwMode="auto">
              <a:xfrm>
                <a:off x="-826" y="3475"/>
                <a:ext cx="499" cy="224"/>
              </a:xfrm>
              <a:custGeom>
                <a:avLst/>
                <a:gdLst>
                  <a:gd name="T0" fmla="*/ 0 w 211"/>
                  <a:gd name="T1" fmla="*/ 0 h 95"/>
                  <a:gd name="T2" fmla="*/ 189 w 211"/>
                  <a:gd name="T3" fmla="*/ 45 h 95"/>
                  <a:gd name="T4" fmla="*/ 211 w 211"/>
                  <a:gd name="T5" fmla="*/ 95 h 95"/>
                  <a:gd name="T6" fmla="*/ 18 w 211"/>
                  <a:gd name="T7" fmla="*/ 49 h 95"/>
                  <a:gd name="T8" fmla="*/ 0 w 211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95">
                    <a:moveTo>
                      <a:pt x="0" y="0"/>
                    </a:moveTo>
                    <a:cubicBezTo>
                      <a:pt x="189" y="45"/>
                      <a:pt x="189" y="45"/>
                      <a:pt x="189" y="45"/>
                    </a:cubicBezTo>
                    <a:cubicBezTo>
                      <a:pt x="196" y="62"/>
                      <a:pt x="204" y="79"/>
                      <a:pt x="211" y="95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0" y="32"/>
                      <a:pt x="6" y="16"/>
                      <a:pt x="0" y="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706"/>
              <p:cNvSpPr>
                <a:spLocks noEditPoints="1"/>
              </p:cNvSpPr>
              <p:nvPr/>
            </p:nvSpPr>
            <p:spPr bwMode="auto">
              <a:xfrm>
                <a:off x="-852" y="3453"/>
                <a:ext cx="554" cy="270"/>
              </a:xfrm>
              <a:custGeom>
                <a:avLst/>
                <a:gdLst>
                  <a:gd name="T0" fmla="*/ 234 w 234"/>
                  <a:gd name="T1" fmla="*/ 114 h 114"/>
                  <a:gd name="T2" fmla="*/ 25 w 234"/>
                  <a:gd name="T3" fmla="*/ 63 h 114"/>
                  <a:gd name="T4" fmla="*/ 24 w 234"/>
                  <a:gd name="T5" fmla="*/ 60 h 114"/>
                  <a:gd name="T6" fmla="*/ 9 w 234"/>
                  <a:gd name="T7" fmla="*/ 24 h 114"/>
                  <a:gd name="T8" fmla="*/ 5 w 234"/>
                  <a:gd name="T9" fmla="*/ 11 h 114"/>
                  <a:gd name="T10" fmla="*/ 0 w 234"/>
                  <a:gd name="T11" fmla="*/ 0 h 114"/>
                  <a:gd name="T12" fmla="*/ 204 w 234"/>
                  <a:gd name="T13" fmla="*/ 49 h 114"/>
                  <a:gd name="T14" fmla="*/ 205 w 234"/>
                  <a:gd name="T15" fmla="*/ 52 h 114"/>
                  <a:gd name="T16" fmla="*/ 221 w 234"/>
                  <a:gd name="T17" fmla="*/ 86 h 114"/>
                  <a:gd name="T18" fmla="*/ 234 w 234"/>
                  <a:gd name="T19" fmla="*/ 114 h 114"/>
                  <a:gd name="T20" fmla="*/ 34 w 234"/>
                  <a:gd name="T21" fmla="*/ 52 h 114"/>
                  <a:gd name="T22" fmla="*/ 211 w 234"/>
                  <a:gd name="T23" fmla="*/ 95 h 114"/>
                  <a:gd name="T24" fmla="*/ 209 w 234"/>
                  <a:gd name="T25" fmla="*/ 91 h 114"/>
                  <a:gd name="T26" fmla="*/ 195 w 234"/>
                  <a:gd name="T27" fmla="*/ 60 h 114"/>
                  <a:gd name="T28" fmla="*/ 21 w 234"/>
                  <a:gd name="T29" fmla="*/ 18 h 114"/>
                  <a:gd name="T30" fmla="*/ 21 w 234"/>
                  <a:gd name="T31" fmla="*/ 20 h 114"/>
                  <a:gd name="T32" fmla="*/ 34 w 234"/>
                  <a:gd name="T33" fmla="*/ 5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4" h="114">
                    <a:moveTo>
                      <a:pt x="234" y="114"/>
                    </a:moveTo>
                    <a:cubicBezTo>
                      <a:pt x="25" y="63"/>
                      <a:pt x="25" y="63"/>
                      <a:pt x="25" y="63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8" y="48"/>
                      <a:pt x="13" y="36"/>
                      <a:pt x="9" y="24"/>
                    </a:cubicBezTo>
                    <a:cubicBezTo>
                      <a:pt x="8" y="20"/>
                      <a:pt x="6" y="15"/>
                      <a:pt x="5" y="1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05" y="52"/>
                      <a:pt x="205" y="52"/>
                      <a:pt x="205" y="52"/>
                    </a:cubicBezTo>
                    <a:cubicBezTo>
                      <a:pt x="210" y="63"/>
                      <a:pt x="216" y="74"/>
                      <a:pt x="221" y="86"/>
                    </a:cubicBezTo>
                    <a:lnTo>
                      <a:pt x="234" y="114"/>
                    </a:lnTo>
                    <a:close/>
                    <a:moveTo>
                      <a:pt x="34" y="52"/>
                    </a:moveTo>
                    <a:cubicBezTo>
                      <a:pt x="211" y="95"/>
                      <a:pt x="211" y="95"/>
                      <a:pt x="211" y="95"/>
                    </a:cubicBezTo>
                    <a:cubicBezTo>
                      <a:pt x="209" y="91"/>
                      <a:pt x="209" y="91"/>
                      <a:pt x="209" y="91"/>
                    </a:cubicBezTo>
                    <a:cubicBezTo>
                      <a:pt x="204" y="80"/>
                      <a:pt x="200" y="70"/>
                      <a:pt x="195" y="6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9"/>
                      <a:pt x="21" y="20"/>
                    </a:cubicBezTo>
                    <a:cubicBezTo>
                      <a:pt x="25" y="31"/>
                      <a:pt x="29" y="42"/>
                      <a:pt x="34" y="5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707"/>
              <p:cNvSpPr>
                <a:spLocks/>
              </p:cNvSpPr>
              <p:nvPr/>
            </p:nvSpPr>
            <p:spPr bwMode="auto">
              <a:xfrm>
                <a:off x="5250" y="-573"/>
                <a:ext cx="539" cy="165"/>
              </a:xfrm>
              <a:custGeom>
                <a:avLst/>
                <a:gdLst>
                  <a:gd name="T0" fmla="*/ 39 w 228"/>
                  <a:gd name="T1" fmla="*/ 70 h 70"/>
                  <a:gd name="T2" fmla="*/ 228 w 228"/>
                  <a:gd name="T3" fmla="*/ 37 h 70"/>
                  <a:gd name="T4" fmla="*/ 193 w 228"/>
                  <a:gd name="T5" fmla="*/ 0 h 70"/>
                  <a:gd name="T6" fmla="*/ 0 w 228"/>
                  <a:gd name="T7" fmla="*/ 35 h 70"/>
                  <a:gd name="T8" fmla="*/ 39 w 22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70">
                    <a:moveTo>
                      <a:pt x="39" y="70"/>
                    </a:moveTo>
                    <a:cubicBezTo>
                      <a:pt x="228" y="37"/>
                      <a:pt x="228" y="37"/>
                      <a:pt x="228" y="37"/>
                    </a:cubicBezTo>
                    <a:cubicBezTo>
                      <a:pt x="217" y="25"/>
                      <a:pt x="206" y="12"/>
                      <a:pt x="193" y="0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39" y="7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708"/>
              <p:cNvSpPr>
                <a:spLocks noEditPoints="1"/>
              </p:cNvSpPr>
              <p:nvPr/>
            </p:nvSpPr>
            <p:spPr bwMode="auto">
              <a:xfrm>
                <a:off x="5219" y="-590"/>
                <a:ext cx="598" cy="199"/>
              </a:xfrm>
              <a:custGeom>
                <a:avLst/>
                <a:gdLst>
                  <a:gd name="T0" fmla="*/ 50 w 253"/>
                  <a:gd name="T1" fmla="*/ 84 h 84"/>
                  <a:gd name="T2" fmla="*/ 0 w 253"/>
                  <a:gd name="T3" fmla="*/ 38 h 84"/>
                  <a:gd name="T4" fmla="*/ 208 w 253"/>
                  <a:gd name="T5" fmla="*/ 0 h 84"/>
                  <a:gd name="T6" fmla="*/ 211 w 253"/>
                  <a:gd name="T7" fmla="*/ 2 h 84"/>
                  <a:gd name="T8" fmla="*/ 239 w 253"/>
                  <a:gd name="T9" fmla="*/ 33 h 84"/>
                  <a:gd name="T10" fmla="*/ 253 w 253"/>
                  <a:gd name="T11" fmla="*/ 48 h 84"/>
                  <a:gd name="T12" fmla="*/ 50 w 253"/>
                  <a:gd name="T13" fmla="*/ 84 h 84"/>
                  <a:gd name="T14" fmla="*/ 27 w 253"/>
                  <a:gd name="T15" fmla="*/ 46 h 84"/>
                  <a:gd name="T16" fmla="*/ 54 w 253"/>
                  <a:gd name="T17" fmla="*/ 70 h 84"/>
                  <a:gd name="T18" fmla="*/ 228 w 253"/>
                  <a:gd name="T19" fmla="*/ 40 h 84"/>
                  <a:gd name="T20" fmla="*/ 204 w 253"/>
                  <a:gd name="T21" fmla="*/ 14 h 84"/>
                  <a:gd name="T22" fmla="*/ 27 w 253"/>
                  <a:gd name="T23" fmla="*/ 4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3" h="84">
                    <a:moveTo>
                      <a:pt x="50" y="84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211" y="2"/>
                      <a:pt x="211" y="2"/>
                      <a:pt x="211" y="2"/>
                    </a:cubicBezTo>
                    <a:cubicBezTo>
                      <a:pt x="221" y="12"/>
                      <a:pt x="230" y="23"/>
                      <a:pt x="239" y="33"/>
                    </a:cubicBezTo>
                    <a:cubicBezTo>
                      <a:pt x="253" y="48"/>
                      <a:pt x="253" y="48"/>
                      <a:pt x="253" y="48"/>
                    </a:cubicBezTo>
                    <a:lnTo>
                      <a:pt x="50" y="84"/>
                    </a:lnTo>
                    <a:close/>
                    <a:moveTo>
                      <a:pt x="27" y="46"/>
                    </a:moveTo>
                    <a:cubicBezTo>
                      <a:pt x="54" y="70"/>
                      <a:pt x="54" y="70"/>
                      <a:pt x="54" y="70"/>
                    </a:cubicBezTo>
                    <a:cubicBezTo>
                      <a:pt x="228" y="40"/>
                      <a:pt x="228" y="40"/>
                      <a:pt x="228" y="40"/>
                    </a:cubicBezTo>
                    <a:cubicBezTo>
                      <a:pt x="221" y="31"/>
                      <a:pt x="213" y="22"/>
                      <a:pt x="204" y="14"/>
                    </a:cubicBezTo>
                    <a:lnTo>
                      <a:pt x="27" y="46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709"/>
              <p:cNvSpPr>
                <a:spLocks/>
              </p:cNvSpPr>
              <p:nvPr/>
            </p:nvSpPr>
            <p:spPr bwMode="auto">
              <a:xfrm>
                <a:off x="5442" y="-760"/>
                <a:ext cx="160" cy="548"/>
              </a:xfrm>
              <a:custGeom>
                <a:avLst/>
                <a:gdLst>
                  <a:gd name="T0" fmla="*/ 30 w 68"/>
                  <a:gd name="T1" fmla="*/ 0 h 232"/>
                  <a:gd name="T2" fmla="*/ 0 w 68"/>
                  <a:gd name="T3" fmla="*/ 192 h 232"/>
                  <a:gd name="T4" fmla="*/ 37 w 68"/>
                  <a:gd name="T5" fmla="*/ 232 h 232"/>
                  <a:gd name="T6" fmla="*/ 68 w 68"/>
                  <a:gd name="T7" fmla="*/ 36 h 232"/>
                  <a:gd name="T8" fmla="*/ 30 w 68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32">
                    <a:moveTo>
                      <a:pt x="30" y="0"/>
                    </a:moveTo>
                    <a:cubicBezTo>
                      <a:pt x="0" y="192"/>
                      <a:pt x="0" y="192"/>
                      <a:pt x="0" y="192"/>
                    </a:cubicBezTo>
                    <a:cubicBezTo>
                      <a:pt x="12" y="205"/>
                      <a:pt x="25" y="218"/>
                      <a:pt x="37" y="23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56" y="22"/>
                      <a:pt x="42" y="12"/>
                      <a:pt x="30" y="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710"/>
              <p:cNvSpPr>
                <a:spLocks noEditPoints="1"/>
              </p:cNvSpPr>
              <p:nvPr/>
            </p:nvSpPr>
            <p:spPr bwMode="auto">
              <a:xfrm>
                <a:off x="5425" y="-791"/>
                <a:ext cx="194" cy="613"/>
              </a:xfrm>
              <a:custGeom>
                <a:avLst/>
                <a:gdLst>
                  <a:gd name="T0" fmla="*/ 49 w 82"/>
                  <a:gd name="T1" fmla="*/ 259 h 259"/>
                  <a:gd name="T2" fmla="*/ 40 w 82"/>
                  <a:gd name="T3" fmla="*/ 249 h 259"/>
                  <a:gd name="T4" fmla="*/ 2 w 82"/>
                  <a:gd name="T5" fmla="*/ 209 h 259"/>
                  <a:gd name="T6" fmla="*/ 0 w 82"/>
                  <a:gd name="T7" fmla="*/ 207 h 259"/>
                  <a:gd name="T8" fmla="*/ 32 w 82"/>
                  <a:gd name="T9" fmla="*/ 0 h 259"/>
                  <a:gd name="T10" fmla="*/ 41 w 82"/>
                  <a:gd name="T11" fmla="*/ 8 h 259"/>
                  <a:gd name="T12" fmla="*/ 51 w 82"/>
                  <a:gd name="T13" fmla="*/ 17 h 259"/>
                  <a:gd name="T14" fmla="*/ 80 w 82"/>
                  <a:gd name="T15" fmla="*/ 45 h 259"/>
                  <a:gd name="T16" fmla="*/ 82 w 82"/>
                  <a:gd name="T17" fmla="*/ 47 h 259"/>
                  <a:gd name="T18" fmla="*/ 49 w 82"/>
                  <a:gd name="T19" fmla="*/ 259 h 259"/>
                  <a:gd name="T20" fmla="*/ 13 w 82"/>
                  <a:gd name="T21" fmla="*/ 203 h 259"/>
                  <a:gd name="T22" fmla="*/ 40 w 82"/>
                  <a:gd name="T23" fmla="*/ 231 h 259"/>
                  <a:gd name="T24" fmla="*/ 68 w 82"/>
                  <a:gd name="T25" fmla="*/ 51 h 259"/>
                  <a:gd name="T26" fmla="*/ 43 w 82"/>
                  <a:gd name="T27" fmla="*/ 27 h 259"/>
                  <a:gd name="T28" fmla="*/ 41 w 82"/>
                  <a:gd name="T29" fmla="*/ 25 h 259"/>
                  <a:gd name="T30" fmla="*/ 13 w 82"/>
                  <a:gd name="T31" fmla="*/ 20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259">
                    <a:moveTo>
                      <a:pt x="49" y="259"/>
                    </a:moveTo>
                    <a:cubicBezTo>
                      <a:pt x="40" y="249"/>
                      <a:pt x="40" y="249"/>
                      <a:pt x="40" y="249"/>
                    </a:cubicBezTo>
                    <a:cubicBezTo>
                      <a:pt x="27" y="236"/>
                      <a:pt x="14" y="222"/>
                      <a:pt x="2" y="209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4" y="11"/>
                      <a:pt x="48" y="14"/>
                      <a:pt x="51" y="17"/>
                    </a:cubicBezTo>
                    <a:cubicBezTo>
                      <a:pt x="61" y="26"/>
                      <a:pt x="71" y="34"/>
                      <a:pt x="80" y="45"/>
                    </a:cubicBezTo>
                    <a:cubicBezTo>
                      <a:pt x="82" y="47"/>
                      <a:pt x="82" y="47"/>
                      <a:pt x="82" y="47"/>
                    </a:cubicBezTo>
                    <a:lnTo>
                      <a:pt x="49" y="259"/>
                    </a:lnTo>
                    <a:close/>
                    <a:moveTo>
                      <a:pt x="13" y="203"/>
                    </a:moveTo>
                    <a:cubicBezTo>
                      <a:pt x="22" y="212"/>
                      <a:pt x="31" y="221"/>
                      <a:pt x="40" y="231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60" y="42"/>
                      <a:pt x="51" y="34"/>
                      <a:pt x="43" y="27"/>
                    </a:cubicBezTo>
                    <a:cubicBezTo>
                      <a:pt x="42" y="26"/>
                      <a:pt x="42" y="26"/>
                      <a:pt x="41" y="25"/>
                    </a:cubicBezTo>
                    <a:lnTo>
                      <a:pt x="13" y="203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711"/>
              <p:cNvSpPr>
                <a:spLocks/>
              </p:cNvSpPr>
              <p:nvPr/>
            </p:nvSpPr>
            <p:spPr bwMode="auto">
              <a:xfrm>
                <a:off x="148" y="4529"/>
                <a:ext cx="166" cy="539"/>
              </a:xfrm>
              <a:custGeom>
                <a:avLst/>
                <a:gdLst>
                  <a:gd name="T0" fmla="*/ 70 w 70"/>
                  <a:gd name="T1" fmla="*/ 38 h 228"/>
                  <a:gd name="T2" fmla="*/ 37 w 70"/>
                  <a:gd name="T3" fmla="*/ 228 h 228"/>
                  <a:gd name="T4" fmla="*/ 0 w 70"/>
                  <a:gd name="T5" fmla="*/ 193 h 228"/>
                  <a:gd name="T6" fmla="*/ 35 w 70"/>
                  <a:gd name="T7" fmla="*/ 0 h 228"/>
                  <a:gd name="T8" fmla="*/ 70 w 70"/>
                  <a:gd name="T9" fmla="*/ 3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228">
                    <a:moveTo>
                      <a:pt x="70" y="38"/>
                    </a:moveTo>
                    <a:cubicBezTo>
                      <a:pt x="37" y="228"/>
                      <a:pt x="37" y="228"/>
                      <a:pt x="37" y="228"/>
                    </a:cubicBezTo>
                    <a:cubicBezTo>
                      <a:pt x="25" y="216"/>
                      <a:pt x="12" y="205"/>
                      <a:pt x="0" y="193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712"/>
              <p:cNvSpPr>
                <a:spLocks noEditPoints="1"/>
              </p:cNvSpPr>
              <p:nvPr/>
            </p:nvSpPr>
            <p:spPr bwMode="auto">
              <a:xfrm>
                <a:off x="132" y="4496"/>
                <a:ext cx="198" cy="601"/>
              </a:xfrm>
              <a:custGeom>
                <a:avLst/>
                <a:gdLst>
                  <a:gd name="T0" fmla="*/ 49 w 84"/>
                  <a:gd name="T1" fmla="*/ 254 h 254"/>
                  <a:gd name="T2" fmla="*/ 33 w 84"/>
                  <a:gd name="T3" fmla="*/ 240 h 254"/>
                  <a:gd name="T4" fmla="*/ 3 w 84"/>
                  <a:gd name="T5" fmla="*/ 211 h 254"/>
                  <a:gd name="T6" fmla="*/ 0 w 84"/>
                  <a:gd name="T7" fmla="*/ 209 h 254"/>
                  <a:gd name="T8" fmla="*/ 38 w 84"/>
                  <a:gd name="T9" fmla="*/ 0 h 254"/>
                  <a:gd name="T10" fmla="*/ 84 w 84"/>
                  <a:gd name="T11" fmla="*/ 50 h 254"/>
                  <a:gd name="T12" fmla="*/ 49 w 84"/>
                  <a:gd name="T13" fmla="*/ 254 h 254"/>
                  <a:gd name="T14" fmla="*/ 14 w 84"/>
                  <a:gd name="T15" fmla="*/ 205 h 254"/>
                  <a:gd name="T16" fmla="*/ 40 w 84"/>
                  <a:gd name="T17" fmla="*/ 229 h 254"/>
                  <a:gd name="T18" fmla="*/ 71 w 84"/>
                  <a:gd name="T19" fmla="*/ 54 h 254"/>
                  <a:gd name="T20" fmla="*/ 46 w 84"/>
                  <a:gd name="T21" fmla="*/ 28 h 254"/>
                  <a:gd name="T22" fmla="*/ 14 w 84"/>
                  <a:gd name="T23" fmla="*/ 205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254">
                    <a:moveTo>
                      <a:pt x="49" y="254"/>
                    </a:moveTo>
                    <a:cubicBezTo>
                      <a:pt x="33" y="240"/>
                      <a:pt x="33" y="240"/>
                      <a:pt x="33" y="240"/>
                    </a:cubicBezTo>
                    <a:cubicBezTo>
                      <a:pt x="23" y="231"/>
                      <a:pt x="12" y="221"/>
                      <a:pt x="3" y="211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84" y="50"/>
                      <a:pt x="84" y="50"/>
                      <a:pt x="84" y="50"/>
                    </a:cubicBezTo>
                    <a:lnTo>
                      <a:pt x="49" y="254"/>
                    </a:lnTo>
                    <a:close/>
                    <a:moveTo>
                      <a:pt x="14" y="205"/>
                    </a:moveTo>
                    <a:cubicBezTo>
                      <a:pt x="22" y="213"/>
                      <a:pt x="31" y="221"/>
                      <a:pt x="40" y="229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46" y="28"/>
                      <a:pt x="46" y="28"/>
                      <a:pt x="46" y="28"/>
                    </a:cubicBezTo>
                    <a:lnTo>
                      <a:pt x="14" y="205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713"/>
              <p:cNvSpPr>
                <a:spLocks/>
              </p:cNvSpPr>
              <p:nvPr/>
            </p:nvSpPr>
            <p:spPr bwMode="auto">
              <a:xfrm>
                <a:off x="-38" y="4718"/>
                <a:ext cx="548" cy="161"/>
              </a:xfrm>
              <a:custGeom>
                <a:avLst/>
                <a:gdLst>
                  <a:gd name="T0" fmla="*/ 0 w 232"/>
                  <a:gd name="T1" fmla="*/ 30 h 68"/>
                  <a:gd name="T2" fmla="*/ 192 w 232"/>
                  <a:gd name="T3" fmla="*/ 0 h 68"/>
                  <a:gd name="T4" fmla="*/ 232 w 232"/>
                  <a:gd name="T5" fmla="*/ 38 h 68"/>
                  <a:gd name="T6" fmla="*/ 36 w 232"/>
                  <a:gd name="T7" fmla="*/ 68 h 68"/>
                  <a:gd name="T8" fmla="*/ 0 w 232"/>
                  <a:gd name="T9" fmla="*/ 3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68">
                    <a:moveTo>
                      <a:pt x="0" y="30"/>
                    </a:moveTo>
                    <a:cubicBezTo>
                      <a:pt x="192" y="0"/>
                      <a:pt x="192" y="0"/>
                      <a:pt x="192" y="0"/>
                    </a:cubicBezTo>
                    <a:cubicBezTo>
                      <a:pt x="205" y="13"/>
                      <a:pt x="219" y="25"/>
                      <a:pt x="232" y="3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22" y="57"/>
                      <a:pt x="12" y="43"/>
                      <a:pt x="0" y="3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714"/>
              <p:cNvSpPr>
                <a:spLocks noEditPoints="1"/>
              </p:cNvSpPr>
              <p:nvPr/>
            </p:nvSpPr>
            <p:spPr bwMode="auto">
              <a:xfrm>
                <a:off x="-69" y="4702"/>
                <a:ext cx="612" cy="194"/>
              </a:xfrm>
              <a:custGeom>
                <a:avLst/>
                <a:gdLst>
                  <a:gd name="T0" fmla="*/ 47 w 259"/>
                  <a:gd name="T1" fmla="*/ 82 h 82"/>
                  <a:gd name="T2" fmla="*/ 45 w 259"/>
                  <a:gd name="T3" fmla="*/ 80 h 82"/>
                  <a:gd name="T4" fmla="*/ 18 w 259"/>
                  <a:gd name="T5" fmla="*/ 52 h 82"/>
                  <a:gd name="T6" fmla="*/ 8 w 259"/>
                  <a:gd name="T7" fmla="*/ 42 h 82"/>
                  <a:gd name="T8" fmla="*/ 0 w 259"/>
                  <a:gd name="T9" fmla="*/ 33 h 82"/>
                  <a:gd name="T10" fmla="*/ 207 w 259"/>
                  <a:gd name="T11" fmla="*/ 0 h 82"/>
                  <a:gd name="T12" fmla="*/ 259 w 259"/>
                  <a:gd name="T13" fmla="*/ 49 h 82"/>
                  <a:gd name="T14" fmla="*/ 47 w 259"/>
                  <a:gd name="T15" fmla="*/ 82 h 82"/>
                  <a:gd name="T16" fmla="*/ 25 w 259"/>
                  <a:gd name="T17" fmla="*/ 42 h 82"/>
                  <a:gd name="T18" fmla="*/ 27 w 259"/>
                  <a:gd name="T19" fmla="*/ 44 h 82"/>
                  <a:gd name="T20" fmla="*/ 51 w 259"/>
                  <a:gd name="T21" fmla="*/ 69 h 82"/>
                  <a:gd name="T22" fmla="*/ 231 w 259"/>
                  <a:gd name="T23" fmla="*/ 41 h 82"/>
                  <a:gd name="T24" fmla="*/ 203 w 259"/>
                  <a:gd name="T25" fmla="*/ 14 h 82"/>
                  <a:gd name="T26" fmla="*/ 25 w 259"/>
                  <a:gd name="T27" fmla="*/ 4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9" h="82">
                    <a:moveTo>
                      <a:pt x="47" y="82"/>
                    </a:moveTo>
                    <a:cubicBezTo>
                      <a:pt x="45" y="80"/>
                      <a:pt x="45" y="80"/>
                      <a:pt x="45" y="80"/>
                    </a:cubicBezTo>
                    <a:cubicBezTo>
                      <a:pt x="34" y="71"/>
                      <a:pt x="26" y="62"/>
                      <a:pt x="18" y="52"/>
                    </a:cubicBezTo>
                    <a:cubicBezTo>
                      <a:pt x="14" y="49"/>
                      <a:pt x="11" y="45"/>
                      <a:pt x="8" y="4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59" y="49"/>
                      <a:pt x="259" y="49"/>
                      <a:pt x="259" y="49"/>
                    </a:cubicBezTo>
                    <a:lnTo>
                      <a:pt x="47" y="82"/>
                    </a:lnTo>
                    <a:close/>
                    <a:moveTo>
                      <a:pt x="25" y="42"/>
                    </a:moveTo>
                    <a:cubicBezTo>
                      <a:pt x="26" y="42"/>
                      <a:pt x="27" y="43"/>
                      <a:pt x="27" y="44"/>
                    </a:cubicBezTo>
                    <a:cubicBezTo>
                      <a:pt x="35" y="52"/>
                      <a:pt x="42" y="61"/>
                      <a:pt x="51" y="69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03" y="14"/>
                      <a:pt x="203" y="14"/>
                      <a:pt x="203" y="14"/>
                    </a:cubicBezTo>
                    <a:lnTo>
                      <a:pt x="25" y="4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715"/>
              <p:cNvSpPr>
                <a:spLocks/>
              </p:cNvSpPr>
              <p:nvPr/>
            </p:nvSpPr>
            <p:spPr bwMode="auto">
              <a:xfrm>
                <a:off x="4059" y="-1448"/>
                <a:ext cx="498" cy="293"/>
              </a:xfrm>
              <a:custGeom>
                <a:avLst/>
                <a:gdLst>
                  <a:gd name="T0" fmla="*/ 49 w 211"/>
                  <a:gd name="T1" fmla="*/ 124 h 124"/>
                  <a:gd name="T2" fmla="*/ 211 w 211"/>
                  <a:gd name="T3" fmla="*/ 21 h 124"/>
                  <a:gd name="T4" fmla="*/ 165 w 211"/>
                  <a:gd name="T5" fmla="*/ 0 h 124"/>
                  <a:gd name="T6" fmla="*/ 0 w 211"/>
                  <a:gd name="T7" fmla="*/ 106 h 124"/>
                  <a:gd name="T8" fmla="*/ 49 w 211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24">
                    <a:moveTo>
                      <a:pt x="49" y="124"/>
                    </a:moveTo>
                    <a:cubicBezTo>
                      <a:pt x="211" y="21"/>
                      <a:pt x="211" y="21"/>
                      <a:pt x="211" y="21"/>
                    </a:cubicBezTo>
                    <a:cubicBezTo>
                      <a:pt x="196" y="14"/>
                      <a:pt x="181" y="7"/>
                      <a:pt x="165" y="0"/>
                    </a:cubicBezTo>
                    <a:cubicBezTo>
                      <a:pt x="0" y="106"/>
                      <a:pt x="0" y="106"/>
                      <a:pt x="0" y="106"/>
                    </a:cubicBezTo>
                    <a:lnTo>
                      <a:pt x="49" y="124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716"/>
              <p:cNvSpPr>
                <a:spLocks noEditPoints="1"/>
              </p:cNvSpPr>
              <p:nvPr/>
            </p:nvSpPr>
            <p:spPr bwMode="auto">
              <a:xfrm>
                <a:off x="4025" y="-1465"/>
                <a:ext cx="563" cy="329"/>
              </a:xfrm>
              <a:custGeom>
                <a:avLst/>
                <a:gdLst>
                  <a:gd name="T0" fmla="*/ 64 w 238"/>
                  <a:gd name="T1" fmla="*/ 139 h 139"/>
                  <a:gd name="T2" fmla="*/ 0 w 238"/>
                  <a:gd name="T3" fmla="*/ 115 h 139"/>
                  <a:gd name="T4" fmla="*/ 178 w 238"/>
                  <a:gd name="T5" fmla="*/ 0 h 139"/>
                  <a:gd name="T6" fmla="*/ 181 w 238"/>
                  <a:gd name="T7" fmla="*/ 1 h 139"/>
                  <a:gd name="T8" fmla="*/ 218 w 238"/>
                  <a:gd name="T9" fmla="*/ 18 h 139"/>
                  <a:gd name="T10" fmla="*/ 228 w 238"/>
                  <a:gd name="T11" fmla="*/ 23 h 139"/>
                  <a:gd name="T12" fmla="*/ 238 w 238"/>
                  <a:gd name="T13" fmla="*/ 28 h 139"/>
                  <a:gd name="T14" fmla="*/ 64 w 238"/>
                  <a:gd name="T15" fmla="*/ 139 h 139"/>
                  <a:gd name="T16" fmla="*/ 28 w 238"/>
                  <a:gd name="T17" fmla="*/ 112 h 139"/>
                  <a:gd name="T18" fmla="*/ 62 w 238"/>
                  <a:gd name="T19" fmla="*/ 124 h 139"/>
                  <a:gd name="T20" fmla="*/ 212 w 238"/>
                  <a:gd name="T21" fmla="*/ 29 h 139"/>
                  <a:gd name="T22" fmla="*/ 179 w 238"/>
                  <a:gd name="T23" fmla="*/ 14 h 139"/>
                  <a:gd name="T24" fmla="*/ 28 w 238"/>
                  <a:gd name="T25" fmla="*/ 1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139">
                    <a:moveTo>
                      <a:pt x="64" y="139"/>
                    </a:moveTo>
                    <a:cubicBezTo>
                      <a:pt x="0" y="115"/>
                      <a:pt x="0" y="115"/>
                      <a:pt x="0" y="115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94" y="7"/>
                      <a:pt x="206" y="12"/>
                      <a:pt x="218" y="18"/>
                    </a:cubicBezTo>
                    <a:cubicBezTo>
                      <a:pt x="222" y="20"/>
                      <a:pt x="225" y="21"/>
                      <a:pt x="228" y="23"/>
                    </a:cubicBezTo>
                    <a:cubicBezTo>
                      <a:pt x="238" y="28"/>
                      <a:pt x="238" y="28"/>
                      <a:pt x="238" y="28"/>
                    </a:cubicBezTo>
                    <a:lnTo>
                      <a:pt x="64" y="139"/>
                    </a:lnTo>
                    <a:close/>
                    <a:moveTo>
                      <a:pt x="28" y="112"/>
                    </a:moveTo>
                    <a:cubicBezTo>
                      <a:pt x="62" y="124"/>
                      <a:pt x="62" y="124"/>
                      <a:pt x="62" y="124"/>
                    </a:cubicBezTo>
                    <a:cubicBezTo>
                      <a:pt x="212" y="29"/>
                      <a:pt x="212" y="29"/>
                      <a:pt x="212" y="29"/>
                    </a:cubicBezTo>
                    <a:cubicBezTo>
                      <a:pt x="201" y="24"/>
                      <a:pt x="190" y="19"/>
                      <a:pt x="179" y="14"/>
                    </a:cubicBezTo>
                    <a:lnTo>
                      <a:pt x="28" y="11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717"/>
              <p:cNvSpPr>
                <a:spLocks/>
              </p:cNvSpPr>
              <p:nvPr/>
            </p:nvSpPr>
            <p:spPr bwMode="auto">
              <a:xfrm>
                <a:off x="4196" y="-1545"/>
                <a:ext cx="227" cy="499"/>
              </a:xfrm>
              <a:custGeom>
                <a:avLst/>
                <a:gdLst>
                  <a:gd name="T0" fmla="*/ 0 w 96"/>
                  <a:gd name="T1" fmla="*/ 0 h 211"/>
                  <a:gd name="T2" fmla="*/ 46 w 96"/>
                  <a:gd name="T3" fmla="*/ 189 h 211"/>
                  <a:gd name="T4" fmla="*/ 96 w 96"/>
                  <a:gd name="T5" fmla="*/ 211 h 211"/>
                  <a:gd name="T6" fmla="*/ 49 w 96"/>
                  <a:gd name="T7" fmla="*/ 19 h 211"/>
                  <a:gd name="T8" fmla="*/ 0 w 96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11">
                    <a:moveTo>
                      <a:pt x="0" y="0"/>
                    </a:moveTo>
                    <a:cubicBezTo>
                      <a:pt x="46" y="189"/>
                      <a:pt x="46" y="189"/>
                      <a:pt x="46" y="189"/>
                    </a:cubicBezTo>
                    <a:cubicBezTo>
                      <a:pt x="62" y="196"/>
                      <a:pt x="79" y="204"/>
                      <a:pt x="96" y="211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33" y="10"/>
                      <a:pt x="16" y="6"/>
                      <a:pt x="0" y="0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718"/>
              <p:cNvSpPr>
                <a:spLocks noEditPoints="1"/>
              </p:cNvSpPr>
              <p:nvPr/>
            </p:nvSpPr>
            <p:spPr bwMode="auto">
              <a:xfrm>
                <a:off x="4174" y="-1569"/>
                <a:ext cx="270" cy="551"/>
              </a:xfrm>
              <a:custGeom>
                <a:avLst/>
                <a:gdLst>
                  <a:gd name="T0" fmla="*/ 114 w 114"/>
                  <a:gd name="T1" fmla="*/ 233 h 233"/>
                  <a:gd name="T2" fmla="*/ 102 w 114"/>
                  <a:gd name="T3" fmla="*/ 227 h 233"/>
                  <a:gd name="T4" fmla="*/ 52 w 114"/>
                  <a:gd name="T5" fmla="*/ 204 h 233"/>
                  <a:gd name="T6" fmla="*/ 49 w 114"/>
                  <a:gd name="T7" fmla="*/ 203 h 233"/>
                  <a:gd name="T8" fmla="*/ 0 w 114"/>
                  <a:gd name="T9" fmla="*/ 0 h 233"/>
                  <a:gd name="T10" fmla="*/ 11 w 114"/>
                  <a:gd name="T11" fmla="*/ 4 h 233"/>
                  <a:gd name="T12" fmla="*/ 24 w 114"/>
                  <a:gd name="T13" fmla="*/ 8 h 233"/>
                  <a:gd name="T14" fmla="*/ 61 w 114"/>
                  <a:gd name="T15" fmla="*/ 23 h 233"/>
                  <a:gd name="T16" fmla="*/ 64 w 114"/>
                  <a:gd name="T17" fmla="*/ 24 h 233"/>
                  <a:gd name="T18" fmla="*/ 114 w 114"/>
                  <a:gd name="T19" fmla="*/ 233 h 233"/>
                  <a:gd name="T20" fmla="*/ 60 w 114"/>
                  <a:gd name="T21" fmla="*/ 194 h 233"/>
                  <a:gd name="T22" fmla="*/ 96 w 114"/>
                  <a:gd name="T23" fmla="*/ 210 h 233"/>
                  <a:gd name="T24" fmla="*/ 53 w 114"/>
                  <a:gd name="T25" fmla="*/ 33 h 233"/>
                  <a:gd name="T26" fmla="*/ 20 w 114"/>
                  <a:gd name="T27" fmla="*/ 20 h 233"/>
                  <a:gd name="T28" fmla="*/ 18 w 114"/>
                  <a:gd name="T29" fmla="*/ 20 h 233"/>
                  <a:gd name="T30" fmla="*/ 60 w 114"/>
                  <a:gd name="T31" fmla="*/ 19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233">
                    <a:moveTo>
                      <a:pt x="114" y="233"/>
                    </a:moveTo>
                    <a:cubicBezTo>
                      <a:pt x="102" y="227"/>
                      <a:pt x="102" y="227"/>
                      <a:pt x="102" y="227"/>
                    </a:cubicBezTo>
                    <a:cubicBezTo>
                      <a:pt x="85" y="220"/>
                      <a:pt x="69" y="212"/>
                      <a:pt x="52" y="204"/>
                    </a:cubicBezTo>
                    <a:cubicBezTo>
                      <a:pt x="49" y="203"/>
                      <a:pt x="49" y="203"/>
                      <a:pt x="49" y="20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6" y="5"/>
                      <a:pt x="20" y="7"/>
                      <a:pt x="24" y="8"/>
                    </a:cubicBezTo>
                    <a:cubicBezTo>
                      <a:pt x="36" y="12"/>
                      <a:pt x="49" y="17"/>
                      <a:pt x="61" y="23"/>
                    </a:cubicBezTo>
                    <a:cubicBezTo>
                      <a:pt x="64" y="24"/>
                      <a:pt x="64" y="24"/>
                      <a:pt x="64" y="24"/>
                    </a:cubicBezTo>
                    <a:lnTo>
                      <a:pt x="114" y="233"/>
                    </a:lnTo>
                    <a:close/>
                    <a:moveTo>
                      <a:pt x="60" y="194"/>
                    </a:moveTo>
                    <a:cubicBezTo>
                      <a:pt x="72" y="199"/>
                      <a:pt x="84" y="205"/>
                      <a:pt x="96" y="210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42" y="28"/>
                      <a:pt x="31" y="24"/>
                      <a:pt x="20" y="20"/>
                    </a:cubicBezTo>
                    <a:cubicBezTo>
                      <a:pt x="20" y="20"/>
                      <a:pt x="19" y="20"/>
                      <a:pt x="18" y="20"/>
                    </a:cubicBezTo>
                    <a:lnTo>
                      <a:pt x="60" y="194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719"/>
              <p:cNvSpPr>
                <a:spLocks/>
              </p:cNvSpPr>
              <p:nvPr/>
            </p:nvSpPr>
            <p:spPr bwMode="auto">
              <a:xfrm>
                <a:off x="1342" y="5361"/>
                <a:ext cx="211" cy="497"/>
              </a:xfrm>
              <a:custGeom>
                <a:avLst/>
                <a:gdLst>
                  <a:gd name="T0" fmla="*/ 47 w 89"/>
                  <a:gd name="T1" fmla="*/ 22 h 210"/>
                  <a:gd name="T2" fmla="*/ 89 w 89"/>
                  <a:gd name="T3" fmla="*/ 210 h 210"/>
                  <a:gd name="T4" fmla="*/ 41 w 89"/>
                  <a:gd name="T5" fmla="*/ 192 h 210"/>
                  <a:gd name="T6" fmla="*/ 0 w 89"/>
                  <a:gd name="T7" fmla="*/ 0 h 210"/>
                  <a:gd name="T8" fmla="*/ 47 w 89"/>
                  <a:gd name="T9" fmla="*/ 2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10">
                    <a:moveTo>
                      <a:pt x="47" y="22"/>
                    </a:moveTo>
                    <a:cubicBezTo>
                      <a:pt x="89" y="210"/>
                      <a:pt x="89" y="210"/>
                      <a:pt x="89" y="210"/>
                    </a:cubicBezTo>
                    <a:cubicBezTo>
                      <a:pt x="73" y="204"/>
                      <a:pt x="57" y="199"/>
                      <a:pt x="41" y="19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7" y="2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720"/>
              <p:cNvSpPr>
                <a:spLocks noEditPoints="1"/>
              </p:cNvSpPr>
              <p:nvPr/>
            </p:nvSpPr>
            <p:spPr bwMode="auto">
              <a:xfrm>
                <a:off x="1321" y="5335"/>
                <a:ext cx="253" cy="544"/>
              </a:xfrm>
              <a:custGeom>
                <a:avLst/>
                <a:gdLst>
                  <a:gd name="T0" fmla="*/ 107 w 107"/>
                  <a:gd name="T1" fmla="*/ 230 h 230"/>
                  <a:gd name="T2" fmla="*/ 87 w 107"/>
                  <a:gd name="T3" fmla="*/ 223 h 230"/>
                  <a:gd name="T4" fmla="*/ 48 w 107"/>
                  <a:gd name="T5" fmla="*/ 209 h 230"/>
                  <a:gd name="T6" fmla="*/ 45 w 107"/>
                  <a:gd name="T7" fmla="*/ 207 h 230"/>
                  <a:gd name="T8" fmla="*/ 0 w 107"/>
                  <a:gd name="T9" fmla="*/ 0 h 230"/>
                  <a:gd name="T10" fmla="*/ 62 w 107"/>
                  <a:gd name="T11" fmla="*/ 29 h 230"/>
                  <a:gd name="T12" fmla="*/ 107 w 107"/>
                  <a:gd name="T13" fmla="*/ 230 h 230"/>
                  <a:gd name="T14" fmla="*/ 56 w 107"/>
                  <a:gd name="T15" fmla="*/ 198 h 230"/>
                  <a:gd name="T16" fmla="*/ 89 w 107"/>
                  <a:gd name="T17" fmla="*/ 211 h 230"/>
                  <a:gd name="T18" fmla="*/ 51 w 107"/>
                  <a:gd name="T19" fmla="*/ 38 h 230"/>
                  <a:gd name="T20" fmla="*/ 18 w 107"/>
                  <a:gd name="T21" fmla="*/ 22 h 230"/>
                  <a:gd name="T22" fmla="*/ 56 w 107"/>
                  <a:gd name="T23" fmla="*/ 19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30">
                    <a:moveTo>
                      <a:pt x="107" y="230"/>
                    </a:moveTo>
                    <a:cubicBezTo>
                      <a:pt x="87" y="223"/>
                      <a:pt x="87" y="223"/>
                      <a:pt x="87" y="223"/>
                    </a:cubicBezTo>
                    <a:cubicBezTo>
                      <a:pt x="74" y="219"/>
                      <a:pt x="61" y="214"/>
                      <a:pt x="48" y="209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2" y="29"/>
                      <a:pt x="62" y="29"/>
                      <a:pt x="62" y="29"/>
                    </a:cubicBezTo>
                    <a:lnTo>
                      <a:pt x="107" y="230"/>
                    </a:lnTo>
                    <a:close/>
                    <a:moveTo>
                      <a:pt x="56" y="198"/>
                    </a:moveTo>
                    <a:cubicBezTo>
                      <a:pt x="67" y="203"/>
                      <a:pt x="78" y="207"/>
                      <a:pt x="89" y="21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18" y="22"/>
                      <a:pt x="18" y="22"/>
                      <a:pt x="18" y="22"/>
                    </a:cubicBezTo>
                    <a:lnTo>
                      <a:pt x="56" y="198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7" name="Freeform 721"/>
              <p:cNvSpPr>
                <a:spLocks/>
              </p:cNvSpPr>
              <p:nvPr/>
            </p:nvSpPr>
            <p:spPr bwMode="auto">
              <a:xfrm>
                <a:off x="1193" y="5468"/>
                <a:ext cx="513" cy="288"/>
              </a:xfrm>
              <a:custGeom>
                <a:avLst/>
                <a:gdLst>
                  <a:gd name="T0" fmla="*/ 0 w 217"/>
                  <a:gd name="T1" fmla="*/ 101 h 122"/>
                  <a:gd name="T2" fmla="*/ 165 w 217"/>
                  <a:gd name="T3" fmla="*/ 0 h 122"/>
                  <a:gd name="T4" fmla="*/ 217 w 217"/>
                  <a:gd name="T5" fmla="*/ 19 h 122"/>
                  <a:gd name="T6" fmla="*/ 47 w 217"/>
                  <a:gd name="T7" fmla="*/ 122 h 122"/>
                  <a:gd name="T8" fmla="*/ 0 w 217"/>
                  <a:gd name="T9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22">
                    <a:moveTo>
                      <a:pt x="0" y="101"/>
                    </a:moveTo>
                    <a:cubicBezTo>
                      <a:pt x="165" y="0"/>
                      <a:pt x="165" y="0"/>
                      <a:pt x="165" y="0"/>
                    </a:cubicBezTo>
                    <a:cubicBezTo>
                      <a:pt x="182" y="6"/>
                      <a:pt x="200" y="12"/>
                      <a:pt x="217" y="19"/>
                    </a:cubicBezTo>
                    <a:cubicBezTo>
                      <a:pt x="47" y="122"/>
                      <a:pt x="47" y="122"/>
                      <a:pt x="47" y="122"/>
                    </a:cubicBezTo>
                    <a:cubicBezTo>
                      <a:pt x="30" y="116"/>
                      <a:pt x="15" y="108"/>
                      <a:pt x="0" y="101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8" name="Freeform 722"/>
              <p:cNvSpPr>
                <a:spLocks noEditPoints="1"/>
              </p:cNvSpPr>
              <p:nvPr/>
            </p:nvSpPr>
            <p:spPr bwMode="auto">
              <a:xfrm>
                <a:off x="1160" y="5449"/>
                <a:ext cx="582" cy="324"/>
              </a:xfrm>
              <a:custGeom>
                <a:avLst/>
                <a:gdLst>
                  <a:gd name="T0" fmla="*/ 62 w 246"/>
                  <a:gd name="T1" fmla="*/ 137 h 137"/>
                  <a:gd name="T2" fmla="*/ 59 w 246"/>
                  <a:gd name="T3" fmla="*/ 136 h 137"/>
                  <a:gd name="T4" fmla="*/ 24 w 246"/>
                  <a:gd name="T5" fmla="*/ 121 h 137"/>
                  <a:gd name="T6" fmla="*/ 11 w 246"/>
                  <a:gd name="T7" fmla="*/ 115 h 137"/>
                  <a:gd name="T8" fmla="*/ 0 w 246"/>
                  <a:gd name="T9" fmla="*/ 110 h 137"/>
                  <a:gd name="T10" fmla="*/ 179 w 246"/>
                  <a:gd name="T11" fmla="*/ 0 h 137"/>
                  <a:gd name="T12" fmla="*/ 182 w 246"/>
                  <a:gd name="T13" fmla="*/ 2 h 137"/>
                  <a:gd name="T14" fmla="*/ 217 w 246"/>
                  <a:gd name="T15" fmla="*/ 15 h 137"/>
                  <a:gd name="T16" fmla="*/ 246 w 246"/>
                  <a:gd name="T17" fmla="*/ 26 h 137"/>
                  <a:gd name="T18" fmla="*/ 62 w 246"/>
                  <a:gd name="T19" fmla="*/ 137 h 137"/>
                  <a:gd name="T20" fmla="*/ 27 w 246"/>
                  <a:gd name="T21" fmla="*/ 108 h 137"/>
                  <a:gd name="T22" fmla="*/ 29 w 246"/>
                  <a:gd name="T23" fmla="*/ 109 h 137"/>
                  <a:gd name="T24" fmla="*/ 61 w 246"/>
                  <a:gd name="T25" fmla="*/ 123 h 137"/>
                  <a:gd name="T26" fmla="*/ 216 w 246"/>
                  <a:gd name="T27" fmla="*/ 28 h 137"/>
                  <a:gd name="T28" fmla="*/ 212 w 246"/>
                  <a:gd name="T29" fmla="*/ 27 h 137"/>
                  <a:gd name="T30" fmla="*/ 180 w 246"/>
                  <a:gd name="T31" fmla="*/ 15 h 137"/>
                  <a:gd name="T32" fmla="*/ 27 w 246"/>
                  <a:gd name="T33" fmla="*/ 10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37">
                    <a:moveTo>
                      <a:pt x="62" y="137"/>
                    </a:moveTo>
                    <a:cubicBezTo>
                      <a:pt x="59" y="136"/>
                      <a:pt x="59" y="136"/>
                      <a:pt x="59" y="136"/>
                    </a:cubicBezTo>
                    <a:cubicBezTo>
                      <a:pt x="47" y="132"/>
                      <a:pt x="35" y="126"/>
                      <a:pt x="24" y="121"/>
                    </a:cubicBezTo>
                    <a:cubicBezTo>
                      <a:pt x="19" y="119"/>
                      <a:pt x="15" y="117"/>
                      <a:pt x="11" y="115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82" y="2"/>
                      <a:pt x="182" y="2"/>
                      <a:pt x="182" y="2"/>
                    </a:cubicBezTo>
                    <a:cubicBezTo>
                      <a:pt x="193" y="6"/>
                      <a:pt x="205" y="10"/>
                      <a:pt x="217" y="15"/>
                    </a:cubicBezTo>
                    <a:cubicBezTo>
                      <a:pt x="246" y="26"/>
                      <a:pt x="246" y="26"/>
                      <a:pt x="246" y="26"/>
                    </a:cubicBezTo>
                    <a:lnTo>
                      <a:pt x="62" y="137"/>
                    </a:lnTo>
                    <a:close/>
                    <a:moveTo>
                      <a:pt x="27" y="108"/>
                    </a:moveTo>
                    <a:cubicBezTo>
                      <a:pt x="28" y="108"/>
                      <a:pt x="28" y="109"/>
                      <a:pt x="29" y="109"/>
                    </a:cubicBezTo>
                    <a:cubicBezTo>
                      <a:pt x="39" y="114"/>
                      <a:pt x="50" y="119"/>
                      <a:pt x="61" y="123"/>
                    </a:cubicBezTo>
                    <a:cubicBezTo>
                      <a:pt x="216" y="28"/>
                      <a:pt x="216" y="28"/>
                      <a:pt x="216" y="28"/>
                    </a:cubicBezTo>
                    <a:cubicBezTo>
                      <a:pt x="212" y="27"/>
                      <a:pt x="212" y="27"/>
                      <a:pt x="212" y="27"/>
                    </a:cubicBezTo>
                    <a:cubicBezTo>
                      <a:pt x="202" y="23"/>
                      <a:pt x="191" y="19"/>
                      <a:pt x="180" y="15"/>
                    </a:cubicBez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9" name="Freeform 723"/>
              <p:cNvSpPr>
                <a:spLocks/>
              </p:cNvSpPr>
              <p:nvPr/>
            </p:nvSpPr>
            <p:spPr bwMode="auto">
              <a:xfrm>
                <a:off x="2687" y="-1774"/>
                <a:ext cx="383" cy="380"/>
              </a:xfrm>
              <a:custGeom>
                <a:avLst/>
                <a:gdLst>
                  <a:gd name="T0" fmla="*/ 52 w 162"/>
                  <a:gd name="T1" fmla="*/ 159 h 161"/>
                  <a:gd name="T2" fmla="*/ 162 w 162"/>
                  <a:gd name="T3" fmla="*/ 2 h 161"/>
                  <a:gd name="T4" fmla="*/ 112 w 162"/>
                  <a:gd name="T5" fmla="*/ 0 h 161"/>
                  <a:gd name="T6" fmla="*/ 0 w 162"/>
                  <a:gd name="T7" fmla="*/ 161 h 161"/>
                  <a:gd name="T8" fmla="*/ 52 w 162"/>
                  <a:gd name="T9" fmla="*/ 15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61">
                    <a:moveTo>
                      <a:pt x="52" y="159"/>
                    </a:moveTo>
                    <a:cubicBezTo>
                      <a:pt x="162" y="2"/>
                      <a:pt x="162" y="2"/>
                      <a:pt x="162" y="2"/>
                    </a:cubicBezTo>
                    <a:cubicBezTo>
                      <a:pt x="146" y="1"/>
                      <a:pt x="129" y="0"/>
                      <a:pt x="112" y="0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52" y="15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0" name="Freeform 724"/>
              <p:cNvSpPr>
                <a:spLocks noEditPoints="1"/>
              </p:cNvSpPr>
              <p:nvPr/>
            </p:nvSpPr>
            <p:spPr bwMode="auto">
              <a:xfrm>
                <a:off x="2657" y="-1789"/>
                <a:ext cx="442" cy="412"/>
              </a:xfrm>
              <a:custGeom>
                <a:avLst/>
                <a:gdLst>
                  <a:gd name="T0" fmla="*/ 0 w 187"/>
                  <a:gd name="T1" fmla="*/ 174 h 174"/>
                  <a:gd name="T2" fmla="*/ 121 w 187"/>
                  <a:gd name="T3" fmla="*/ 0 h 174"/>
                  <a:gd name="T4" fmla="*/ 125 w 187"/>
                  <a:gd name="T5" fmla="*/ 0 h 174"/>
                  <a:gd name="T6" fmla="*/ 166 w 187"/>
                  <a:gd name="T7" fmla="*/ 1 h 174"/>
                  <a:gd name="T8" fmla="*/ 187 w 187"/>
                  <a:gd name="T9" fmla="*/ 2 h 174"/>
                  <a:gd name="T10" fmla="*/ 68 w 187"/>
                  <a:gd name="T11" fmla="*/ 172 h 174"/>
                  <a:gd name="T12" fmla="*/ 0 w 187"/>
                  <a:gd name="T13" fmla="*/ 174 h 174"/>
                  <a:gd name="T14" fmla="*/ 128 w 187"/>
                  <a:gd name="T15" fmla="*/ 13 h 174"/>
                  <a:gd name="T16" fmla="*/ 25 w 187"/>
                  <a:gd name="T17" fmla="*/ 160 h 174"/>
                  <a:gd name="T18" fmla="*/ 62 w 187"/>
                  <a:gd name="T19" fmla="*/ 159 h 174"/>
                  <a:gd name="T20" fmla="*/ 164 w 187"/>
                  <a:gd name="T21" fmla="*/ 14 h 174"/>
                  <a:gd name="T22" fmla="*/ 128 w 187"/>
                  <a:gd name="T23" fmla="*/ 1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174">
                    <a:moveTo>
                      <a:pt x="0" y="174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39" y="0"/>
                      <a:pt x="152" y="0"/>
                      <a:pt x="166" y="1"/>
                    </a:cubicBezTo>
                    <a:cubicBezTo>
                      <a:pt x="187" y="2"/>
                      <a:pt x="187" y="2"/>
                      <a:pt x="187" y="2"/>
                    </a:cubicBezTo>
                    <a:cubicBezTo>
                      <a:pt x="68" y="172"/>
                      <a:pt x="68" y="172"/>
                      <a:pt x="68" y="172"/>
                    </a:cubicBezTo>
                    <a:lnTo>
                      <a:pt x="0" y="174"/>
                    </a:lnTo>
                    <a:close/>
                    <a:moveTo>
                      <a:pt x="128" y="13"/>
                    </a:moveTo>
                    <a:cubicBezTo>
                      <a:pt x="25" y="160"/>
                      <a:pt x="25" y="160"/>
                      <a:pt x="25" y="160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52" y="13"/>
                      <a:pt x="140" y="13"/>
                      <a:pt x="128" y="1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1" name="Freeform 725"/>
              <p:cNvSpPr>
                <a:spLocks/>
              </p:cNvSpPr>
              <p:nvPr/>
            </p:nvSpPr>
            <p:spPr bwMode="auto">
              <a:xfrm>
                <a:off x="2680" y="-1774"/>
                <a:ext cx="402" cy="380"/>
              </a:xfrm>
              <a:custGeom>
                <a:avLst/>
                <a:gdLst>
                  <a:gd name="T0" fmla="*/ 0 w 170"/>
                  <a:gd name="T1" fmla="*/ 3 h 161"/>
                  <a:gd name="T2" fmla="*/ 115 w 170"/>
                  <a:gd name="T3" fmla="*/ 160 h 161"/>
                  <a:gd name="T4" fmla="*/ 170 w 170"/>
                  <a:gd name="T5" fmla="*/ 161 h 161"/>
                  <a:gd name="T6" fmla="*/ 53 w 170"/>
                  <a:gd name="T7" fmla="*/ 1 h 161"/>
                  <a:gd name="T8" fmla="*/ 0 w 170"/>
                  <a:gd name="T9" fmla="*/ 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1">
                    <a:moveTo>
                      <a:pt x="0" y="3"/>
                    </a:moveTo>
                    <a:cubicBezTo>
                      <a:pt x="115" y="160"/>
                      <a:pt x="115" y="160"/>
                      <a:pt x="115" y="160"/>
                    </a:cubicBezTo>
                    <a:cubicBezTo>
                      <a:pt x="133" y="160"/>
                      <a:pt x="151" y="161"/>
                      <a:pt x="170" y="16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35" y="0"/>
                      <a:pt x="18" y="2"/>
                      <a:pt x="0" y="3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" name="Freeform 726"/>
              <p:cNvSpPr>
                <a:spLocks noEditPoints="1"/>
              </p:cNvSpPr>
              <p:nvPr/>
            </p:nvSpPr>
            <p:spPr bwMode="auto">
              <a:xfrm>
                <a:off x="2652" y="-1789"/>
                <a:ext cx="461" cy="412"/>
              </a:xfrm>
              <a:custGeom>
                <a:avLst/>
                <a:gdLst>
                  <a:gd name="T0" fmla="*/ 195 w 195"/>
                  <a:gd name="T1" fmla="*/ 174 h 174"/>
                  <a:gd name="T2" fmla="*/ 123 w 195"/>
                  <a:gd name="T3" fmla="*/ 172 h 174"/>
                  <a:gd name="T4" fmla="*/ 0 w 195"/>
                  <a:gd name="T5" fmla="*/ 3 h 174"/>
                  <a:gd name="T6" fmla="*/ 12 w 195"/>
                  <a:gd name="T7" fmla="*/ 2 h 174"/>
                  <a:gd name="T8" fmla="*/ 26 w 195"/>
                  <a:gd name="T9" fmla="*/ 1 h 174"/>
                  <a:gd name="T10" fmla="*/ 52 w 195"/>
                  <a:gd name="T11" fmla="*/ 0 h 174"/>
                  <a:gd name="T12" fmla="*/ 65 w 195"/>
                  <a:gd name="T13" fmla="*/ 1 h 174"/>
                  <a:gd name="T14" fmla="*/ 68 w 195"/>
                  <a:gd name="T15" fmla="*/ 1 h 174"/>
                  <a:gd name="T16" fmla="*/ 195 w 195"/>
                  <a:gd name="T17" fmla="*/ 174 h 174"/>
                  <a:gd name="T18" fmla="*/ 130 w 195"/>
                  <a:gd name="T19" fmla="*/ 159 h 174"/>
                  <a:gd name="T20" fmla="*/ 169 w 195"/>
                  <a:gd name="T21" fmla="*/ 161 h 174"/>
                  <a:gd name="T22" fmla="*/ 61 w 195"/>
                  <a:gd name="T23" fmla="*/ 13 h 174"/>
                  <a:gd name="T24" fmla="*/ 52 w 195"/>
                  <a:gd name="T25" fmla="*/ 13 h 174"/>
                  <a:gd name="T26" fmla="*/ 27 w 195"/>
                  <a:gd name="T27" fmla="*/ 14 h 174"/>
                  <a:gd name="T28" fmla="*/ 24 w 195"/>
                  <a:gd name="T29" fmla="*/ 14 h 174"/>
                  <a:gd name="T30" fmla="*/ 130 w 195"/>
                  <a:gd name="T31" fmla="*/ 15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5" h="174">
                    <a:moveTo>
                      <a:pt x="195" y="174"/>
                    </a:moveTo>
                    <a:cubicBezTo>
                      <a:pt x="123" y="172"/>
                      <a:pt x="123" y="172"/>
                      <a:pt x="123" y="17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7" y="2"/>
                      <a:pt x="21" y="2"/>
                      <a:pt x="26" y="1"/>
                    </a:cubicBezTo>
                    <a:cubicBezTo>
                      <a:pt x="34" y="1"/>
                      <a:pt x="43" y="0"/>
                      <a:pt x="52" y="0"/>
                    </a:cubicBezTo>
                    <a:cubicBezTo>
                      <a:pt x="56" y="0"/>
                      <a:pt x="61" y="1"/>
                      <a:pt x="65" y="1"/>
                    </a:cubicBezTo>
                    <a:cubicBezTo>
                      <a:pt x="68" y="1"/>
                      <a:pt x="68" y="1"/>
                      <a:pt x="68" y="1"/>
                    </a:cubicBezTo>
                    <a:lnTo>
                      <a:pt x="195" y="174"/>
                    </a:lnTo>
                    <a:close/>
                    <a:moveTo>
                      <a:pt x="130" y="159"/>
                    </a:moveTo>
                    <a:cubicBezTo>
                      <a:pt x="169" y="161"/>
                      <a:pt x="169" y="161"/>
                      <a:pt x="169" y="161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8" y="13"/>
                      <a:pt x="55" y="13"/>
                      <a:pt x="52" y="13"/>
                    </a:cubicBezTo>
                    <a:cubicBezTo>
                      <a:pt x="43" y="13"/>
                      <a:pt x="35" y="14"/>
                      <a:pt x="27" y="14"/>
                    </a:cubicBezTo>
                    <a:cubicBezTo>
                      <a:pt x="26" y="14"/>
                      <a:pt x="25" y="14"/>
                      <a:pt x="24" y="14"/>
                    </a:cubicBezTo>
                    <a:lnTo>
                      <a:pt x="130" y="159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" name="Freeform 727"/>
              <p:cNvSpPr>
                <a:spLocks/>
              </p:cNvSpPr>
              <p:nvPr/>
            </p:nvSpPr>
            <p:spPr bwMode="auto">
              <a:xfrm>
                <a:off x="2687" y="5707"/>
                <a:ext cx="383" cy="380"/>
              </a:xfrm>
              <a:custGeom>
                <a:avLst/>
                <a:gdLst>
                  <a:gd name="T0" fmla="*/ 52 w 162"/>
                  <a:gd name="T1" fmla="*/ 2 h 161"/>
                  <a:gd name="T2" fmla="*/ 162 w 162"/>
                  <a:gd name="T3" fmla="*/ 159 h 161"/>
                  <a:gd name="T4" fmla="*/ 112 w 162"/>
                  <a:gd name="T5" fmla="*/ 161 h 161"/>
                  <a:gd name="T6" fmla="*/ 0 w 162"/>
                  <a:gd name="T7" fmla="*/ 0 h 161"/>
                  <a:gd name="T8" fmla="*/ 52 w 162"/>
                  <a:gd name="T9" fmla="*/ 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161">
                    <a:moveTo>
                      <a:pt x="52" y="2"/>
                    </a:moveTo>
                    <a:cubicBezTo>
                      <a:pt x="162" y="159"/>
                      <a:pt x="162" y="159"/>
                      <a:pt x="162" y="159"/>
                    </a:cubicBezTo>
                    <a:cubicBezTo>
                      <a:pt x="146" y="160"/>
                      <a:pt x="129" y="161"/>
                      <a:pt x="112" y="16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" name="Freeform 728"/>
              <p:cNvSpPr>
                <a:spLocks noEditPoints="1"/>
              </p:cNvSpPr>
              <p:nvPr/>
            </p:nvSpPr>
            <p:spPr bwMode="auto">
              <a:xfrm>
                <a:off x="2657" y="5690"/>
                <a:ext cx="442" cy="414"/>
              </a:xfrm>
              <a:custGeom>
                <a:avLst/>
                <a:gdLst>
                  <a:gd name="T0" fmla="*/ 129 w 187"/>
                  <a:gd name="T1" fmla="*/ 175 h 175"/>
                  <a:gd name="T2" fmla="*/ 125 w 187"/>
                  <a:gd name="T3" fmla="*/ 175 h 175"/>
                  <a:gd name="T4" fmla="*/ 121 w 187"/>
                  <a:gd name="T5" fmla="*/ 175 h 175"/>
                  <a:gd name="T6" fmla="*/ 0 w 187"/>
                  <a:gd name="T7" fmla="*/ 0 h 175"/>
                  <a:gd name="T8" fmla="*/ 68 w 187"/>
                  <a:gd name="T9" fmla="*/ 3 h 175"/>
                  <a:gd name="T10" fmla="*/ 187 w 187"/>
                  <a:gd name="T11" fmla="*/ 172 h 175"/>
                  <a:gd name="T12" fmla="*/ 176 w 187"/>
                  <a:gd name="T13" fmla="*/ 173 h 175"/>
                  <a:gd name="T14" fmla="*/ 166 w 187"/>
                  <a:gd name="T15" fmla="*/ 173 h 175"/>
                  <a:gd name="T16" fmla="*/ 129 w 187"/>
                  <a:gd name="T17" fmla="*/ 175 h 175"/>
                  <a:gd name="T18" fmla="*/ 128 w 187"/>
                  <a:gd name="T19" fmla="*/ 162 h 175"/>
                  <a:gd name="T20" fmla="*/ 164 w 187"/>
                  <a:gd name="T21" fmla="*/ 161 h 175"/>
                  <a:gd name="T22" fmla="*/ 62 w 187"/>
                  <a:gd name="T23" fmla="*/ 15 h 175"/>
                  <a:gd name="T24" fmla="*/ 25 w 187"/>
                  <a:gd name="T25" fmla="*/ 14 h 175"/>
                  <a:gd name="T26" fmla="*/ 128 w 187"/>
                  <a:gd name="T27" fmla="*/ 162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" h="175">
                    <a:moveTo>
                      <a:pt x="129" y="175"/>
                    </a:moveTo>
                    <a:cubicBezTo>
                      <a:pt x="127" y="175"/>
                      <a:pt x="126" y="175"/>
                      <a:pt x="125" y="175"/>
                    </a:cubicBezTo>
                    <a:cubicBezTo>
                      <a:pt x="121" y="175"/>
                      <a:pt x="121" y="175"/>
                      <a:pt x="121" y="1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2" y="173"/>
                      <a:pt x="169" y="173"/>
                      <a:pt x="166" y="173"/>
                    </a:cubicBezTo>
                    <a:cubicBezTo>
                      <a:pt x="154" y="174"/>
                      <a:pt x="141" y="175"/>
                      <a:pt x="129" y="175"/>
                    </a:cubicBezTo>
                    <a:close/>
                    <a:moveTo>
                      <a:pt x="128" y="162"/>
                    </a:moveTo>
                    <a:cubicBezTo>
                      <a:pt x="140" y="162"/>
                      <a:pt x="152" y="161"/>
                      <a:pt x="164" y="161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25" y="14"/>
                      <a:pt x="25" y="14"/>
                      <a:pt x="25" y="14"/>
                    </a:cubicBezTo>
                    <a:lnTo>
                      <a:pt x="128" y="162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5" name="Freeform 729"/>
              <p:cNvSpPr>
                <a:spLocks/>
              </p:cNvSpPr>
              <p:nvPr/>
            </p:nvSpPr>
            <p:spPr bwMode="auto">
              <a:xfrm>
                <a:off x="2680" y="5707"/>
                <a:ext cx="402" cy="383"/>
              </a:xfrm>
              <a:custGeom>
                <a:avLst/>
                <a:gdLst>
                  <a:gd name="T0" fmla="*/ 0 w 170"/>
                  <a:gd name="T1" fmla="*/ 159 h 162"/>
                  <a:gd name="T2" fmla="*/ 115 w 170"/>
                  <a:gd name="T3" fmla="*/ 2 h 162"/>
                  <a:gd name="T4" fmla="*/ 170 w 170"/>
                  <a:gd name="T5" fmla="*/ 0 h 162"/>
                  <a:gd name="T6" fmla="*/ 53 w 170"/>
                  <a:gd name="T7" fmla="*/ 160 h 162"/>
                  <a:gd name="T8" fmla="*/ 0 w 170"/>
                  <a:gd name="T9" fmla="*/ 159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62">
                    <a:moveTo>
                      <a:pt x="0" y="159"/>
                    </a:moveTo>
                    <a:cubicBezTo>
                      <a:pt x="115" y="2"/>
                      <a:pt x="115" y="2"/>
                      <a:pt x="115" y="2"/>
                    </a:cubicBezTo>
                    <a:cubicBezTo>
                      <a:pt x="133" y="1"/>
                      <a:pt x="151" y="1"/>
                      <a:pt x="170" y="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35" y="162"/>
                      <a:pt x="18" y="160"/>
                      <a:pt x="0" y="15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6" name="Freeform 730"/>
              <p:cNvSpPr>
                <a:spLocks noEditPoints="1"/>
              </p:cNvSpPr>
              <p:nvPr/>
            </p:nvSpPr>
            <p:spPr bwMode="auto">
              <a:xfrm>
                <a:off x="2652" y="5690"/>
                <a:ext cx="461" cy="411"/>
              </a:xfrm>
              <a:custGeom>
                <a:avLst/>
                <a:gdLst>
                  <a:gd name="T0" fmla="*/ 52 w 195"/>
                  <a:gd name="T1" fmla="*/ 174 h 174"/>
                  <a:gd name="T2" fmla="*/ 26 w 195"/>
                  <a:gd name="T3" fmla="*/ 173 h 174"/>
                  <a:gd name="T4" fmla="*/ 12 w 195"/>
                  <a:gd name="T5" fmla="*/ 172 h 174"/>
                  <a:gd name="T6" fmla="*/ 0 w 195"/>
                  <a:gd name="T7" fmla="*/ 172 h 174"/>
                  <a:gd name="T8" fmla="*/ 123 w 195"/>
                  <a:gd name="T9" fmla="*/ 2 h 174"/>
                  <a:gd name="T10" fmla="*/ 126 w 195"/>
                  <a:gd name="T11" fmla="*/ 2 h 174"/>
                  <a:gd name="T12" fmla="*/ 172 w 195"/>
                  <a:gd name="T13" fmla="*/ 1 h 174"/>
                  <a:gd name="T14" fmla="*/ 195 w 195"/>
                  <a:gd name="T15" fmla="*/ 0 h 174"/>
                  <a:gd name="T16" fmla="*/ 68 w 195"/>
                  <a:gd name="T17" fmla="*/ 173 h 174"/>
                  <a:gd name="T18" fmla="*/ 65 w 195"/>
                  <a:gd name="T19" fmla="*/ 174 h 174"/>
                  <a:gd name="T20" fmla="*/ 52 w 195"/>
                  <a:gd name="T21" fmla="*/ 174 h 174"/>
                  <a:gd name="T22" fmla="*/ 24 w 195"/>
                  <a:gd name="T23" fmla="*/ 160 h 174"/>
                  <a:gd name="T24" fmla="*/ 27 w 195"/>
                  <a:gd name="T25" fmla="*/ 160 h 174"/>
                  <a:gd name="T26" fmla="*/ 52 w 195"/>
                  <a:gd name="T27" fmla="*/ 161 h 174"/>
                  <a:gd name="T28" fmla="*/ 61 w 195"/>
                  <a:gd name="T29" fmla="*/ 161 h 174"/>
                  <a:gd name="T30" fmla="*/ 169 w 195"/>
                  <a:gd name="T31" fmla="*/ 14 h 174"/>
                  <a:gd name="T32" fmla="*/ 130 w 195"/>
                  <a:gd name="T33" fmla="*/ 15 h 174"/>
                  <a:gd name="T34" fmla="*/ 24 w 195"/>
                  <a:gd name="T35" fmla="*/ 16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" h="174">
                    <a:moveTo>
                      <a:pt x="52" y="174"/>
                    </a:moveTo>
                    <a:cubicBezTo>
                      <a:pt x="43" y="174"/>
                      <a:pt x="34" y="173"/>
                      <a:pt x="26" y="173"/>
                    </a:cubicBezTo>
                    <a:cubicBezTo>
                      <a:pt x="21" y="173"/>
                      <a:pt x="17" y="172"/>
                      <a:pt x="12" y="172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41" y="2"/>
                      <a:pt x="156" y="1"/>
                      <a:pt x="172" y="1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68" y="173"/>
                      <a:pt x="68" y="173"/>
                      <a:pt x="68" y="173"/>
                    </a:cubicBezTo>
                    <a:cubicBezTo>
                      <a:pt x="65" y="174"/>
                      <a:pt x="65" y="174"/>
                      <a:pt x="65" y="174"/>
                    </a:cubicBezTo>
                    <a:cubicBezTo>
                      <a:pt x="61" y="174"/>
                      <a:pt x="56" y="174"/>
                      <a:pt x="52" y="174"/>
                    </a:cubicBezTo>
                    <a:close/>
                    <a:moveTo>
                      <a:pt x="24" y="160"/>
                    </a:moveTo>
                    <a:cubicBezTo>
                      <a:pt x="25" y="160"/>
                      <a:pt x="26" y="160"/>
                      <a:pt x="27" y="160"/>
                    </a:cubicBezTo>
                    <a:cubicBezTo>
                      <a:pt x="35" y="161"/>
                      <a:pt x="43" y="161"/>
                      <a:pt x="52" y="161"/>
                    </a:cubicBezTo>
                    <a:cubicBezTo>
                      <a:pt x="55" y="161"/>
                      <a:pt x="58" y="161"/>
                      <a:pt x="61" y="161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56" y="14"/>
                      <a:pt x="143" y="15"/>
                      <a:pt x="130" y="15"/>
                    </a:cubicBezTo>
                    <a:lnTo>
                      <a:pt x="24" y="16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7" name="Freeform 731"/>
              <p:cNvSpPr>
                <a:spLocks/>
              </p:cNvSpPr>
              <p:nvPr/>
            </p:nvSpPr>
            <p:spPr bwMode="auto">
              <a:xfrm>
                <a:off x="1345" y="-1545"/>
                <a:ext cx="212" cy="494"/>
              </a:xfrm>
              <a:custGeom>
                <a:avLst/>
                <a:gdLst>
                  <a:gd name="T0" fmla="*/ 48 w 90"/>
                  <a:gd name="T1" fmla="*/ 188 h 209"/>
                  <a:gd name="T2" fmla="*/ 90 w 90"/>
                  <a:gd name="T3" fmla="*/ 0 h 209"/>
                  <a:gd name="T4" fmla="*/ 42 w 90"/>
                  <a:gd name="T5" fmla="*/ 18 h 209"/>
                  <a:gd name="T6" fmla="*/ 0 w 90"/>
                  <a:gd name="T7" fmla="*/ 209 h 209"/>
                  <a:gd name="T8" fmla="*/ 48 w 90"/>
                  <a:gd name="T9" fmla="*/ 18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209">
                    <a:moveTo>
                      <a:pt x="48" y="188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74" y="6"/>
                      <a:pt x="58" y="11"/>
                      <a:pt x="42" y="18"/>
                    </a:cubicBezTo>
                    <a:cubicBezTo>
                      <a:pt x="0" y="209"/>
                      <a:pt x="0" y="209"/>
                      <a:pt x="0" y="209"/>
                    </a:cubicBezTo>
                    <a:lnTo>
                      <a:pt x="48" y="188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8" name="Freeform 732"/>
              <p:cNvSpPr>
                <a:spLocks noEditPoints="1"/>
              </p:cNvSpPr>
              <p:nvPr/>
            </p:nvSpPr>
            <p:spPr bwMode="auto">
              <a:xfrm>
                <a:off x="1323" y="-1569"/>
                <a:ext cx="253" cy="544"/>
              </a:xfrm>
              <a:custGeom>
                <a:avLst/>
                <a:gdLst>
                  <a:gd name="T0" fmla="*/ 0 w 107"/>
                  <a:gd name="T1" fmla="*/ 230 h 230"/>
                  <a:gd name="T2" fmla="*/ 45 w 107"/>
                  <a:gd name="T3" fmla="*/ 23 h 230"/>
                  <a:gd name="T4" fmla="*/ 48 w 107"/>
                  <a:gd name="T5" fmla="*/ 22 h 230"/>
                  <a:gd name="T6" fmla="*/ 87 w 107"/>
                  <a:gd name="T7" fmla="*/ 7 h 230"/>
                  <a:gd name="T8" fmla="*/ 107 w 107"/>
                  <a:gd name="T9" fmla="*/ 0 h 230"/>
                  <a:gd name="T10" fmla="*/ 62 w 107"/>
                  <a:gd name="T11" fmla="*/ 202 h 230"/>
                  <a:gd name="T12" fmla="*/ 0 w 107"/>
                  <a:gd name="T13" fmla="*/ 230 h 230"/>
                  <a:gd name="T14" fmla="*/ 57 w 107"/>
                  <a:gd name="T15" fmla="*/ 32 h 230"/>
                  <a:gd name="T16" fmla="*/ 18 w 107"/>
                  <a:gd name="T17" fmla="*/ 208 h 230"/>
                  <a:gd name="T18" fmla="*/ 51 w 107"/>
                  <a:gd name="T19" fmla="*/ 193 h 230"/>
                  <a:gd name="T20" fmla="*/ 90 w 107"/>
                  <a:gd name="T21" fmla="*/ 20 h 230"/>
                  <a:gd name="T22" fmla="*/ 57 w 107"/>
                  <a:gd name="T23" fmla="*/ 3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30">
                    <a:moveTo>
                      <a:pt x="0" y="230"/>
                    </a:moveTo>
                    <a:cubicBezTo>
                      <a:pt x="45" y="23"/>
                      <a:pt x="45" y="23"/>
                      <a:pt x="45" y="23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61" y="16"/>
                      <a:pt x="75" y="12"/>
                      <a:pt x="87" y="7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62" y="202"/>
                      <a:pt x="62" y="202"/>
                      <a:pt x="62" y="202"/>
                    </a:cubicBezTo>
                    <a:lnTo>
                      <a:pt x="0" y="230"/>
                    </a:lnTo>
                    <a:close/>
                    <a:moveTo>
                      <a:pt x="57" y="32"/>
                    </a:moveTo>
                    <a:cubicBezTo>
                      <a:pt x="18" y="208"/>
                      <a:pt x="18" y="208"/>
                      <a:pt x="18" y="208"/>
                    </a:cubicBezTo>
                    <a:cubicBezTo>
                      <a:pt x="51" y="193"/>
                      <a:pt x="51" y="193"/>
                      <a:pt x="51" y="193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79" y="24"/>
                      <a:pt x="68" y="28"/>
                      <a:pt x="57" y="3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9" name="Freeform 733"/>
              <p:cNvSpPr>
                <a:spLocks/>
              </p:cNvSpPr>
              <p:nvPr/>
            </p:nvSpPr>
            <p:spPr bwMode="auto">
              <a:xfrm>
                <a:off x="1196" y="-1446"/>
                <a:ext cx="515" cy="291"/>
              </a:xfrm>
              <a:custGeom>
                <a:avLst/>
                <a:gdLst>
                  <a:gd name="T0" fmla="*/ 0 w 218"/>
                  <a:gd name="T1" fmla="*/ 22 h 123"/>
                  <a:gd name="T2" fmla="*/ 166 w 218"/>
                  <a:gd name="T3" fmla="*/ 123 h 123"/>
                  <a:gd name="T4" fmla="*/ 218 w 218"/>
                  <a:gd name="T5" fmla="*/ 104 h 123"/>
                  <a:gd name="T6" fmla="*/ 48 w 218"/>
                  <a:gd name="T7" fmla="*/ 0 h 123"/>
                  <a:gd name="T8" fmla="*/ 0 w 218"/>
                  <a:gd name="T9" fmla="*/ 2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123">
                    <a:moveTo>
                      <a:pt x="0" y="22"/>
                    </a:moveTo>
                    <a:cubicBezTo>
                      <a:pt x="166" y="123"/>
                      <a:pt x="166" y="123"/>
                      <a:pt x="166" y="123"/>
                    </a:cubicBezTo>
                    <a:cubicBezTo>
                      <a:pt x="183" y="117"/>
                      <a:pt x="200" y="110"/>
                      <a:pt x="218" y="104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1" y="6"/>
                      <a:pt x="16" y="15"/>
                      <a:pt x="0" y="2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0" name="Freeform 734"/>
              <p:cNvSpPr>
                <a:spLocks noEditPoints="1"/>
              </p:cNvSpPr>
              <p:nvPr/>
            </p:nvSpPr>
            <p:spPr bwMode="auto">
              <a:xfrm>
                <a:off x="1165" y="-1462"/>
                <a:ext cx="579" cy="324"/>
              </a:xfrm>
              <a:custGeom>
                <a:avLst/>
                <a:gdLst>
                  <a:gd name="T0" fmla="*/ 178 w 245"/>
                  <a:gd name="T1" fmla="*/ 137 h 137"/>
                  <a:gd name="T2" fmla="*/ 0 w 245"/>
                  <a:gd name="T3" fmla="*/ 28 h 137"/>
                  <a:gd name="T4" fmla="*/ 10 w 245"/>
                  <a:gd name="T5" fmla="*/ 23 h 137"/>
                  <a:gd name="T6" fmla="*/ 23 w 245"/>
                  <a:gd name="T7" fmla="*/ 17 h 137"/>
                  <a:gd name="T8" fmla="*/ 59 w 245"/>
                  <a:gd name="T9" fmla="*/ 1 h 137"/>
                  <a:gd name="T10" fmla="*/ 62 w 245"/>
                  <a:gd name="T11" fmla="*/ 0 h 137"/>
                  <a:gd name="T12" fmla="*/ 245 w 245"/>
                  <a:gd name="T13" fmla="*/ 112 h 137"/>
                  <a:gd name="T14" fmla="*/ 178 w 245"/>
                  <a:gd name="T15" fmla="*/ 137 h 137"/>
                  <a:gd name="T16" fmla="*/ 27 w 245"/>
                  <a:gd name="T17" fmla="*/ 29 h 137"/>
                  <a:gd name="T18" fmla="*/ 180 w 245"/>
                  <a:gd name="T19" fmla="*/ 123 h 137"/>
                  <a:gd name="T20" fmla="*/ 216 w 245"/>
                  <a:gd name="T21" fmla="*/ 109 h 137"/>
                  <a:gd name="T22" fmla="*/ 60 w 245"/>
                  <a:gd name="T23" fmla="*/ 15 h 137"/>
                  <a:gd name="T24" fmla="*/ 29 w 245"/>
                  <a:gd name="T25" fmla="*/ 28 h 137"/>
                  <a:gd name="T26" fmla="*/ 27 w 245"/>
                  <a:gd name="T27" fmla="*/ 2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5" h="137">
                    <a:moveTo>
                      <a:pt x="178" y="137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5" y="21"/>
                      <a:pt x="19" y="19"/>
                      <a:pt x="23" y="17"/>
                    </a:cubicBezTo>
                    <a:cubicBezTo>
                      <a:pt x="35" y="11"/>
                      <a:pt x="46" y="6"/>
                      <a:pt x="59" y="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245" y="112"/>
                      <a:pt x="245" y="112"/>
                      <a:pt x="245" y="112"/>
                    </a:cubicBezTo>
                    <a:lnTo>
                      <a:pt x="178" y="137"/>
                    </a:lnTo>
                    <a:close/>
                    <a:moveTo>
                      <a:pt x="27" y="29"/>
                    </a:moveTo>
                    <a:cubicBezTo>
                      <a:pt x="180" y="123"/>
                      <a:pt x="180" y="123"/>
                      <a:pt x="180" y="123"/>
                    </a:cubicBezTo>
                    <a:cubicBezTo>
                      <a:pt x="216" y="109"/>
                      <a:pt x="216" y="109"/>
                      <a:pt x="216" y="109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49" y="18"/>
                      <a:pt x="39" y="23"/>
                      <a:pt x="29" y="28"/>
                    </a:cubicBezTo>
                    <a:cubicBezTo>
                      <a:pt x="28" y="29"/>
                      <a:pt x="27" y="29"/>
                      <a:pt x="27" y="29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1" name="Freeform 735"/>
              <p:cNvSpPr>
                <a:spLocks/>
              </p:cNvSpPr>
              <p:nvPr/>
            </p:nvSpPr>
            <p:spPr bwMode="auto">
              <a:xfrm>
                <a:off x="4063" y="5468"/>
                <a:ext cx="499" cy="293"/>
              </a:xfrm>
              <a:custGeom>
                <a:avLst/>
                <a:gdLst>
                  <a:gd name="T0" fmla="*/ 49 w 211"/>
                  <a:gd name="T1" fmla="*/ 0 h 124"/>
                  <a:gd name="T2" fmla="*/ 211 w 211"/>
                  <a:gd name="T3" fmla="*/ 103 h 124"/>
                  <a:gd name="T4" fmla="*/ 165 w 211"/>
                  <a:gd name="T5" fmla="*/ 124 h 124"/>
                  <a:gd name="T6" fmla="*/ 0 w 211"/>
                  <a:gd name="T7" fmla="*/ 18 h 124"/>
                  <a:gd name="T8" fmla="*/ 49 w 211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1" h="124">
                    <a:moveTo>
                      <a:pt x="49" y="0"/>
                    </a:moveTo>
                    <a:cubicBezTo>
                      <a:pt x="211" y="103"/>
                      <a:pt x="211" y="103"/>
                      <a:pt x="211" y="103"/>
                    </a:cubicBezTo>
                    <a:cubicBezTo>
                      <a:pt x="196" y="110"/>
                      <a:pt x="181" y="117"/>
                      <a:pt x="165" y="124"/>
                    </a:cubicBezTo>
                    <a:cubicBezTo>
                      <a:pt x="0" y="18"/>
                      <a:pt x="0" y="18"/>
                      <a:pt x="0" y="18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2" name="Freeform 736"/>
              <p:cNvSpPr>
                <a:spLocks noEditPoints="1"/>
              </p:cNvSpPr>
              <p:nvPr/>
            </p:nvSpPr>
            <p:spPr bwMode="auto">
              <a:xfrm>
                <a:off x="4030" y="5451"/>
                <a:ext cx="563" cy="326"/>
              </a:xfrm>
              <a:custGeom>
                <a:avLst/>
                <a:gdLst>
                  <a:gd name="T0" fmla="*/ 178 w 238"/>
                  <a:gd name="T1" fmla="*/ 138 h 138"/>
                  <a:gd name="T2" fmla="*/ 0 w 238"/>
                  <a:gd name="T3" fmla="*/ 23 h 138"/>
                  <a:gd name="T4" fmla="*/ 64 w 238"/>
                  <a:gd name="T5" fmla="*/ 0 h 138"/>
                  <a:gd name="T6" fmla="*/ 238 w 238"/>
                  <a:gd name="T7" fmla="*/ 111 h 138"/>
                  <a:gd name="T8" fmla="*/ 228 w 238"/>
                  <a:gd name="T9" fmla="*/ 116 h 138"/>
                  <a:gd name="T10" fmla="*/ 218 w 238"/>
                  <a:gd name="T11" fmla="*/ 120 h 138"/>
                  <a:gd name="T12" fmla="*/ 181 w 238"/>
                  <a:gd name="T13" fmla="*/ 137 h 138"/>
                  <a:gd name="T14" fmla="*/ 178 w 238"/>
                  <a:gd name="T15" fmla="*/ 138 h 138"/>
                  <a:gd name="T16" fmla="*/ 28 w 238"/>
                  <a:gd name="T17" fmla="*/ 26 h 138"/>
                  <a:gd name="T18" fmla="*/ 179 w 238"/>
                  <a:gd name="T19" fmla="*/ 124 h 138"/>
                  <a:gd name="T20" fmla="*/ 212 w 238"/>
                  <a:gd name="T21" fmla="*/ 109 h 138"/>
                  <a:gd name="T22" fmla="*/ 62 w 238"/>
                  <a:gd name="T23" fmla="*/ 14 h 138"/>
                  <a:gd name="T24" fmla="*/ 28 w 238"/>
                  <a:gd name="T25" fmla="*/ 2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138">
                    <a:moveTo>
                      <a:pt x="178" y="13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38" y="111"/>
                      <a:pt x="238" y="111"/>
                      <a:pt x="238" y="111"/>
                    </a:cubicBezTo>
                    <a:cubicBezTo>
                      <a:pt x="228" y="116"/>
                      <a:pt x="228" y="116"/>
                      <a:pt x="228" y="116"/>
                    </a:cubicBezTo>
                    <a:cubicBezTo>
                      <a:pt x="225" y="117"/>
                      <a:pt x="222" y="119"/>
                      <a:pt x="218" y="120"/>
                    </a:cubicBezTo>
                    <a:cubicBezTo>
                      <a:pt x="206" y="126"/>
                      <a:pt x="194" y="132"/>
                      <a:pt x="181" y="137"/>
                    </a:cubicBezTo>
                    <a:lnTo>
                      <a:pt x="178" y="138"/>
                    </a:lnTo>
                    <a:close/>
                    <a:moveTo>
                      <a:pt x="28" y="26"/>
                    </a:moveTo>
                    <a:cubicBezTo>
                      <a:pt x="179" y="124"/>
                      <a:pt x="179" y="124"/>
                      <a:pt x="179" y="124"/>
                    </a:cubicBezTo>
                    <a:cubicBezTo>
                      <a:pt x="190" y="119"/>
                      <a:pt x="201" y="114"/>
                      <a:pt x="212" y="109"/>
                    </a:cubicBezTo>
                    <a:cubicBezTo>
                      <a:pt x="62" y="14"/>
                      <a:pt x="62" y="14"/>
                      <a:pt x="62" y="14"/>
                    </a:cubicBez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3" name="Freeform 737"/>
              <p:cNvSpPr>
                <a:spLocks/>
              </p:cNvSpPr>
              <p:nvPr/>
            </p:nvSpPr>
            <p:spPr bwMode="auto">
              <a:xfrm>
                <a:off x="4200" y="5359"/>
                <a:ext cx="227" cy="501"/>
              </a:xfrm>
              <a:custGeom>
                <a:avLst/>
                <a:gdLst>
                  <a:gd name="T0" fmla="*/ 0 w 96"/>
                  <a:gd name="T1" fmla="*/ 212 h 212"/>
                  <a:gd name="T2" fmla="*/ 46 w 96"/>
                  <a:gd name="T3" fmla="*/ 23 h 212"/>
                  <a:gd name="T4" fmla="*/ 96 w 96"/>
                  <a:gd name="T5" fmla="*/ 0 h 212"/>
                  <a:gd name="T6" fmla="*/ 49 w 96"/>
                  <a:gd name="T7" fmla="*/ 193 h 212"/>
                  <a:gd name="T8" fmla="*/ 0 w 96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12">
                    <a:moveTo>
                      <a:pt x="0" y="212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62" y="15"/>
                      <a:pt x="79" y="8"/>
                      <a:pt x="96" y="0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33" y="201"/>
                      <a:pt x="16" y="206"/>
                      <a:pt x="0" y="212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4" name="Freeform 738"/>
              <p:cNvSpPr>
                <a:spLocks noEditPoints="1"/>
              </p:cNvSpPr>
              <p:nvPr/>
            </p:nvSpPr>
            <p:spPr bwMode="auto">
              <a:xfrm>
                <a:off x="4179" y="5333"/>
                <a:ext cx="270" cy="551"/>
              </a:xfrm>
              <a:custGeom>
                <a:avLst/>
                <a:gdLst>
                  <a:gd name="T0" fmla="*/ 0 w 114"/>
                  <a:gd name="T1" fmla="*/ 233 h 233"/>
                  <a:gd name="T2" fmla="*/ 49 w 114"/>
                  <a:gd name="T3" fmla="*/ 29 h 233"/>
                  <a:gd name="T4" fmla="*/ 52 w 114"/>
                  <a:gd name="T5" fmla="*/ 28 h 233"/>
                  <a:gd name="T6" fmla="*/ 102 w 114"/>
                  <a:gd name="T7" fmla="*/ 5 h 233"/>
                  <a:gd name="T8" fmla="*/ 114 w 114"/>
                  <a:gd name="T9" fmla="*/ 0 h 233"/>
                  <a:gd name="T10" fmla="*/ 64 w 114"/>
                  <a:gd name="T11" fmla="*/ 208 h 233"/>
                  <a:gd name="T12" fmla="*/ 61 w 114"/>
                  <a:gd name="T13" fmla="*/ 209 h 233"/>
                  <a:gd name="T14" fmla="*/ 25 w 114"/>
                  <a:gd name="T15" fmla="*/ 224 h 233"/>
                  <a:gd name="T16" fmla="*/ 11 w 114"/>
                  <a:gd name="T17" fmla="*/ 229 h 233"/>
                  <a:gd name="T18" fmla="*/ 0 w 114"/>
                  <a:gd name="T19" fmla="*/ 233 h 233"/>
                  <a:gd name="T20" fmla="*/ 60 w 114"/>
                  <a:gd name="T21" fmla="*/ 38 h 233"/>
                  <a:gd name="T22" fmla="*/ 18 w 114"/>
                  <a:gd name="T23" fmla="*/ 213 h 233"/>
                  <a:gd name="T24" fmla="*/ 20 w 114"/>
                  <a:gd name="T25" fmla="*/ 212 h 233"/>
                  <a:gd name="T26" fmla="*/ 53 w 114"/>
                  <a:gd name="T27" fmla="*/ 199 h 233"/>
                  <a:gd name="T28" fmla="*/ 96 w 114"/>
                  <a:gd name="T29" fmla="*/ 22 h 233"/>
                  <a:gd name="T30" fmla="*/ 60 w 114"/>
                  <a:gd name="T31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233">
                    <a:moveTo>
                      <a:pt x="0" y="233"/>
                    </a:moveTo>
                    <a:cubicBezTo>
                      <a:pt x="49" y="29"/>
                      <a:pt x="49" y="29"/>
                      <a:pt x="49" y="29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69" y="20"/>
                      <a:pt x="85" y="13"/>
                      <a:pt x="102" y="5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64" y="208"/>
                      <a:pt x="64" y="208"/>
                      <a:pt x="64" y="208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49" y="216"/>
                      <a:pt x="36" y="220"/>
                      <a:pt x="25" y="224"/>
                    </a:cubicBezTo>
                    <a:cubicBezTo>
                      <a:pt x="20" y="225"/>
                      <a:pt x="16" y="227"/>
                      <a:pt x="11" y="229"/>
                    </a:cubicBezTo>
                    <a:lnTo>
                      <a:pt x="0" y="233"/>
                    </a:lnTo>
                    <a:close/>
                    <a:moveTo>
                      <a:pt x="60" y="38"/>
                    </a:moveTo>
                    <a:cubicBezTo>
                      <a:pt x="18" y="213"/>
                      <a:pt x="18" y="213"/>
                      <a:pt x="18" y="213"/>
                    </a:cubicBezTo>
                    <a:cubicBezTo>
                      <a:pt x="19" y="212"/>
                      <a:pt x="20" y="212"/>
                      <a:pt x="20" y="212"/>
                    </a:cubicBezTo>
                    <a:cubicBezTo>
                      <a:pt x="31" y="208"/>
                      <a:pt x="42" y="204"/>
                      <a:pt x="53" y="199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84" y="28"/>
                      <a:pt x="72" y="33"/>
                      <a:pt x="60" y="38"/>
                    </a:cubicBezTo>
                    <a:close/>
                  </a:path>
                </a:pathLst>
              </a:custGeom>
              <a:solidFill>
                <a:srgbClr val="604E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2" name="Freeform 740"/>
            <p:cNvSpPr>
              <a:spLocks/>
            </p:cNvSpPr>
            <p:nvPr/>
          </p:nvSpPr>
          <p:spPr bwMode="auto">
            <a:xfrm>
              <a:off x="242888" y="-1203325"/>
              <a:ext cx="263525" cy="852488"/>
            </a:xfrm>
            <a:custGeom>
              <a:avLst/>
              <a:gdLst>
                <a:gd name="T0" fmla="*/ 70 w 70"/>
                <a:gd name="T1" fmla="*/ 189 h 227"/>
                <a:gd name="T2" fmla="*/ 37 w 70"/>
                <a:gd name="T3" fmla="*/ 0 h 227"/>
                <a:gd name="T4" fmla="*/ 0 w 70"/>
                <a:gd name="T5" fmla="*/ 35 h 227"/>
                <a:gd name="T6" fmla="*/ 35 w 70"/>
                <a:gd name="T7" fmla="*/ 227 h 227"/>
                <a:gd name="T8" fmla="*/ 70 w 70"/>
                <a:gd name="T9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27">
                  <a:moveTo>
                    <a:pt x="70" y="189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25" y="11"/>
                    <a:pt x="12" y="22"/>
                    <a:pt x="0" y="35"/>
                  </a:cubicBezTo>
                  <a:cubicBezTo>
                    <a:pt x="35" y="227"/>
                    <a:pt x="35" y="227"/>
                    <a:pt x="35" y="227"/>
                  </a:cubicBezTo>
                  <a:lnTo>
                    <a:pt x="70" y="189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41"/>
            <p:cNvSpPr>
              <a:spLocks noEditPoints="1"/>
            </p:cNvSpPr>
            <p:nvPr/>
          </p:nvSpPr>
          <p:spPr bwMode="auto">
            <a:xfrm>
              <a:off x="217488" y="-1252538"/>
              <a:ext cx="314325" cy="954088"/>
            </a:xfrm>
            <a:custGeom>
              <a:avLst/>
              <a:gdLst>
                <a:gd name="T0" fmla="*/ 38 w 84"/>
                <a:gd name="T1" fmla="*/ 254 h 254"/>
                <a:gd name="T2" fmla="*/ 0 w 84"/>
                <a:gd name="T3" fmla="*/ 46 h 254"/>
                <a:gd name="T4" fmla="*/ 2 w 84"/>
                <a:gd name="T5" fmla="*/ 43 h 254"/>
                <a:gd name="T6" fmla="*/ 32 w 84"/>
                <a:gd name="T7" fmla="*/ 15 h 254"/>
                <a:gd name="T8" fmla="*/ 48 w 84"/>
                <a:gd name="T9" fmla="*/ 0 h 254"/>
                <a:gd name="T10" fmla="*/ 84 w 84"/>
                <a:gd name="T11" fmla="*/ 204 h 254"/>
                <a:gd name="T12" fmla="*/ 38 w 84"/>
                <a:gd name="T13" fmla="*/ 254 h 254"/>
                <a:gd name="T14" fmla="*/ 14 w 84"/>
                <a:gd name="T15" fmla="*/ 50 h 254"/>
                <a:gd name="T16" fmla="*/ 46 w 84"/>
                <a:gd name="T17" fmla="*/ 227 h 254"/>
                <a:gd name="T18" fmla="*/ 70 w 84"/>
                <a:gd name="T19" fmla="*/ 200 h 254"/>
                <a:gd name="T20" fmla="*/ 40 w 84"/>
                <a:gd name="T21" fmla="*/ 26 h 254"/>
                <a:gd name="T22" fmla="*/ 14 w 84"/>
                <a:gd name="T23" fmla="*/ 5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254">
                  <a:moveTo>
                    <a:pt x="38" y="254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2" y="33"/>
                    <a:pt x="22" y="24"/>
                    <a:pt x="32" y="1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84" y="204"/>
                    <a:pt x="84" y="204"/>
                    <a:pt x="84" y="204"/>
                  </a:cubicBezTo>
                  <a:lnTo>
                    <a:pt x="38" y="254"/>
                  </a:lnTo>
                  <a:close/>
                  <a:moveTo>
                    <a:pt x="14" y="50"/>
                  </a:moveTo>
                  <a:cubicBezTo>
                    <a:pt x="46" y="227"/>
                    <a:pt x="46" y="227"/>
                    <a:pt x="46" y="227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1" y="33"/>
                    <a:pt x="22" y="41"/>
                    <a:pt x="14" y="50"/>
                  </a:cubicBez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42"/>
            <p:cNvSpPr>
              <a:spLocks/>
            </p:cNvSpPr>
            <p:nvPr/>
          </p:nvSpPr>
          <p:spPr bwMode="auto">
            <a:xfrm>
              <a:off x="-53975" y="-906463"/>
              <a:ext cx="871538" cy="255588"/>
            </a:xfrm>
            <a:custGeom>
              <a:avLst/>
              <a:gdLst>
                <a:gd name="T0" fmla="*/ 0 w 232"/>
                <a:gd name="T1" fmla="*/ 38 h 68"/>
                <a:gd name="T2" fmla="*/ 192 w 232"/>
                <a:gd name="T3" fmla="*/ 68 h 68"/>
                <a:gd name="T4" fmla="*/ 232 w 232"/>
                <a:gd name="T5" fmla="*/ 31 h 68"/>
                <a:gd name="T6" fmla="*/ 36 w 232"/>
                <a:gd name="T7" fmla="*/ 0 h 68"/>
                <a:gd name="T8" fmla="*/ 0 w 232"/>
                <a:gd name="T9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68">
                  <a:moveTo>
                    <a:pt x="0" y="38"/>
                  </a:moveTo>
                  <a:cubicBezTo>
                    <a:pt x="192" y="68"/>
                    <a:pt x="192" y="68"/>
                    <a:pt x="192" y="68"/>
                  </a:cubicBezTo>
                  <a:cubicBezTo>
                    <a:pt x="205" y="56"/>
                    <a:pt x="218" y="43"/>
                    <a:pt x="232" y="3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2" y="12"/>
                    <a:pt x="11" y="25"/>
                    <a:pt x="0" y="38"/>
                  </a:cubicBez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43"/>
            <p:cNvSpPr>
              <a:spLocks noEditPoints="1"/>
            </p:cNvSpPr>
            <p:nvPr/>
          </p:nvSpPr>
          <p:spPr bwMode="auto">
            <a:xfrm>
              <a:off x="-101600" y="-933450"/>
              <a:ext cx="971550" cy="307975"/>
            </a:xfrm>
            <a:custGeom>
              <a:avLst/>
              <a:gdLst>
                <a:gd name="T0" fmla="*/ 207 w 259"/>
                <a:gd name="T1" fmla="*/ 82 h 82"/>
                <a:gd name="T2" fmla="*/ 0 w 259"/>
                <a:gd name="T3" fmla="*/ 50 h 82"/>
                <a:gd name="T4" fmla="*/ 8 w 259"/>
                <a:gd name="T5" fmla="*/ 41 h 82"/>
                <a:gd name="T6" fmla="*/ 17 w 259"/>
                <a:gd name="T7" fmla="*/ 30 h 82"/>
                <a:gd name="T8" fmla="*/ 45 w 259"/>
                <a:gd name="T9" fmla="*/ 2 h 82"/>
                <a:gd name="T10" fmla="*/ 47 w 259"/>
                <a:gd name="T11" fmla="*/ 0 h 82"/>
                <a:gd name="T12" fmla="*/ 259 w 259"/>
                <a:gd name="T13" fmla="*/ 33 h 82"/>
                <a:gd name="T14" fmla="*/ 249 w 259"/>
                <a:gd name="T15" fmla="*/ 42 h 82"/>
                <a:gd name="T16" fmla="*/ 209 w 259"/>
                <a:gd name="T17" fmla="*/ 80 h 82"/>
                <a:gd name="T18" fmla="*/ 207 w 259"/>
                <a:gd name="T19" fmla="*/ 82 h 82"/>
                <a:gd name="T20" fmla="*/ 25 w 259"/>
                <a:gd name="T21" fmla="*/ 41 h 82"/>
                <a:gd name="T22" fmla="*/ 203 w 259"/>
                <a:gd name="T23" fmla="*/ 69 h 82"/>
                <a:gd name="T24" fmla="*/ 231 w 259"/>
                <a:gd name="T25" fmla="*/ 42 h 82"/>
                <a:gd name="T26" fmla="*/ 51 w 259"/>
                <a:gd name="T27" fmla="*/ 14 h 82"/>
                <a:gd name="T28" fmla="*/ 27 w 259"/>
                <a:gd name="T29" fmla="*/ 39 h 82"/>
                <a:gd name="T30" fmla="*/ 25 w 259"/>
                <a:gd name="T3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9" h="82">
                  <a:moveTo>
                    <a:pt x="207" y="82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1" y="37"/>
                    <a:pt x="14" y="34"/>
                    <a:pt x="17" y="30"/>
                  </a:cubicBezTo>
                  <a:cubicBezTo>
                    <a:pt x="26" y="21"/>
                    <a:pt x="34" y="11"/>
                    <a:pt x="45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49" y="42"/>
                    <a:pt x="249" y="42"/>
                    <a:pt x="249" y="42"/>
                  </a:cubicBezTo>
                  <a:cubicBezTo>
                    <a:pt x="236" y="55"/>
                    <a:pt x="222" y="68"/>
                    <a:pt x="209" y="80"/>
                  </a:cubicBezTo>
                  <a:lnTo>
                    <a:pt x="207" y="82"/>
                  </a:lnTo>
                  <a:close/>
                  <a:moveTo>
                    <a:pt x="25" y="41"/>
                  </a:moveTo>
                  <a:cubicBezTo>
                    <a:pt x="203" y="69"/>
                    <a:pt x="203" y="69"/>
                    <a:pt x="203" y="69"/>
                  </a:cubicBezTo>
                  <a:cubicBezTo>
                    <a:pt x="212" y="60"/>
                    <a:pt x="221" y="51"/>
                    <a:pt x="231" y="42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42" y="22"/>
                    <a:pt x="34" y="30"/>
                    <a:pt x="27" y="39"/>
                  </a:cubicBezTo>
                  <a:cubicBezTo>
                    <a:pt x="26" y="39"/>
                    <a:pt x="26" y="40"/>
                    <a:pt x="25" y="41"/>
                  </a:cubicBez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44"/>
            <p:cNvSpPr>
              <a:spLocks/>
            </p:cNvSpPr>
            <p:nvPr/>
          </p:nvSpPr>
          <p:spPr bwMode="auto">
            <a:xfrm>
              <a:off x="8342313" y="7486650"/>
              <a:ext cx="855663" cy="261938"/>
            </a:xfrm>
            <a:custGeom>
              <a:avLst/>
              <a:gdLst>
                <a:gd name="T0" fmla="*/ 38 w 228"/>
                <a:gd name="T1" fmla="*/ 0 h 70"/>
                <a:gd name="T2" fmla="*/ 228 w 228"/>
                <a:gd name="T3" fmla="*/ 33 h 70"/>
                <a:gd name="T4" fmla="*/ 193 w 228"/>
                <a:gd name="T5" fmla="*/ 70 h 70"/>
                <a:gd name="T6" fmla="*/ 0 w 228"/>
                <a:gd name="T7" fmla="*/ 35 h 70"/>
                <a:gd name="T8" fmla="*/ 38 w 22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70">
                  <a:moveTo>
                    <a:pt x="38" y="0"/>
                  </a:moveTo>
                  <a:cubicBezTo>
                    <a:pt x="228" y="33"/>
                    <a:pt x="228" y="33"/>
                    <a:pt x="228" y="33"/>
                  </a:cubicBezTo>
                  <a:cubicBezTo>
                    <a:pt x="216" y="45"/>
                    <a:pt x="205" y="58"/>
                    <a:pt x="193" y="70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45"/>
            <p:cNvSpPr>
              <a:spLocks noEditPoints="1"/>
            </p:cNvSpPr>
            <p:nvPr/>
          </p:nvSpPr>
          <p:spPr bwMode="auto">
            <a:xfrm>
              <a:off x="8289925" y="7459663"/>
              <a:ext cx="952500" cy="315913"/>
            </a:xfrm>
            <a:custGeom>
              <a:avLst/>
              <a:gdLst>
                <a:gd name="T0" fmla="*/ 209 w 254"/>
                <a:gd name="T1" fmla="*/ 84 h 84"/>
                <a:gd name="T2" fmla="*/ 0 w 254"/>
                <a:gd name="T3" fmla="*/ 46 h 84"/>
                <a:gd name="T4" fmla="*/ 50 w 254"/>
                <a:gd name="T5" fmla="*/ 0 h 84"/>
                <a:gd name="T6" fmla="*/ 254 w 254"/>
                <a:gd name="T7" fmla="*/ 35 h 84"/>
                <a:gd name="T8" fmla="*/ 240 w 254"/>
                <a:gd name="T9" fmla="*/ 51 h 84"/>
                <a:gd name="T10" fmla="*/ 211 w 254"/>
                <a:gd name="T11" fmla="*/ 82 h 84"/>
                <a:gd name="T12" fmla="*/ 209 w 254"/>
                <a:gd name="T13" fmla="*/ 84 h 84"/>
                <a:gd name="T14" fmla="*/ 28 w 254"/>
                <a:gd name="T15" fmla="*/ 38 h 84"/>
                <a:gd name="T16" fmla="*/ 205 w 254"/>
                <a:gd name="T17" fmla="*/ 70 h 84"/>
                <a:gd name="T18" fmla="*/ 229 w 254"/>
                <a:gd name="T19" fmla="*/ 44 h 84"/>
                <a:gd name="T20" fmla="*/ 54 w 254"/>
                <a:gd name="T21" fmla="*/ 13 h 84"/>
                <a:gd name="T22" fmla="*/ 28 w 254"/>
                <a:gd name="T23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4" h="84">
                  <a:moveTo>
                    <a:pt x="209" y="84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40" y="51"/>
                    <a:pt x="240" y="51"/>
                    <a:pt x="240" y="51"/>
                  </a:cubicBezTo>
                  <a:cubicBezTo>
                    <a:pt x="231" y="61"/>
                    <a:pt x="222" y="72"/>
                    <a:pt x="211" y="82"/>
                  </a:cubicBezTo>
                  <a:lnTo>
                    <a:pt x="209" y="84"/>
                  </a:lnTo>
                  <a:close/>
                  <a:moveTo>
                    <a:pt x="28" y="38"/>
                  </a:moveTo>
                  <a:cubicBezTo>
                    <a:pt x="205" y="70"/>
                    <a:pt x="205" y="70"/>
                    <a:pt x="205" y="70"/>
                  </a:cubicBezTo>
                  <a:cubicBezTo>
                    <a:pt x="213" y="62"/>
                    <a:pt x="221" y="53"/>
                    <a:pt x="229" y="44"/>
                  </a:cubicBezTo>
                  <a:cubicBezTo>
                    <a:pt x="54" y="13"/>
                    <a:pt x="54" y="13"/>
                    <a:pt x="54" y="13"/>
                  </a:cubicBezTo>
                  <a:lnTo>
                    <a:pt x="28" y="38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46"/>
            <p:cNvSpPr>
              <a:spLocks/>
            </p:cNvSpPr>
            <p:nvPr/>
          </p:nvSpPr>
          <p:spPr bwMode="auto">
            <a:xfrm>
              <a:off x="8642350" y="7175500"/>
              <a:ext cx="255588" cy="869950"/>
            </a:xfrm>
            <a:custGeom>
              <a:avLst/>
              <a:gdLst>
                <a:gd name="T0" fmla="*/ 30 w 68"/>
                <a:gd name="T1" fmla="*/ 232 h 232"/>
                <a:gd name="T2" fmla="*/ 0 w 68"/>
                <a:gd name="T3" fmla="*/ 40 h 232"/>
                <a:gd name="T4" fmla="*/ 38 w 68"/>
                <a:gd name="T5" fmla="*/ 0 h 232"/>
                <a:gd name="T6" fmla="*/ 68 w 68"/>
                <a:gd name="T7" fmla="*/ 196 h 232"/>
                <a:gd name="T8" fmla="*/ 30 w 6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32">
                  <a:moveTo>
                    <a:pt x="30" y="23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3" y="27"/>
                    <a:pt x="25" y="13"/>
                    <a:pt x="38" y="0"/>
                  </a:cubicBezTo>
                  <a:cubicBezTo>
                    <a:pt x="68" y="196"/>
                    <a:pt x="68" y="196"/>
                    <a:pt x="68" y="196"/>
                  </a:cubicBezTo>
                  <a:cubicBezTo>
                    <a:pt x="57" y="210"/>
                    <a:pt x="43" y="220"/>
                    <a:pt x="30" y="232"/>
                  </a:cubicBez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747"/>
            <p:cNvSpPr>
              <a:spLocks noEditPoints="1"/>
            </p:cNvSpPr>
            <p:nvPr/>
          </p:nvSpPr>
          <p:spPr bwMode="auto">
            <a:xfrm>
              <a:off x="8615363" y="7123113"/>
              <a:ext cx="307975" cy="971550"/>
            </a:xfrm>
            <a:custGeom>
              <a:avLst/>
              <a:gdLst>
                <a:gd name="T0" fmla="*/ 33 w 82"/>
                <a:gd name="T1" fmla="*/ 259 h 259"/>
                <a:gd name="T2" fmla="*/ 0 w 82"/>
                <a:gd name="T3" fmla="*/ 52 h 259"/>
                <a:gd name="T4" fmla="*/ 49 w 82"/>
                <a:gd name="T5" fmla="*/ 0 h 259"/>
                <a:gd name="T6" fmla="*/ 82 w 82"/>
                <a:gd name="T7" fmla="*/ 212 h 259"/>
                <a:gd name="T8" fmla="*/ 80 w 82"/>
                <a:gd name="T9" fmla="*/ 214 h 259"/>
                <a:gd name="T10" fmla="*/ 52 w 82"/>
                <a:gd name="T11" fmla="*/ 241 h 259"/>
                <a:gd name="T12" fmla="*/ 42 w 82"/>
                <a:gd name="T13" fmla="*/ 251 h 259"/>
                <a:gd name="T14" fmla="*/ 33 w 82"/>
                <a:gd name="T15" fmla="*/ 259 h 259"/>
                <a:gd name="T16" fmla="*/ 14 w 82"/>
                <a:gd name="T17" fmla="*/ 56 h 259"/>
                <a:gd name="T18" fmla="*/ 42 w 82"/>
                <a:gd name="T19" fmla="*/ 234 h 259"/>
                <a:gd name="T20" fmla="*/ 44 w 82"/>
                <a:gd name="T21" fmla="*/ 232 h 259"/>
                <a:gd name="T22" fmla="*/ 69 w 82"/>
                <a:gd name="T23" fmla="*/ 208 h 259"/>
                <a:gd name="T24" fmla="*/ 41 w 82"/>
                <a:gd name="T25" fmla="*/ 28 h 259"/>
                <a:gd name="T26" fmla="*/ 14 w 82"/>
                <a:gd name="T27" fmla="*/ 5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259">
                  <a:moveTo>
                    <a:pt x="33" y="259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82" y="212"/>
                    <a:pt x="82" y="212"/>
                    <a:pt x="82" y="212"/>
                  </a:cubicBezTo>
                  <a:cubicBezTo>
                    <a:pt x="80" y="214"/>
                    <a:pt x="80" y="214"/>
                    <a:pt x="80" y="214"/>
                  </a:cubicBezTo>
                  <a:cubicBezTo>
                    <a:pt x="71" y="225"/>
                    <a:pt x="62" y="233"/>
                    <a:pt x="52" y="241"/>
                  </a:cubicBezTo>
                  <a:cubicBezTo>
                    <a:pt x="49" y="245"/>
                    <a:pt x="45" y="248"/>
                    <a:pt x="42" y="251"/>
                  </a:cubicBezTo>
                  <a:lnTo>
                    <a:pt x="33" y="259"/>
                  </a:lnTo>
                  <a:close/>
                  <a:moveTo>
                    <a:pt x="14" y="56"/>
                  </a:moveTo>
                  <a:cubicBezTo>
                    <a:pt x="42" y="234"/>
                    <a:pt x="42" y="234"/>
                    <a:pt x="42" y="234"/>
                  </a:cubicBezTo>
                  <a:cubicBezTo>
                    <a:pt x="42" y="233"/>
                    <a:pt x="43" y="232"/>
                    <a:pt x="44" y="232"/>
                  </a:cubicBezTo>
                  <a:cubicBezTo>
                    <a:pt x="52" y="224"/>
                    <a:pt x="61" y="217"/>
                    <a:pt x="69" y="20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14" y="56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748"/>
            <p:cNvSpPr>
              <a:spLocks/>
            </p:cNvSpPr>
            <p:nvPr/>
          </p:nvSpPr>
          <p:spPr bwMode="auto">
            <a:xfrm>
              <a:off x="-1152525" y="749300"/>
              <a:ext cx="468313" cy="792163"/>
            </a:xfrm>
            <a:custGeom>
              <a:avLst/>
              <a:gdLst>
                <a:gd name="T0" fmla="*/ 125 w 125"/>
                <a:gd name="T1" fmla="*/ 163 h 211"/>
                <a:gd name="T2" fmla="*/ 21 w 125"/>
                <a:gd name="T3" fmla="*/ 0 h 211"/>
                <a:gd name="T4" fmla="*/ 0 w 125"/>
                <a:gd name="T5" fmla="*/ 47 h 211"/>
                <a:gd name="T6" fmla="*/ 106 w 125"/>
                <a:gd name="T7" fmla="*/ 211 h 211"/>
                <a:gd name="T8" fmla="*/ 125 w 125"/>
                <a:gd name="T9" fmla="*/ 16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11">
                  <a:moveTo>
                    <a:pt x="125" y="163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16"/>
                    <a:pt x="7" y="31"/>
                    <a:pt x="0" y="47"/>
                  </a:cubicBezTo>
                  <a:cubicBezTo>
                    <a:pt x="106" y="211"/>
                    <a:pt x="106" y="211"/>
                    <a:pt x="106" y="211"/>
                  </a:cubicBezTo>
                  <a:lnTo>
                    <a:pt x="125" y="163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49"/>
            <p:cNvSpPr>
              <a:spLocks noEditPoints="1"/>
            </p:cNvSpPr>
            <p:nvPr/>
          </p:nvSpPr>
          <p:spPr bwMode="auto">
            <a:xfrm>
              <a:off x="-1179513" y="700087"/>
              <a:ext cx="522288" cy="896938"/>
            </a:xfrm>
            <a:custGeom>
              <a:avLst/>
              <a:gdLst>
                <a:gd name="T0" fmla="*/ 115 w 139"/>
                <a:gd name="T1" fmla="*/ 239 h 239"/>
                <a:gd name="T2" fmla="*/ 0 w 139"/>
                <a:gd name="T3" fmla="*/ 60 h 239"/>
                <a:gd name="T4" fmla="*/ 1 w 139"/>
                <a:gd name="T5" fmla="*/ 57 h 239"/>
                <a:gd name="T6" fmla="*/ 18 w 139"/>
                <a:gd name="T7" fmla="*/ 19 h 239"/>
                <a:gd name="T8" fmla="*/ 28 w 139"/>
                <a:gd name="T9" fmla="*/ 0 h 239"/>
                <a:gd name="T10" fmla="*/ 139 w 139"/>
                <a:gd name="T11" fmla="*/ 175 h 239"/>
                <a:gd name="T12" fmla="*/ 115 w 139"/>
                <a:gd name="T13" fmla="*/ 239 h 239"/>
                <a:gd name="T14" fmla="*/ 14 w 139"/>
                <a:gd name="T15" fmla="*/ 59 h 239"/>
                <a:gd name="T16" fmla="*/ 112 w 139"/>
                <a:gd name="T17" fmla="*/ 210 h 239"/>
                <a:gd name="T18" fmla="*/ 124 w 139"/>
                <a:gd name="T19" fmla="*/ 176 h 239"/>
                <a:gd name="T20" fmla="*/ 29 w 139"/>
                <a:gd name="T21" fmla="*/ 27 h 239"/>
                <a:gd name="T22" fmla="*/ 14 w 139"/>
                <a:gd name="T23" fmla="*/ 5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9">
                  <a:moveTo>
                    <a:pt x="115" y="239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7" y="44"/>
                    <a:pt x="13" y="32"/>
                    <a:pt x="18" y="1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9" y="175"/>
                    <a:pt x="139" y="175"/>
                    <a:pt x="139" y="175"/>
                  </a:cubicBezTo>
                  <a:lnTo>
                    <a:pt x="115" y="239"/>
                  </a:lnTo>
                  <a:close/>
                  <a:moveTo>
                    <a:pt x="14" y="59"/>
                  </a:moveTo>
                  <a:cubicBezTo>
                    <a:pt x="112" y="210"/>
                    <a:pt x="112" y="210"/>
                    <a:pt x="112" y="210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4" y="37"/>
                    <a:pt x="19" y="48"/>
                    <a:pt x="14" y="59"/>
                  </a:cubicBez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50"/>
            <p:cNvSpPr>
              <a:spLocks/>
            </p:cNvSpPr>
            <p:nvPr/>
          </p:nvSpPr>
          <p:spPr bwMode="auto">
            <a:xfrm>
              <a:off x="-1306513" y="962025"/>
              <a:ext cx="792163" cy="360363"/>
            </a:xfrm>
            <a:custGeom>
              <a:avLst/>
              <a:gdLst>
                <a:gd name="T0" fmla="*/ 0 w 211"/>
                <a:gd name="T1" fmla="*/ 96 h 96"/>
                <a:gd name="T2" fmla="*/ 189 w 211"/>
                <a:gd name="T3" fmla="*/ 51 h 96"/>
                <a:gd name="T4" fmla="*/ 211 w 211"/>
                <a:gd name="T5" fmla="*/ 0 h 96"/>
                <a:gd name="T6" fmla="*/ 19 w 211"/>
                <a:gd name="T7" fmla="*/ 47 h 96"/>
                <a:gd name="T8" fmla="*/ 0 w 211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96">
                  <a:moveTo>
                    <a:pt x="0" y="96"/>
                  </a:moveTo>
                  <a:cubicBezTo>
                    <a:pt x="189" y="51"/>
                    <a:pt x="189" y="51"/>
                    <a:pt x="189" y="51"/>
                  </a:cubicBezTo>
                  <a:cubicBezTo>
                    <a:pt x="196" y="34"/>
                    <a:pt x="204" y="17"/>
                    <a:pt x="211" y="0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0" y="63"/>
                    <a:pt x="6" y="80"/>
                    <a:pt x="0" y="96"/>
                  </a:cubicBez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51"/>
            <p:cNvSpPr>
              <a:spLocks noEditPoints="1"/>
            </p:cNvSpPr>
            <p:nvPr/>
          </p:nvSpPr>
          <p:spPr bwMode="auto">
            <a:xfrm>
              <a:off x="-1344613" y="928687"/>
              <a:ext cx="874713" cy="428625"/>
            </a:xfrm>
            <a:custGeom>
              <a:avLst/>
              <a:gdLst>
                <a:gd name="T0" fmla="*/ 0 w 233"/>
                <a:gd name="T1" fmla="*/ 114 h 114"/>
                <a:gd name="T2" fmla="*/ 4 w 233"/>
                <a:gd name="T3" fmla="*/ 103 h 114"/>
                <a:gd name="T4" fmla="*/ 8 w 233"/>
                <a:gd name="T5" fmla="*/ 90 h 114"/>
                <a:gd name="T6" fmla="*/ 23 w 233"/>
                <a:gd name="T7" fmla="*/ 53 h 114"/>
                <a:gd name="T8" fmla="*/ 24 w 233"/>
                <a:gd name="T9" fmla="*/ 51 h 114"/>
                <a:gd name="T10" fmla="*/ 233 w 233"/>
                <a:gd name="T11" fmla="*/ 0 h 114"/>
                <a:gd name="T12" fmla="*/ 222 w 233"/>
                <a:gd name="T13" fmla="*/ 24 h 114"/>
                <a:gd name="T14" fmla="*/ 204 w 233"/>
                <a:gd name="T15" fmla="*/ 62 h 114"/>
                <a:gd name="T16" fmla="*/ 203 w 233"/>
                <a:gd name="T17" fmla="*/ 65 h 114"/>
                <a:gd name="T18" fmla="*/ 0 w 233"/>
                <a:gd name="T19" fmla="*/ 114 h 114"/>
                <a:gd name="T20" fmla="*/ 33 w 233"/>
                <a:gd name="T21" fmla="*/ 62 h 114"/>
                <a:gd name="T22" fmla="*/ 20 w 233"/>
                <a:gd name="T23" fmla="*/ 94 h 114"/>
                <a:gd name="T24" fmla="*/ 20 w 233"/>
                <a:gd name="T25" fmla="*/ 96 h 114"/>
                <a:gd name="T26" fmla="*/ 194 w 233"/>
                <a:gd name="T27" fmla="*/ 54 h 114"/>
                <a:gd name="T28" fmla="*/ 210 w 233"/>
                <a:gd name="T29" fmla="*/ 19 h 114"/>
                <a:gd name="T30" fmla="*/ 33 w 233"/>
                <a:gd name="T31" fmla="*/ 6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" h="114">
                  <a:moveTo>
                    <a:pt x="0" y="114"/>
                  </a:moveTo>
                  <a:cubicBezTo>
                    <a:pt x="4" y="103"/>
                    <a:pt x="4" y="103"/>
                    <a:pt x="4" y="103"/>
                  </a:cubicBezTo>
                  <a:cubicBezTo>
                    <a:pt x="5" y="99"/>
                    <a:pt x="7" y="94"/>
                    <a:pt x="8" y="90"/>
                  </a:cubicBezTo>
                  <a:cubicBezTo>
                    <a:pt x="12" y="78"/>
                    <a:pt x="17" y="66"/>
                    <a:pt x="23" y="53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16" y="37"/>
                    <a:pt x="210" y="50"/>
                    <a:pt x="204" y="62"/>
                  </a:cubicBezTo>
                  <a:cubicBezTo>
                    <a:pt x="203" y="65"/>
                    <a:pt x="203" y="65"/>
                    <a:pt x="203" y="65"/>
                  </a:cubicBezTo>
                  <a:lnTo>
                    <a:pt x="0" y="114"/>
                  </a:lnTo>
                  <a:close/>
                  <a:moveTo>
                    <a:pt x="33" y="62"/>
                  </a:moveTo>
                  <a:cubicBezTo>
                    <a:pt x="28" y="72"/>
                    <a:pt x="24" y="83"/>
                    <a:pt x="20" y="94"/>
                  </a:cubicBezTo>
                  <a:cubicBezTo>
                    <a:pt x="20" y="95"/>
                    <a:pt x="20" y="95"/>
                    <a:pt x="20" y="96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9" y="42"/>
                    <a:pt x="205" y="31"/>
                    <a:pt x="210" y="19"/>
                  </a:cubicBezTo>
                  <a:lnTo>
                    <a:pt x="33" y="62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52"/>
            <p:cNvSpPr>
              <a:spLocks/>
            </p:cNvSpPr>
            <p:nvPr/>
          </p:nvSpPr>
          <p:spPr bwMode="auto">
            <a:xfrm>
              <a:off x="9666288" y="5522913"/>
              <a:ext cx="784225" cy="334963"/>
            </a:xfrm>
            <a:custGeom>
              <a:avLst/>
              <a:gdLst>
                <a:gd name="T0" fmla="*/ 22 w 209"/>
                <a:gd name="T1" fmla="*/ 41 h 89"/>
                <a:gd name="T2" fmla="*/ 209 w 209"/>
                <a:gd name="T3" fmla="*/ 0 h 89"/>
                <a:gd name="T4" fmla="*/ 191 w 209"/>
                <a:gd name="T5" fmla="*/ 47 h 89"/>
                <a:gd name="T6" fmla="*/ 0 w 209"/>
                <a:gd name="T7" fmla="*/ 89 h 89"/>
                <a:gd name="T8" fmla="*/ 22 w 209"/>
                <a:gd name="T9" fmla="*/ 4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89">
                  <a:moveTo>
                    <a:pt x="22" y="41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03" y="16"/>
                    <a:pt x="198" y="31"/>
                    <a:pt x="191" y="47"/>
                  </a:cubicBezTo>
                  <a:cubicBezTo>
                    <a:pt x="0" y="89"/>
                    <a:pt x="0" y="89"/>
                    <a:pt x="0" y="89"/>
                  </a:cubicBezTo>
                  <a:lnTo>
                    <a:pt x="22" y="41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53"/>
            <p:cNvSpPr>
              <a:spLocks noEditPoints="1"/>
            </p:cNvSpPr>
            <p:nvPr/>
          </p:nvSpPr>
          <p:spPr bwMode="auto">
            <a:xfrm>
              <a:off x="9625013" y="5489575"/>
              <a:ext cx="863600" cy="401638"/>
            </a:xfrm>
            <a:custGeom>
              <a:avLst/>
              <a:gdLst>
                <a:gd name="T0" fmla="*/ 0 w 230"/>
                <a:gd name="T1" fmla="*/ 107 h 107"/>
                <a:gd name="T2" fmla="*/ 28 w 230"/>
                <a:gd name="T3" fmla="*/ 45 h 107"/>
                <a:gd name="T4" fmla="*/ 230 w 230"/>
                <a:gd name="T5" fmla="*/ 0 h 107"/>
                <a:gd name="T6" fmla="*/ 223 w 230"/>
                <a:gd name="T7" fmla="*/ 20 h 107"/>
                <a:gd name="T8" fmla="*/ 208 w 230"/>
                <a:gd name="T9" fmla="*/ 59 h 107"/>
                <a:gd name="T10" fmla="*/ 207 w 230"/>
                <a:gd name="T11" fmla="*/ 62 h 107"/>
                <a:gd name="T12" fmla="*/ 0 w 230"/>
                <a:gd name="T13" fmla="*/ 107 h 107"/>
                <a:gd name="T14" fmla="*/ 37 w 230"/>
                <a:gd name="T15" fmla="*/ 56 h 107"/>
                <a:gd name="T16" fmla="*/ 22 w 230"/>
                <a:gd name="T17" fmla="*/ 89 h 107"/>
                <a:gd name="T18" fmla="*/ 198 w 230"/>
                <a:gd name="T19" fmla="*/ 51 h 107"/>
                <a:gd name="T20" fmla="*/ 210 w 230"/>
                <a:gd name="T21" fmla="*/ 17 h 107"/>
                <a:gd name="T22" fmla="*/ 37 w 230"/>
                <a:gd name="T23" fmla="*/ 5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" h="107">
                  <a:moveTo>
                    <a:pt x="0" y="107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3" y="20"/>
                    <a:pt x="223" y="20"/>
                    <a:pt x="223" y="20"/>
                  </a:cubicBezTo>
                  <a:cubicBezTo>
                    <a:pt x="218" y="33"/>
                    <a:pt x="214" y="46"/>
                    <a:pt x="208" y="59"/>
                  </a:cubicBezTo>
                  <a:cubicBezTo>
                    <a:pt x="207" y="62"/>
                    <a:pt x="207" y="62"/>
                    <a:pt x="207" y="62"/>
                  </a:cubicBezTo>
                  <a:lnTo>
                    <a:pt x="0" y="107"/>
                  </a:lnTo>
                  <a:close/>
                  <a:moveTo>
                    <a:pt x="37" y="56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202" y="40"/>
                    <a:pt x="206" y="28"/>
                    <a:pt x="210" y="17"/>
                  </a:cubicBezTo>
                  <a:lnTo>
                    <a:pt x="37" y="56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54"/>
            <p:cNvSpPr>
              <a:spLocks/>
            </p:cNvSpPr>
            <p:nvPr/>
          </p:nvSpPr>
          <p:spPr bwMode="auto">
            <a:xfrm>
              <a:off x="9831388" y="5280025"/>
              <a:ext cx="461963" cy="814388"/>
            </a:xfrm>
            <a:custGeom>
              <a:avLst/>
              <a:gdLst>
                <a:gd name="T0" fmla="*/ 101 w 123"/>
                <a:gd name="T1" fmla="*/ 217 h 217"/>
                <a:gd name="T2" fmla="*/ 0 w 123"/>
                <a:gd name="T3" fmla="*/ 51 h 217"/>
                <a:gd name="T4" fmla="*/ 19 w 123"/>
                <a:gd name="T5" fmla="*/ 0 h 217"/>
                <a:gd name="T6" fmla="*/ 123 w 123"/>
                <a:gd name="T7" fmla="*/ 169 h 217"/>
                <a:gd name="T8" fmla="*/ 101 w 12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217">
                  <a:moveTo>
                    <a:pt x="101" y="217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6" y="34"/>
                    <a:pt x="13" y="17"/>
                    <a:pt x="19" y="0"/>
                  </a:cubicBezTo>
                  <a:cubicBezTo>
                    <a:pt x="123" y="169"/>
                    <a:pt x="123" y="169"/>
                    <a:pt x="123" y="169"/>
                  </a:cubicBezTo>
                  <a:cubicBezTo>
                    <a:pt x="117" y="186"/>
                    <a:pt x="109" y="201"/>
                    <a:pt x="101" y="217"/>
                  </a:cubicBez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55"/>
            <p:cNvSpPr>
              <a:spLocks noEditPoints="1"/>
            </p:cNvSpPr>
            <p:nvPr/>
          </p:nvSpPr>
          <p:spPr bwMode="auto">
            <a:xfrm>
              <a:off x="9805988" y="5222875"/>
              <a:ext cx="514350" cy="923925"/>
            </a:xfrm>
            <a:custGeom>
              <a:avLst/>
              <a:gdLst>
                <a:gd name="T0" fmla="*/ 109 w 137"/>
                <a:gd name="T1" fmla="*/ 246 h 246"/>
                <a:gd name="T2" fmla="*/ 0 w 137"/>
                <a:gd name="T3" fmla="*/ 67 h 246"/>
                <a:gd name="T4" fmla="*/ 1 w 137"/>
                <a:gd name="T5" fmla="*/ 64 h 246"/>
                <a:gd name="T6" fmla="*/ 15 w 137"/>
                <a:gd name="T7" fmla="*/ 26 h 246"/>
                <a:gd name="T8" fmla="*/ 25 w 137"/>
                <a:gd name="T9" fmla="*/ 0 h 246"/>
                <a:gd name="T10" fmla="*/ 137 w 137"/>
                <a:gd name="T11" fmla="*/ 183 h 246"/>
                <a:gd name="T12" fmla="*/ 136 w 137"/>
                <a:gd name="T13" fmla="*/ 186 h 246"/>
                <a:gd name="T14" fmla="*/ 120 w 137"/>
                <a:gd name="T15" fmla="*/ 222 h 246"/>
                <a:gd name="T16" fmla="*/ 114 w 137"/>
                <a:gd name="T17" fmla="*/ 235 h 246"/>
                <a:gd name="T18" fmla="*/ 109 w 137"/>
                <a:gd name="T19" fmla="*/ 246 h 246"/>
                <a:gd name="T20" fmla="*/ 14 w 137"/>
                <a:gd name="T21" fmla="*/ 66 h 246"/>
                <a:gd name="T22" fmla="*/ 108 w 137"/>
                <a:gd name="T23" fmla="*/ 219 h 246"/>
                <a:gd name="T24" fmla="*/ 109 w 137"/>
                <a:gd name="T25" fmla="*/ 216 h 246"/>
                <a:gd name="T26" fmla="*/ 123 w 137"/>
                <a:gd name="T27" fmla="*/ 185 h 246"/>
                <a:gd name="T28" fmla="*/ 28 w 137"/>
                <a:gd name="T29" fmla="*/ 29 h 246"/>
                <a:gd name="T30" fmla="*/ 27 w 137"/>
                <a:gd name="T31" fmla="*/ 31 h 246"/>
                <a:gd name="T32" fmla="*/ 14 w 137"/>
                <a:gd name="T33" fmla="*/ 6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246">
                  <a:moveTo>
                    <a:pt x="109" y="246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6" y="52"/>
                    <a:pt x="11" y="39"/>
                    <a:pt x="15" y="2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6" y="186"/>
                    <a:pt x="136" y="186"/>
                    <a:pt x="136" y="186"/>
                  </a:cubicBezTo>
                  <a:cubicBezTo>
                    <a:pt x="132" y="199"/>
                    <a:pt x="126" y="211"/>
                    <a:pt x="120" y="222"/>
                  </a:cubicBezTo>
                  <a:cubicBezTo>
                    <a:pt x="118" y="226"/>
                    <a:pt x="116" y="230"/>
                    <a:pt x="114" y="235"/>
                  </a:cubicBezTo>
                  <a:lnTo>
                    <a:pt x="109" y="246"/>
                  </a:lnTo>
                  <a:close/>
                  <a:moveTo>
                    <a:pt x="14" y="66"/>
                  </a:moveTo>
                  <a:cubicBezTo>
                    <a:pt x="108" y="219"/>
                    <a:pt x="108" y="219"/>
                    <a:pt x="108" y="219"/>
                  </a:cubicBezTo>
                  <a:cubicBezTo>
                    <a:pt x="108" y="218"/>
                    <a:pt x="108" y="217"/>
                    <a:pt x="109" y="216"/>
                  </a:cubicBezTo>
                  <a:cubicBezTo>
                    <a:pt x="114" y="206"/>
                    <a:pt x="119" y="196"/>
                    <a:pt x="123" y="18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3" y="42"/>
                    <a:pt x="18" y="54"/>
                    <a:pt x="14" y="66"/>
                  </a:cubicBez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56"/>
            <p:cNvSpPr>
              <a:spLocks/>
            </p:cNvSpPr>
            <p:nvPr/>
          </p:nvSpPr>
          <p:spPr bwMode="auto">
            <a:xfrm>
              <a:off x="512763" y="6378575"/>
              <a:ext cx="1006475" cy="909638"/>
            </a:xfrm>
            <a:custGeom>
              <a:avLst/>
              <a:gdLst>
                <a:gd name="T0" fmla="*/ 242 w 268"/>
                <a:gd name="T1" fmla="*/ 91 h 242"/>
                <a:gd name="T2" fmla="*/ 255 w 268"/>
                <a:gd name="T3" fmla="*/ 89 h 242"/>
                <a:gd name="T4" fmla="*/ 265 w 268"/>
                <a:gd name="T5" fmla="*/ 89 h 242"/>
                <a:gd name="T6" fmla="*/ 268 w 268"/>
                <a:gd name="T7" fmla="*/ 93 h 242"/>
                <a:gd name="T8" fmla="*/ 263 w 268"/>
                <a:gd name="T9" fmla="*/ 102 h 242"/>
                <a:gd name="T10" fmla="*/ 234 w 268"/>
                <a:gd name="T11" fmla="*/ 146 h 242"/>
                <a:gd name="T12" fmla="*/ 230 w 268"/>
                <a:gd name="T13" fmla="*/ 151 h 242"/>
                <a:gd name="T14" fmla="*/ 221 w 268"/>
                <a:gd name="T15" fmla="*/ 153 h 242"/>
                <a:gd name="T16" fmla="*/ 220 w 268"/>
                <a:gd name="T17" fmla="*/ 145 h 242"/>
                <a:gd name="T18" fmla="*/ 222 w 268"/>
                <a:gd name="T19" fmla="*/ 97 h 242"/>
                <a:gd name="T20" fmla="*/ 196 w 268"/>
                <a:gd name="T21" fmla="*/ 48 h 242"/>
                <a:gd name="T22" fmla="*/ 159 w 268"/>
                <a:gd name="T23" fmla="*/ 34 h 242"/>
                <a:gd name="T24" fmla="*/ 121 w 268"/>
                <a:gd name="T25" fmla="*/ 45 h 242"/>
                <a:gd name="T26" fmla="*/ 84 w 268"/>
                <a:gd name="T27" fmla="*/ 78 h 242"/>
                <a:gd name="T28" fmla="*/ 55 w 268"/>
                <a:gd name="T29" fmla="*/ 153 h 242"/>
                <a:gd name="T30" fmla="*/ 84 w 268"/>
                <a:gd name="T31" fmla="*/ 212 h 242"/>
                <a:gd name="T32" fmla="*/ 165 w 268"/>
                <a:gd name="T33" fmla="*/ 223 h 242"/>
                <a:gd name="T34" fmla="*/ 174 w 268"/>
                <a:gd name="T35" fmla="*/ 224 h 242"/>
                <a:gd name="T36" fmla="*/ 176 w 268"/>
                <a:gd name="T37" fmla="*/ 232 h 242"/>
                <a:gd name="T38" fmla="*/ 131 w 268"/>
                <a:gd name="T39" fmla="*/ 241 h 242"/>
                <a:gd name="T40" fmla="*/ 57 w 268"/>
                <a:gd name="T41" fmla="*/ 215 h 242"/>
                <a:gd name="T42" fmla="*/ 4 w 268"/>
                <a:gd name="T43" fmla="*/ 132 h 242"/>
                <a:gd name="T44" fmla="*/ 27 w 268"/>
                <a:gd name="T45" fmla="*/ 48 h 242"/>
                <a:gd name="T46" fmla="*/ 105 w 268"/>
                <a:gd name="T47" fmla="*/ 4 h 242"/>
                <a:gd name="T48" fmla="*/ 194 w 268"/>
                <a:gd name="T49" fmla="*/ 30 h 242"/>
                <a:gd name="T50" fmla="*/ 242 w 268"/>
                <a:gd name="T51" fmla="*/ 9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8" h="242">
                  <a:moveTo>
                    <a:pt x="242" y="91"/>
                  </a:moveTo>
                  <a:cubicBezTo>
                    <a:pt x="246" y="91"/>
                    <a:pt x="250" y="90"/>
                    <a:pt x="255" y="89"/>
                  </a:cubicBezTo>
                  <a:cubicBezTo>
                    <a:pt x="260" y="87"/>
                    <a:pt x="264" y="87"/>
                    <a:pt x="265" y="89"/>
                  </a:cubicBezTo>
                  <a:cubicBezTo>
                    <a:pt x="267" y="90"/>
                    <a:pt x="268" y="92"/>
                    <a:pt x="268" y="93"/>
                  </a:cubicBezTo>
                  <a:cubicBezTo>
                    <a:pt x="268" y="94"/>
                    <a:pt x="266" y="98"/>
                    <a:pt x="263" y="102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0" y="151"/>
                    <a:pt x="230" y="151"/>
                    <a:pt x="230" y="151"/>
                  </a:cubicBezTo>
                  <a:cubicBezTo>
                    <a:pt x="227" y="155"/>
                    <a:pt x="224" y="156"/>
                    <a:pt x="221" y="153"/>
                  </a:cubicBezTo>
                  <a:cubicBezTo>
                    <a:pt x="219" y="151"/>
                    <a:pt x="219" y="149"/>
                    <a:pt x="220" y="145"/>
                  </a:cubicBezTo>
                  <a:cubicBezTo>
                    <a:pt x="223" y="132"/>
                    <a:pt x="224" y="116"/>
                    <a:pt x="222" y="97"/>
                  </a:cubicBezTo>
                  <a:cubicBezTo>
                    <a:pt x="221" y="77"/>
                    <a:pt x="212" y="61"/>
                    <a:pt x="196" y="48"/>
                  </a:cubicBezTo>
                  <a:cubicBezTo>
                    <a:pt x="184" y="39"/>
                    <a:pt x="172" y="35"/>
                    <a:pt x="159" y="34"/>
                  </a:cubicBezTo>
                  <a:cubicBezTo>
                    <a:pt x="146" y="34"/>
                    <a:pt x="133" y="38"/>
                    <a:pt x="121" y="45"/>
                  </a:cubicBezTo>
                  <a:cubicBezTo>
                    <a:pt x="108" y="52"/>
                    <a:pt x="95" y="63"/>
                    <a:pt x="84" y="78"/>
                  </a:cubicBezTo>
                  <a:cubicBezTo>
                    <a:pt x="64" y="103"/>
                    <a:pt x="54" y="129"/>
                    <a:pt x="55" y="153"/>
                  </a:cubicBezTo>
                  <a:cubicBezTo>
                    <a:pt x="56" y="178"/>
                    <a:pt x="65" y="198"/>
                    <a:pt x="84" y="212"/>
                  </a:cubicBezTo>
                  <a:cubicBezTo>
                    <a:pt x="104" y="228"/>
                    <a:pt x="131" y="232"/>
                    <a:pt x="165" y="223"/>
                  </a:cubicBezTo>
                  <a:cubicBezTo>
                    <a:pt x="169" y="222"/>
                    <a:pt x="172" y="222"/>
                    <a:pt x="174" y="224"/>
                  </a:cubicBezTo>
                  <a:cubicBezTo>
                    <a:pt x="177" y="226"/>
                    <a:pt x="178" y="229"/>
                    <a:pt x="176" y="232"/>
                  </a:cubicBezTo>
                  <a:cubicBezTo>
                    <a:pt x="171" y="237"/>
                    <a:pt x="156" y="241"/>
                    <a:pt x="131" y="241"/>
                  </a:cubicBezTo>
                  <a:cubicBezTo>
                    <a:pt x="105" y="242"/>
                    <a:pt x="81" y="233"/>
                    <a:pt x="57" y="215"/>
                  </a:cubicBezTo>
                  <a:cubicBezTo>
                    <a:pt x="27" y="190"/>
                    <a:pt x="9" y="163"/>
                    <a:pt x="4" y="132"/>
                  </a:cubicBezTo>
                  <a:cubicBezTo>
                    <a:pt x="0" y="101"/>
                    <a:pt x="7" y="73"/>
                    <a:pt x="27" y="48"/>
                  </a:cubicBezTo>
                  <a:cubicBezTo>
                    <a:pt x="46" y="23"/>
                    <a:pt x="72" y="8"/>
                    <a:pt x="105" y="4"/>
                  </a:cubicBezTo>
                  <a:cubicBezTo>
                    <a:pt x="137" y="0"/>
                    <a:pt x="167" y="9"/>
                    <a:pt x="194" y="30"/>
                  </a:cubicBezTo>
                  <a:cubicBezTo>
                    <a:pt x="214" y="45"/>
                    <a:pt x="230" y="66"/>
                    <a:pt x="242" y="91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57"/>
            <p:cNvSpPr>
              <a:spLocks noEditPoints="1"/>
            </p:cNvSpPr>
            <p:nvPr/>
          </p:nvSpPr>
          <p:spPr bwMode="auto">
            <a:xfrm>
              <a:off x="1373188" y="7145338"/>
              <a:ext cx="985838" cy="915988"/>
            </a:xfrm>
            <a:custGeom>
              <a:avLst/>
              <a:gdLst>
                <a:gd name="T0" fmla="*/ 208 w 263"/>
                <a:gd name="T1" fmla="*/ 36 h 244"/>
                <a:gd name="T2" fmla="*/ 251 w 263"/>
                <a:gd name="T3" fmla="*/ 88 h 244"/>
                <a:gd name="T4" fmla="*/ 261 w 263"/>
                <a:gd name="T5" fmla="*/ 147 h 244"/>
                <a:gd name="T6" fmla="*/ 239 w 263"/>
                <a:gd name="T7" fmla="*/ 202 h 244"/>
                <a:gd name="T8" fmla="*/ 156 w 263"/>
                <a:gd name="T9" fmla="*/ 242 h 244"/>
                <a:gd name="T10" fmla="*/ 58 w 263"/>
                <a:gd name="T11" fmla="*/ 208 h 244"/>
                <a:gd name="T12" fmla="*/ 7 w 263"/>
                <a:gd name="T13" fmla="*/ 128 h 244"/>
                <a:gd name="T14" fmla="*/ 29 w 263"/>
                <a:gd name="T15" fmla="*/ 42 h 244"/>
                <a:gd name="T16" fmla="*/ 112 w 263"/>
                <a:gd name="T17" fmla="*/ 2 h 244"/>
                <a:gd name="T18" fmla="*/ 208 w 263"/>
                <a:gd name="T19" fmla="*/ 36 h 244"/>
                <a:gd name="T20" fmla="*/ 187 w 263"/>
                <a:gd name="T21" fmla="*/ 165 h 244"/>
                <a:gd name="T22" fmla="*/ 220 w 263"/>
                <a:gd name="T23" fmla="*/ 94 h 244"/>
                <a:gd name="T24" fmla="*/ 198 w 263"/>
                <a:gd name="T25" fmla="*/ 43 h 244"/>
                <a:gd name="T26" fmla="*/ 144 w 263"/>
                <a:gd name="T27" fmla="*/ 32 h 244"/>
                <a:gd name="T28" fmla="*/ 81 w 263"/>
                <a:gd name="T29" fmla="*/ 79 h 244"/>
                <a:gd name="T30" fmla="*/ 48 w 263"/>
                <a:gd name="T31" fmla="*/ 150 h 244"/>
                <a:gd name="T32" fmla="*/ 69 w 263"/>
                <a:gd name="T33" fmla="*/ 202 h 244"/>
                <a:gd name="T34" fmla="*/ 122 w 263"/>
                <a:gd name="T35" fmla="*/ 213 h 244"/>
                <a:gd name="T36" fmla="*/ 187 w 263"/>
                <a:gd name="T37" fmla="*/ 16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3" h="244">
                  <a:moveTo>
                    <a:pt x="208" y="36"/>
                  </a:moveTo>
                  <a:cubicBezTo>
                    <a:pt x="228" y="52"/>
                    <a:pt x="242" y="69"/>
                    <a:pt x="251" y="88"/>
                  </a:cubicBezTo>
                  <a:cubicBezTo>
                    <a:pt x="260" y="107"/>
                    <a:pt x="263" y="127"/>
                    <a:pt x="261" y="147"/>
                  </a:cubicBezTo>
                  <a:cubicBezTo>
                    <a:pt x="259" y="168"/>
                    <a:pt x="252" y="186"/>
                    <a:pt x="239" y="202"/>
                  </a:cubicBezTo>
                  <a:cubicBezTo>
                    <a:pt x="219" y="226"/>
                    <a:pt x="192" y="239"/>
                    <a:pt x="156" y="242"/>
                  </a:cubicBezTo>
                  <a:cubicBezTo>
                    <a:pt x="121" y="244"/>
                    <a:pt x="88" y="233"/>
                    <a:pt x="58" y="208"/>
                  </a:cubicBezTo>
                  <a:cubicBezTo>
                    <a:pt x="31" y="186"/>
                    <a:pt x="14" y="159"/>
                    <a:pt x="7" y="128"/>
                  </a:cubicBezTo>
                  <a:cubicBezTo>
                    <a:pt x="0" y="97"/>
                    <a:pt x="8" y="68"/>
                    <a:pt x="29" y="42"/>
                  </a:cubicBezTo>
                  <a:cubicBezTo>
                    <a:pt x="50" y="17"/>
                    <a:pt x="77" y="3"/>
                    <a:pt x="112" y="2"/>
                  </a:cubicBezTo>
                  <a:cubicBezTo>
                    <a:pt x="146" y="0"/>
                    <a:pt x="178" y="11"/>
                    <a:pt x="208" y="36"/>
                  </a:cubicBezTo>
                  <a:close/>
                  <a:moveTo>
                    <a:pt x="187" y="165"/>
                  </a:moveTo>
                  <a:cubicBezTo>
                    <a:pt x="208" y="139"/>
                    <a:pt x="219" y="115"/>
                    <a:pt x="220" y="94"/>
                  </a:cubicBezTo>
                  <a:cubicBezTo>
                    <a:pt x="221" y="72"/>
                    <a:pt x="214" y="56"/>
                    <a:pt x="198" y="43"/>
                  </a:cubicBezTo>
                  <a:cubicBezTo>
                    <a:pt x="183" y="31"/>
                    <a:pt x="165" y="27"/>
                    <a:pt x="144" y="32"/>
                  </a:cubicBezTo>
                  <a:cubicBezTo>
                    <a:pt x="123" y="37"/>
                    <a:pt x="102" y="53"/>
                    <a:pt x="81" y="79"/>
                  </a:cubicBezTo>
                  <a:cubicBezTo>
                    <a:pt x="60" y="104"/>
                    <a:pt x="49" y="128"/>
                    <a:pt x="48" y="150"/>
                  </a:cubicBezTo>
                  <a:cubicBezTo>
                    <a:pt x="46" y="171"/>
                    <a:pt x="53" y="189"/>
                    <a:pt x="69" y="202"/>
                  </a:cubicBezTo>
                  <a:cubicBezTo>
                    <a:pt x="83" y="213"/>
                    <a:pt x="101" y="217"/>
                    <a:pt x="122" y="213"/>
                  </a:cubicBezTo>
                  <a:cubicBezTo>
                    <a:pt x="142" y="209"/>
                    <a:pt x="164" y="193"/>
                    <a:pt x="187" y="165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758"/>
            <p:cNvSpPr>
              <a:spLocks/>
            </p:cNvSpPr>
            <p:nvPr/>
          </p:nvSpPr>
          <p:spPr bwMode="auto">
            <a:xfrm>
              <a:off x="2336800" y="7583488"/>
              <a:ext cx="1231900" cy="1077913"/>
            </a:xfrm>
            <a:custGeom>
              <a:avLst/>
              <a:gdLst>
                <a:gd name="T0" fmla="*/ 130 w 328"/>
                <a:gd name="T1" fmla="*/ 23 h 287"/>
                <a:gd name="T2" fmla="*/ 228 w 328"/>
                <a:gd name="T3" fmla="*/ 208 h 287"/>
                <a:gd name="T4" fmla="*/ 233 w 328"/>
                <a:gd name="T5" fmla="*/ 194 h 287"/>
                <a:gd name="T6" fmla="*/ 254 w 328"/>
                <a:gd name="T7" fmla="*/ 131 h 287"/>
                <a:gd name="T8" fmla="*/ 261 w 328"/>
                <a:gd name="T9" fmla="*/ 98 h 287"/>
                <a:gd name="T10" fmla="*/ 254 w 328"/>
                <a:gd name="T11" fmla="*/ 79 h 287"/>
                <a:gd name="T12" fmla="*/ 234 w 328"/>
                <a:gd name="T13" fmla="*/ 66 h 287"/>
                <a:gd name="T14" fmla="*/ 229 w 328"/>
                <a:gd name="T15" fmla="*/ 59 h 287"/>
                <a:gd name="T16" fmla="*/ 237 w 328"/>
                <a:gd name="T17" fmla="*/ 56 h 287"/>
                <a:gd name="T18" fmla="*/ 245 w 328"/>
                <a:gd name="T19" fmla="*/ 59 h 287"/>
                <a:gd name="T20" fmla="*/ 275 w 328"/>
                <a:gd name="T21" fmla="*/ 70 h 287"/>
                <a:gd name="T22" fmla="*/ 313 w 328"/>
                <a:gd name="T23" fmla="*/ 81 h 287"/>
                <a:gd name="T24" fmla="*/ 322 w 328"/>
                <a:gd name="T25" fmla="*/ 83 h 287"/>
                <a:gd name="T26" fmla="*/ 327 w 328"/>
                <a:gd name="T27" fmla="*/ 90 h 287"/>
                <a:gd name="T28" fmla="*/ 316 w 328"/>
                <a:gd name="T29" fmla="*/ 92 h 287"/>
                <a:gd name="T30" fmla="*/ 293 w 328"/>
                <a:gd name="T31" fmla="*/ 94 h 287"/>
                <a:gd name="T32" fmla="*/ 273 w 328"/>
                <a:gd name="T33" fmla="*/ 120 h 287"/>
                <a:gd name="T34" fmla="*/ 245 w 328"/>
                <a:gd name="T35" fmla="*/ 211 h 287"/>
                <a:gd name="T36" fmla="*/ 222 w 328"/>
                <a:gd name="T37" fmla="*/ 279 h 287"/>
                <a:gd name="T38" fmla="*/ 213 w 328"/>
                <a:gd name="T39" fmla="*/ 286 h 287"/>
                <a:gd name="T40" fmla="*/ 210 w 328"/>
                <a:gd name="T41" fmla="*/ 284 h 287"/>
                <a:gd name="T42" fmla="*/ 193 w 328"/>
                <a:gd name="T43" fmla="*/ 254 h 287"/>
                <a:gd name="T44" fmla="*/ 147 w 328"/>
                <a:gd name="T45" fmla="*/ 167 h 287"/>
                <a:gd name="T46" fmla="*/ 105 w 328"/>
                <a:gd name="T47" fmla="*/ 83 h 287"/>
                <a:gd name="T48" fmla="*/ 79 w 328"/>
                <a:gd name="T49" fmla="*/ 163 h 287"/>
                <a:gd name="T50" fmla="*/ 70 w 328"/>
                <a:gd name="T51" fmla="*/ 201 h 287"/>
                <a:gd name="T52" fmla="*/ 77 w 328"/>
                <a:gd name="T53" fmla="*/ 225 h 287"/>
                <a:gd name="T54" fmla="*/ 97 w 328"/>
                <a:gd name="T55" fmla="*/ 237 h 287"/>
                <a:gd name="T56" fmla="*/ 101 w 328"/>
                <a:gd name="T57" fmla="*/ 243 h 287"/>
                <a:gd name="T58" fmla="*/ 93 w 328"/>
                <a:gd name="T59" fmla="*/ 246 h 287"/>
                <a:gd name="T60" fmla="*/ 83 w 328"/>
                <a:gd name="T61" fmla="*/ 242 h 287"/>
                <a:gd name="T62" fmla="*/ 56 w 328"/>
                <a:gd name="T63" fmla="*/ 232 h 287"/>
                <a:gd name="T64" fmla="*/ 17 w 328"/>
                <a:gd name="T65" fmla="*/ 221 h 287"/>
                <a:gd name="T66" fmla="*/ 6 w 328"/>
                <a:gd name="T67" fmla="*/ 219 h 287"/>
                <a:gd name="T68" fmla="*/ 1 w 328"/>
                <a:gd name="T69" fmla="*/ 211 h 287"/>
                <a:gd name="T70" fmla="*/ 14 w 328"/>
                <a:gd name="T71" fmla="*/ 210 h 287"/>
                <a:gd name="T72" fmla="*/ 43 w 328"/>
                <a:gd name="T73" fmla="*/ 206 h 287"/>
                <a:gd name="T74" fmla="*/ 58 w 328"/>
                <a:gd name="T75" fmla="*/ 177 h 287"/>
                <a:gd name="T76" fmla="*/ 89 w 328"/>
                <a:gd name="T77" fmla="*/ 76 h 287"/>
                <a:gd name="T78" fmla="*/ 87 w 328"/>
                <a:gd name="T79" fmla="*/ 39 h 287"/>
                <a:gd name="T80" fmla="*/ 64 w 328"/>
                <a:gd name="T81" fmla="*/ 12 h 287"/>
                <a:gd name="T82" fmla="*/ 59 w 328"/>
                <a:gd name="T83" fmla="*/ 5 h 287"/>
                <a:gd name="T84" fmla="*/ 68 w 328"/>
                <a:gd name="T85" fmla="*/ 2 h 287"/>
                <a:gd name="T86" fmla="*/ 73 w 328"/>
                <a:gd name="T87" fmla="*/ 4 h 287"/>
                <a:gd name="T88" fmla="*/ 87 w 328"/>
                <a:gd name="T89" fmla="*/ 9 h 287"/>
                <a:gd name="T90" fmla="*/ 130 w 328"/>
                <a:gd name="T91" fmla="*/ 2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287">
                  <a:moveTo>
                    <a:pt x="130" y="23"/>
                  </a:moveTo>
                  <a:cubicBezTo>
                    <a:pt x="169" y="99"/>
                    <a:pt x="202" y="161"/>
                    <a:pt x="228" y="208"/>
                  </a:cubicBezTo>
                  <a:cubicBezTo>
                    <a:pt x="231" y="201"/>
                    <a:pt x="232" y="197"/>
                    <a:pt x="233" y="194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58" y="116"/>
                    <a:pt x="261" y="105"/>
                    <a:pt x="261" y="98"/>
                  </a:cubicBezTo>
                  <a:cubicBezTo>
                    <a:pt x="261" y="91"/>
                    <a:pt x="259" y="85"/>
                    <a:pt x="254" y="79"/>
                  </a:cubicBezTo>
                  <a:cubicBezTo>
                    <a:pt x="249" y="73"/>
                    <a:pt x="242" y="69"/>
                    <a:pt x="234" y="66"/>
                  </a:cubicBezTo>
                  <a:cubicBezTo>
                    <a:pt x="230" y="64"/>
                    <a:pt x="228" y="61"/>
                    <a:pt x="229" y="59"/>
                  </a:cubicBezTo>
                  <a:cubicBezTo>
                    <a:pt x="230" y="55"/>
                    <a:pt x="233" y="55"/>
                    <a:pt x="237" y="56"/>
                  </a:cubicBezTo>
                  <a:cubicBezTo>
                    <a:pt x="239" y="57"/>
                    <a:pt x="242" y="58"/>
                    <a:pt x="245" y="59"/>
                  </a:cubicBezTo>
                  <a:cubicBezTo>
                    <a:pt x="252" y="62"/>
                    <a:pt x="262" y="66"/>
                    <a:pt x="275" y="70"/>
                  </a:cubicBezTo>
                  <a:cubicBezTo>
                    <a:pt x="291" y="75"/>
                    <a:pt x="304" y="79"/>
                    <a:pt x="313" y="81"/>
                  </a:cubicBezTo>
                  <a:cubicBezTo>
                    <a:pt x="316" y="81"/>
                    <a:pt x="319" y="82"/>
                    <a:pt x="322" y="83"/>
                  </a:cubicBezTo>
                  <a:cubicBezTo>
                    <a:pt x="326" y="85"/>
                    <a:pt x="328" y="87"/>
                    <a:pt x="327" y="90"/>
                  </a:cubicBezTo>
                  <a:cubicBezTo>
                    <a:pt x="326" y="93"/>
                    <a:pt x="323" y="94"/>
                    <a:pt x="316" y="92"/>
                  </a:cubicBezTo>
                  <a:cubicBezTo>
                    <a:pt x="309" y="90"/>
                    <a:pt x="301" y="91"/>
                    <a:pt x="293" y="94"/>
                  </a:cubicBezTo>
                  <a:cubicBezTo>
                    <a:pt x="285" y="97"/>
                    <a:pt x="278" y="106"/>
                    <a:pt x="273" y="120"/>
                  </a:cubicBezTo>
                  <a:cubicBezTo>
                    <a:pt x="245" y="211"/>
                    <a:pt x="245" y="211"/>
                    <a:pt x="245" y="211"/>
                  </a:cubicBezTo>
                  <a:cubicBezTo>
                    <a:pt x="222" y="279"/>
                    <a:pt x="222" y="279"/>
                    <a:pt x="222" y="279"/>
                  </a:cubicBezTo>
                  <a:cubicBezTo>
                    <a:pt x="220" y="285"/>
                    <a:pt x="218" y="287"/>
                    <a:pt x="213" y="286"/>
                  </a:cubicBezTo>
                  <a:cubicBezTo>
                    <a:pt x="212" y="285"/>
                    <a:pt x="211" y="285"/>
                    <a:pt x="210" y="284"/>
                  </a:cubicBezTo>
                  <a:cubicBezTo>
                    <a:pt x="209" y="283"/>
                    <a:pt x="203" y="273"/>
                    <a:pt x="193" y="254"/>
                  </a:cubicBezTo>
                  <a:cubicBezTo>
                    <a:pt x="182" y="235"/>
                    <a:pt x="167" y="206"/>
                    <a:pt x="147" y="167"/>
                  </a:cubicBezTo>
                  <a:cubicBezTo>
                    <a:pt x="127" y="128"/>
                    <a:pt x="113" y="100"/>
                    <a:pt x="105" y="83"/>
                  </a:cubicBezTo>
                  <a:cubicBezTo>
                    <a:pt x="104" y="86"/>
                    <a:pt x="96" y="112"/>
                    <a:pt x="79" y="163"/>
                  </a:cubicBezTo>
                  <a:cubicBezTo>
                    <a:pt x="74" y="179"/>
                    <a:pt x="71" y="191"/>
                    <a:pt x="70" y="201"/>
                  </a:cubicBezTo>
                  <a:cubicBezTo>
                    <a:pt x="68" y="210"/>
                    <a:pt x="71" y="218"/>
                    <a:pt x="77" y="225"/>
                  </a:cubicBezTo>
                  <a:cubicBezTo>
                    <a:pt x="84" y="231"/>
                    <a:pt x="90" y="235"/>
                    <a:pt x="97" y="237"/>
                  </a:cubicBezTo>
                  <a:cubicBezTo>
                    <a:pt x="101" y="239"/>
                    <a:pt x="102" y="241"/>
                    <a:pt x="101" y="243"/>
                  </a:cubicBezTo>
                  <a:cubicBezTo>
                    <a:pt x="100" y="247"/>
                    <a:pt x="98" y="248"/>
                    <a:pt x="93" y="246"/>
                  </a:cubicBezTo>
                  <a:cubicBezTo>
                    <a:pt x="91" y="245"/>
                    <a:pt x="87" y="244"/>
                    <a:pt x="83" y="242"/>
                  </a:cubicBezTo>
                  <a:cubicBezTo>
                    <a:pt x="76" y="239"/>
                    <a:pt x="67" y="236"/>
                    <a:pt x="56" y="232"/>
                  </a:cubicBezTo>
                  <a:cubicBezTo>
                    <a:pt x="39" y="227"/>
                    <a:pt x="26" y="223"/>
                    <a:pt x="17" y="221"/>
                  </a:cubicBezTo>
                  <a:cubicBezTo>
                    <a:pt x="12" y="220"/>
                    <a:pt x="9" y="219"/>
                    <a:pt x="6" y="219"/>
                  </a:cubicBezTo>
                  <a:cubicBezTo>
                    <a:pt x="2" y="217"/>
                    <a:pt x="0" y="215"/>
                    <a:pt x="1" y="211"/>
                  </a:cubicBezTo>
                  <a:cubicBezTo>
                    <a:pt x="2" y="209"/>
                    <a:pt x="6" y="208"/>
                    <a:pt x="14" y="210"/>
                  </a:cubicBezTo>
                  <a:cubicBezTo>
                    <a:pt x="28" y="213"/>
                    <a:pt x="37" y="212"/>
                    <a:pt x="43" y="206"/>
                  </a:cubicBezTo>
                  <a:cubicBezTo>
                    <a:pt x="49" y="199"/>
                    <a:pt x="54" y="190"/>
                    <a:pt x="58" y="177"/>
                  </a:cubicBezTo>
                  <a:cubicBezTo>
                    <a:pt x="75" y="122"/>
                    <a:pt x="86" y="89"/>
                    <a:pt x="89" y="76"/>
                  </a:cubicBezTo>
                  <a:cubicBezTo>
                    <a:pt x="92" y="64"/>
                    <a:pt x="92" y="51"/>
                    <a:pt x="87" y="39"/>
                  </a:cubicBezTo>
                  <a:cubicBezTo>
                    <a:pt x="82" y="26"/>
                    <a:pt x="75" y="17"/>
                    <a:pt x="64" y="12"/>
                  </a:cubicBezTo>
                  <a:cubicBezTo>
                    <a:pt x="60" y="10"/>
                    <a:pt x="58" y="7"/>
                    <a:pt x="59" y="5"/>
                  </a:cubicBezTo>
                  <a:cubicBezTo>
                    <a:pt x="60" y="1"/>
                    <a:pt x="63" y="0"/>
                    <a:pt x="68" y="2"/>
                  </a:cubicBezTo>
                  <a:cubicBezTo>
                    <a:pt x="69" y="2"/>
                    <a:pt x="70" y="3"/>
                    <a:pt x="73" y="4"/>
                  </a:cubicBezTo>
                  <a:cubicBezTo>
                    <a:pt x="75" y="5"/>
                    <a:pt x="80" y="6"/>
                    <a:pt x="87" y="9"/>
                  </a:cubicBezTo>
                  <a:cubicBezTo>
                    <a:pt x="103" y="14"/>
                    <a:pt x="117" y="18"/>
                    <a:pt x="130" y="23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759"/>
            <p:cNvSpPr>
              <a:spLocks/>
            </p:cNvSpPr>
            <p:nvPr/>
          </p:nvSpPr>
          <p:spPr bwMode="auto">
            <a:xfrm>
              <a:off x="3575050" y="7978775"/>
              <a:ext cx="1069975" cy="862013"/>
            </a:xfrm>
            <a:custGeom>
              <a:avLst/>
              <a:gdLst>
                <a:gd name="T0" fmla="*/ 249 w 285"/>
                <a:gd name="T1" fmla="*/ 20 h 230"/>
                <a:gd name="T2" fmla="*/ 254 w 285"/>
                <a:gd name="T3" fmla="*/ 69 h 230"/>
                <a:gd name="T4" fmla="*/ 255 w 285"/>
                <a:gd name="T5" fmla="*/ 74 h 230"/>
                <a:gd name="T6" fmla="*/ 250 w 285"/>
                <a:gd name="T7" fmla="*/ 80 h 230"/>
                <a:gd name="T8" fmla="*/ 242 w 285"/>
                <a:gd name="T9" fmla="*/ 74 h 230"/>
                <a:gd name="T10" fmla="*/ 203 w 285"/>
                <a:gd name="T11" fmla="*/ 30 h 230"/>
                <a:gd name="T12" fmla="*/ 148 w 285"/>
                <a:gd name="T13" fmla="*/ 13 h 230"/>
                <a:gd name="T14" fmla="*/ 86 w 285"/>
                <a:gd name="T15" fmla="*/ 43 h 230"/>
                <a:gd name="T16" fmla="*/ 63 w 285"/>
                <a:gd name="T17" fmla="*/ 114 h 230"/>
                <a:gd name="T18" fmla="*/ 88 w 285"/>
                <a:gd name="T19" fmla="*/ 189 h 230"/>
                <a:gd name="T20" fmla="*/ 147 w 285"/>
                <a:gd name="T21" fmla="*/ 218 h 230"/>
                <a:gd name="T22" fmla="*/ 176 w 285"/>
                <a:gd name="T23" fmla="*/ 212 h 230"/>
                <a:gd name="T24" fmla="*/ 195 w 285"/>
                <a:gd name="T25" fmla="*/ 199 h 230"/>
                <a:gd name="T26" fmla="*/ 200 w 285"/>
                <a:gd name="T27" fmla="*/ 180 h 230"/>
                <a:gd name="T28" fmla="*/ 197 w 285"/>
                <a:gd name="T29" fmla="*/ 144 h 230"/>
                <a:gd name="T30" fmla="*/ 189 w 285"/>
                <a:gd name="T31" fmla="*/ 135 h 230"/>
                <a:gd name="T32" fmla="*/ 165 w 285"/>
                <a:gd name="T33" fmla="*/ 130 h 230"/>
                <a:gd name="T34" fmla="*/ 158 w 285"/>
                <a:gd name="T35" fmla="*/ 125 h 230"/>
                <a:gd name="T36" fmla="*/ 165 w 285"/>
                <a:gd name="T37" fmla="*/ 120 h 230"/>
                <a:gd name="T38" fmla="*/ 193 w 285"/>
                <a:gd name="T39" fmla="*/ 120 h 230"/>
                <a:gd name="T40" fmla="*/ 279 w 285"/>
                <a:gd name="T41" fmla="*/ 119 h 230"/>
                <a:gd name="T42" fmla="*/ 285 w 285"/>
                <a:gd name="T43" fmla="*/ 123 h 230"/>
                <a:gd name="T44" fmla="*/ 283 w 285"/>
                <a:gd name="T45" fmla="*/ 126 h 230"/>
                <a:gd name="T46" fmla="*/ 267 w 285"/>
                <a:gd name="T47" fmla="*/ 130 h 230"/>
                <a:gd name="T48" fmla="*/ 254 w 285"/>
                <a:gd name="T49" fmla="*/ 136 h 230"/>
                <a:gd name="T50" fmla="*/ 250 w 285"/>
                <a:gd name="T51" fmla="*/ 187 h 230"/>
                <a:gd name="T52" fmla="*/ 249 w 285"/>
                <a:gd name="T53" fmla="*/ 198 h 230"/>
                <a:gd name="T54" fmla="*/ 227 w 285"/>
                <a:gd name="T55" fmla="*/ 210 h 230"/>
                <a:gd name="T56" fmla="*/ 182 w 285"/>
                <a:gd name="T57" fmla="*/ 225 h 230"/>
                <a:gd name="T58" fmla="*/ 136 w 285"/>
                <a:gd name="T59" fmla="*/ 230 h 230"/>
                <a:gd name="T60" fmla="*/ 67 w 285"/>
                <a:gd name="T61" fmla="*/ 216 h 230"/>
                <a:gd name="T62" fmla="*/ 18 w 285"/>
                <a:gd name="T63" fmla="*/ 178 h 230"/>
                <a:gd name="T64" fmla="*/ 0 w 285"/>
                <a:gd name="T65" fmla="*/ 119 h 230"/>
                <a:gd name="T66" fmla="*/ 37 w 285"/>
                <a:gd name="T67" fmla="*/ 35 h 230"/>
                <a:gd name="T68" fmla="*/ 139 w 285"/>
                <a:gd name="T69" fmla="*/ 0 h 230"/>
                <a:gd name="T70" fmla="*/ 180 w 285"/>
                <a:gd name="T71" fmla="*/ 5 h 230"/>
                <a:gd name="T72" fmla="*/ 222 w 285"/>
                <a:gd name="T73" fmla="*/ 19 h 230"/>
                <a:gd name="T74" fmla="*/ 230 w 285"/>
                <a:gd name="T75" fmla="*/ 21 h 230"/>
                <a:gd name="T76" fmla="*/ 236 w 285"/>
                <a:gd name="T77" fmla="*/ 16 h 230"/>
                <a:gd name="T78" fmla="*/ 243 w 285"/>
                <a:gd name="T79" fmla="*/ 10 h 230"/>
                <a:gd name="T80" fmla="*/ 249 w 285"/>
                <a:gd name="T81" fmla="*/ 2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5" h="230">
                  <a:moveTo>
                    <a:pt x="249" y="20"/>
                  </a:moveTo>
                  <a:cubicBezTo>
                    <a:pt x="254" y="69"/>
                    <a:pt x="254" y="69"/>
                    <a:pt x="254" y="69"/>
                  </a:cubicBezTo>
                  <a:cubicBezTo>
                    <a:pt x="255" y="71"/>
                    <a:pt x="255" y="73"/>
                    <a:pt x="255" y="74"/>
                  </a:cubicBezTo>
                  <a:cubicBezTo>
                    <a:pt x="255" y="78"/>
                    <a:pt x="253" y="80"/>
                    <a:pt x="250" y="80"/>
                  </a:cubicBezTo>
                  <a:cubicBezTo>
                    <a:pt x="247" y="80"/>
                    <a:pt x="244" y="78"/>
                    <a:pt x="242" y="74"/>
                  </a:cubicBezTo>
                  <a:cubicBezTo>
                    <a:pt x="232" y="56"/>
                    <a:pt x="219" y="41"/>
                    <a:pt x="203" y="30"/>
                  </a:cubicBezTo>
                  <a:cubicBezTo>
                    <a:pt x="187" y="19"/>
                    <a:pt x="169" y="13"/>
                    <a:pt x="148" y="13"/>
                  </a:cubicBezTo>
                  <a:cubicBezTo>
                    <a:pt x="121" y="13"/>
                    <a:pt x="101" y="23"/>
                    <a:pt x="86" y="43"/>
                  </a:cubicBezTo>
                  <a:cubicBezTo>
                    <a:pt x="70" y="63"/>
                    <a:pt x="63" y="87"/>
                    <a:pt x="63" y="114"/>
                  </a:cubicBezTo>
                  <a:cubicBezTo>
                    <a:pt x="63" y="144"/>
                    <a:pt x="71" y="169"/>
                    <a:pt x="88" y="189"/>
                  </a:cubicBezTo>
                  <a:cubicBezTo>
                    <a:pt x="105" y="208"/>
                    <a:pt x="124" y="218"/>
                    <a:pt x="147" y="218"/>
                  </a:cubicBezTo>
                  <a:cubicBezTo>
                    <a:pt x="157" y="218"/>
                    <a:pt x="166" y="216"/>
                    <a:pt x="176" y="212"/>
                  </a:cubicBezTo>
                  <a:cubicBezTo>
                    <a:pt x="186" y="208"/>
                    <a:pt x="193" y="204"/>
                    <a:pt x="195" y="199"/>
                  </a:cubicBezTo>
                  <a:cubicBezTo>
                    <a:pt x="198" y="195"/>
                    <a:pt x="200" y="188"/>
                    <a:pt x="200" y="180"/>
                  </a:cubicBezTo>
                  <a:cubicBezTo>
                    <a:pt x="200" y="161"/>
                    <a:pt x="199" y="149"/>
                    <a:pt x="197" y="144"/>
                  </a:cubicBezTo>
                  <a:cubicBezTo>
                    <a:pt x="195" y="140"/>
                    <a:pt x="193" y="137"/>
                    <a:pt x="189" y="135"/>
                  </a:cubicBezTo>
                  <a:cubicBezTo>
                    <a:pt x="185" y="133"/>
                    <a:pt x="177" y="131"/>
                    <a:pt x="165" y="130"/>
                  </a:cubicBezTo>
                  <a:cubicBezTo>
                    <a:pt x="160" y="130"/>
                    <a:pt x="158" y="128"/>
                    <a:pt x="158" y="125"/>
                  </a:cubicBezTo>
                  <a:cubicBezTo>
                    <a:pt x="158" y="122"/>
                    <a:pt x="160" y="120"/>
                    <a:pt x="165" y="120"/>
                  </a:cubicBezTo>
                  <a:cubicBezTo>
                    <a:pt x="193" y="120"/>
                    <a:pt x="193" y="120"/>
                    <a:pt x="193" y="120"/>
                  </a:cubicBezTo>
                  <a:cubicBezTo>
                    <a:pt x="279" y="119"/>
                    <a:pt x="279" y="119"/>
                    <a:pt x="279" y="119"/>
                  </a:cubicBezTo>
                  <a:cubicBezTo>
                    <a:pt x="283" y="119"/>
                    <a:pt x="285" y="120"/>
                    <a:pt x="285" y="123"/>
                  </a:cubicBezTo>
                  <a:cubicBezTo>
                    <a:pt x="285" y="125"/>
                    <a:pt x="285" y="126"/>
                    <a:pt x="283" y="126"/>
                  </a:cubicBezTo>
                  <a:cubicBezTo>
                    <a:pt x="282" y="127"/>
                    <a:pt x="276" y="128"/>
                    <a:pt x="267" y="130"/>
                  </a:cubicBezTo>
                  <a:cubicBezTo>
                    <a:pt x="261" y="131"/>
                    <a:pt x="256" y="133"/>
                    <a:pt x="254" y="136"/>
                  </a:cubicBezTo>
                  <a:cubicBezTo>
                    <a:pt x="252" y="139"/>
                    <a:pt x="251" y="156"/>
                    <a:pt x="250" y="187"/>
                  </a:cubicBezTo>
                  <a:cubicBezTo>
                    <a:pt x="250" y="194"/>
                    <a:pt x="250" y="197"/>
                    <a:pt x="249" y="198"/>
                  </a:cubicBezTo>
                  <a:cubicBezTo>
                    <a:pt x="249" y="199"/>
                    <a:pt x="242" y="203"/>
                    <a:pt x="227" y="210"/>
                  </a:cubicBezTo>
                  <a:cubicBezTo>
                    <a:pt x="213" y="216"/>
                    <a:pt x="198" y="222"/>
                    <a:pt x="182" y="225"/>
                  </a:cubicBezTo>
                  <a:cubicBezTo>
                    <a:pt x="167" y="228"/>
                    <a:pt x="151" y="230"/>
                    <a:pt x="136" y="230"/>
                  </a:cubicBezTo>
                  <a:cubicBezTo>
                    <a:pt x="110" y="230"/>
                    <a:pt x="87" y="225"/>
                    <a:pt x="67" y="216"/>
                  </a:cubicBezTo>
                  <a:cubicBezTo>
                    <a:pt x="47" y="207"/>
                    <a:pt x="30" y="194"/>
                    <a:pt x="18" y="178"/>
                  </a:cubicBezTo>
                  <a:cubicBezTo>
                    <a:pt x="6" y="161"/>
                    <a:pt x="0" y="142"/>
                    <a:pt x="0" y="119"/>
                  </a:cubicBezTo>
                  <a:cubicBezTo>
                    <a:pt x="0" y="87"/>
                    <a:pt x="12" y="59"/>
                    <a:pt x="37" y="35"/>
                  </a:cubicBezTo>
                  <a:cubicBezTo>
                    <a:pt x="62" y="12"/>
                    <a:pt x="96" y="0"/>
                    <a:pt x="139" y="0"/>
                  </a:cubicBezTo>
                  <a:cubicBezTo>
                    <a:pt x="154" y="0"/>
                    <a:pt x="168" y="2"/>
                    <a:pt x="180" y="5"/>
                  </a:cubicBezTo>
                  <a:cubicBezTo>
                    <a:pt x="192" y="8"/>
                    <a:pt x="206" y="13"/>
                    <a:pt x="222" y="19"/>
                  </a:cubicBezTo>
                  <a:cubicBezTo>
                    <a:pt x="225" y="20"/>
                    <a:pt x="228" y="21"/>
                    <a:pt x="230" y="21"/>
                  </a:cubicBezTo>
                  <a:cubicBezTo>
                    <a:pt x="232" y="21"/>
                    <a:pt x="234" y="19"/>
                    <a:pt x="236" y="16"/>
                  </a:cubicBezTo>
                  <a:cubicBezTo>
                    <a:pt x="238" y="12"/>
                    <a:pt x="240" y="10"/>
                    <a:pt x="243" y="10"/>
                  </a:cubicBezTo>
                  <a:cubicBezTo>
                    <a:pt x="246" y="10"/>
                    <a:pt x="248" y="13"/>
                    <a:pt x="249" y="20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760"/>
            <p:cNvSpPr>
              <a:spLocks noEditPoints="1"/>
            </p:cNvSpPr>
            <p:nvPr/>
          </p:nvSpPr>
          <p:spPr bwMode="auto">
            <a:xfrm>
              <a:off x="4791075" y="7918450"/>
              <a:ext cx="1062038" cy="915988"/>
            </a:xfrm>
            <a:custGeom>
              <a:avLst/>
              <a:gdLst>
                <a:gd name="T0" fmla="*/ 153 w 283"/>
                <a:gd name="T1" fmla="*/ 114 h 244"/>
                <a:gd name="T2" fmla="*/ 196 w 283"/>
                <a:gd name="T3" fmla="*/ 122 h 244"/>
                <a:gd name="T4" fmla="*/ 226 w 283"/>
                <a:gd name="T5" fmla="*/ 160 h 244"/>
                <a:gd name="T6" fmla="*/ 247 w 283"/>
                <a:gd name="T7" fmla="*/ 196 h 244"/>
                <a:gd name="T8" fmla="*/ 273 w 283"/>
                <a:gd name="T9" fmla="*/ 203 h 244"/>
                <a:gd name="T10" fmla="*/ 282 w 283"/>
                <a:gd name="T11" fmla="*/ 207 h 244"/>
                <a:gd name="T12" fmla="*/ 269 w 283"/>
                <a:gd name="T13" fmla="*/ 213 h 244"/>
                <a:gd name="T14" fmla="*/ 197 w 283"/>
                <a:gd name="T15" fmla="*/ 221 h 244"/>
                <a:gd name="T16" fmla="*/ 177 w 283"/>
                <a:gd name="T17" fmla="*/ 188 h 244"/>
                <a:gd name="T18" fmla="*/ 160 w 283"/>
                <a:gd name="T19" fmla="*/ 143 h 244"/>
                <a:gd name="T20" fmla="*/ 141 w 283"/>
                <a:gd name="T21" fmla="*/ 126 h 244"/>
                <a:gd name="T22" fmla="*/ 115 w 283"/>
                <a:gd name="T23" fmla="*/ 123 h 244"/>
                <a:gd name="T24" fmla="*/ 103 w 283"/>
                <a:gd name="T25" fmla="*/ 125 h 244"/>
                <a:gd name="T26" fmla="*/ 113 w 283"/>
                <a:gd name="T27" fmla="*/ 197 h 244"/>
                <a:gd name="T28" fmla="*/ 121 w 283"/>
                <a:gd name="T29" fmla="*/ 216 h 244"/>
                <a:gd name="T30" fmla="*/ 143 w 283"/>
                <a:gd name="T31" fmla="*/ 220 h 244"/>
                <a:gd name="T32" fmla="*/ 152 w 283"/>
                <a:gd name="T33" fmla="*/ 224 h 244"/>
                <a:gd name="T34" fmla="*/ 146 w 283"/>
                <a:gd name="T35" fmla="*/ 229 h 244"/>
                <a:gd name="T36" fmla="*/ 89 w 283"/>
                <a:gd name="T37" fmla="*/ 235 h 244"/>
                <a:gd name="T38" fmla="*/ 59 w 283"/>
                <a:gd name="T39" fmla="*/ 240 h 244"/>
                <a:gd name="T40" fmla="*/ 38 w 283"/>
                <a:gd name="T41" fmla="*/ 244 h 244"/>
                <a:gd name="T42" fmla="*/ 30 w 283"/>
                <a:gd name="T43" fmla="*/ 240 h 244"/>
                <a:gd name="T44" fmla="*/ 36 w 283"/>
                <a:gd name="T45" fmla="*/ 234 h 244"/>
                <a:gd name="T46" fmla="*/ 55 w 283"/>
                <a:gd name="T47" fmla="*/ 227 h 244"/>
                <a:gd name="T48" fmla="*/ 58 w 283"/>
                <a:gd name="T49" fmla="*/ 187 h 244"/>
                <a:gd name="T50" fmla="*/ 54 w 283"/>
                <a:gd name="T51" fmla="*/ 156 h 244"/>
                <a:gd name="T52" fmla="*/ 46 w 283"/>
                <a:gd name="T53" fmla="*/ 96 h 244"/>
                <a:gd name="T54" fmla="*/ 34 w 283"/>
                <a:gd name="T55" fmla="*/ 40 h 244"/>
                <a:gd name="T56" fmla="*/ 9 w 283"/>
                <a:gd name="T57" fmla="*/ 33 h 244"/>
                <a:gd name="T58" fmla="*/ 0 w 283"/>
                <a:gd name="T59" fmla="*/ 29 h 244"/>
                <a:gd name="T60" fmla="*/ 10 w 283"/>
                <a:gd name="T61" fmla="*/ 23 h 244"/>
                <a:gd name="T62" fmla="*/ 99 w 283"/>
                <a:gd name="T63" fmla="*/ 9 h 244"/>
                <a:gd name="T64" fmla="*/ 128 w 283"/>
                <a:gd name="T65" fmla="*/ 4 h 244"/>
                <a:gd name="T66" fmla="*/ 196 w 283"/>
                <a:gd name="T67" fmla="*/ 10 h 244"/>
                <a:gd name="T68" fmla="*/ 225 w 283"/>
                <a:gd name="T69" fmla="*/ 47 h 244"/>
                <a:gd name="T70" fmla="*/ 217 w 283"/>
                <a:gd name="T71" fmla="*/ 77 h 244"/>
                <a:gd name="T72" fmla="*/ 192 w 283"/>
                <a:gd name="T73" fmla="*/ 100 h 244"/>
                <a:gd name="T74" fmla="*/ 153 w 283"/>
                <a:gd name="T75" fmla="*/ 114 h 244"/>
                <a:gd name="T76" fmla="*/ 101 w 283"/>
                <a:gd name="T77" fmla="*/ 113 h 244"/>
                <a:gd name="T78" fmla="*/ 109 w 283"/>
                <a:gd name="T79" fmla="*/ 113 h 244"/>
                <a:gd name="T80" fmla="*/ 140 w 283"/>
                <a:gd name="T81" fmla="*/ 103 h 244"/>
                <a:gd name="T82" fmla="*/ 161 w 283"/>
                <a:gd name="T83" fmla="*/ 83 h 244"/>
                <a:gd name="T84" fmla="*/ 165 w 283"/>
                <a:gd name="T85" fmla="*/ 56 h 244"/>
                <a:gd name="T86" fmla="*/ 147 w 283"/>
                <a:gd name="T87" fmla="*/ 26 h 244"/>
                <a:gd name="T88" fmla="*/ 110 w 283"/>
                <a:gd name="T89" fmla="*/ 19 h 244"/>
                <a:gd name="T90" fmla="*/ 90 w 283"/>
                <a:gd name="T91" fmla="*/ 24 h 244"/>
                <a:gd name="T92" fmla="*/ 101 w 283"/>
                <a:gd name="T93" fmla="*/ 11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244">
                  <a:moveTo>
                    <a:pt x="153" y="114"/>
                  </a:moveTo>
                  <a:cubicBezTo>
                    <a:pt x="170" y="114"/>
                    <a:pt x="184" y="116"/>
                    <a:pt x="196" y="122"/>
                  </a:cubicBezTo>
                  <a:cubicBezTo>
                    <a:pt x="208" y="127"/>
                    <a:pt x="218" y="140"/>
                    <a:pt x="226" y="160"/>
                  </a:cubicBezTo>
                  <a:cubicBezTo>
                    <a:pt x="233" y="179"/>
                    <a:pt x="241" y="191"/>
                    <a:pt x="247" y="196"/>
                  </a:cubicBezTo>
                  <a:cubicBezTo>
                    <a:pt x="254" y="201"/>
                    <a:pt x="262" y="204"/>
                    <a:pt x="273" y="203"/>
                  </a:cubicBezTo>
                  <a:cubicBezTo>
                    <a:pt x="279" y="202"/>
                    <a:pt x="282" y="204"/>
                    <a:pt x="282" y="207"/>
                  </a:cubicBezTo>
                  <a:cubicBezTo>
                    <a:pt x="283" y="210"/>
                    <a:pt x="278" y="212"/>
                    <a:pt x="269" y="213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89" y="216"/>
                    <a:pt x="182" y="204"/>
                    <a:pt x="177" y="188"/>
                  </a:cubicBezTo>
                  <a:cubicBezTo>
                    <a:pt x="171" y="166"/>
                    <a:pt x="165" y="151"/>
                    <a:pt x="160" y="143"/>
                  </a:cubicBezTo>
                  <a:cubicBezTo>
                    <a:pt x="155" y="134"/>
                    <a:pt x="149" y="129"/>
                    <a:pt x="141" y="126"/>
                  </a:cubicBezTo>
                  <a:cubicBezTo>
                    <a:pt x="133" y="123"/>
                    <a:pt x="124" y="122"/>
                    <a:pt x="115" y="123"/>
                  </a:cubicBezTo>
                  <a:cubicBezTo>
                    <a:pt x="112" y="124"/>
                    <a:pt x="108" y="124"/>
                    <a:pt x="103" y="125"/>
                  </a:cubicBezTo>
                  <a:cubicBezTo>
                    <a:pt x="108" y="164"/>
                    <a:pt x="111" y="188"/>
                    <a:pt x="113" y="197"/>
                  </a:cubicBezTo>
                  <a:cubicBezTo>
                    <a:pt x="114" y="206"/>
                    <a:pt x="117" y="213"/>
                    <a:pt x="121" y="216"/>
                  </a:cubicBezTo>
                  <a:cubicBezTo>
                    <a:pt x="126" y="220"/>
                    <a:pt x="133" y="221"/>
                    <a:pt x="143" y="220"/>
                  </a:cubicBezTo>
                  <a:cubicBezTo>
                    <a:pt x="149" y="220"/>
                    <a:pt x="152" y="221"/>
                    <a:pt x="152" y="224"/>
                  </a:cubicBezTo>
                  <a:cubicBezTo>
                    <a:pt x="153" y="227"/>
                    <a:pt x="151" y="229"/>
                    <a:pt x="146" y="229"/>
                  </a:cubicBezTo>
                  <a:cubicBezTo>
                    <a:pt x="89" y="235"/>
                    <a:pt x="89" y="235"/>
                    <a:pt x="89" y="235"/>
                  </a:cubicBezTo>
                  <a:cubicBezTo>
                    <a:pt x="81" y="236"/>
                    <a:pt x="71" y="238"/>
                    <a:pt x="59" y="240"/>
                  </a:cubicBezTo>
                  <a:cubicBezTo>
                    <a:pt x="48" y="242"/>
                    <a:pt x="41" y="243"/>
                    <a:pt x="38" y="244"/>
                  </a:cubicBezTo>
                  <a:cubicBezTo>
                    <a:pt x="33" y="244"/>
                    <a:pt x="30" y="243"/>
                    <a:pt x="30" y="240"/>
                  </a:cubicBezTo>
                  <a:cubicBezTo>
                    <a:pt x="30" y="237"/>
                    <a:pt x="32" y="235"/>
                    <a:pt x="36" y="234"/>
                  </a:cubicBezTo>
                  <a:cubicBezTo>
                    <a:pt x="43" y="233"/>
                    <a:pt x="49" y="231"/>
                    <a:pt x="55" y="227"/>
                  </a:cubicBezTo>
                  <a:cubicBezTo>
                    <a:pt x="60" y="223"/>
                    <a:pt x="61" y="210"/>
                    <a:pt x="58" y="187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2" y="65"/>
                    <a:pt x="38" y="46"/>
                    <a:pt x="34" y="40"/>
                  </a:cubicBezTo>
                  <a:cubicBezTo>
                    <a:pt x="31" y="33"/>
                    <a:pt x="22" y="31"/>
                    <a:pt x="9" y="33"/>
                  </a:cubicBezTo>
                  <a:cubicBezTo>
                    <a:pt x="3" y="33"/>
                    <a:pt x="1" y="32"/>
                    <a:pt x="0" y="29"/>
                  </a:cubicBezTo>
                  <a:cubicBezTo>
                    <a:pt x="0" y="26"/>
                    <a:pt x="3" y="23"/>
                    <a:pt x="10" y="23"/>
                  </a:cubicBezTo>
                  <a:cubicBezTo>
                    <a:pt x="45" y="18"/>
                    <a:pt x="74" y="13"/>
                    <a:pt x="99" y="9"/>
                  </a:cubicBezTo>
                  <a:cubicBezTo>
                    <a:pt x="109" y="7"/>
                    <a:pt x="119" y="5"/>
                    <a:pt x="128" y="4"/>
                  </a:cubicBezTo>
                  <a:cubicBezTo>
                    <a:pt x="156" y="0"/>
                    <a:pt x="178" y="3"/>
                    <a:pt x="196" y="10"/>
                  </a:cubicBezTo>
                  <a:cubicBezTo>
                    <a:pt x="213" y="18"/>
                    <a:pt x="223" y="30"/>
                    <a:pt x="225" y="47"/>
                  </a:cubicBezTo>
                  <a:cubicBezTo>
                    <a:pt x="226" y="58"/>
                    <a:pt x="224" y="68"/>
                    <a:pt x="217" y="77"/>
                  </a:cubicBezTo>
                  <a:cubicBezTo>
                    <a:pt x="211" y="87"/>
                    <a:pt x="202" y="95"/>
                    <a:pt x="192" y="100"/>
                  </a:cubicBezTo>
                  <a:cubicBezTo>
                    <a:pt x="181" y="106"/>
                    <a:pt x="168" y="111"/>
                    <a:pt x="153" y="114"/>
                  </a:cubicBezTo>
                  <a:close/>
                  <a:moveTo>
                    <a:pt x="101" y="113"/>
                  </a:moveTo>
                  <a:cubicBezTo>
                    <a:pt x="105" y="113"/>
                    <a:pt x="107" y="113"/>
                    <a:pt x="109" y="113"/>
                  </a:cubicBezTo>
                  <a:cubicBezTo>
                    <a:pt x="119" y="111"/>
                    <a:pt x="130" y="108"/>
                    <a:pt x="140" y="103"/>
                  </a:cubicBezTo>
                  <a:cubicBezTo>
                    <a:pt x="151" y="98"/>
                    <a:pt x="158" y="91"/>
                    <a:pt x="161" y="83"/>
                  </a:cubicBezTo>
                  <a:cubicBezTo>
                    <a:pt x="165" y="74"/>
                    <a:pt x="166" y="65"/>
                    <a:pt x="165" y="56"/>
                  </a:cubicBezTo>
                  <a:cubicBezTo>
                    <a:pt x="163" y="42"/>
                    <a:pt x="157" y="32"/>
                    <a:pt x="147" y="26"/>
                  </a:cubicBezTo>
                  <a:cubicBezTo>
                    <a:pt x="137" y="19"/>
                    <a:pt x="124" y="17"/>
                    <a:pt x="110" y="19"/>
                  </a:cubicBezTo>
                  <a:cubicBezTo>
                    <a:pt x="104" y="19"/>
                    <a:pt x="97" y="21"/>
                    <a:pt x="90" y="24"/>
                  </a:cubicBezTo>
                  <a:lnTo>
                    <a:pt x="101" y="113"/>
                  </a:ln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761"/>
            <p:cNvSpPr>
              <a:spLocks/>
            </p:cNvSpPr>
            <p:nvPr/>
          </p:nvSpPr>
          <p:spPr bwMode="auto">
            <a:xfrm>
              <a:off x="5894388" y="7535863"/>
              <a:ext cx="1044575" cy="1046163"/>
            </a:xfrm>
            <a:custGeom>
              <a:avLst/>
              <a:gdLst>
                <a:gd name="T0" fmla="*/ 192 w 278"/>
                <a:gd name="T1" fmla="*/ 0 h 279"/>
                <a:gd name="T2" fmla="*/ 220 w 278"/>
                <a:gd name="T3" fmla="*/ 46 h 279"/>
                <a:gd name="T4" fmla="*/ 217 w 278"/>
                <a:gd name="T5" fmla="*/ 52 h 279"/>
                <a:gd name="T6" fmla="*/ 209 w 278"/>
                <a:gd name="T7" fmla="*/ 50 h 279"/>
                <a:gd name="T8" fmla="*/ 164 w 278"/>
                <a:gd name="T9" fmla="*/ 30 h 279"/>
                <a:gd name="T10" fmla="*/ 118 w 278"/>
                <a:gd name="T11" fmla="*/ 38 h 279"/>
                <a:gd name="T12" fmla="*/ 88 w 278"/>
                <a:gd name="T13" fmla="*/ 51 h 279"/>
                <a:gd name="T14" fmla="*/ 107 w 278"/>
                <a:gd name="T15" fmla="*/ 114 h 279"/>
                <a:gd name="T16" fmla="*/ 114 w 278"/>
                <a:gd name="T17" fmla="*/ 133 h 279"/>
                <a:gd name="T18" fmla="*/ 127 w 278"/>
                <a:gd name="T19" fmla="*/ 128 h 279"/>
                <a:gd name="T20" fmla="*/ 148 w 278"/>
                <a:gd name="T21" fmla="*/ 118 h 279"/>
                <a:gd name="T22" fmla="*/ 159 w 278"/>
                <a:gd name="T23" fmla="*/ 99 h 279"/>
                <a:gd name="T24" fmla="*/ 161 w 278"/>
                <a:gd name="T25" fmla="*/ 83 h 279"/>
                <a:gd name="T26" fmla="*/ 165 w 278"/>
                <a:gd name="T27" fmla="*/ 77 h 279"/>
                <a:gd name="T28" fmla="*/ 171 w 278"/>
                <a:gd name="T29" fmla="*/ 79 h 279"/>
                <a:gd name="T30" fmla="*/ 172 w 278"/>
                <a:gd name="T31" fmla="*/ 81 h 279"/>
                <a:gd name="T32" fmla="*/ 190 w 278"/>
                <a:gd name="T33" fmla="*/ 141 h 279"/>
                <a:gd name="T34" fmla="*/ 196 w 278"/>
                <a:gd name="T35" fmla="*/ 153 h 279"/>
                <a:gd name="T36" fmla="*/ 197 w 278"/>
                <a:gd name="T37" fmla="*/ 155 h 279"/>
                <a:gd name="T38" fmla="*/ 193 w 278"/>
                <a:gd name="T39" fmla="*/ 162 h 279"/>
                <a:gd name="T40" fmla="*/ 184 w 278"/>
                <a:gd name="T41" fmla="*/ 155 h 279"/>
                <a:gd name="T42" fmla="*/ 160 w 278"/>
                <a:gd name="T43" fmla="*/ 139 h 279"/>
                <a:gd name="T44" fmla="*/ 118 w 278"/>
                <a:gd name="T45" fmla="*/ 144 h 279"/>
                <a:gd name="T46" fmla="*/ 129 w 278"/>
                <a:gd name="T47" fmla="*/ 180 h 279"/>
                <a:gd name="T48" fmla="*/ 145 w 278"/>
                <a:gd name="T49" fmla="*/ 222 h 279"/>
                <a:gd name="T50" fmla="*/ 158 w 278"/>
                <a:gd name="T51" fmla="*/ 230 h 279"/>
                <a:gd name="T52" fmla="*/ 186 w 278"/>
                <a:gd name="T53" fmla="*/ 225 h 279"/>
                <a:gd name="T54" fmla="*/ 261 w 278"/>
                <a:gd name="T55" fmla="*/ 156 h 279"/>
                <a:gd name="T56" fmla="*/ 266 w 278"/>
                <a:gd name="T57" fmla="*/ 148 h 279"/>
                <a:gd name="T58" fmla="*/ 272 w 278"/>
                <a:gd name="T59" fmla="*/ 150 h 279"/>
                <a:gd name="T60" fmla="*/ 274 w 278"/>
                <a:gd name="T61" fmla="*/ 157 h 279"/>
                <a:gd name="T62" fmla="*/ 278 w 278"/>
                <a:gd name="T63" fmla="*/ 207 h 279"/>
                <a:gd name="T64" fmla="*/ 214 w 278"/>
                <a:gd name="T65" fmla="*/ 229 h 279"/>
                <a:gd name="T66" fmla="*/ 163 w 278"/>
                <a:gd name="T67" fmla="*/ 245 h 279"/>
                <a:gd name="T68" fmla="*/ 126 w 278"/>
                <a:gd name="T69" fmla="*/ 257 h 279"/>
                <a:gd name="T70" fmla="*/ 82 w 278"/>
                <a:gd name="T71" fmla="*/ 274 h 279"/>
                <a:gd name="T72" fmla="*/ 76 w 278"/>
                <a:gd name="T73" fmla="*/ 277 h 279"/>
                <a:gd name="T74" fmla="*/ 66 w 278"/>
                <a:gd name="T75" fmla="*/ 275 h 279"/>
                <a:gd name="T76" fmla="*/ 71 w 278"/>
                <a:gd name="T77" fmla="*/ 268 h 279"/>
                <a:gd name="T78" fmla="*/ 92 w 278"/>
                <a:gd name="T79" fmla="*/ 251 h 279"/>
                <a:gd name="T80" fmla="*/ 86 w 278"/>
                <a:gd name="T81" fmla="*/ 215 h 279"/>
                <a:gd name="T82" fmla="*/ 58 w 278"/>
                <a:gd name="T83" fmla="*/ 133 h 279"/>
                <a:gd name="T84" fmla="*/ 39 w 278"/>
                <a:gd name="T85" fmla="*/ 82 h 279"/>
                <a:gd name="T86" fmla="*/ 28 w 278"/>
                <a:gd name="T87" fmla="*/ 71 h 279"/>
                <a:gd name="T88" fmla="*/ 8 w 278"/>
                <a:gd name="T89" fmla="*/ 73 h 279"/>
                <a:gd name="T90" fmla="*/ 1 w 278"/>
                <a:gd name="T91" fmla="*/ 70 h 279"/>
                <a:gd name="T92" fmla="*/ 6 w 278"/>
                <a:gd name="T93" fmla="*/ 63 h 279"/>
                <a:gd name="T94" fmla="*/ 49 w 278"/>
                <a:gd name="T95" fmla="*/ 50 h 279"/>
                <a:gd name="T96" fmla="*/ 192 w 278"/>
                <a:gd name="T9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8" h="279">
                  <a:moveTo>
                    <a:pt x="192" y="0"/>
                  </a:moveTo>
                  <a:cubicBezTo>
                    <a:pt x="201" y="15"/>
                    <a:pt x="211" y="31"/>
                    <a:pt x="220" y="46"/>
                  </a:cubicBezTo>
                  <a:cubicBezTo>
                    <a:pt x="221" y="49"/>
                    <a:pt x="220" y="51"/>
                    <a:pt x="217" y="52"/>
                  </a:cubicBezTo>
                  <a:cubicBezTo>
                    <a:pt x="215" y="53"/>
                    <a:pt x="212" y="52"/>
                    <a:pt x="209" y="50"/>
                  </a:cubicBezTo>
                  <a:cubicBezTo>
                    <a:pt x="191" y="38"/>
                    <a:pt x="176" y="32"/>
                    <a:pt x="164" y="30"/>
                  </a:cubicBezTo>
                  <a:cubicBezTo>
                    <a:pt x="153" y="29"/>
                    <a:pt x="137" y="31"/>
                    <a:pt x="118" y="38"/>
                  </a:cubicBezTo>
                  <a:cubicBezTo>
                    <a:pt x="108" y="42"/>
                    <a:pt x="98" y="46"/>
                    <a:pt x="88" y="51"/>
                  </a:cubicBezTo>
                  <a:cubicBezTo>
                    <a:pt x="93" y="70"/>
                    <a:pt x="99" y="91"/>
                    <a:pt x="107" y="114"/>
                  </a:cubicBezTo>
                  <a:cubicBezTo>
                    <a:pt x="108" y="117"/>
                    <a:pt x="110" y="124"/>
                    <a:pt x="114" y="133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35" y="125"/>
                    <a:pt x="142" y="122"/>
                    <a:pt x="148" y="118"/>
                  </a:cubicBezTo>
                  <a:cubicBezTo>
                    <a:pt x="153" y="113"/>
                    <a:pt x="157" y="107"/>
                    <a:pt x="159" y="99"/>
                  </a:cubicBezTo>
                  <a:cubicBezTo>
                    <a:pt x="160" y="91"/>
                    <a:pt x="161" y="86"/>
                    <a:pt x="161" y="83"/>
                  </a:cubicBezTo>
                  <a:cubicBezTo>
                    <a:pt x="161" y="80"/>
                    <a:pt x="162" y="77"/>
                    <a:pt x="165" y="77"/>
                  </a:cubicBezTo>
                  <a:cubicBezTo>
                    <a:pt x="168" y="75"/>
                    <a:pt x="170" y="76"/>
                    <a:pt x="171" y="79"/>
                  </a:cubicBezTo>
                  <a:cubicBezTo>
                    <a:pt x="172" y="79"/>
                    <a:pt x="172" y="80"/>
                    <a:pt x="172" y="81"/>
                  </a:cubicBezTo>
                  <a:cubicBezTo>
                    <a:pt x="173" y="88"/>
                    <a:pt x="179" y="108"/>
                    <a:pt x="190" y="141"/>
                  </a:cubicBezTo>
                  <a:cubicBezTo>
                    <a:pt x="192" y="145"/>
                    <a:pt x="194" y="149"/>
                    <a:pt x="196" y="153"/>
                  </a:cubicBezTo>
                  <a:cubicBezTo>
                    <a:pt x="196" y="154"/>
                    <a:pt x="197" y="155"/>
                    <a:pt x="197" y="155"/>
                  </a:cubicBezTo>
                  <a:cubicBezTo>
                    <a:pt x="198" y="158"/>
                    <a:pt x="197" y="160"/>
                    <a:pt x="193" y="162"/>
                  </a:cubicBezTo>
                  <a:cubicBezTo>
                    <a:pt x="190" y="163"/>
                    <a:pt x="187" y="161"/>
                    <a:pt x="184" y="155"/>
                  </a:cubicBezTo>
                  <a:cubicBezTo>
                    <a:pt x="178" y="146"/>
                    <a:pt x="170" y="141"/>
                    <a:pt x="160" y="139"/>
                  </a:cubicBezTo>
                  <a:cubicBezTo>
                    <a:pt x="150" y="136"/>
                    <a:pt x="136" y="138"/>
                    <a:pt x="118" y="144"/>
                  </a:cubicBezTo>
                  <a:cubicBezTo>
                    <a:pt x="123" y="162"/>
                    <a:pt x="127" y="174"/>
                    <a:pt x="129" y="180"/>
                  </a:cubicBezTo>
                  <a:cubicBezTo>
                    <a:pt x="137" y="204"/>
                    <a:pt x="143" y="218"/>
                    <a:pt x="145" y="222"/>
                  </a:cubicBezTo>
                  <a:cubicBezTo>
                    <a:pt x="148" y="227"/>
                    <a:pt x="152" y="229"/>
                    <a:pt x="158" y="230"/>
                  </a:cubicBezTo>
                  <a:cubicBezTo>
                    <a:pt x="164" y="231"/>
                    <a:pt x="174" y="229"/>
                    <a:pt x="186" y="225"/>
                  </a:cubicBezTo>
                  <a:cubicBezTo>
                    <a:pt x="231" y="209"/>
                    <a:pt x="256" y="186"/>
                    <a:pt x="261" y="156"/>
                  </a:cubicBezTo>
                  <a:cubicBezTo>
                    <a:pt x="262" y="152"/>
                    <a:pt x="264" y="149"/>
                    <a:pt x="266" y="148"/>
                  </a:cubicBezTo>
                  <a:cubicBezTo>
                    <a:pt x="269" y="147"/>
                    <a:pt x="271" y="148"/>
                    <a:pt x="272" y="150"/>
                  </a:cubicBezTo>
                  <a:cubicBezTo>
                    <a:pt x="273" y="152"/>
                    <a:pt x="273" y="154"/>
                    <a:pt x="274" y="15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196" y="235"/>
                    <a:pt x="179" y="240"/>
                    <a:pt x="163" y="245"/>
                  </a:cubicBezTo>
                  <a:cubicBezTo>
                    <a:pt x="147" y="250"/>
                    <a:pt x="135" y="254"/>
                    <a:pt x="126" y="257"/>
                  </a:cubicBezTo>
                  <a:cubicBezTo>
                    <a:pt x="116" y="261"/>
                    <a:pt x="101" y="266"/>
                    <a:pt x="82" y="274"/>
                  </a:cubicBezTo>
                  <a:cubicBezTo>
                    <a:pt x="79" y="275"/>
                    <a:pt x="77" y="276"/>
                    <a:pt x="76" y="277"/>
                  </a:cubicBezTo>
                  <a:cubicBezTo>
                    <a:pt x="71" y="279"/>
                    <a:pt x="67" y="278"/>
                    <a:pt x="66" y="275"/>
                  </a:cubicBezTo>
                  <a:cubicBezTo>
                    <a:pt x="65" y="272"/>
                    <a:pt x="67" y="269"/>
                    <a:pt x="71" y="268"/>
                  </a:cubicBezTo>
                  <a:cubicBezTo>
                    <a:pt x="83" y="264"/>
                    <a:pt x="90" y="258"/>
                    <a:pt x="92" y="251"/>
                  </a:cubicBezTo>
                  <a:cubicBezTo>
                    <a:pt x="94" y="245"/>
                    <a:pt x="92" y="232"/>
                    <a:pt x="86" y="215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48" y="105"/>
                    <a:pt x="42" y="88"/>
                    <a:pt x="39" y="82"/>
                  </a:cubicBezTo>
                  <a:cubicBezTo>
                    <a:pt x="36" y="76"/>
                    <a:pt x="33" y="73"/>
                    <a:pt x="28" y="71"/>
                  </a:cubicBezTo>
                  <a:cubicBezTo>
                    <a:pt x="24" y="70"/>
                    <a:pt x="18" y="71"/>
                    <a:pt x="8" y="73"/>
                  </a:cubicBezTo>
                  <a:cubicBezTo>
                    <a:pt x="4" y="74"/>
                    <a:pt x="2" y="73"/>
                    <a:pt x="1" y="70"/>
                  </a:cubicBezTo>
                  <a:cubicBezTo>
                    <a:pt x="0" y="67"/>
                    <a:pt x="1" y="65"/>
                    <a:pt x="6" y="63"/>
                  </a:cubicBezTo>
                  <a:cubicBezTo>
                    <a:pt x="49" y="50"/>
                    <a:pt x="49" y="50"/>
                    <a:pt x="49" y="50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762"/>
            <p:cNvSpPr>
              <a:spLocks/>
            </p:cNvSpPr>
            <p:nvPr/>
          </p:nvSpPr>
          <p:spPr bwMode="auto">
            <a:xfrm>
              <a:off x="6972300" y="7024688"/>
              <a:ext cx="844550" cy="1028700"/>
            </a:xfrm>
            <a:custGeom>
              <a:avLst/>
              <a:gdLst>
                <a:gd name="T0" fmla="*/ 106 w 225"/>
                <a:gd name="T1" fmla="*/ 18 h 274"/>
                <a:gd name="T2" fmla="*/ 107 w 225"/>
                <a:gd name="T3" fmla="*/ 10 h 274"/>
                <a:gd name="T4" fmla="*/ 110 w 225"/>
                <a:gd name="T5" fmla="*/ 2 h 274"/>
                <a:gd name="T6" fmla="*/ 119 w 225"/>
                <a:gd name="T7" fmla="*/ 5 h 274"/>
                <a:gd name="T8" fmla="*/ 148 w 225"/>
                <a:gd name="T9" fmla="*/ 42 h 274"/>
                <a:gd name="T10" fmla="*/ 151 w 225"/>
                <a:gd name="T11" fmla="*/ 46 h 274"/>
                <a:gd name="T12" fmla="*/ 149 w 225"/>
                <a:gd name="T13" fmla="*/ 53 h 274"/>
                <a:gd name="T14" fmla="*/ 143 w 225"/>
                <a:gd name="T15" fmla="*/ 54 h 274"/>
                <a:gd name="T16" fmla="*/ 133 w 225"/>
                <a:gd name="T17" fmla="*/ 48 h 274"/>
                <a:gd name="T18" fmla="*/ 96 w 225"/>
                <a:gd name="T19" fmla="*/ 38 h 274"/>
                <a:gd name="T20" fmla="*/ 58 w 225"/>
                <a:gd name="T21" fmla="*/ 46 h 274"/>
                <a:gd name="T22" fmla="*/ 36 w 225"/>
                <a:gd name="T23" fmla="*/ 70 h 274"/>
                <a:gd name="T24" fmla="*/ 37 w 225"/>
                <a:gd name="T25" fmla="*/ 96 h 274"/>
                <a:gd name="T26" fmla="*/ 57 w 225"/>
                <a:gd name="T27" fmla="*/ 108 h 274"/>
                <a:gd name="T28" fmla="*/ 103 w 225"/>
                <a:gd name="T29" fmla="*/ 101 h 274"/>
                <a:gd name="T30" fmla="*/ 178 w 225"/>
                <a:gd name="T31" fmla="*/ 95 h 274"/>
                <a:gd name="T32" fmla="*/ 214 w 225"/>
                <a:gd name="T33" fmla="*/ 122 h 274"/>
                <a:gd name="T34" fmla="*/ 223 w 225"/>
                <a:gd name="T35" fmla="*/ 163 h 274"/>
                <a:gd name="T36" fmla="*/ 208 w 225"/>
                <a:gd name="T37" fmla="*/ 200 h 274"/>
                <a:gd name="T38" fmla="*/ 173 w 225"/>
                <a:gd name="T39" fmla="*/ 231 h 274"/>
                <a:gd name="T40" fmla="*/ 142 w 225"/>
                <a:gd name="T41" fmla="*/ 244 h 274"/>
                <a:gd name="T42" fmla="*/ 105 w 225"/>
                <a:gd name="T43" fmla="*/ 251 h 274"/>
                <a:gd name="T44" fmla="*/ 105 w 225"/>
                <a:gd name="T45" fmla="*/ 263 h 274"/>
                <a:gd name="T46" fmla="*/ 102 w 225"/>
                <a:gd name="T47" fmla="*/ 272 h 274"/>
                <a:gd name="T48" fmla="*/ 92 w 225"/>
                <a:gd name="T49" fmla="*/ 267 h 274"/>
                <a:gd name="T50" fmla="*/ 57 w 225"/>
                <a:gd name="T51" fmla="*/ 217 h 274"/>
                <a:gd name="T52" fmla="*/ 54 w 225"/>
                <a:gd name="T53" fmla="*/ 213 h 274"/>
                <a:gd name="T54" fmla="*/ 57 w 225"/>
                <a:gd name="T55" fmla="*/ 206 h 274"/>
                <a:gd name="T56" fmla="*/ 68 w 225"/>
                <a:gd name="T57" fmla="*/ 209 h 274"/>
                <a:gd name="T58" fmla="*/ 116 w 225"/>
                <a:gd name="T59" fmla="*/ 230 h 274"/>
                <a:gd name="T60" fmla="*/ 164 w 225"/>
                <a:gd name="T61" fmla="*/ 222 h 274"/>
                <a:gd name="T62" fmla="*/ 189 w 225"/>
                <a:gd name="T63" fmla="*/ 194 h 274"/>
                <a:gd name="T64" fmla="*/ 187 w 225"/>
                <a:gd name="T65" fmla="*/ 164 h 274"/>
                <a:gd name="T66" fmla="*/ 164 w 225"/>
                <a:gd name="T67" fmla="*/ 149 h 274"/>
                <a:gd name="T68" fmla="*/ 115 w 225"/>
                <a:gd name="T69" fmla="*/ 154 h 274"/>
                <a:gd name="T70" fmla="*/ 65 w 225"/>
                <a:gd name="T71" fmla="*/ 162 h 274"/>
                <a:gd name="T72" fmla="*/ 32 w 225"/>
                <a:gd name="T73" fmla="*/ 154 h 274"/>
                <a:gd name="T74" fmla="*/ 10 w 225"/>
                <a:gd name="T75" fmla="*/ 133 h 274"/>
                <a:gd name="T76" fmla="*/ 7 w 225"/>
                <a:gd name="T77" fmla="*/ 83 h 274"/>
                <a:gd name="T78" fmla="*/ 52 w 225"/>
                <a:gd name="T79" fmla="*/ 36 h 274"/>
                <a:gd name="T80" fmla="*/ 106 w 225"/>
                <a:gd name="T81" fmla="*/ 1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5" h="274">
                  <a:moveTo>
                    <a:pt x="106" y="18"/>
                  </a:moveTo>
                  <a:cubicBezTo>
                    <a:pt x="107" y="16"/>
                    <a:pt x="107" y="13"/>
                    <a:pt x="107" y="10"/>
                  </a:cubicBezTo>
                  <a:cubicBezTo>
                    <a:pt x="107" y="6"/>
                    <a:pt x="108" y="3"/>
                    <a:pt x="110" y="2"/>
                  </a:cubicBezTo>
                  <a:cubicBezTo>
                    <a:pt x="113" y="0"/>
                    <a:pt x="116" y="1"/>
                    <a:pt x="119" y="5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3" y="49"/>
                    <a:pt x="152" y="51"/>
                    <a:pt x="149" y="53"/>
                  </a:cubicBezTo>
                  <a:cubicBezTo>
                    <a:pt x="147" y="54"/>
                    <a:pt x="145" y="55"/>
                    <a:pt x="143" y="54"/>
                  </a:cubicBezTo>
                  <a:cubicBezTo>
                    <a:pt x="142" y="54"/>
                    <a:pt x="138" y="52"/>
                    <a:pt x="133" y="48"/>
                  </a:cubicBezTo>
                  <a:cubicBezTo>
                    <a:pt x="123" y="42"/>
                    <a:pt x="111" y="39"/>
                    <a:pt x="96" y="38"/>
                  </a:cubicBezTo>
                  <a:cubicBezTo>
                    <a:pt x="82" y="37"/>
                    <a:pt x="69" y="40"/>
                    <a:pt x="58" y="46"/>
                  </a:cubicBezTo>
                  <a:cubicBezTo>
                    <a:pt x="48" y="52"/>
                    <a:pt x="40" y="60"/>
                    <a:pt x="36" y="70"/>
                  </a:cubicBezTo>
                  <a:cubicBezTo>
                    <a:pt x="32" y="79"/>
                    <a:pt x="33" y="88"/>
                    <a:pt x="37" y="96"/>
                  </a:cubicBezTo>
                  <a:cubicBezTo>
                    <a:pt x="41" y="102"/>
                    <a:pt x="48" y="106"/>
                    <a:pt x="57" y="108"/>
                  </a:cubicBezTo>
                  <a:cubicBezTo>
                    <a:pt x="67" y="109"/>
                    <a:pt x="82" y="107"/>
                    <a:pt x="103" y="101"/>
                  </a:cubicBezTo>
                  <a:cubicBezTo>
                    <a:pt x="137" y="92"/>
                    <a:pt x="162" y="90"/>
                    <a:pt x="178" y="95"/>
                  </a:cubicBezTo>
                  <a:cubicBezTo>
                    <a:pt x="195" y="100"/>
                    <a:pt x="207" y="109"/>
                    <a:pt x="214" y="122"/>
                  </a:cubicBezTo>
                  <a:cubicBezTo>
                    <a:pt x="222" y="136"/>
                    <a:pt x="225" y="150"/>
                    <a:pt x="223" y="163"/>
                  </a:cubicBezTo>
                  <a:cubicBezTo>
                    <a:pt x="220" y="177"/>
                    <a:pt x="216" y="189"/>
                    <a:pt x="208" y="200"/>
                  </a:cubicBezTo>
                  <a:cubicBezTo>
                    <a:pt x="201" y="212"/>
                    <a:pt x="189" y="222"/>
                    <a:pt x="173" y="231"/>
                  </a:cubicBezTo>
                  <a:cubicBezTo>
                    <a:pt x="163" y="236"/>
                    <a:pt x="153" y="241"/>
                    <a:pt x="142" y="244"/>
                  </a:cubicBezTo>
                  <a:cubicBezTo>
                    <a:pt x="131" y="247"/>
                    <a:pt x="118" y="249"/>
                    <a:pt x="105" y="251"/>
                  </a:cubicBezTo>
                  <a:cubicBezTo>
                    <a:pt x="104" y="254"/>
                    <a:pt x="104" y="258"/>
                    <a:pt x="105" y="263"/>
                  </a:cubicBezTo>
                  <a:cubicBezTo>
                    <a:pt x="105" y="268"/>
                    <a:pt x="104" y="271"/>
                    <a:pt x="102" y="272"/>
                  </a:cubicBezTo>
                  <a:cubicBezTo>
                    <a:pt x="99" y="274"/>
                    <a:pt x="96" y="272"/>
                    <a:pt x="92" y="267"/>
                  </a:cubicBezTo>
                  <a:cubicBezTo>
                    <a:pt x="57" y="217"/>
                    <a:pt x="57" y="217"/>
                    <a:pt x="57" y="217"/>
                  </a:cubicBezTo>
                  <a:cubicBezTo>
                    <a:pt x="56" y="215"/>
                    <a:pt x="55" y="213"/>
                    <a:pt x="54" y="213"/>
                  </a:cubicBezTo>
                  <a:cubicBezTo>
                    <a:pt x="53" y="210"/>
                    <a:pt x="54" y="208"/>
                    <a:pt x="57" y="206"/>
                  </a:cubicBezTo>
                  <a:cubicBezTo>
                    <a:pt x="59" y="204"/>
                    <a:pt x="63" y="206"/>
                    <a:pt x="68" y="209"/>
                  </a:cubicBezTo>
                  <a:cubicBezTo>
                    <a:pt x="83" y="220"/>
                    <a:pt x="99" y="227"/>
                    <a:pt x="116" y="230"/>
                  </a:cubicBezTo>
                  <a:cubicBezTo>
                    <a:pt x="133" y="233"/>
                    <a:pt x="149" y="231"/>
                    <a:pt x="164" y="222"/>
                  </a:cubicBezTo>
                  <a:cubicBezTo>
                    <a:pt x="176" y="215"/>
                    <a:pt x="185" y="206"/>
                    <a:pt x="189" y="194"/>
                  </a:cubicBezTo>
                  <a:cubicBezTo>
                    <a:pt x="193" y="183"/>
                    <a:pt x="192" y="173"/>
                    <a:pt x="187" y="164"/>
                  </a:cubicBezTo>
                  <a:cubicBezTo>
                    <a:pt x="182" y="156"/>
                    <a:pt x="175" y="150"/>
                    <a:pt x="164" y="149"/>
                  </a:cubicBezTo>
                  <a:cubicBezTo>
                    <a:pt x="153" y="147"/>
                    <a:pt x="137" y="149"/>
                    <a:pt x="115" y="154"/>
                  </a:cubicBezTo>
                  <a:cubicBezTo>
                    <a:pt x="94" y="159"/>
                    <a:pt x="77" y="162"/>
                    <a:pt x="65" y="162"/>
                  </a:cubicBezTo>
                  <a:cubicBezTo>
                    <a:pt x="54" y="162"/>
                    <a:pt x="43" y="160"/>
                    <a:pt x="32" y="154"/>
                  </a:cubicBezTo>
                  <a:cubicBezTo>
                    <a:pt x="22" y="149"/>
                    <a:pt x="15" y="142"/>
                    <a:pt x="10" y="133"/>
                  </a:cubicBezTo>
                  <a:cubicBezTo>
                    <a:pt x="1" y="118"/>
                    <a:pt x="0" y="101"/>
                    <a:pt x="7" y="83"/>
                  </a:cubicBezTo>
                  <a:cubicBezTo>
                    <a:pt x="14" y="65"/>
                    <a:pt x="29" y="49"/>
                    <a:pt x="52" y="36"/>
                  </a:cubicBezTo>
                  <a:cubicBezTo>
                    <a:pt x="64" y="29"/>
                    <a:pt x="82" y="23"/>
                    <a:pt x="106" y="18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763"/>
            <p:cNvSpPr>
              <a:spLocks/>
            </p:cNvSpPr>
            <p:nvPr/>
          </p:nvSpPr>
          <p:spPr bwMode="auto">
            <a:xfrm>
              <a:off x="7734300" y="6402388"/>
              <a:ext cx="863600" cy="1016000"/>
            </a:xfrm>
            <a:custGeom>
              <a:avLst/>
              <a:gdLst>
                <a:gd name="T0" fmla="*/ 90 w 230"/>
                <a:gd name="T1" fmla="*/ 18 h 271"/>
                <a:gd name="T2" fmla="*/ 89 w 230"/>
                <a:gd name="T3" fmla="*/ 10 h 271"/>
                <a:gd name="T4" fmla="*/ 91 w 230"/>
                <a:gd name="T5" fmla="*/ 2 h 271"/>
                <a:gd name="T6" fmla="*/ 100 w 230"/>
                <a:gd name="T7" fmla="*/ 3 h 271"/>
                <a:gd name="T8" fmla="*/ 135 w 230"/>
                <a:gd name="T9" fmla="*/ 35 h 271"/>
                <a:gd name="T10" fmla="*/ 139 w 230"/>
                <a:gd name="T11" fmla="*/ 38 h 271"/>
                <a:gd name="T12" fmla="*/ 138 w 230"/>
                <a:gd name="T13" fmla="*/ 45 h 271"/>
                <a:gd name="T14" fmla="*/ 133 w 230"/>
                <a:gd name="T15" fmla="*/ 47 h 271"/>
                <a:gd name="T16" fmla="*/ 121 w 230"/>
                <a:gd name="T17" fmla="*/ 43 h 271"/>
                <a:gd name="T18" fmla="*/ 84 w 230"/>
                <a:gd name="T19" fmla="*/ 40 h 271"/>
                <a:gd name="T20" fmla="*/ 47 w 230"/>
                <a:gd name="T21" fmla="*/ 55 h 271"/>
                <a:gd name="T22" fmla="*/ 30 w 230"/>
                <a:gd name="T23" fmla="*/ 81 h 271"/>
                <a:gd name="T24" fmla="*/ 36 w 230"/>
                <a:gd name="T25" fmla="*/ 107 h 271"/>
                <a:gd name="T26" fmla="*/ 57 w 230"/>
                <a:gd name="T27" fmla="*/ 115 h 271"/>
                <a:gd name="T28" fmla="*/ 102 w 230"/>
                <a:gd name="T29" fmla="*/ 101 h 271"/>
                <a:gd name="T30" fmla="*/ 174 w 230"/>
                <a:gd name="T31" fmla="*/ 81 h 271"/>
                <a:gd name="T32" fmla="*/ 214 w 230"/>
                <a:gd name="T33" fmla="*/ 102 h 271"/>
                <a:gd name="T34" fmla="*/ 230 w 230"/>
                <a:gd name="T35" fmla="*/ 141 h 271"/>
                <a:gd name="T36" fmla="*/ 222 w 230"/>
                <a:gd name="T37" fmla="*/ 180 h 271"/>
                <a:gd name="T38" fmla="*/ 193 w 230"/>
                <a:gd name="T39" fmla="*/ 216 h 271"/>
                <a:gd name="T40" fmla="*/ 165 w 230"/>
                <a:gd name="T41" fmla="*/ 234 h 271"/>
                <a:gd name="T42" fmla="*/ 130 w 230"/>
                <a:gd name="T43" fmla="*/ 247 h 271"/>
                <a:gd name="T44" fmla="*/ 131 w 230"/>
                <a:gd name="T45" fmla="*/ 259 h 271"/>
                <a:gd name="T46" fmla="*/ 130 w 230"/>
                <a:gd name="T47" fmla="*/ 269 h 271"/>
                <a:gd name="T48" fmla="*/ 120 w 230"/>
                <a:gd name="T49" fmla="*/ 266 h 271"/>
                <a:gd name="T50" fmla="*/ 77 w 230"/>
                <a:gd name="T51" fmla="*/ 223 h 271"/>
                <a:gd name="T52" fmla="*/ 73 w 230"/>
                <a:gd name="T53" fmla="*/ 219 h 271"/>
                <a:gd name="T54" fmla="*/ 74 w 230"/>
                <a:gd name="T55" fmla="*/ 212 h 271"/>
                <a:gd name="T56" fmla="*/ 86 w 230"/>
                <a:gd name="T57" fmla="*/ 213 h 271"/>
                <a:gd name="T58" fmla="*/ 137 w 230"/>
                <a:gd name="T59" fmla="*/ 225 h 271"/>
                <a:gd name="T60" fmla="*/ 182 w 230"/>
                <a:gd name="T61" fmla="*/ 209 h 271"/>
                <a:gd name="T62" fmla="*/ 202 w 230"/>
                <a:gd name="T63" fmla="*/ 177 h 271"/>
                <a:gd name="T64" fmla="*/ 195 w 230"/>
                <a:gd name="T65" fmla="*/ 148 h 271"/>
                <a:gd name="T66" fmla="*/ 170 w 230"/>
                <a:gd name="T67" fmla="*/ 137 h 271"/>
                <a:gd name="T68" fmla="*/ 122 w 230"/>
                <a:gd name="T69" fmla="*/ 151 h 271"/>
                <a:gd name="T70" fmla="*/ 75 w 230"/>
                <a:gd name="T71" fmla="*/ 167 h 271"/>
                <a:gd name="T72" fmla="*/ 41 w 230"/>
                <a:gd name="T73" fmla="*/ 166 h 271"/>
                <a:gd name="T74" fmla="*/ 15 w 230"/>
                <a:gd name="T75" fmla="*/ 149 h 271"/>
                <a:gd name="T76" fmla="*/ 4 w 230"/>
                <a:gd name="T77" fmla="*/ 100 h 271"/>
                <a:gd name="T78" fmla="*/ 39 w 230"/>
                <a:gd name="T79" fmla="*/ 46 h 271"/>
                <a:gd name="T80" fmla="*/ 90 w 230"/>
                <a:gd name="T81" fmla="*/ 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0" h="271">
                  <a:moveTo>
                    <a:pt x="90" y="18"/>
                  </a:moveTo>
                  <a:cubicBezTo>
                    <a:pt x="90" y="16"/>
                    <a:pt x="90" y="13"/>
                    <a:pt x="89" y="10"/>
                  </a:cubicBezTo>
                  <a:cubicBezTo>
                    <a:pt x="88" y="6"/>
                    <a:pt x="89" y="3"/>
                    <a:pt x="91" y="2"/>
                  </a:cubicBezTo>
                  <a:cubicBezTo>
                    <a:pt x="93" y="0"/>
                    <a:pt x="97" y="0"/>
                    <a:pt x="100" y="3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41" y="41"/>
                    <a:pt x="141" y="43"/>
                    <a:pt x="138" y="45"/>
                  </a:cubicBezTo>
                  <a:cubicBezTo>
                    <a:pt x="136" y="47"/>
                    <a:pt x="134" y="47"/>
                    <a:pt x="133" y="47"/>
                  </a:cubicBezTo>
                  <a:cubicBezTo>
                    <a:pt x="131" y="47"/>
                    <a:pt x="127" y="46"/>
                    <a:pt x="121" y="43"/>
                  </a:cubicBezTo>
                  <a:cubicBezTo>
                    <a:pt x="111" y="39"/>
                    <a:pt x="98" y="38"/>
                    <a:pt x="84" y="40"/>
                  </a:cubicBezTo>
                  <a:cubicBezTo>
                    <a:pt x="69" y="42"/>
                    <a:pt x="57" y="47"/>
                    <a:pt x="47" y="55"/>
                  </a:cubicBezTo>
                  <a:cubicBezTo>
                    <a:pt x="38" y="62"/>
                    <a:pt x="32" y="71"/>
                    <a:pt x="30" y="81"/>
                  </a:cubicBezTo>
                  <a:cubicBezTo>
                    <a:pt x="28" y="91"/>
                    <a:pt x="30" y="100"/>
                    <a:pt x="36" y="107"/>
                  </a:cubicBezTo>
                  <a:cubicBezTo>
                    <a:pt x="41" y="113"/>
                    <a:pt x="48" y="116"/>
                    <a:pt x="57" y="115"/>
                  </a:cubicBezTo>
                  <a:cubicBezTo>
                    <a:pt x="67" y="115"/>
                    <a:pt x="82" y="110"/>
                    <a:pt x="102" y="101"/>
                  </a:cubicBezTo>
                  <a:cubicBezTo>
                    <a:pt x="133" y="86"/>
                    <a:pt x="157" y="79"/>
                    <a:pt x="174" y="81"/>
                  </a:cubicBezTo>
                  <a:cubicBezTo>
                    <a:pt x="191" y="83"/>
                    <a:pt x="205" y="90"/>
                    <a:pt x="214" y="102"/>
                  </a:cubicBezTo>
                  <a:cubicBezTo>
                    <a:pt x="225" y="114"/>
                    <a:pt x="230" y="127"/>
                    <a:pt x="230" y="141"/>
                  </a:cubicBezTo>
                  <a:cubicBezTo>
                    <a:pt x="230" y="154"/>
                    <a:pt x="228" y="167"/>
                    <a:pt x="222" y="180"/>
                  </a:cubicBezTo>
                  <a:cubicBezTo>
                    <a:pt x="217" y="192"/>
                    <a:pt x="207" y="204"/>
                    <a:pt x="193" y="216"/>
                  </a:cubicBezTo>
                  <a:cubicBezTo>
                    <a:pt x="185" y="223"/>
                    <a:pt x="175" y="229"/>
                    <a:pt x="165" y="234"/>
                  </a:cubicBezTo>
                  <a:cubicBezTo>
                    <a:pt x="154" y="240"/>
                    <a:pt x="143" y="244"/>
                    <a:pt x="130" y="247"/>
                  </a:cubicBezTo>
                  <a:cubicBezTo>
                    <a:pt x="130" y="251"/>
                    <a:pt x="130" y="255"/>
                    <a:pt x="131" y="259"/>
                  </a:cubicBezTo>
                  <a:cubicBezTo>
                    <a:pt x="133" y="264"/>
                    <a:pt x="132" y="267"/>
                    <a:pt x="130" y="269"/>
                  </a:cubicBezTo>
                  <a:cubicBezTo>
                    <a:pt x="128" y="271"/>
                    <a:pt x="124" y="270"/>
                    <a:pt x="120" y="266"/>
                  </a:cubicBezTo>
                  <a:cubicBezTo>
                    <a:pt x="77" y="223"/>
                    <a:pt x="77" y="223"/>
                    <a:pt x="77" y="223"/>
                  </a:cubicBezTo>
                  <a:cubicBezTo>
                    <a:pt x="75" y="221"/>
                    <a:pt x="74" y="220"/>
                    <a:pt x="73" y="219"/>
                  </a:cubicBezTo>
                  <a:cubicBezTo>
                    <a:pt x="71" y="217"/>
                    <a:pt x="71" y="214"/>
                    <a:pt x="74" y="212"/>
                  </a:cubicBezTo>
                  <a:cubicBezTo>
                    <a:pt x="76" y="210"/>
                    <a:pt x="80" y="211"/>
                    <a:pt x="86" y="213"/>
                  </a:cubicBezTo>
                  <a:cubicBezTo>
                    <a:pt x="102" y="221"/>
                    <a:pt x="119" y="225"/>
                    <a:pt x="137" y="225"/>
                  </a:cubicBezTo>
                  <a:cubicBezTo>
                    <a:pt x="154" y="226"/>
                    <a:pt x="169" y="220"/>
                    <a:pt x="182" y="209"/>
                  </a:cubicBezTo>
                  <a:cubicBezTo>
                    <a:pt x="194" y="200"/>
                    <a:pt x="200" y="189"/>
                    <a:pt x="202" y="177"/>
                  </a:cubicBezTo>
                  <a:cubicBezTo>
                    <a:pt x="204" y="165"/>
                    <a:pt x="202" y="156"/>
                    <a:pt x="195" y="148"/>
                  </a:cubicBezTo>
                  <a:cubicBezTo>
                    <a:pt x="189" y="140"/>
                    <a:pt x="180" y="137"/>
                    <a:pt x="170" y="137"/>
                  </a:cubicBezTo>
                  <a:cubicBezTo>
                    <a:pt x="159" y="137"/>
                    <a:pt x="143" y="141"/>
                    <a:pt x="122" y="151"/>
                  </a:cubicBezTo>
                  <a:cubicBezTo>
                    <a:pt x="102" y="159"/>
                    <a:pt x="86" y="165"/>
                    <a:pt x="75" y="167"/>
                  </a:cubicBezTo>
                  <a:cubicBezTo>
                    <a:pt x="63" y="170"/>
                    <a:pt x="52" y="169"/>
                    <a:pt x="41" y="166"/>
                  </a:cubicBezTo>
                  <a:cubicBezTo>
                    <a:pt x="30" y="162"/>
                    <a:pt x="21" y="156"/>
                    <a:pt x="15" y="149"/>
                  </a:cubicBezTo>
                  <a:cubicBezTo>
                    <a:pt x="4" y="135"/>
                    <a:pt x="0" y="119"/>
                    <a:pt x="4" y="100"/>
                  </a:cubicBezTo>
                  <a:cubicBezTo>
                    <a:pt x="7" y="80"/>
                    <a:pt x="19" y="62"/>
                    <a:pt x="39" y="46"/>
                  </a:cubicBezTo>
                  <a:cubicBezTo>
                    <a:pt x="50" y="37"/>
                    <a:pt x="67" y="27"/>
                    <a:pt x="90" y="18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764"/>
            <p:cNvSpPr>
              <a:spLocks/>
            </p:cNvSpPr>
            <p:nvPr/>
          </p:nvSpPr>
          <p:spPr bwMode="auto">
            <a:xfrm>
              <a:off x="5407025" y="-1916113"/>
              <a:ext cx="803275" cy="889000"/>
            </a:xfrm>
            <a:custGeom>
              <a:avLst/>
              <a:gdLst>
                <a:gd name="T0" fmla="*/ 138 w 214"/>
                <a:gd name="T1" fmla="*/ 168 h 237"/>
                <a:gd name="T2" fmla="*/ 101 w 214"/>
                <a:gd name="T3" fmla="*/ 135 h 237"/>
                <a:gd name="T4" fmla="*/ 61 w 214"/>
                <a:gd name="T5" fmla="*/ 104 h 237"/>
                <a:gd name="T6" fmla="*/ 45 w 214"/>
                <a:gd name="T7" fmla="*/ 74 h 237"/>
                <a:gd name="T8" fmla="*/ 45 w 214"/>
                <a:gd name="T9" fmla="*/ 43 h 237"/>
                <a:gd name="T10" fmla="*/ 80 w 214"/>
                <a:gd name="T11" fmla="*/ 7 h 237"/>
                <a:gd name="T12" fmla="*/ 145 w 214"/>
                <a:gd name="T13" fmla="*/ 9 h 237"/>
                <a:gd name="T14" fmla="*/ 195 w 214"/>
                <a:gd name="T15" fmla="*/ 37 h 237"/>
                <a:gd name="T16" fmla="*/ 195 w 214"/>
                <a:gd name="T17" fmla="*/ 37 h 237"/>
                <a:gd name="T18" fmla="*/ 202 w 214"/>
                <a:gd name="T19" fmla="*/ 32 h 237"/>
                <a:gd name="T20" fmla="*/ 210 w 214"/>
                <a:gd name="T21" fmla="*/ 29 h 237"/>
                <a:gd name="T22" fmla="*/ 213 w 214"/>
                <a:gd name="T23" fmla="*/ 38 h 237"/>
                <a:gd name="T24" fmla="*/ 205 w 214"/>
                <a:gd name="T25" fmla="*/ 84 h 237"/>
                <a:gd name="T26" fmla="*/ 204 w 214"/>
                <a:gd name="T27" fmla="*/ 89 h 237"/>
                <a:gd name="T28" fmla="*/ 198 w 214"/>
                <a:gd name="T29" fmla="*/ 92 h 237"/>
                <a:gd name="T30" fmla="*/ 194 w 214"/>
                <a:gd name="T31" fmla="*/ 89 h 237"/>
                <a:gd name="T32" fmla="*/ 191 w 214"/>
                <a:gd name="T33" fmla="*/ 77 h 237"/>
                <a:gd name="T34" fmla="*/ 173 w 214"/>
                <a:gd name="T35" fmla="*/ 43 h 237"/>
                <a:gd name="T36" fmla="*/ 142 w 214"/>
                <a:gd name="T37" fmla="*/ 20 h 237"/>
                <a:gd name="T38" fmla="*/ 110 w 214"/>
                <a:gd name="T39" fmla="*/ 20 h 237"/>
                <a:gd name="T40" fmla="*/ 91 w 214"/>
                <a:gd name="T41" fmla="*/ 39 h 237"/>
                <a:gd name="T42" fmla="*/ 96 w 214"/>
                <a:gd name="T43" fmla="*/ 61 h 237"/>
                <a:gd name="T44" fmla="*/ 132 w 214"/>
                <a:gd name="T45" fmla="*/ 91 h 237"/>
                <a:gd name="T46" fmla="*/ 187 w 214"/>
                <a:gd name="T47" fmla="*/ 142 h 237"/>
                <a:gd name="T48" fmla="*/ 191 w 214"/>
                <a:gd name="T49" fmla="*/ 187 h 237"/>
                <a:gd name="T50" fmla="*/ 167 w 214"/>
                <a:gd name="T51" fmla="*/ 221 h 237"/>
                <a:gd name="T52" fmla="*/ 129 w 214"/>
                <a:gd name="T53" fmla="*/ 235 h 237"/>
                <a:gd name="T54" fmla="*/ 83 w 214"/>
                <a:gd name="T55" fmla="*/ 230 h 237"/>
                <a:gd name="T56" fmla="*/ 53 w 214"/>
                <a:gd name="T57" fmla="*/ 216 h 237"/>
                <a:gd name="T58" fmla="*/ 23 w 214"/>
                <a:gd name="T59" fmla="*/ 193 h 237"/>
                <a:gd name="T60" fmla="*/ 14 w 214"/>
                <a:gd name="T61" fmla="*/ 201 h 237"/>
                <a:gd name="T62" fmla="*/ 4 w 214"/>
                <a:gd name="T63" fmla="*/ 205 h 237"/>
                <a:gd name="T64" fmla="*/ 2 w 214"/>
                <a:gd name="T65" fmla="*/ 195 h 237"/>
                <a:gd name="T66" fmla="*/ 15 w 214"/>
                <a:gd name="T67" fmla="*/ 135 h 237"/>
                <a:gd name="T68" fmla="*/ 16 w 214"/>
                <a:gd name="T69" fmla="*/ 130 h 237"/>
                <a:gd name="T70" fmla="*/ 23 w 214"/>
                <a:gd name="T71" fmla="*/ 127 h 237"/>
                <a:gd name="T72" fmla="*/ 28 w 214"/>
                <a:gd name="T73" fmla="*/ 138 h 237"/>
                <a:gd name="T74" fmla="*/ 45 w 214"/>
                <a:gd name="T75" fmla="*/ 187 h 237"/>
                <a:gd name="T76" fmla="*/ 83 w 214"/>
                <a:gd name="T77" fmla="*/ 217 h 237"/>
                <a:gd name="T78" fmla="*/ 121 w 214"/>
                <a:gd name="T79" fmla="*/ 217 h 237"/>
                <a:gd name="T80" fmla="*/ 142 w 214"/>
                <a:gd name="T81" fmla="*/ 195 h 237"/>
                <a:gd name="T82" fmla="*/ 138 w 214"/>
                <a:gd name="T83" fmla="*/ 16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4" h="237">
                  <a:moveTo>
                    <a:pt x="138" y="168"/>
                  </a:moveTo>
                  <a:cubicBezTo>
                    <a:pt x="132" y="159"/>
                    <a:pt x="119" y="148"/>
                    <a:pt x="101" y="135"/>
                  </a:cubicBezTo>
                  <a:cubicBezTo>
                    <a:pt x="82" y="123"/>
                    <a:pt x="69" y="112"/>
                    <a:pt x="61" y="104"/>
                  </a:cubicBezTo>
                  <a:cubicBezTo>
                    <a:pt x="53" y="95"/>
                    <a:pt x="48" y="86"/>
                    <a:pt x="45" y="74"/>
                  </a:cubicBezTo>
                  <a:cubicBezTo>
                    <a:pt x="42" y="63"/>
                    <a:pt x="42" y="53"/>
                    <a:pt x="45" y="43"/>
                  </a:cubicBezTo>
                  <a:cubicBezTo>
                    <a:pt x="50" y="26"/>
                    <a:pt x="62" y="15"/>
                    <a:pt x="80" y="7"/>
                  </a:cubicBezTo>
                  <a:cubicBezTo>
                    <a:pt x="99" y="0"/>
                    <a:pt x="120" y="1"/>
                    <a:pt x="145" y="9"/>
                  </a:cubicBezTo>
                  <a:cubicBezTo>
                    <a:pt x="158" y="13"/>
                    <a:pt x="175" y="23"/>
                    <a:pt x="195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7" y="36"/>
                    <a:pt x="199" y="34"/>
                    <a:pt x="202" y="32"/>
                  </a:cubicBezTo>
                  <a:cubicBezTo>
                    <a:pt x="205" y="29"/>
                    <a:pt x="207" y="28"/>
                    <a:pt x="210" y="29"/>
                  </a:cubicBezTo>
                  <a:cubicBezTo>
                    <a:pt x="213" y="30"/>
                    <a:pt x="214" y="33"/>
                    <a:pt x="213" y="38"/>
                  </a:cubicBezTo>
                  <a:cubicBezTo>
                    <a:pt x="205" y="84"/>
                    <a:pt x="205" y="84"/>
                    <a:pt x="205" y="84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4" y="92"/>
                    <a:pt x="201" y="93"/>
                    <a:pt x="198" y="92"/>
                  </a:cubicBezTo>
                  <a:cubicBezTo>
                    <a:pt x="196" y="91"/>
                    <a:pt x="194" y="90"/>
                    <a:pt x="194" y="89"/>
                  </a:cubicBezTo>
                  <a:cubicBezTo>
                    <a:pt x="193" y="87"/>
                    <a:pt x="192" y="83"/>
                    <a:pt x="191" y="77"/>
                  </a:cubicBezTo>
                  <a:cubicBezTo>
                    <a:pt x="189" y="66"/>
                    <a:pt x="183" y="55"/>
                    <a:pt x="173" y="43"/>
                  </a:cubicBezTo>
                  <a:cubicBezTo>
                    <a:pt x="164" y="32"/>
                    <a:pt x="154" y="24"/>
                    <a:pt x="142" y="20"/>
                  </a:cubicBezTo>
                  <a:cubicBezTo>
                    <a:pt x="130" y="17"/>
                    <a:pt x="120" y="17"/>
                    <a:pt x="110" y="20"/>
                  </a:cubicBezTo>
                  <a:cubicBezTo>
                    <a:pt x="100" y="24"/>
                    <a:pt x="94" y="30"/>
                    <a:pt x="91" y="39"/>
                  </a:cubicBezTo>
                  <a:cubicBezTo>
                    <a:pt x="89" y="46"/>
                    <a:pt x="90" y="53"/>
                    <a:pt x="96" y="61"/>
                  </a:cubicBezTo>
                  <a:cubicBezTo>
                    <a:pt x="101" y="70"/>
                    <a:pt x="113" y="79"/>
                    <a:pt x="132" y="91"/>
                  </a:cubicBezTo>
                  <a:cubicBezTo>
                    <a:pt x="161" y="109"/>
                    <a:pt x="179" y="126"/>
                    <a:pt x="187" y="142"/>
                  </a:cubicBezTo>
                  <a:cubicBezTo>
                    <a:pt x="194" y="157"/>
                    <a:pt x="196" y="172"/>
                    <a:pt x="191" y="187"/>
                  </a:cubicBezTo>
                  <a:cubicBezTo>
                    <a:pt x="186" y="202"/>
                    <a:pt x="178" y="213"/>
                    <a:pt x="167" y="221"/>
                  </a:cubicBezTo>
                  <a:cubicBezTo>
                    <a:pt x="155" y="228"/>
                    <a:pt x="143" y="233"/>
                    <a:pt x="129" y="235"/>
                  </a:cubicBezTo>
                  <a:cubicBezTo>
                    <a:pt x="116" y="237"/>
                    <a:pt x="101" y="235"/>
                    <a:pt x="83" y="230"/>
                  </a:cubicBezTo>
                  <a:cubicBezTo>
                    <a:pt x="73" y="226"/>
                    <a:pt x="63" y="222"/>
                    <a:pt x="53" y="216"/>
                  </a:cubicBezTo>
                  <a:cubicBezTo>
                    <a:pt x="43" y="210"/>
                    <a:pt x="33" y="202"/>
                    <a:pt x="23" y="193"/>
                  </a:cubicBezTo>
                  <a:cubicBezTo>
                    <a:pt x="20" y="195"/>
                    <a:pt x="17" y="197"/>
                    <a:pt x="14" y="201"/>
                  </a:cubicBezTo>
                  <a:cubicBezTo>
                    <a:pt x="10" y="205"/>
                    <a:pt x="7" y="206"/>
                    <a:pt x="4" y="205"/>
                  </a:cubicBezTo>
                  <a:cubicBezTo>
                    <a:pt x="1" y="204"/>
                    <a:pt x="0" y="201"/>
                    <a:pt x="2" y="195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6" y="132"/>
                    <a:pt x="16" y="131"/>
                    <a:pt x="16" y="130"/>
                  </a:cubicBezTo>
                  <a:cubicBezTo>
                    <a:pt x="17" y="127"/>
                    <a:pt x="20" y="126"/>
                    <a:pt x="23" y="127"/>
                  </a:cubicBezTo>
                  <a:cubicBezTo>
                    <a:pt x="26" y="128"/>
                    <a:pt x="27" y="132"/>
                    <a:pt x="28" y="138"/>
                  </a:cubicBezTo>
                  <a:cubicBezTo>
                    <a:pt x="30" y="156"/>
                    <a:pt x="36" y="172"/>
                    <a:pt x="45" y="187"/>
                  </a:cubicBezTo>
                  <a:cubicBezTo>
                    <a:pt x="54" y="202"/>
                    <a:pt x="67" y="212"/>
                    <a:pt x="83" y="217"/>
                  </a:cubicBezTo>
                  <a:cubicBezTo>
                    <a:pt x="97" y="222"/>
                    <a:pt x="110" y="221"/>
                    <a:pt x="121" y="217"/>
                  </a:cubicBezTo>
                  <a:cubicBezTo>
                    <a:pt x="132" y="212"/>
                    <a:pt x="139" y="205"/>
                    <a:pt x="142" y="195"/>
                  </a:cubicBezTo>
                  <a:cubicBezTo>
                    <a:pt x="145" y="186"/>
                    <a:pt x="144" y="177"/>
                    <a:pt x="138" y="168"/>
                  </a:cubicBezTo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765"/>
            <p:cNvSpPr>
              <a:spLocks/>
            </p:cNvSpPr>
            <p:nvPr/>
          </p:nvSpPr>
          <p:spPr bwMode="auto">
            <a:xfrm>
              <a:off x="6408738" y="-1701800"/>
              <a:ext cx="1085850" cy="1114425"/>
            </a:xfrm>
            <a:custGeom>
              <a:avLst/>
              <a:gdLst>
                <a:gd name="T0" fmla="*/ 69 w 289"/>
                <a:gd name="T1" fmla="*/ 0 h 297"/>
                <a:gd name="T2" fmla="*/ 190 w 289"/>
                <a:gd name="T3" fmla="*/ 79 h 297"/>
                <a:gd name="T4" fmla="*/ 257 w 289"/>
                <a:gd name="T5" fmla="*/ 119 h 297"/>
                <a:gd name="T6" fmla="*/ 278 w 289"/>
                <a:gd name="T7" fmla="*/ 132 h 297"/>
                <a:gd name="T8" fmla="*/ 289 w 289"/>
                <a:gd name="T9" fmla="*/ 139 h 297"/>
                <a:gd name="T10" fmla="*/ 276 w 289"/>
                <a:gd name="T11" fmla="*/ 164 h 297"/>
                <a:gd name="T12" fmla="*/ 264 w 289"/>
                <a:gd name="T13" fmla="*/ 188 h 297"/>
                <a:gd name="T14" fmla="*/ 256 w 289"/>
                <a:gd name="T15" fmla="*/ 190 h 297"/>
                <a:gd name="T16" fmla="*/ 252 w 289"/>
                <a:gd name="T17" fmla="*/ 179 h 297"/>
                <a:gd name="T18" fmla="*/ 249 w 289"/>
                <a:gd name="T19" fmla="*/ 149 h 297"/>
                <a:gd name="T20" fmla="*/ 235 w 289"/>
                <a:gd name="T21" fmla="*/ 125 h 297"/>
                <a:gd name="T22" fmla="*/ 195 w 289"/>
                <a:gd name="T23" fmla="*/ 96 h 297"/>
                <a:gd name="T24" fmla="*/ 158 w 289"/>
                <a:gd name="T25" fmla="*/ 149 h 297"/>
                <a:gd name="T26" fmla="*/ 119 w 289"/>
                <a:gd name="T27" fmla="*/ 214 h 297"/>
                <a:gd name="T28" fmla="*/ 99 w 289"/>
                <a:gd name="T29" fmla="*/ 254 h 297"/>
                <a:gd name="T30" fmla="*/ 100 w 289"/>
                <a:gd name="T31" fmla="*/ 267 h 297"/>
                <a:gd name="T32" fmla="*/ 120 w 289"/>
                <a:gd name="T33" fmla="*/ 286 h 297"/>
                <a:gd name="T34" fmla="*/ 124 w 289"/>
                <a:gd name="T35" fmla="*/ 294 h 297"/>
                <a:gd name="T36" fmla="*/ 116 w 289"/>
                <a:gd name="T37" fmla="*/ 294 h 297"/>
                <a:gd name="T38" fmla="*/ 112 w 289"/>
                <a:gd name="T39" fmla="*/ 292 h 297"/>
                <a:gd name="T40" fmla="*/ 79 w 289"/>
                <a:gd name="T41" fmla="*/ 270 h 297"/>
                <a:gd name="T42" fmla="*/ 33 w 289"/>
                <a:gd name="T43" fmla="*/ 241 h 297"/>
                <a:gd name="T44" fmla="*/ 12 w 289"/>
                <a:gd name="T45" fmla="*/ 229 h 297"/>
                <a:gd name="T46" fmla="*/ 3 w 289"/>
                <a:gd name="T47" fmla="*/ 223 h 297"/>
                <a:gd name="T48" fmla="*/ 1 w 289"/>
                <a:gd name="T49" fmla="*/ 217 h 297"/>
                <a:gd name="T50" fmla="*/ 10 w 289"/>
                <a:gd name="T51" fmla="*/ 216 h 297"/>
                <a:gd name="T52" fmla="*/ 34 w 289"/>
                <a:gd name="T53" fmla="*/ 225 h 297"/>
                <a:gd name="T54" fmla="*/ 54 w 289"/>
                <a:gd name="T55" fmla="*/ 213 h 297"/>
                <a:gd name="T56" fmla="*/ 87 w 289"/>
                <a:gd name="T57" fmla="*/ 165 h 297"/>
                <a:gd name="T58" fmla="*/ 145 w 289"/>
                <a:gd name="T59" fmla="*/ 64 h 297"/>
                <a:gd name="T60" fmla="*/ 106 w 289"/>
                <a:gd name="T61" fmla="*/ 42 h 297"/>
                <a:gd name="T62" fmla="*/ 77 w 289"/>
                <a:gd name="T63" fmla="*/ 38 h 297"/>
                <a:gd name="T64" fmla="*/ 45 w 289"/>
                <a:gd name="T65" fmla="*/ 50 h 297"/>
                <a:gd name="T66" fmla="*/ 35 w 289"/>
                <a:gd name="T67" fmla="*/ 51 h 297"/>
                <a:gd name="T68" fmla="*/ 33 w 289"/>
                <a:gd name="T69" fmla="*/ 43 h 297"/>
                <a:gd name="T70" fmla="*/ 46 w 289"/>
                <a:gd name="T71" fmla="*/ 26 h 297"/>
                <a:gd name="T72" fmla="*/ 69 w 289"/>
                <a:gd name="T7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9" h="297">
                  <a:moveTo>
                    <a:pt x="69" y="0"/>
                  </a:moveTo>
                  <a:cubicBezTo>
                    <a:pt x="123" y="36"/>
                    <a:pt x="163" y="62"/>
                    <a:pt x="190" y="79"/>
                  </a:cubicBezTo>
                  <a:cubicBezTo>
                    <a:pt x="210" y="91"/>
                    <a:pt x="232" y="105"/>
                    <a:pt x="257" y="119"/>
                  </a:cubicBezTo>
                  <a:cubicBezTo>
                    <a:pt x="265" y="124"/>
                    <a:pt x="273" y="128"/>
                    <a:pt x="278" y="132"/>
                  </a:cubicBezTo>
                  <a:cubicBezTo>
                    <a:pt x="280" y="133"/>
                    <a:pt x="284" y="135"/>
                    <a:pt x="289" y="139"/>
                  </a:cubicBezTo>
                  <a:cubicBezTo>
                    <a:pt x="287" y="143"/>
                    <a:pt x="283" y="151"/>
                    <a:pt x="276" y="164"/>
                  </a:cubicBezTo>
                  <a:cubicBezTo>
                    <a:pt x="264" y="188"/>
                    <a:pt x="264" y="188"/>
                    <a:pt x="264" y="188"/>
                  </a:cubicBezTo>
                  <a:cubicBezTo>
                    <a:pt x="262" y="192"/>
                    <a:pt x="259" y="193"/>
                    <a:pt x="256" y="190"/>
                  </a:cubicBezTo>
                  <a:cubicBezTo>
                    <a:pt x="253" y="189"/>
                    <a:pt x="252" y="185"/>
                    <a:pt x="252" y="179"/>
                  </a:cubicBezTo>
                  <a:cubicBezTo>
                    <a:pt x="253" y="169"/>
                    <a:pt x="252" y="159"/>
                    <a:pt x="249" y="149"/>
                  </a:cubicBezTo>
                  <a:cubicBezTo>
                    <a:pt x="247" y="140"/>
                    <a:pt x="242" y="132"/>
                    <a:pt x="235" y="125"/>
                  </a:cubicBezTo>
                  <a:cubicBezTo>
                    <a:pt x="227" y="118"/>
                    <a:pt x="214" y="108"/>
                    <a:pt x="195" y="96"/>
                  </a:cubicBezTo>
                  <a:cubicBezTo>
                    <a:pt x="184" y="109"/>
                    <a:pt x="172" y="127"/>
                    <a:pt x="158" y="149"/>
                  </a:cubicBezTo>
                  <a:cubicBezTo>
                    <a:pt x="144" y="171"/>
                    <a:pt x="131" y="193"/>
                    <a:pt x="119" y="214"/>
                  </a:cubicBezTo>
                  <a:cubicBezTo>
                    <a:pt x="107" y="235"/>
                    <a:pt x="100" y="248"/>
                    <a:pt x="99" y="254"/>
                  </a:cubicBezTo>
                  <a:cubicBezTo>
                    <a:pt x="97" y="259"/>
                    <a:pt x="98" y="263"/>
                    <a:pt x="100" y="267"/>
                  </a:cubicBezTo>
                  <a:cubicBezTo>
                    <a:pt x="102" y="271"/>
                    <a:pt x="109" y="278"/>
                    <a:pt x="120" y="286"/>
                  </a:cubicBezTo>
                  <a:cubicBezTo>
                    <a:pt x="124" y="289"/>
                    <a:pt x="126" y="292"/>
                    <a:pt x="124" y="294"/>
                  </a:cubicBezTo>
                  <a:cubicBezTo>
                    <a:pt x="122" y="297"/>
                    <a:pt x="120" y="297"/>
                    <a:pt x="116" y="294"/>
                  </a:cubicBezTo>
                  <a:cubicBezTo>
                    <a:pt x="112" y="292"/>
                    <a:pt x="112" y="292"/>
                    <a:pt x="112" y="292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54" y="254"/>
                    <a:pt x="38" y="244"/>
                    <a:pt x="33" y="241"/>
                  </a:cubicBezTo>
                  <a:cubicBezTo>
                    <a:pt x="12" y="229"/>
                    <a:pt x="12" y="229"/>
                    <a:pt x="12" y="229"/>
                  </a:cubicBezTo>
                  <a:cubicBezTo>
                    <a:pt x="11" y="228"/>
                    <a:pt x="7" y="226"/>
                    <a:pt x="3" y="223"/>
                  </a:cubicBezTo>
                  <a:cubicBezTo>
                    <a:pt x="0" y="221"/>
                    <a:pt x="0" y="219"/>
                    <a:pt x="1" y="217"/>
                  </a:cubicBezTo>
                  <a:cubicBezTo>
                    <a:pt x="3" y="214"/>
                    <a:pt x="6" y="214"/>
                    <a:pt x="10" y="216"/>
                  </a:cubicBezTo>
                  <a:cubicBezTo>
                    <a:pt x="19" y="222"/>
                    <a:pt x="27" y="225"/>
                    <a:pt x="34" y="225"/>
                  </a:cubicBezTo>
                  <a:cubicBezTo>
                    <a:pt x="41" y="224"/>
                    <a:pt x="48" y="220"/>
                    <a:pt x="54" y="213"/>
                  </a:cubicBezTo>
                  <a:cubicBezTo>
                    <a:pt x="60" y="207"/>
                    <a:pt x="71" y="190"/>
                    <a:pt x="87" y="165"/>
                  </a:cubicBezTo>
                  <a:cubicBezTo>
                    <a:pt x="112" y="125"/>
                    <a:pt x="131" y="91"/>
                    <a:pt x="145" y="64"/>
                  </a:cubicBezTo>
                  <a:cubicBezTo>
                    <a:pt x="127" y="53"/>
                    <a:pt x="114" y="46"/>
                    <a:pt x="106" y="42"/>
                  </a:cubicBezTo>
                  <a:cubicBezTo>
                    <a:pt x="97" y="38"/>
                    <a:pt x="87" y="37"/>
                    <a:pt x="77" y="38"/>
                  </a:cubicBezTo>
                  <a:cubicBezTo>
                    <a:pt x="66" y="40"/>
                    <a:pt x="55" y="43"/>
                    <a:pt x="45" y="50"/>
                  </a:cubicBezTo>
                  <a:cubicBezTo>
                    <a:pt x="41" y="52"/>
                    <a:pt x="38" y="52"/>
                    <a:pt x="35" y="51"/>
                  </a:cubicBezTo>
                  <a:cubicBezTo>
                    <a:pt x="32" y="49"/>
                    <a:pt x="31" y="46"/>
                    <a:pt x="33" y="43"/>
                  </a:cubicBezTo>
                  <a:cubicBezTo>
                    <a:pt x="33" y="42"/>
                    <a:pt x="38" y="37"/>
                    <a:pt x="46" y="26"/>
                  </a:cubicBezTo>
                  <a:cubicBezTo>
                    <a:pt x="55" y="15"/>
                    <a:pt x="63" y="6"/>
                    <a:pt x="69" y="0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766"/>
            <p:cNvSpPr>
              <a:spLocks noEditPoints="1"/>
            </p:cNvSpPr>
            <p:nvPr/>
          </p:nvSpPr>
          <p:spPr bwMode="auto">
            <a:xfrm>
              <a:off x="7186613" y="-744538"/>
              <a:ext cx="957263" cy="990600"/>
            </a:xfrm>
            <a:custGeom>
              <a:avLst/>
              <a:gdLst>
                <a:gd name="T0" fmla="*/ 246 w 255"/>
                <a:gd name="T1" fmla="*/ 0 h 264"/>
                <a:gd name="T2" fmla="*/ 255 w 255"/>
                <a:gd name="T3" fmla="*/ 9 h 264"/>
                <a:gd name="T4" fmla="*/ 204 w 255"/>
                <a:gd name="T5" fmla="*/ 167 h 264"/>
                <a:gd name="T6" fmla="*/ 185 w 255"/>
                <a:gd name="T7" fmla="*/ 229 h 264"/>
                <a:gd name="T8" fmla="*/ 195 w 255"/>
                <a:gd name="T9" fmla="*/ 254 h 264"/>
                <a:gd name="T10" fmla="*/ 197 w 255"/>
                <a:gd name="T11" fmla="*/ 261 h 264"/>
                <a:gd name="T12" fmla="*/ 188 w 255"/>
                <a:gd name="T13" fmla="*/ 260 h 264"/>
                <a:gd name="T14" fmla="*/ 173 w 255"/>
                <a:gd name="T15" fmla="*/ 246 h 264"/>
                <a:gd name="T16" fmla="*/ 151 w 255"/>
                <a:gd name="T17" fmla="*/ 222 h 264"/>
                <a:gd name="T18" fmla="*/ 125 w 255"/>
                <a:gd name="T19" fmla="*/ 200 h 264"/>
                <a:gd name="T20" fmla="*/ 109 w 255"/>
                <a:gd name="T21" fmla="*/ 187 h 264"/>
                <a:gd name="T22" fmla="*/ 106 w 255"/>
                <a:gd name="T23" fmla="*/ 177 h 264"/>
                <a:gd name="T24" fmla="*/ 114 w 255"/>
                <a:gd name="T25" fmla="*/ 178 h 264"/>
                <a:gd name="T26" fmla="*/ 141 w 255"/>
                <a:gd name="T27" fmla="*/ 182 h 264"/>
                <a:gd name="T28" fmla="*/ 153 w 255"/>
                <a:gd name="T29" fmla="*/ 160 h 264"/>
                <a:gd name="T30" fmla="*/ 165 w 255"/>
                <a:gd name="T31" fmla="*/ 126 h 264"/>
                <a:gd name="T32" fmla="*/ 151 w 255"/>
                <a:gd name="T33" fmla="*/ 113 h 264"/>
                <a:gd name="T34" fmla="*/ 108 w 255"/>
                <a:gd name="T35" fmla="*/ 73 h 264"/>
                <a:gd name="T36" fmla="*/ 60 w 255"/>
                <a:gd name="T37" fmla="*/ 100 h 264"/>
                <a:gd name="T38" fmla="*/ 57 w 255"/>
                <a:gd name="T39" fmla="*/ 116 h 264"/>
                <a:gd name="T40" fmla="*/ 65 w 255"/>
                <a:gd name="T41" fmla="*/ 133 h 264"/>
                <a:gd name="T42" fmla="*/ 67 w 255"/>
                <a:gd name="T43" fmla="*/ 141 h 264"/>
                <a:gd name="T44" fmla="*/ 58 w 255"/>
                <a:gd name="T45" fmla="*/ 139 h 264"/>
                <a:gd name="T46" fmla="*/ 47 w 255"/>
                <a:gd name="T47" fmla="*/ 128 h 264"/>
                <a:gd name="T48" fmla="*/ 31 w 255"/>
                <a:gd name="T49" fmla="*/ 111 h 264"/>
                <a:gd name="T50" fmla="*/ 9 w 255"/>
                <a:gd name="T51" fmla="*/ 93 h 264"/>
                <a:gd name="T52" fmla="*/ 4 w 255"/>
                <a:gd name="T53" fmla="*/ 89 h 264"/>
                <a:gd name="T54" fmla="*/ 3 w 255"/>
                <a:gd name="T55" fmla="*/ 81 h 264"/>
                <a:gd name="T56" fmla="*/ 9 w 255"/>
                <a:gd name="T57" fmla="*/ 80 h 264"/>
                <a:gd name="T58" fmla="*/ 27 w 255"/>
                <a:gd name="T59" fmla="*/ 87 h 264"/>
                <a:gd name="T60" fmla="*/ 48 w 255"/>
                <a:gd name="T61" fmla="*/ 85 h 264"/>
                <a:gd name="T62" fmla="*/ 87 w 255"/>
                <a:gd name="T63" fmla="*/ 69 h 264"/>
                <a:gd name="T64" fmla="*/ 246 w 255"/>
                <a:gd name="T65" fmla="*/ 0 h 264"/>
                <a:gd name="T66" fmla="*/ 196 w 255"/>
                <a:gd name="T67" fmla="*/ 34 h 264"/>
                <a:gd name="T68" fmla="*/ 122 w 255"/>
                <a:gd name="T69" fmla="*/ 67 h 264"/>
                <a:gd name="T70" fmla="*/ 171 w 255"/>
                <a:gd name="T71" fmla="*/ 111 h 264"/>
                <a:gd name="T72" fmla="*/ 183 w 255"/>
                <a:gd name="T73" fmla="*/ 74 h 264"/>
                <a:gd name="T74" fmla="*/ 196 w 255"/>
                <a:gd name="T75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5" h="264">
                  <a:moveTo>
                    <a:pt x="246" y="0"/>
                  </a:moveTo>
                  <a:cubicBezTo>
                    <a:pt x="255" y="9"/>
                    <a:pt x="255" y="9"/>
                    <a:pt x="255" y="9"/>
                  </a:cubicBezTo>
                  <a:cubicBezTo>
                    <a:pt x="246" y="44"/>
                    <a:pt x="228" y="96"/>
                    <a:pt x="204" y="167"/>
                  </a:cubicBezTo>
                  <a:cubicBezTo>
                    <a:pt x="192" y="200"/>
                    <a:pt x="186" y="220"/>
                    <a:pt x="185" y="229"/>
                  </a:cubicBezTo>
                  <a:cubicBezTo>
                    <a:pt x="185" y="237"/>
                    <a:pt x="188" y="246"/>
                    <a:pt x="195" y="254"/>
                  </a:cubicBezTo>
                  <a:cubicBezTo>
                    <a:pt x="198" y="257"/>
                    <a:pt x="198" y="260"/>
                    <a:pt x="197" y="261"/>
                  </a:cubicBezTo>
                  <a:cubicBezTo>
                    <a:pt x="194" y="264"/>
                    <a:pt x="191" y="264"/>
                    <a:pt x="188" y="260"/>
                  </a:cubicBezTo>
                  <a:cubicBezTo>
                    <a:pt x="186" y="259"/>
                    <a:pt x="181" y="254"/>
                    <a:pt x="173" y="246"/>
                  </a:cubicBezTo>
                  <a:cubicBezTo>
                    <a:pt x="165" y="236"/>
                    <a:pt x="157" y="228"/>
                    <a:pt x="151" y="222"/>
                  </a:cubicBezTo>
                  <a:cubicBezTo>
                    <a:pt x="144" y="216"/>
                    <a:pt x="136" y="209"/>
                    <a:pt x="125" y="200"/>
                  </a:cubicBezTo>
                  <a:cubicBezTo>
                    <a:pt x="117" y="193"/>
                    <a:pt x="112" y="189"/>
                    <a:pt x="109" y="187"/>
                  </a:cubicBezTo>
                  <a:cubicBezTo>
                    <a:pt x="105" y="183"/>
                    <a:pt x="104" y="180"/>
                    <a:pt x="106" y="177"/>
                  </a:cubicBezTo>
                  <a:cubicBezTo>
                    <a:pt x="108" y="176"/>
                    <a:pt x="110" y="176"/>
                    <a:pt x="114" y="178"/>
                  </a:cubicBezTo>
                  <a:cubicBezTo>
                    <a:pt x="126" y="188"/>
                    <a:pt x="135" y="189"/>
                    <a:pt x="141" y="182"/>
                  </a:cubicBezTo>
                  <a:cubicBezTo>
                    <a:pt x="144" y="179"/>
                    <a:pt x="148" y="171"/>
                    <a:pt x="153" y="160"/>
                  </a:cubicBezTo>
                  <a:cubicBezTo>
                    <a:pt x="158" y="148"/>
                    <a:pt x="162" y="136"/>
                    <a:pt x="165" y="126"/>
                  </a:cubicBezTo>
                  <a:cubicBezTo>
                    <a:pt x="159" y="120"/>
                    <a:pt x="155" y="116"/>
                    <a:pt x="151" y="113"/>
                  </a:cubicBezTo>
                  <a:cubicBezTo>
                    <a:pt x="133" y="96"/>
                    <a:pt x="119" y="82"/>
                    <a:pt x="108" y="73"/>
                  </a:cubicBezTo>
                  <a:cubicBezTo>
                    <a:pt x="82" y="85"/>
                    <a:pt x="66" y="94"/>
                    <a:pt x="60" y="100"/>
                  </a:cubicBezTo>
                  <a:cubicBezTo>
                    <a:pt x="56" y="105"/>
                    <a:pt x="55" y="110"/>
                    <a:pt x="57" y="116"/>
                  </a:cubicBezTo>
                  <a:cubicBezTo>
                    <a:pt x="58" y="122"/>
                    <a:pt x="61" y="128"/>
                    <a:pt x="65" y="133"/>
                  </a:cubicBezTo>
                  <a:cubicBezTo>
                    <a:pt x="68" y="136"/>
                    <a:pt x="69" y="139"/>
                    <a:pt x="67" y="141"/>
                  </a:cubicBezTo>
                  <a:cubicBezTo>
                    <a:pt x="65" y="143"/>
                    <a:pt x="62" y="143"/>
                    <a:pt x="58" y="139"/>
                  </a:cubicBezTo>
                  <a:cubicBezTo>
                    <a:pt x="57" y="138"/>
                    <a:pt x="53" y="134"/>
                    <a:pt x="47" y="128"/>
                  </a:cubicBezTo>
                  <a:cubicBezTo>
                    <a:pt x="40" y="120"/>
                    <a:pt x="34" y="114"/>
                    <a:pt x="31" y="111"/>
                  </a:cubicBezTo>
                  <a:cubicBezTo>
                    <a:pt x="23" y="104"/>
                    <a:pt x="16" y="98"/>
                    <a:pt x="9" y="93"/>
                  </a:cubicBezTo>
                  <a:cubicBezTo>
                    <a:pt x="7" y="91"/>
                    <a:pt x="5" y="90"/>
                    <a:pt x="4" y="89"/>
                  </a:cubicBezTo>
                  <a:cubicBezTo>
                    <a:pt x="1" y="86"/>
                    <a:pt x="0" y="83"/>
                    <a:pt x="3" y="81"/>
                  </a:cubicBezTo>
                  <a:cubicBezTo>
                    <a:pt x="4" y="79"/>
                    <a:pt x="7" y="79"/>
                    <a:pt x="9" y="80"/>
                  </a:cubicBezTo>
                  <a:cubicBezTo>
                    <a:pt x="16" y="84"/>
                    <a:pt x="22" y="86"/>
                    <a:pt x="27" y="87"/>
                  </a:cubicBezTo>
                  <a:cubicBezTo>
                    <a:pt x="32" y="88"/>
                    <a:pt x="39" y="87"/>
                    <a:pt x="48" y="85"/>
                  </a:cubicBezTo>
                  <a:cubicBezTo>
                    <a:pt x="57" y="82"/>
                    <a:pt x="70" y="77"/>
                    <a:pt x="87" y="69"/>
                  </a:cubicBezTo>
                  <a:cubicBezTo>
                    <a:pt x="125" y="51"/>
                    <a:pt x="178" y="28"/>
                    <a:pt x="246" y="0"/>
                  </a:cubicBezTo>
                  <a:close/>
                  <a:moveTo>
                    <a:pt x="196" y="34"/>
                  </a:moveTo>
                  <a:cubicBezTo>
                    <a:pt x="122" y="67"/>
                    <a:pt x="122" y="67"/>
                    <a:pt x="122" y="67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4" y="102"/>
                    <a:pt x="178" y="90"/>
                    <a:pt x="183" y="74"/>
                  </a:cubicBezTo>
                  <a:cubicBezTo>
                    <a:pt x="189" y="56"/>
                    <a:pt x="193" y="43"/>
                    <a:pt x="196" y="34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767"/>
            <p:cNvSpPr>
              <a:spLocks/>
            </p:cNvSpPr>
            <p:nvPr/>
          </p:nvSpPr>
          <p:spPr bwMode="auto">
            <a:xfrm>
              <a:off x="8139113" y="-125413"/>
              <a:ext cx="1114425" cy="1103313"/>
            </a:xfrm>
            <a:custGeom>
              <a:avLst/>
              <a:gdLst>
                <a:gd name="T0" fmla="*/ 149 w 297"/>
                <a:gd name="T1" fmla="*/ 0 h 294"/>
                <a:gd name="T2" fmla="*/ 229 w 297"/>
                <a:gd name="T3" fmla="*/ 120 h 294"/>
                <a:gd name="T4" fmla="*/ 275 w 297"/>
                <a:gd name="T5" fmla="*/ 183 h 294"/>
                <a:gd name="T6" fmla="*/ 290 w 297"/>
                <a:gd name="T7" fmla="*/ 203 h 294"/>
                <a:gd name="T8" fmla="*/ 297 w 297"/>
                <a:gd name="T9" fmla="*/ 213 h 294"/>
                <a:gd name="T10" fmla="*/ 275 w 297"/>
                <a:gd name="T11" fmla="*/ 232 h 294"/>
                <a:gd name="T12" fmla="*/ 255 w 297"/>
                <a:gd name="T13" fmla="*/ 250 h 294"/>
                <a:gd name="T14" fmla="*/ 246 w 297"/>
                <a:gd name="T15" fmla="*/ 248 h 294"/>
                <a:gd name="T16" fmla="*/ 248 w 297"/>
                <a:gd name="T17" fmla="*/ 236 h 294"/>
                <a:gd name="T18" fmla="*/ 257 w 297"/>
                <a:gd name="T19" fmla="*/ 208 h 294"/>
                <a:gd name="T20" fmla="*/ 252 w 297"/>
                <a:gd name="T21" fmla="*/ 179 h 294"/>
                <a:gd name="T22" fmla="*/ 227 w 297"/>
                <a:gd name="T23" fmla="*/ 137 h 294"/>
                <a:gd name="T24" fmla="*/ 173 w 297"/>
                <a:gd name="T25" fmla="*/ 172 h 294"/>
                <a:gd name="T26" fmla="*/ 111 w 297"/>
                <a:gd name="T27" fmla="*/ 216 h 294"/>
                <a:gd name="T28" fmla="*/ 77 w 297"/>
                <a:gd name="T29" fmla="*/ 245 h 294"/>
                <a:gd name="T30" fmla="*/ 73 w 297"/>
                <a:gd name="T31" fmla="*/ 258 h 294"/>
                <a:gd name="T32" fmla="*/ 84 w 297"/>
                <a:gd name="T33" fmla="*/ 283 h 294"/>
                <a:gd name="T34" fmla="*/ 85 w 297"/>
                <a:gd name="T35" fmla="*/ 292 h 294"/>
                <a:gd name="T36" fmla="*/ 77 w 297"/>
                <a:gd name="T37" fmla="*/ 289 h 294"/>
                <a:gd name="T38" fmla="*/ 74 w 297"/>
                <a:gd name="T39" fmla="*/ 285 h 294"/>
                <a:gd name="T40" fmla="*/ 53 w 297"/>
                <a:gd name="T41" fmla="*/ 253 h 294"/>
                <a:gd name="T42" fmla="*/ 21 w 297"/>
                <a:gd name="T43" fmla="*/ 208 h 294"/>
                <a:gd name="T44" fmla="*/ 7 w 297"/>
                <a:gd name="T45" fmla="*/ 189 h 294"/>
                <a:gd name="T46" fmla="*/ 1 w 297"/>
                <a:gd name="T47" fmla="*/ 179 h 294"/>
                <a:gd name="T48" fmla="*/ 2 w 297"/>
                <a:gd name="T49" fmla="*/ 173 h 294"/>
                <a:gd name="T50" fmla="*/ 10 w 297"/>
                <a:gd name="T51" fmla="*/ 176 h 294"/>
                <a:gd name="T52" fmla="*/ 29 w 297"/>
                <a:gd name="T53" fmla="*/ 193 h 294"/>
                <a:gd name="T54" fmla="*/ 51 w 297"/>
                <a:gd name="T55" fmla="*/ 190 h 294"/>
                <a:gd name="T56" fmla="*/ 101 w 297"/>
                <a:gd name="T57" fmla="*/ 159 h 294"/>
                <a:gd name="T58" fmla="*/ 193 w 297"/>
                <a:gd name="T59" fmla="*/ 88 h 294"/>
                <a:gd name="T60" fmla="*/ 166 w 297"/>
                <a:gd name="T61" fmla="*/ 53 h 294"/>
                <a:gd name="T62" fmla="*/ 141 w 297"/>
                <a:gd name="T63" fmla="*/ 38 h 294"/>
                <a:gd name="T64" fmla="*/ 107 w 297"/>
                <a:gd name="T65" fmla="*/ 36 h 294"/>
                <a:gd name="T66" fmla="*/ 98 w 297"/>
                <a:gd name="T67" fmla="*/ 34 h 294"/>
                <a:gd name="T68" fmla="*/ 98 w 297"/>
                <a:gd name="T69" fmla="*/ 26 h 294"/>
                <a:gd name="T70" fmla="*/ 118 w 297"/>
                <a:gd name="T71" fmla="*/ 15 h 294"/>
                <a:gd name="T72" fmla="*/ 149 w 297"/>
                <a:gd name="T7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7" h="294">
                  <a:moveTo>
                    <a:pt x="149" y="0"/>
                  </a:moveTo>
                  <a:cubicBezTo>
                    <a:pt x="185" y="54"/>
                    <a:pt x="211" y="94"/>
                    <a:pt x="229" y="120"/>
                  </a:cubicBezTo>
                  <a:cubicBezTo>
                    <a:pt x="243" y="139"/>
                    <a:pt x="258" y="160"/>
                    <a:pt x="275" y="183"/>
                  </a:cubicBezTo>
                  <a:cubicBezTo>
                    <a:pt x="281" y="191"/>
                    <a:pt x="286" y="197"/>
                    <a:pt x="290" y="203"/>
                  </a:cubicBezTo>
                  <a:cubicBezTo>
                    <a:pt x="291" y="205"/>
                    <a:pt x="294" y="208"/>
                    <a:pt x="297" y="213"/>
                  </a:cubicBezTo>
                  <a:cubicBezTo>
                    <a:pt x="294" y="217"/>
                    <a:pt x="286" y="223"/>
                    <a:pt x="275" y="232"/>
                  </a:cubicBezTo>
                  <a:cubicBezTo>
                    <a:pt x="255" y="250"/>
                    <a:pt x="255" y="250"/>
                    <a:pt x="255" y="250"/>
                  </a:cubicBezTo>
                  <a:cubicBezTo>
                    <a:pt x="252" y="252"/>
                    <a:pt x="249" y="252"/>
                    <a:pt x="246" y="248"/>
                  </a:cubicBezTo>
                  <a:cubicBezTo>
                    <a:pt x="245" y="246"/>
                    <a:pt x="245" y="242"/>
                    <a:pt x="248" y="236"/>
                  </a:cubicBezTo>
                  <a:cubicBezTo>
                    <a:pt x="253" y="227"/>
                    <a:pt x="255" y="218"/>
                    <a:pt x="257" y="208"/>
                  </a:cubicBezTo>
                  <a:cubicBezTo>
                    <a:pt x="258" y="198"/>
                    <a:pt x="256" y="189"/>
                    <a:pt x="252" y="179"/>
                  </a:cubicBezTo>
                  <a:cubicBezTo>
                    <a:pt x="249" y="170"/>
                    <a:pt x="240" y="156"/>
                    <a:pt x="227" y="137"/>
                  </a:cubicBezTo>
                  <a:cubicBezTo>
                    <a:pt x="212" y="146"/>
                    <a:pt x="194" y="157"/>
                    <a:pt x="173" y="172"/>
                  </a:cubicBezTo>
                  <a:cubicBezTo>
                    <a:pt x="151" y="187"/>
                    <a:pt x="131" y="202"/>
                    <a:pt x="111" y="216"/>
                  </a:cubicBezTo>
                  <a:cubicBezTo>
                    <a:pt x="92" y="231"/>
                    <a:pt x="80" y="241"/>
                    <a:pt x="77" y="245"/>
                  </a:cubicBezTo>
                  <a:cubicBezTo>
                    <a:pt x="74" y="249"/>
                    <a:pt x="72" y="254"/>
                    <a:pt x="73" y="258"/>
                  </a:cubicBezTo>
                  <a:cubicBezTo>
                    <a:pt x="73" y="263"/>
                    <a:pt x="77" y="271"/>
                    <a:pt x="84" y="283"/>
                  </a:cubicBezTo>
                  <a:cubicBezTo>
                    <a:pt x="87" y="288"/>
                    <a:pt x="87" y="290"/>
                    <a:pt x="85" y="292"/>
                  </a:cubicBezTo>
                  <a:cubicBezTo>
                    <a:pt x="82" y="294"/>
                    <a:pt x="80" y="293"/>
                    <a:pt x="77" y="289"/>
                  </a:cubicBezTo>
                  <a:cubicBezTo>
                    <a:pt x="74" y="285"/>
                    <a:pt x="74" y="285"/>
                    <a:pt x="74" y="285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36" y="228"/>
                    <a:pt x="25" y="213"/>
                    <a:pt x="21" y="208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6" y="187"/>
                    <a:pt x="4" y="184"/>
                    <a:pt x="1" y="179"/>
                  </a:cubicBezTo>
                  <a:cubicBezTo>
                    <a:pt x="0" y="176"/>
                    <a:pt x="0" y="174"/>
                    <a:pt x="2" y="173"/>
                  </a:cubicBezTo>
                  <a:cubicBezTo>
                    <a:pt x="4" y="171"/>
                    <a:pt x="7" y="172"/>
                    <a:pt x="10" y="176"/>
                  </a:cubicBezTo>
                  <a:cubicBezTo>
                    <a:pt x="16" y="185"/>
                    <a:pt x="23" y="191"/>
                    <a:pt x="29" y="193"/>
                  </a:cubicBezTo>
                  <a:cubicBezTo>
                    <a:pt x="36" y="195"/>
                    <a:pt x="43" y="194"/>
                    <a:pt x="51" y="190"/>
                  </a:cubicBezTo>
                  <a:cubicBezTo>
                    <a:pt x="59" y="186"/>
                    <a:pt x="76" y="176"/>
                    <a:pt x="101" y="159"/>
                  </a:cubicBezTo>
                  <a:cubicBezTo>
                    <a:pt x="140" y="132"/>
                    <a:pt x="171" y="108"/>
                    <a:pt x="193" y="88"/>
                  </a:cubicBezTo>
                  <a:cubicBezTo>
                    <a:pt x="182" y="72"/>
                    <a:pt x="173" y="60"/>
                    <a:pt x="166" y="53"/>
                  </a:cubicBezTo>
                  <a:cubicBezTo>
                    <a:pt x="160" y="46"/>
                    <a:pt x="151" y="41"/>
                    <a:pt x="141" y="38"/>
                  </a:cubicBezTo>
                  <a:cubicBezTo>
                    <a:pt x="130" y="35"/>
                    <a:pt x="119" y="34"/>
                    <a:pt x="107" y="36"/>
                  </a:cubicBezTo>
                  <a:cubicBezTo>
                    <a:pt x="103" y="37"/>
                    <a:pt x="99" y="36"/>
                    <a:pt x="98" y="34"/>
                  </a:cubicBezTo>
                  <a:cubicBezTo>
                    <a:pt x="95" y="30"/>
                    <a:pt x="96" y="28"/>
                    <a:pt x="98" y="26"/>
                  </a:cubicBezTo>
                  <a:cubicBezTo>
                    <a:pt x="99" y="25"/>
                    <a:pt x="106" y="22"/>
                    <a:pt x="118" y="15"/>
                  </a:cubicBezTo>
                  <a:cubicBezTo>
                    <a:pt x="130" y="8"/>
                    <a:pt x="140" y="3"/>
                    <a:pt x="149" y="0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768"/>
            <p:cNvSpPr>
              <a:spLocks/>
            </p:cNvSpPr>
            <p:nvPr/>
          </p:nvSpPr>
          <p:spPr bwMode="auto">
            <a:xfrm>
              <a:off x="8656638" y="1060450"/>
              <a:ext cx="1014413" cy="1012825"/>
            </a:xfrm>
            <a:custGeom>
              <a:avLst/>
              <a:gdLst>
                <a:gd name="T0" fmla="*/ 270 w 270"/>
                <a:gd name="T1" fmla="*/ 196 h 270"/>
                <a:gd name="T2" fmla="*/ 223 w 270"/>
                <a:gd name="T3" fmla="*/ 222 h 270"/>
                <a:gd name="T4" fmla="*/ 217 w 270"/>
                <a:gd name="T5" fmla="*/ 218 h 270"/>
                <a:gd name="T6" fmla="*/ 220 w 270"/>
                <a:gd name="T7" fmla="*/ 210 h 270"/>
                <a:gd name="T8" fmla="*/ 242 w 270"/>
                <a:gd name="T9" fmla="*/ 167 h 270"/>
                <a:gd name="T10" fmla="*/ 237 w 270"/>
                <a:gd name="T11" fmla="*/ 120 h 270"/>
                <a:gd name="T12" fmla="*/ 226 w 270"/>
                <a:gd name="T13" fmla="*/ 90 h 270"/>
                <a:gd name="T14" fmla="*/ 162 w 270"/>
                <a:gd name="T15" fmla="*/ 104 h 270"/>
                <a:gd name="T16" fmla="*/ 143 w 270"/>
                <a:gd name="T17" fmla="*/ 110 h 270"/>
                <a:gd name="T18" fmla="*/ 146 w 270"/>
                <a:gd name="T19" fmla="*/ 124 h 270"/>
                <a:gd name="T20" fmla="*/ 156 w 270"/>
                <a:gd name="T21" fmla="*/ 145 h 270"/>
                <a:gd name="T22" fmla="*/ 174 w 270"/>
                <a:gd name="T23" fmla="*/ 157 h 270"/>
                <a:gd name="T24" fmla="*/ 189 w 270"/>
                <a:gd name="T25" fmla="*/ 161 h 270"/>
                <a:gd name="T26" fmla="*/ 196 w 270"/>
                <a:gd name="T27" fmla="*/ 165 h 270"/>
                <a:gd name="T28" fmla="*/ 193 w 270"/>
                <a:gd name="T29" fmla="*/ 171 h 270"/>
                <a:gd name="T30" fmla="*/ 191 w 270"/>
                <a:gd name="T31" fmla="*/ 171 h 270"/>
                <a:gd name="T32" fmla="*/ 130 w 270"/>
                <a:gd name="T33" fmla="*/ 186 h 270"/>
                <a:gd name="T34" fmla="*/ 118 w 270"/>
                <a:gd name="T35" fmla="*/ 191 h 270"/>
                <a:gd name="T36" fmla="*/ 115 w 270"/>
                <a:gd name="T37" fmla="*/ 192 h 270"/>
                <a:gd name="T38" fmla="*/ 109 w 270"/>
                <a:gd name="T39" fmla="*/ 188 h 270"/>
                <a:gd name="T40" fmla="*/ 116 w 270"/>
                <a:gd name="T41" fmla="*/ 179 h 270"/>
                <a:gd name="T42" fmla="*/ 134 w 270"/>
                <a:gd name="T43" fmla="*/ 156 h 270"/>
                <a:gd name="T44" fmla="*/ 131 w 270"/>
                <a:gd name="T45" fmla="*/ 114 h 270"/>
                <a:gd name="T46" fmla="*/ 95 w 270"/>
                <a:gd name="T47" fmla="*/ 123 h 270"/>
                <a:gd name="T48" fmla="*/ 51 w 270"/>
                <a:gd name="T49" fmla="*/ 137 h 270"/>
                <a:gd name="T50" fmla="*/ 43 w 270"/>
                <a:gd name="T51" fmla="*/ 149 h 270"/>
                <a:gd name="T52" fmla="*/ 46 w 270"/>
                <a:gd name="T53" fmla="*/ 177 h 270"/>
                <a:gd name="T54" fmla="*/ 111 w 270"/>
                <a:gd name="T55" fmla="*/ 256 h 270"/>
                <a:gd name="T56" fmla="*/ 118 w 270"/>
                <a:gd name="T57" fmla="*/ 261 h 270"/>
                <a:gd name="T58" fmla="*/ 116 w 270"/>
                <a:gd name="T59" fmla="*/ 268 h 270"/>
                <a:gd name="T60" fmla="*/ 109 w 270"/>
                <a:gd name="T61" fmla="*/ 269 h 270"/>
                <a:gd name="T62" fmla="*/ 59 w 270"/>
                <a:gd name="T63" fmla="*/ 270 h 270"/>
                <a:gd name="T64" fmla="*/ 41 w 270"/>
                <a:gd name="T65" fmla="*/ 205 h 270"/>
                <a:gd name="T66" fmla="*/ 27 w 270"/>
                <a:gd name="T67" fmla="*/ 153 h 270"/>
                <a:gd name="T68" fmla="*/ 18 w 270"/>
                <a:gd name="T69" fmla="*/ 115 h 270"/>
                <a:gd name="T70" fmla="*/ 3 w 270"/>
                <a:gd name="T71" fmla="*/ 70 h 270"/>
                <a:gd name="T72" fmla="*/ 1 w 270"/>
                <a:gd name="T73" fmla="*/ 65 h 270"/>
                <a:gd name="T74" fmla="*/ 4 w 270"/>
                <a:gd name="T75" fmla="*/ 55 h 270"/>
                <a:gd name="T76" fmla="*/ 10 w 270"/>
                <a:gd name="T77" fmla="*/ 60 h 270"/>
                <a:gd name="T78" fmla="*/ 25 w 270"/>
                <a:gd name="T79" fmla="*/ 81 h 270"/>
                <a:gd name="T80" fmla="*/ 62 w 270"/>
                <a:gd name="T81" fmla="*/ 77 h 270"/>
                <a:gd name="T82" fmla="*/ 145 w 270"/>
                <a:gd name="T83" fmla="*/ 55 h 270"/>
                <a:gd name="T84" fmla="*/ 197 w 270"/>
                <a:gd name="T85" fmla="*/ 39 h 270"/>
                <a:gd name="T86" fmla="*/ 209 w 270"/>
                <a:gd name="T87" fmla="*/ 29 h 270"/>
                <a:gd name="T88" fmla="*/ 209 w 270"/>
                <a:gd name="T89" fmla="*/ 8 h 270"/>
                <a:gd name="T90" fmla="*/ 211 w 270"/>
                <a:gd name="T91" fmla="*/ 1 h 270"/>
                <a:gd name="T92" fmla="*/ 218 w 270"/>
                <a:gd name="T93" fmla="*/ 7 h 270"/>
                <a:gd name="T94" fmla="*/ 229 w 270"/>
                <a:gd name="T95" fmla="*/ 50 h 270"/>
                <a:gd name="T96" fmla="*/ 270 w 270"/>
                <a:gd name="T97" fmla="*/ 19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0" h="270">
                  <a:moveTo>
                    <a:pt x="270" y="196"/>
                  </a:moveTo>
                  <a:cubicBezTo>
                    <a:pt x="255" y="205"/>
                    <a:pt x="239" y="213"/>
                    <a:pt x="223" y="222"/>
                  </a:cubicBezTo>
                  <a:cubicBezTo>
                    <a:pt x="220" y="223"/>
                    <a:pt x="218" y="221"/>
                    <a:pt x="217" y="218"/>
                  </a:cubicBezTo>
                  <a:cubicBezTo>
                    <a:pt x="216" y="216"/>
                    <a:pt x="217" y="213"/>
                    <a:pt x="220" y="210"/>
                  </a:cubicBezTo>
                  <a:cubicBezTo>
                    <a:pt x="232" y="193"/>
                    <a:pt x="240" y="179"/>
                    <a:pt x="242" y="167"/>
                  </a:cubicBezTo>
                  <a:cubicBezTo>
                    <a:pt x="244" y="155"/>
                    <a:pt x="243" y="140"/>
                    <a:pt x="237" y="120"/>
                  </a:cubicBezTo>
                  <a:cubicBezTo>
                    <a:pt x="234" y="109"/>
                    <a:pt x="230" y="99"/>
                    <a:pt x="226" y="90"/>
                  </a:cubicBezTo>
                  <a:cubicBezTo>
                    <a:pt x="206" y="93"/>
                    <a:pt x="185" y="98"/>
                    <a:pt x="162" y="104"/>
                  </a:cubicBezTo>
                  <a:cubicBezTo>
                    <a:pt x="158" y="105"/>
                    <a:pt x="152" y="107"/>
                    <a:pt x="143" y="110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49" y="132"/>
                    <a:pt x="152" y="140"/>
                    <a:pt x="156" y="145"/>
                  </a:cubicBezTo>
                  <a:cubicBezTo>
                    <a:pt x="160" y="151"/>
                    <a:pt x="166" y="155"/>
                    <a:pt x="174" y="157"/>
                  </a:cubicBezTo>
                  <a:cubicBezTo>
                    <a:pt x="182" y="159"/>
                    <a:pt x="187" y="161"/>
                    <a:pt x="189" y="161"/>
                  </a:cubicBezTo>
                  <a:cubicBezTo>
                    <a:pt x="193" y="161"/>
                    <a:pt x="195" y="162"/>
                    <a:pt x="196" y="165"/>
                  </a:cubicBezTo>
                  <a:cubicBezTo>
                    <a:pt x="197" y="168"/>
                    <a:pt x="196" y="170"/>
                    <a:pt x="193" y="171"/>
                  </a:cubicBezTo>
                  <a:cubicBezTo>
                    <a:pt x="193" y="171"/>
                    <a:pt x="192" y="171"/>
                    <a:pt x="191" y="171"/>
                  </a:cubicBezTo>
                  <a:cubicBezTo>
                    <a:pt x="184" y="172"/>
                    <a:pt x="163" y="177"/>
                    <a:pt x="130" y="186"/>
                  </a:cubicBezTo>
                  <a:cubicBezTo>
                    <a:pt x="126" y="188"/>
                    <a:pt x="121" y="189"/>
                    <a:pt x="118" y="191"/>
                  </a:cubicBezTo>
                  <a:cubicBezTo>
                    <a:pt x="117" y="192"/>
                    <a:pt x="116" y="192"/>
                    <a:pt x="115" y="192"/>
                  </a:cubicBezTo>
                  <a:cubicBezTo>
                    <a:pt x="112" y="193"/>
                    <a:pt x="110" y="192"/>
                    <a:pt x="109" y="188"/>
                  </a:cubicBezTo>
                  <a:cubicBezTo>
                    <a:pt x="108" y="185"/>
                    <a:pt x="111" y="182"/>
                    <a:pt x="116" y="179"/>
                  </a:cubicBezTo>
                  <a:cubicBezTo>
                    <a:pt x="125" y="174"/>
                    <a:pt x="131" y="166"/>
                    <a:pt x="134" y="156"/>
                  </a:cubicBezTo>
                  <a:cubicBezTo>
                    <a:pt x="137" y="146"/>
                    <a:pt x="136" y="132"/>
                    <a:pt x="131" y="114"/>
                  </a:cubicBezTo>
                  <a:cubicBezTo>
                    <a:pt x="112" y="118"/>
                    <a:pt x="100" y="121"/>
                    <a:pt x="95" y="123"/>
                  </a:cubicBezTo>
                  <a:cubicBezTo>
                    <a:pt x="70" y="130"/>
                    <a:pt x="56" y="134"/>
                    <a:pt x="51" y="137"/>
                  </a:cubicBezTo>
                  <a:cubicBezTo>
                    <a:pt x="47" y="139"/>
                    <a:pt x="44" y="143"/>
                    <a:pt x="43" y="149"/>
                  </a:cubicBezTo>
                  <a:cubicBezTo>
                    <a:pt x="41" y="155"/>
                    <a:pt x="43" y="164"/>
                    <a:pt x="46" y="177"/>
                  </a:cubicBezTo>
                  <a:cubicBezTo>
                    <a:pt x="59" y="223"/>
                    <a:pt x="81" y="249"/>
                    <a:pt x="111" y="256"/>
                  </a:cubicBezTo>
                  <a:cubicBezTo>
                    <a:pt x="115" y="257"/>
                    <a:pt x="118" y="259"/>
                    <a:pt x="118" y="261"/>
                  </a:cubicBezTo>
                  <a:cubicBezTo>
                    <a:pt x="119" y="265"/>
                    <a:pt x="119" y="267"/>
                    <a:pt x="116" y="268"/>
                  </a:cubicBezTo>
                  <a:cubicBezTo>
                    <a:pt x="114" y="268"/>
                    <a:pt x="112" y="268"/>
                    <a:pt x="109" y="269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41" y="205"/>
                    <a:pt x="41" y="205"/>
                    <a:pt x="41" y="205"/>
                  </a:cubicBezTo>
                  <a:cubicBezTo>
                    <a:pt x="36" y="186"/>
                    <a:pt x="31" y="169"/>
                    <a:pt x="27" y="153"/>
                  </a:cubicBezTo>
                  <a:cubicBezTo>
                    <a:pt x="23" y="137"/>
                    <a:pt x="20" y="124"/>
                    <a:pt x="18" y="115"/>
                  </a:cubicBezTo>
                  <a:cubicBezTo>
                    <a:pt x="15" y="105"/>
                    <a:pt x="10" y="90"/>
                    <a:pt x="3" y="70"/>
                  </a:cubicBezTo>
                  <a:cubicBezTo>
                    <a:pt x="2" y="68"/>
                    <a:pt x="1" y="66"/>
                    <a:pt x="1" y="65"/>
                  </a:cubicBezTo>
                  <a:cubicBezTo>
                    <a:pt x="0" y="59"/>
                    <a:pt x="0" y="56"/>
                    <a:pt x="4" y="55"/>
                  </a:cubicBezTo>
                  <a:cubicBezTo>
                    <a:pt x="7" y="54"/>
                    <a:pt x="9" y="56"/>
                    <a:pt x="10" y="60"/>
                  </a:cubicBezTo>
                  <a:cubicBezTo>
                    <a:pt x="14" y="72"/>
                    <a:pt x="19" y="79"/>
                    <a:pt x="25" y="81"/>
                  </a:cubicBezTo>
                  <a:cubicBezTo>
                    <a:pt x="32" y="84"/>
                    <a:pt x="44" y="82"/>
                    <a:pt x="62" y="77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74" y="47"/>
                    <a:pt x="191" y="41"/>
                    <a:pt x="197" y="39"/>
                  </a:cubicBezTo>
                  <a:cubicBezTo>
                    <a:pt x="204" y="36"/>
                    <a:pt x="207" y="33"/>
                    <a:pt x="209" y="29"/>
                  </a:cubicBezTo>
                  <a:cubicBezTo>
                    <a:pt x="210" y="25"/>
                    <a:pt x="210" y="18"/>
                    <a:pt x="209" y="8"/>
                  </a:cubicBezTo>
                  <a:cubicBezTo>
                    <a:pt x="208" y="4"/>
                    <a:pt x="209" y="2"/>
                    <a:pt x="211" y="1"/>
                  </a:cubicBezTo>
                  <a:cubicBezTo>
                    <a:pt x="215" y="0"/>
                    <a:pt x="217" y="2"/>
                    <a:pt x="218" y="7"/>
                  </a:cubicBezTo>
                  <a:cubicBezTo>
                    <a:pt x="229" y="50"/>
                    <a:pt x="229" y="50"/>
                    <a:pt x="229" y="50"/>
                  </a:cubicBezTo>
                  <a:lnTo>
                    <a:pt x="270" y="196"/>
                  </a:ln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769"/>
            <p:cNvSpPr>
              <a:spLocks/>
            </p:cNvSpPr>
            <p:nvPr/>
          </p:nvSpPr>
          <p:spPr bwMode="auto">
            <a:xfrm>
              <a:off x="8958263" y="2397125"/>
              <a:ext cx="982663" cy="784225"/>
            </a:xfrm>
            <a:custGeom>
              <a:avLst/>
              <a:gdLst>
                <a:gd name="T0" fmla="*/ 246 w 262"/>
                <a:gd name="T1" fmla="*/ 127 h 209"/>
                <a:gd name="T2" fmla="*/ 254 w 262"/>
                <a:gd name="T3" fmla="*/ 130 h 209"/>
                <a:gd name="T4" fmla="*/ 261 w 262"/>
                <a:gd name="T5" fmla="*/ 134 h 209"/>
                <a:gd name="T6" fmla="*/ 255 w 262"/>
                <a:gd name="T7" fmla="*/ 142 h 209"/>
                <a:gd name="T8" fmla="*/ 213 w 262"/>
                <a:gd name="T9" fmla="*/ 161 h 209"/>
                <a:gd name="T10" fmla="*/ 207 w 262"/>
                <a:gd name="T11" fmla="*/ 163 h 209"/>
                <a:gd name="T12" fmla="*/ 202 w 262"/>
                <a:gd name="T13" fmla="*/ 159 h 209"/>
                <a:gd name="T14" fmla="*/ 202 w 262"/>
                <a:gd name="T15" fmla="*/ 154 h 209"/>
                <a:gd name="T16" fmla="*/ 210 w 262"/>
                <a:gd name="T17" fmla="*/ 145 h 209"/>
                <a:gd name="T18" fmla="*/ 229 w 262"/>
                <a:gd name="T19" fmla="*/ 112 h 209"/>
                <a:gd name="T20" fmla="*/ 231 w 262"/>
                <a:gd name="T21" fmla="*/ 73 h 209"/>
                <a:gd name="T22" fmla="*/ 214 w 262"/>
                <a:gd name="T23" fmla="*/ 46 h 209"/>
                <a:gd name="T24" fmla="*/ 188 w 262"/>
                <a:gd name="T25" fmla="*/ 41 h 209"/>
                <a:gd name="T26" fmla="*/ 171 w 262"/>
                <a:gd name="T27" fmla="*/ 57 h 209"/>
                <a:gd name="T28" fmla="*/ 166 w 262"/>
                <a:gd name="T29" fmla="*/ 103 h 209"/>
                <a:gd name="T30" fmla="*/ 154 w 262"/>
                <a:gd name="T31" fmla="*/ 177 h 209"/>
                <a:gd name="T32" fmla="*/ 118 w 262"/>
                <a:gd name="T33" fmla="*/ 205 h 209"/>
                <a:gd name="T34" fmla="*/ 77 w 262"/>
                <a:gd name="T35" fmla="*/ 203 h 209"/>
                <a:gd name="T36" fmla="*/ 44 w 262"/>
                <a:gd name="T37" fmla="*/ 180 h 209"/>
                <a:gd name="T38" fmla="*/ 23 w 262"/>
                <a:gd name="T39" fmla="*/ 138 h 209"/>
                <a:gd name="T40" fmla="*/ 19 w 262"/>
                <a:gd name="T41" fmla="*/ 105 h 209"/>
                <a:gd name="T42" fmla="*/ 21 w 262"/>
                <a:gd name="T43" fmla="*/ 67 h 209"/>
                <a:gd name="T44" fmla="*/ 10 w 262"/>
                <a:gd name="T45" fmla="*/ 64 h 209"/>
                <a:gd name="T46" fmla="*/ 1 w 262"/>
                <a:gd name="T47" fmla="*/ 58 h 209"/>
                <a:gd name="T48" fmla="*/ 8 w 262"/>
                <a:gd name="T49" fmla="*/ 51 h 209"/>
                <a:gd name="T50" fmla="*/ 66 w 262"/>
                <a:gd name="T51" fmla="*/ 29 h 209"/>
                <a:gd name="T52" fmla="*/ 71 w 262"/>
                <a:gd name="T53" fmla="*/ 28 h 209"/>
                <a:gd name="T54" fmla="*/ 77 w 262"/>
                <a:gd name="T55" fmla="*/ 32 h 209"/>
                <a:gd name="T56" fmla="*/ 71 w 262"/>
                <a:gd name="T57" fmla="*/ 42 h 209"/>
                <a:gd name="T58" fmla="*/ 38 w 262"/>
                <a:gd name="T59" fmla="*/ 83 h 209"/>
                <a:gd name="T60" fmla="*/ 34 w 262"/>
                <a:gd name="T61" fmla="*/ 131 h 209"/>
                <a:gd name="T62" fmla="*/ 55 w 262"/>
                <a:gd name="T63" fmla="*/ 162 h 209"/>
                <a:gd name="T64" fmla="*/ 84 w 262"/>
                <a:gd name="T65" fmla="*/ 169 h 209"/>
                <a:gd name="T66" fmla="*/ 105 w 262"/>
                <a:gd name="T67" fmla="*/ 150 h 209"/>
                <a:gd name="T68" fmla="*/ 112 w 262"/>
                <a:gd name="T69" fmla="*/ 101 h 209"/>
                <a:gd name="T70" fmla="*/ 117 w 262"/>
                <a:gd name="T71" fmla="*/ 51 h 209"/>
                <a:gd name="T72" fmla="*/ 133 w 262"/>
                <a:gd name="T73" fmla="*/ 21 h 209"/>
                <a:gd name="T74" fmla="*/ 159 w 262"/>
                <a:gd name="T75" fmla="*/ 4 h 209"/>
                <a:gd name="T76" fmla="*/ 208 w 262"/>
                <a:gd name="T77" fmla="*/ 14 h 209"/>
                <a:gd name="T78" fmla="*/ 242 w 262"/>
                <a:gd name="T79" fmla="*/ 69 h 209"/>
                <a:gd name="T80" fmla="*/ 246 w 262"/>
                <a:gd name="T81" fmla="*/ 12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209">
                  <a:moveTo>
                    <a:pt x="246" y="127"/>
                  </a:moveTo>
                  <a:cubicBezTo>
                    <a:pt x="248" y="128"/>
                    <a:pt x="251" y="129"/>
                    <a:pt x="254" y="130"/>
                  </a:cubicBezTo>
                  <a:cubicBezTo>
                    <a:pt x="258" y="131"/>
                    <a:pt x="260" y="132"/>
                    <a:pt x="261" y="134"/>
                  </a:cubicBezTo>
                  <a:cubicBezTo>
                    <a:pt x="262" y="138"/>
                    <a:pt x="260" y="140"/>
                    <a:pt x="255" y="142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5" y="164"/>
                    <a:pt x="203" y="163"/>
                    <a:pt x="202" y="159"/>
                  </a:cubicBezTo>
                  <a:cubicBezTo>
                    <a:pt x="201" y="157"/>
                    <a:pt x="201" y="155"/>
                    <a:pt x="202" y="154"/>
                  </a:cubicBezTo>
                  <a:cubicBezTo>
                    <a:pt x="203" y="152"/>
                    <a:pt x="205" y="149"/>
                    <a:pt x="210" y="145"/>
                  </a:cubicBezTo>
                  <a:cubicBezTo>
                    <a:pt x="218" y="137"/>
                    <a:pt x="225" y="126"/>
                    <a:pt x="229" y="112"/>
                  </a:cubicBezTo>
                  <a:cubicBezTo>
                    <a:pt x="233" y="98"/>
                    <a:pt x="234" y="85"/>
                    <a:pt x="231" y="73"/>
                  </a:cubicBezTo>
                  <a:cubicBezTo>
                    <a:pt x="228" y="61"/>
                    <a:pt x="222" y="52"/>
                    <a:pt x="214" y="46"/>
                  </a:cubicBezTo>
                  <a:cubicBezTo>
                    <a:pt x="206" y="40"/>
                    <a:pt x="197" y="38"/>
                    <a:pt x="188" y="41"/>
                  </a:cubicBezTo>
                  <a:cubicBezTo>
                    <a:pt x="181" y="43"/>
                    <a:pt x="175" y="48"/>
                    <a:pt x="171" y="57"/>
                  </a:cubicBezTo>
                  <a:cubicBezTo>
                    <a:pt x="168" y="66"/>
                    <a:pt x="166" y="81"/>
                    <a:pt x="166" y="103"/>
                  </a:cubicBezTo>
                  <a:cubicBezTo>
                    <a:pt x="167" y="138"/>
                    <a:pt x="163" y="162"/>
                    <a:pt x="154" y="177"/>
                  </a:cubicBezTo>
                  <a:cubicBezTo>
                    <a:pt x="145" y="192"/>
                    <a:pt x="133" y="201"/>
                    <a:pt x="118" y="205"/>
                  </a:cubicBezTo>
                  <a:cubicBezTo>
                    <a:pt x="103" y="209"/>
                    <a:pt x="89" y="208"/>
                    <a:pt x="77" y="203"/>
                  </a:cubicBezTo>
                  <a:cubicBezTo>
                    <a:pt x="64" y="197"/>
                    <a:pt x="53" y="190"/>
                    <a:pt x="44" y="180"/>
                  </a:cubicBezTo>
                  <a:cubicBezTo>
                    <a:pt x="35" y="170"/>
                    <a:pt x="28" y="156"/>
                    <a:pt x="23" y="138"/>
                  </a:cubicBezTo>
                  <a:cubicBezTo>
                    <a:pt x="20" y="127"/>
                    <a:pt x="19" y="116"/>
                    <a:pt x="19" y="105"/>
                  </a:cubicBezTo>
                  <a:cubicBezTo>
                    <a:pt x="18" y="93"/>
                    <a:pt x="19" y="81"/>
                    <a:pt x="21" y="67"/>
                  </a:cubicBezTo>
                  <a:cubicBezTo>
                    <a:pt x="18" y="66"/>
                    <a:pt x="14" y="65"/>
                    <a:pt x="10" y="64"/>
                  </a:cubicBezTo>
                  <a:cubicBezTo>
                    <a:pt x="5" y="63"/>
                    <a:pt x="2" y="61"/>
                    <a:pt x="1" y="58"/>
                  </a:cubicBezTo>
                  <a:cubicBezTo>
                    <a:pt x="0" y="55"/>
                    <a:pt x="3" y="53"/>
                    <a:pt x="8" y="5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28"/>
                    <a:pt x="70" y="28"/>
                    <a:pt x="71" y="28"/>
                  </a:cubicBezTo>
                  <a:cubicBezTo>
                    <a:pt x="74" y="27"/>
                    <a:pt x="76" y="28"/>
                    <a:pt x="77" y="32"/>
                  </a:cubicBezTo>
                  <a:cubicBezTo>
                    <a:pt x="77" y="35"/>
                    <a:pt x="75" y="38"/>
                    <a:pt x="71" y="42"/>
                  </a:cubicBezTo>
                  <a:cubicBezTo>
                    <a:pt x="57" y="53"/>
                    <a:pt x="46" y="67"/>
                    <a:pt x="38" y="83"/>
                  </a:cubicBezTo>
                  <a:cubicBezTo>
                    <a:pt x="31" y="98"/>
                    <a:pt x="30" y="114"/>
                    <a:pt x="34" y="131"/>
                  </a:cubicBezTo>
                  <a:cubicBezTo>
                    <a:pt x="38" y="145"/>
                    <a:pt x="45" y="156"/>
                    <a:pt x="55" y="162"/>
                  </a:cubicBezTo>
                  <a:cubicBezTo>
                    <a:pt x="65" y="169"/>
                    <a:pt x="75" y="171"/>
                    <a:pt x="84" y="169"/>
                  </a:cubicBezTo>
                  <a:cubicBezTo>
                    <a:pt x="94" y="166"/>
                    <a:pt x="101" y="160"/>
                    <a:pt x="105" y="150"/>
                  </a:cubicBezTo>
                  <a:cubicBezTo>
                    <a:pt x="110" y="140"/>
                    <a:pt x="112" y="124"/>
                    <a:pt x="112" y="101"/>
                  </a:cubicBezTo>
                  <a:cubicBezTo>
                    <a:pt x="113" y="79"/>
                    <a:pt x="114" y="62"/>
                    <a:pt x="117" y="51"/>
                  </a:cubicBezTo>
                  <a:cubicBezTo>
                    <a:pt x="120" y="40"/>
                    <a:pt x="125" y="30"/>
                    <a:pt x="133" y="21"/>
                  </a:cubicBezTo>
                  <a:cubicBezTo>
                    <a:pt x="140" y="12"/>
                    <a:pt x="149" y="7"/>
                    <a:pt x="159" y="4"/>
                  </a:cubicBezTo>
                  <a:cubicBezTo>
                    <a:pt x="176" y="0"/>
                    <a:pt x="192" y="3"/>
                    <a:pt x="208" y="14"/>
                  </a:cubicBezTo>
                  <a:cubicBezTo>
                    <a:pt x="224" y="26"/>
                    <a:pt x="235" y="44"/>
                    <a:pt x="242" y="69"/>
                  </a:cubicBezTo>
                  <a:cubicBezTo>
                    <a:pt x="246" y="83"/>
                    <a:pt x="247" y="102"/>
                    <a:pt x="246" y="127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770"/>
            <p:cNvSpPr>
              <a:spLocks/>
            </p:cNvSpPr>
            <p:nvPr/>
          </p:nvSpPr>
          <p:spPr bwMode="auto">
            <a:xfrm>
              <a:off x="-796925" y="2125662"/>
              <a:ext cx="923925" cy="1039813"/>
            </a:xfrm>
            <a:custGeom>
              <a:avLst/>
              <a:gdLst>
                <a:gd name="T0" fmla="*/ 1 w 246"/>
                <a:gd name="T1" fmla="*/ 268 h 277"/>
                <a:gd name="T2" fmla="*/ 11 w 246"/>
                <a:gd name="T3" fmla="*/ 208 h 277"/>
                <a:gd name="T4" fmla="*/ 12 w 246"/>
                <a:gd name="T5" fmla="*/ 189 h 277"/>
                <a:gd name="T6" fmla="*/ 15 w 246"/>
                <a:gd name="T7" fmla="*/ 161 h 277"/>
                <a:gd name="T8" fmla="*/ 21 w 246"/>
                <a:gd name="T9" fmla="*/ 152 h 277"/>
                <a:gd name="T10" fmla="*/ 25 w 246"/>
                <a:gd name="T11" fmla="*/ 160 h 277"/>
                <a:gd name="T12" fmla="*/ 31 w 246"/>
                <a:gd name="T13" fmla="*/ 181 h 277"/>
                <a:gd name="T14" fmla="*/ 62 w 246"/>
                <a:gd name="T15" fmla="*/ 194 h 277"/>
                <a:gd name="T16" fmla="*/ 116 w 246"/>
                <a:gd name="T17" fmla="*/ 204 h 277"/>
                <a:gd name="T18" fmla="*/ 180 w 246"/>
                <a:gd name="T19" fmla="*/ 207 h 277"/>
                <a:gd name="T20" fmla="*/ 209 w 246"/>
                <a:gd name="T21" fmla="*/ 189 h 277"/>
                <a:gd name="T22" fmla="*/ 224 w 246"/>
                <a:gd name="T23" fmla="*/ 147 h 277"/>
                <a:gd name="T24" fmla="*/ 219 w 246"/>
                <a:gd name="T25" fmla="*/ 103 h 277"/>
                <a:gd name="T26" fmla="*/ 189 w 246"/>
                <a:gd name="T27" fmla="*/ 80 h 277"/>
                <a:gd name="T28" fmla="*/ 106 w 246"/>
                <a:gd name="T29" fmla="*/ 63 h 277"/>
                <a:gd name="T30" fmla="*/ 55 w 246"/>
                <a:gd name="T31" fmla="*/ 62 h 277"/>
                <a:gd name="T32" fmla="*/ 37 w 246"/>
                <a:gd name="T33" fmla="*/ 82 h 277"/>
                <a:gd name="T34" fmla="*/ 29 w 246"/>
                <a:gd name="T35" fmla="*/ 92 h 277"/>
                <a:gd name="T36" fmla="*/ 26 w 246"/>
                <a:gd name="T37" fmla="*/ 82 h 277"/>
                <a:gd name="T38" fmla="*/ 29 w 246"/>
                <a:gd name="T39" fmla="*/ 68 h 277"/>
                <a:gd name="T40" fmla="*/ 33 w 246"/>
                <a:gd name="T41" fmla="*/ 46 h 277"/>
                <a:gd name="T42" fmla="*/ 35 w 246"/>
                <a:gd name="T43" fmla="*/ 23 h 277"/>
                <a:gd name="T44" fmla="*/ 36 w 246"/>
                <a:gd name="T45" fmla="*/ 10 h 277"/>
                <a:gd name="T46" fmla="*/ 42 w 246"/>
                <a:gd name="T47" fmla="*/ 1 h 277"/>
                <a:gd name="T48" fmla="*/ 46 w 246"/>
                <a:gd name="T49" fmla="*/ 8 h 277"/>
                <a:gd name="T50" fmla="*/ 51 w 246"/>
                <a:gd name="T51" fmla="*/ 26 h 277"/>
                <a:gd name="T52" fmla="*/ 72 w 246"/>
                <a:gd name="T53" fmla="*/ 39 h 277"/>
                <a:gd name="T54" fmla="*/ 154 w 246"/>
                <a:gd name="T55" fmla="*/ 52 h 277"/>
                <a:gd name="T56" fmla="*/ 215 w 246"/>
                <a:gd name="T57" fmla="*/ 70 h 277"/>
                <a:gd name="T58" fmla="*/ 240 w 246"/>
                <a:gd name="T59" fmla="*/ 108 h 277"/>
                <a:gd name="T60" fmla="*/ 243 w 246"/>
                <a:gd name="T61" fmla="*/ 170 h 277"/>
                <a:gd name="T62" fmla="*/ 232 w 246"/>
                <a:gd name="T63" fmla="*/ 217 h 277"/>
                <a:gd name="T64" fmla="*/ 214 w 246"/>
                <a:gd name="T65" fmla="*/ 248 h 277"/>
                <a:gd name="T66" fmla="*/ 190 w 246"/>
                <a:gd name="T67" fmla="*/ 262 h 277"/>
                <a:gd name="T68" fmla="*/ 154 w 246"/>
                <a:gd name="T69" fmla="*/ 263 h 277"/>
                <a:gd name="T70" fmla="*/ 66 w 246"/>
                <a:gd name="T71" fmla="*/ 250 h 277"/>
                <a:gd name="T72" fmla="*/ 35 w 246"/>
                <a:gd name="T73" fmla="*/ 248 h 277"/>
                <a:gd name="T74" fmla="*/ 18 w 246"/>
                <a:gd name="T75" fmla="*/ 253 h 277"/>
                <a:gd name="T76" fmla="*/ 11 w 246"/>
                <a:gd name="T77" fmla="*/ 268 h 277"/>
                <a:gd name="T78" fmla="*/ 8 w 246"/>
                <a:gd name="T79" fmla="*/ 275 h 277"/>
                <a:gd name="T80" fmla="*/ 4 w 246"/>
                <a:gd name="T81" fmla="*/ 276 h 277"/>
                <a:gd name="T82" fmla="*/ 1 w 246"/>
                <a:gd name="T83" fmla="*/ 26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6" h="277">
                  <a:moveTo>
                    <a:pt x="1" y="268"/>
                  </a:moveTo>
                  <a:cubicBezTo>
                    <a:pt x="11" y="208"/>
                    <a:pt x="11" y="208"/>
                    <a:pt x="11" y="208"/>
                  </a:cubicBezTo>
                  <a:cubicBezTo>
                    <a:pt x="11" y="203"/>
                    <a:pt x="12" y="196"/>
                    <a:pt x="12" y="189"/>
                  </a:cubicBezTo>
                  <a:cubicBezTo>
                    <a:pt x="13" y="177"/>
                    <a:pt x="14" y="168"/>
                    <a:pt x="15" y="161"/>
                  </a:cubicBezTo>
                  <a:cubicBezTo>
                    <a:pt x="16" y="155"/>
                    <a:pt x="18" y="152"/>
                    <a:pt x="21" y="152"/>
                  </a:cubicBezTo>
                  <a:cubicBezTo>
                    <a:pt x="24" y="153"/>
                    <a:pt x="25" y="155"/>
                    <a:pt x="25" y="160"/>
                  </a:cubicBezTo>
                  <a:cubicBezTo>
                    <a:pt x="24" y="169"/>
                    <a:pt x="26" y="176"/>
                    <a:pt x="31" y="181"/>
                  </a:cubicBezTo>
                  <a:cubicBezTo>
                    <a:pt x="35" y="186"/>
                    <a:pt x="46" y="191"/>
                    <a:pt x="62" y="194"/>
                  </a:cubicBezTo>
                  <a:cubicBezTo>
                    <a:pt x="78" y="198"/>
                    <a:pt x="96" y="201"/>
                    <a:pt x="116" y="204"/>
                  </a:cubicBezTo>
                  <a:cubicBezTo>
                    <a:pt x="147" y="208"/>
                    <a:pt x="169" y="209"/>
                    <a:pt x="180" y="207"/>
                  </a:cubicBezTo>
                  <a:cubicBezTo>
                    <a:pt x="191" y="205"/>
                    <a:pt x="201" y="199"/>
                    <a:pt x="209" y="189"/>
                  </a:cubicBezTo>
                  <a:cubicBezTo>
                    <a:pt x="217" y="179"/>
                    <a:pt x="222" y="165"/>
                    <a:pt x="224" y="147"/>
                  </a:cubicBezTo>
                  <a:cubicBezTo>
                    <a:pt x="227" y="128"/>
                    <a:pt x="225" y="114"/>
                    <a:pt x="219" y="103"/>
                  </a:cubicBezTo>
                  <a:cubicBezTo>
                    <a:pt x="214" y="93"/>
                    <a:pt x="204" y="85"/>
                    <a:pt x="189" y="80"/>
                  </a:cubicBezTo>
                  <a:cubicBezTo>
                    <a:pt x="174" y="74"/>
                    <a:pt x="147" y="68"/>
                    <a:pt x="106" y="63"/>
                  </a:cubicBezTo>
                  <a:cubicBezTo>
                    <a:pt x="82" y="59"/>
                    <a:pt x="65" y="59"/>
                    <a:pt x="55" y="62"/>
                  </a:cubicBezTo>
                  <a:cubicBezTo>
                    <a:pt x="45" y="65"/>
                    <a:pt x="39" y="72"/>
                    <a:pt x="37" y="82"/>
                  </a:cubicBezTo>
                  <a:cubicBezTo>
                    <a:pt x="35" y="89"/>
                    <a:pt x="33" y="92"/>
                    <a:pt x="29" y="92"/>
                  </a:cubicBezTo>
                  <a:cubicBezTo>
                    <a:pt x="26" y="91"/>
                    <a:pt x="25" y="88"/>
                    <a:pt x="26" y="82"/>
                  </a:cubicBezTo>
                  <a:cubicBezTo>
                    <a:pt x="26" y="79"/>
                    <a:pt x="27" y="75"/>
                    <a:pt x="29" y="68"/>
                  </a:cubicBezTo>
                  <a:cubicBezTo>
                    <a:pt x="30" y="61"/>
                    <a:pt x="31" y="54"/>
                    <a:pt x="33" y="46"/>
                  </a:cubicBezTo>
                  <a:cubicBezTo>
                    <a:pt x="33" y="39"/>
                    <a:pt x="34" y="32"/>
                    <a:pt x="35" y="23"/>
                  </a:cubicBezTo>
                  <a:cubicBezTo>
                    <a:pt x="35" y="17"/>
                    <a:pt x="36" y="12"/>
                    <a:pt x="36" y="10"/>
                  </a:cubicBezTo>
                  <a:cubicBezTo>
                    <a:pt x="37" y="3"/>
                    <a:pt x="39" y="0"/>
                    <a:pt x="42" y="1"/>
                  </a:cubicBezTo>
                  <a:cubicBezTo>
                    <a:pt x="45" y="1"/>
                    <a:pt x="46" y="4"/>
                    <a:pt x="46" y="8"/>
                  </a:cubicBezTo>
                  <a:cubicBezTo>
                    <a:pt x="45" y="15"/>
                    <a:pt x="47" y="20"/>
                    <a:pt x="51" y="26"/>
                  </a:cubicBezTo>
                  <a:cubicBezTo>
                    <a:pt x="55" y="32"/>
                    <a:pt x="62" y="36"/>
                    <a:pt x="72" y="39"/>
                  </a:cubicBezTo>
                  <a:cubicBezTo>
                    <a:pt x="83" y="42"/>
                    <a:pt x="110" y="46"/>
                    <a:pt x="154" y="52"/>
                  </a:cubicBezTo>
                  <a:cubicBezTo>
                    <a:pt x="183" y="56"/>
                    <a:pt x="203" y="62"/>
                    <a:pt x="215" y="70"/>
                  </a:cubicBezTo>
                  <a:cubicBezTo>
                    <a:pt x="227" y="79"/>
                    <a:pt x="236" y="91"/>
                    <a:pt x="240" y="108"/>
                  </a:cubicBezTo>
                  <a:cubicBezTo>
                    <a:pt x="245" y="125"/>
                    <a:pt x="246" y="146"/>
                    <a:pt x="243" y="170"/>
                  </a:cubicBezTo>
                  <a:cubicBezTo>
                    <a:pt x="240" y="188"/>
                    <a:pt x="237" y="204"/>
                    <a:pt x="232" y="217"/>
                  </a:cubicBezTo>
                  <a:cubicBezTo>
                    <a:pt x="227" y="230"/>
                    <a:pt x="221" y="241"/>
                    <a:pt x="214" y="248"/>
                  </a:cubicBezTo>
                  <a:cubicBezTo>
                    <a:pt x="207" y="255"/>
                    <a:pt x="199" y="260"/>
                    <a:pt x="190" y="262"/>
                  </a:cubicBezTo>
                  <a:cubicBezTo>
                    <a:pt x="182" y="265"/>
                    <a:pt x="170" y="265"/>
                    <a:pt x="154" y="263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54" y="248"/>
                    <a:pt x="43" y="247"/>
                    <a:pt x="35" y="248"/>
                  </a:cubicBezTo>
                  <a:cubicBezTo>
                    <a:pt x="27" y="248"/>
                    <a:pt x="21" y="250"/>
                    <a:pt x="18" y="253"/>
                  </a:cubicBezTo>
                  <a:cubicBezTo>
                    <a:pt x="15" y="256"/>
                    <a:pt x="13" y="261"/>
                    <a:pt x="11" y="268"/>
                  </a:cubicBezTo>
                  <a:cubicBezTo>
                    <a:pt x="10" y="272"/>
                    <a:pt x="9" y="274"/>
                    <a:pt x="8" y="275"/>
                  </a:cubicBezTo>
                  <a:cubicBezTo>
                    <a:pt x="7" y="276"/>
                    <a:pt x="6" y="277"/>
                    <a:pt x="4" y="276"/>
                  </a:cubicBezTo>
                  <a:cubicBezTo>
                    <a:pt x="1" y="276"/>
                    <a:pt x="0" y="273"/>
                    <a:pt x="1" y="268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771"/>
            <p:cNvSpPr>
              <a:spLocks/>
            </p:cNvSpPr>
            <p:nvPr/>
          </p:nvSpPr>
          <p:spPr bwMode="auto">
            <a:xfrm>
              <a:off x="-544513" y="738187"/>
              <a:ext cx="1139825" cy="1279525"/>
            </a:xfrm>
            <a:custGeom>
              <a:avLst/>
              <a:gdLst>
                <a:gd name="T0" fmla="*/ 31 w 304"/>
                <a:gd name="T1" fmla="*/ 188 h 341"/>
                <a:gd name="T2" fmla="*/ 227 w 304"/>
                <a:gd name="T3" fmla="*/ 114 h 341"/>
                <a:gd name="T4" fmla="*/ 214 w 304"/>
                <a:gd name="T5" fmla="*/ 107 h 341"/>
                <a:gd name="T6" fmla="*/ 154 w 304"/>
                <a:gd name="T7" fmla="*/ 79 h 341"/>
                <a:gd name="T8" fmla="*/ 122 w 304"/>
                <a:gd name="T9" fmla="*/ 68 h 341"/>
                <a:gd name="T10" fmla="*/ 102 w 304"/>
                <a:gd name="T11" fmla="*/ 73 h 341"/>
                <a:gd name="T12" fmla="*/ 86 w 304"/>
                <a:gd name="T13" fmla="*/ 90 h 341"/>
                <a:gd name="T14" fmla="*/ 78 w 304"/>
                <a:gd name="T15" fmla="*/ 94 h 341"/>
                <a:gd name="T16" fmla="*/ 77 w 304"/>
                <a:gd name="T17" fmla="*/ 87 h 341"/>
                <a:gd name="T18" fmla="*/ 81 w 304"/>
                <a:gd name="T19" fmla="*/ 79 h 341"/>
                <a:gd name="T20" fmla="*/ 95 w 304"/>
                <a:gd name="T21" fmla="*/ 51 h 341"/>
                <a:gd name="T22" fmla="*/ 111 w 304"/>
                <a:gd name="T23" fmla="*/ 14 h 341"/>
                <a:gd name="T24" fmla="*/ 114 w 304"/>
                <a:gd name="T25" fmla="*/ 5 h 341"/>
                <a:gd name="T26" fmla="*/ 122 w 304"/>
                <a:gd name="T27" fmla="*/ 1 h 341"/>
                <a:gd name="T28" fmla="*/ 123 w 304"/>
                <a:gd name="T29" fmla="*/ 12 h 341"/>
                <a:gd name="T30" fmla="*/ 122 w 304"/>
                <a:gd name="T31" fmla="*/ 36 h 341"/>
                <a:gd name="T32" fmla="*/ 145 w 304"/>
                <a:gd name="T33" fmla="*/ 58 h 341"/>
                <a:gd name="T34" fmla="*/ 232 w 304"/>
                <a:gd name="T35" fmla="*/ 97 h 341"/>
                <a:gd name="T36" fmla="*/ 296 w 304"/>
                <a:gd name="T37" fmla="*/ 128 h 341"/>
                <a:gd name="T38" fmla="*/ 302 w 304"/>
                <a:gd name="T39" fmla="*/ 138 h 341"/>
                <a:gd name="T40" fmla="*/ 300 w 304"/>
                <a:gd name="T41" fmla="*/ 141 h 341"/>
                <a:gd name="T42" fmla="*/ 268 w 304"/>
                <a:gd name="T43" fmla="*/ 155 h 341"/>
                <a:gd name="T44" fmla="*/ 176 w 304"/>
                <a:gd name="T45" fmla="*/ 189 h 341"/>
                <a:gd name="T46" fmla="*/ 87 w 304"/>
                <a:gd name="T47" fmla="*/ 220 h 341"/>
                <a:gd name="T48" fmla="*/ 164 w 304"/>
                <a:gd name="T49" fmla="*/ 256 h 341"/>
                <a:gd name="T50" fmla="*/ 200 w 304"/>
                <a:gd name="T51" fmla="*/ 270 h 341"/>
                <a:gd name="T52" fmla="*/ 225 w 304"/>
                <a:gd name="T53" fmla="*/ 265 h 341"/>
                <a:gd name="T54" fmla="*/ 240 w 304"/>
                <a:gd name="T55" fmla="*/ 248 h 341"/>
                <a:gd name="T56" fmla="*/ 246 w 304"/>
                <a:gd name="T57" fmla="*/ 244 h 341"/>
                <a:gd name="T58" fmla="*/ 248 w 304"/>
                <a:gd name="T59" fmla="*/ 252 h 341"/>
                <a:gd name="T60" fmla="*/ 243 w 304"/>
                <a:gd name="T61" fmla="*/ 262 h 341"/>
                <a:gd name="T62" fmla="*/ 230 w 304"/>
                <a:gd name="T63" fmla="*/ 287 h 341"/>
                <a:gd name="T64" fmla="*/ 214 w 304"/>
                <a:gd name="T65" fmla="*/ 325 h 341"/>
                <a:gd name="T66" fmla="*/ 210 w 304"/>
                <a:gd name="T67" fmla="*/ 335 h 341"/>
                <a:gd name="T68" fmla="*/ 202 w 304"/>
                <a:gd name="T69" fmla="*/ 340 h 341"/>
                <a:gd name="T70" fmla="*/ 202 w 304"/>
                <a:gd name="T71" fmla="*/ 327 h 341"/>
                <a:gd name="T72" fmla="*/ 202 w 304"/>
                <a:gd name="T73" fmla="*/ 297 h 341"/>
                <a:gd name="T74" fmla="*/ 175 w 304"/>
                <a:gd name="T75" fmla="*/ 279 h 341"/>
                <a:gd name="T76" fmla="*/ 79 w 304"/>
                <a:gd name="T77" fmla="*/ 236 h 341"/>
                <a:gd name="T78" fmla="*/ 41 w 304"/>
                <a:gd name="T79" fmla="*/ 233 h 341"/>
                <a:gd name="T80" fmla="*/ 12 w 304"/>
                <a:gd name="T81" fmla="*/ 253 h 341"/>
                <a:gd name="T82" fmla="*/ 4 w 304"/>
                <a:gd name="T83" fmla="*/ 257 h 341"/>
                <a:gd name="T84" fmla="*/ 2 w 304"/>
                <a:gd name="T85" fmla="*/ 248 h 341"/>
                <a:gd name="T86" fmla="*/ 5 w 304"/>
                <a:gd name="T87" fmla="*/ 243 h 341"/>
                <a:gd name="T88" fmla="*/ 12 w 304"/>
                <a:gd name="T89" fmla="*/ 229 h 341"/>
                <a:gd name="T90" fmla="*/ 31 w 304"/>
                <a:gd name="T91" fmla="*/ 18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4" h="341">
                  <a:moveTo>
                    <a:pt x="31" y="188"/>
                  </a:moveTo>
                  <a:cubicBezTo>
                    <a:pt x="112" y="159"/>
                    <a:pt x="177" y="134"/>
                    <a:pt x="227" y="114"/>
                  </a:cubicBezTo>
                  <a:cubicBezTo>
                    <a:pt x="220" y="110"/>
                    <a:pt x="216" y="108"/>
                    <a:pt x="214" y="107"/>
                  </a:cubicBezTo>
                  <a:cubicBezTo>
                    <a:pt x="154" y="79"/>
                    <a:pt x="154" y="79"/>
                    <a:pt x="154" y="79"/>
                  </a:cubicBezTo>
                  <a:cubicBezTo>
                    <a:pt x="139" y="73"/>
                    <a:pt x="129" y="69"/>
                    <a:pt x="122" y="68"/>
                  </a:cubicBezTo>
                  <a:cubicBezTo>
                    <a:pt x="115" y="67"/>
                    <a:pt x="108" y="68"/>
                    <a:pt x="102" y="73"/>
                  </a:cubicBezTo>
                  <a:cubicBezTo>
                    <a:pt x="96" y="77"/>
                    <a:pt x="90" y="83"/>
                    <a:pt x="86" y="90"/>
                  </a:cubicBezTo>
                  <a:cubicBezTo>
                    <a:pt x="84" y="94"/>
                    <a:pt x="81" y="96"/>
                    <a:pt x="78" y="94"/>
                  </a:cubicBezTo>
                  <a:cubicBezTo>
                    <a:pt x="76" y="93"/>
                    <a:pt x="75" y="90"/>
                    <a:pt x="77" y="87"/>
                  </a:cubicBezTo>
                  <a:cubicBezTo>
                    <a:pt x="78" y="84"/>
                    <a:pt x="79" y="82"/>
                    <a:pt x="81" y="79"/>
                  </a:cubicBezTo>
                  <a:cubicBezTo>
                    <a:pt x="85" y="72"/>
                    <a:pt x="90" y="63"/>
                    <a:pt x="95" y="51"/>
                  </a:cubicBezTo>
                  <a:cubicBezTo>
                    <a:pt x="103" y="35"/>
                    <a:pt x="108" y="23"/>
                    <a:pt x="111" y="14"/>
                  </a:cubicBezTo>
                  <a:cubicBezTo>
                    <a:pt x="112" y="11"/>
                    <a:pt x="113" y="8"/>
                    <a:pt x="114" y="5"/>
                  </a:cubicBezTo>
                  <a:cubicBezTo>
                    <a:pt x="116" y="1"/>
                    <a:pt x="119" y="0"/>
                    <a:pt x="122" y="1"/>
                  </a:cubicBezTo>
                  <a:cubicBezTo>
                    <a:pt x="125" y="2"/>
                    <a:pt x="125" y="6"/>
                    <a:pt x="123" y="12"/>
                  </a:cubicBezTo>
                  <a:cubicBezTo>
                    <a:pt x="120" y="19"/>
                    <a:pt x="120" y="27"/>
                    <a:pt x="122" y="36"/>
                  </a:cubicBezTo>
                  <a:cubicBezTo>
                    <a:pt x="123" y="44"/>
                    <a:pt x="131" y="52"/>
                    <a:pt x="145" y="58"/>
                  </a:cubicBezTo>
                  <a:cubicBezTo>
                    <a:pt x="232" y="97"/>
                    <a:pt x="232" y="97"/>
                    <a:pt x="232" y="97"/>
                  </a:cubicBezTo>
                  <a:cubicBezTo>
                    <a:pt x="296" y="128"/>
                    <a:pt x="296" y="128"/>
                    <a:pt x="296" y="128"/>
                  </a:cubicBezTo>
                  <a:cubicBezTo>
                    <a:pt x="302" y="131"/>
                    <a:pt x="304" y="134"/>
                    <a:pt x="302" y="138"/>
                  </a:cubicBezTo>
                  <a:cubicBezTo>
                    <a:pt x="302" y="139"/>
                    <a:pt x="301" y="140"/>
                    <a:pt x="300" y="141"/>
                  </a:cubicBezTo>
                  <a:cubicBezTo>
                    <a:pt x="298" y="142"/>
                    <a:pt x="288" y="147"/>
                    <a:pt x="268" y="155"/>
                  </a:cubicBezTo>
                  <a:cubicBezTo>
                    <a:pt x="248" y="163"/>
                    <a:pt x="217" y="174"/>
                    <a:pt x="176" y="189"/>
                  </a:cubicBezTo>
                  <a:cubicBezTo>
                    <a:pt x="134" y="204"/>
                    <a:pt x="105" y="215"/>
                    <a:pt x="87" y="220"/>
                  </a:cubicBezTo>
                  <a:cubicBezTo>
                    <a:pt x="90" y="222"/>
                    <a:pt x="116" y="234"/>
                    <a:pt x="164" y="256"/>
                  </a:cubicBezTo>
                  <a:cubicBezTo>
                    <a:pt x="179" y="263"/>
                    <a:pt x="191" y="268"/>
                    <a:pt x="200" y="270"/>
                  </a:cubicBezTo>
                  <a:cubicBezTo>
                    <a:pt x="209" y="273"/>
                    <a:pt x="217" y="271"/>
                    <a:pt x="225" y="265"/>
                  </a:cubicBezTo>
                  <a:cubicBezTo>
                    <a:pt x="232" y="260"/>
                    <a:pt x="237" y="254"/>
                    <a:pt x="240" y="248"/>
                  </a:cubicBezTo>
                  <a:cubicBezTo>
                    <a:pt x="241" y="244"/>
                    <a:pt x="244" y="243"/>
                    <a:pt x="246" y="244"/>
                  </a:cubicBezTo>
                  <a:cubicBezTo>
                    <a:pt x="249" y="245"/>
                    <a:pt x="250" y="248"/>
                    <a:pt x="248" y="252"/>
                  </a:cubicBezTo>
                  <a:cubicBezTo>
                    <a:pt x="247" y="255"/>
                    <a:pt x="245" y="258"/>
                    <a:pt x="243" y="262"/>
                  </a:cubicBezTo>
                  <a:cubicBezTo>
                    <a:pt x="239" y="268"/>
                    <a:pt x="234" y="277"/>
                    <a:pt x="230" y="287"/>
                  </a:cubicBezTo>
                  <a:cubicBezTo>
                    <a:pt x="222" y="304"/>
                    <a:pt x="217" y="317"/>
                    <a:pt x="214" y="325"/>
                  </a:cubicBezTo>
                  <a:cubicBezTo>
                    <a:pt x="212" y="330"/>
                    <a:pt x="211" y="333"/>
                    <a:pt x="210" y="335"/>
                  </a:cubicBezTo>
                  <a:cubicBezTo>
                    <a:pt x="208" y="340"/>
                    <a:pt x="205" y="341"/>
                    <a:pt x="202" y="340"/>
                  </a:cubicBezTo>
                  <a:cubicBezTo>
                    <a:pt x="199" y="338"/>
                    <a:pt x="200" y="334"/>
                    <a:pt x="202" y="327"/>
                  </a:cubicBezTo>
                  <a:cubicBezTo>
                    <a:pt x="207" y="313"/>
                    <a:pt x="207" y="304"/>
                    <a:pt x="202" y="297"/>
                  </a:cubicBezTo>
                  <a:cubicBezTo>
                    <a:pt x="196" y="291"/>
                    <a:pt x="187" y="285"/>
                    <a:pt x="175" y="279"/>
                  </a:cubicBezTo>
                  <a:cubicBezTo>
                    <a:pt x="123" y="255"/>
                    <a:pt x="91" y="240"/>
                    <a:pt x="79" y="236"/>
                  </a:cubicBezTo>
                  <a:cubicBezTo>
                    <a:pt x="67" y="231"/>
                    <a:pt x="54" y="230"/>
                    <a:pt x="41" y="233"/>
                  </a:cubicBezTo>
                  <a:cubicBezTo>
                    <a:pt x="28" y="236"/>
                    <a:pt x="19" y="243"/>
                    <a:pt x="12" y="253"/>
                  </a:cubicBezTo>
                  <a:cubicBezTo>
                    <a:pt x="9" y="257"/>
                    <a:pt x="6" y="258"/>
                    <a:pt x="4" y="257"/>
                  </a:cubicBezTo>
                  <a:cubicBezTo>
                    <a:pt x="1" y="255"/>
                    <a:pt x="0" y="252"/>
                    <a:pt x="2" y="248"/>
                  </a:cubicBezTo>
                  <a:cubicBezTo>
                    <a:pt x="3" y="247"/>
                    <a:pt x="4" y="245"/>
                    <a:pt x="5" y="243"/>
                  </a:cubicBezTo>
                  <a:cubicBezTo>
                    <a:pt x="6" y="240"/>
                    <a:pt x="8" y="236"/>
                    <a:pt x="12" y="229"/>
                  </a:cubicBezTo>
                  <a:cubicBezTo>
                    <a:pt x="18" y="214"/>
                    <a:pt x="25" y="201"/>
                    <a:pt x="31" y="188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772"/>
            <p:cNvSpPr>
              <a:spLocks/>
            </p:cNvSpPr>
            <p:nvPr/>
          </p:nvSpPr>
          <p:spPr bwMode="auto">
            <a:xfrm>
              <a:off x="104775" y="-20638"/>
              <a:ext cx="952500" cy="855663"/>
            </a:xfrm>
            <a:custGeom>
              <a:avLst/>
              <a:gdLst>
                <a:gd name="T0" fmla="*/ 3 w 254"/>
                <a:gd name="T1" fmla="*/ 95 h 228"/>
                <a:gd name="T2" fmla="*/ 19 w 254"/>
                <a:gd name="T3" fmla="*/ 73 h 228"/>
                <a:gd name="T4" fmla="*/ 34 w 254"/>
                <a:gd name="T5" fmla="*/ 53 h 228"/>
                <a:gd name="T6" fmla="*/ 65 w 254"/>
                <a:gd name="T7" fmla="*/ 5 h 228"/>
                <a:gd name="T8" fmla="*/ 73 w 254"/>
                <a:gd name="T9" fmla="*/ 1 h 228"/>
                <a:gd name="T10" fmla="*/ 73 w 254"/>
                <a:gd name="T11" fmla="*/ 10 h 228"/>
                <a:gd name="T12" fmla="*/ 66 w 254"/>
                <a:gd name="T13" fmla="*/ 29 h 228"/>
                <a:gd name="T14" fmla="*/ 75 w 254"/>
                <a:gd name="T15" fmla="*/ 44 h 228"/>
                <a:gd name="T16" fmla="*/ 123 w 254"/>
                <a:gd name="T17" fmla="*/ 80 h 228"/>
                <a:gd name="T18" fmla="*/ 191 w 254"/>
                <a:gd name="T19" fmla="*/ 125 h 228"/>
                <a:gd name="T20" fmla="*/ 225 w 254"/>
                <a:gd name="T21" fmla="*/ 139 h 228"/>
                <a:gd name="T22" fmla="*/ 242 w 254"/>
                <a:gd name="T23" fmla="*/ 127 h 228"/>
                <a:gd name="T24" fmla="*/ 250 w 254"/>
                <a:gd name="T25" fmla="*/ 122 h 228"/>
                <a:gd name="T26" fmla="*/ 250 w 254"/>
                <a:gd name="T27" fmla="*/ 134 h 228"/>
                <a:gd name="T28" fmla="*/ 245 w 254"/>
                <a:gd name="T29" fmla="*/ 140 h 228"/>
                <a:gd name="T30" fmla="*/ 216 w 254"/>
                <a:gd name="T31" fmla="*/ 179 h 228"/>
                <a:gd name="T32" fmla="*/ 193 w 254"/>
                <a:gd name="T33" fmla="*/ 214 h 228"/>
                <a:gd name="T34" fmla="*/ 188 w 254"/>
                <a:gd name="T35" fmla="*/ 223 h 228"/>
                <a:gd name="T36" fmla="*/ 180 w 254"/>
                <a:gd name="T37" fmla="*/ 226 h 228"/>
                <a:gd name="T38" fmla="*/ 180 w 254"/>
                <a:gd name="T39" fmla="*/ 219 h 228"/>
                <a:gd name="T40" fmla="*/ 185 w 254"/>
                <a:gd name="T41" fmla="*/ 196 h 228"/>
                <a:gd name="T42" fmla="*/ 165 w 254"/>
                <a:gd name="T43" fmla="*/ 174 h 228"/>
                <a:gd name="T44" fmla="*/ 106 w 254"/>
                <a:gd name="T45" fmla="*/ 132 h 228"/>
                <a:gd name="T46" fmla="*/ 47 w 254"/>
                <a:gd name="T47" fmla="*/ 95 h 228"/>
                <a:gd name="T48" fmla="*/ 26 w 254"/>
                <a:gd name="T49" fmla="*/ 88 h 228"/>
                <a:gd name="T50" fmla="*/ 11 w 254"/>
                <a:gd name="T51" fmla="*/ 100 h 228"/>
                <a:gd name="T52" fmla="*/ 3 w 254"/>
                <a:gd name="T53" fmla="*/ 103 h 228"/>
                <a:gd name="T54" fmla="*/ 3 w 254"/>
                <a:gd name="T55" fmla="*/ 9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228">
                  <a:moveTo>
                    <a:pt x="3" y="95"/>
                  </a:moveTo>
                  <a:cubicBezTo>
                    <a:pt x="6" y="91"/>
                    <a:pt x="11" y="84"/>
                    <a:pt x="19" y="73"/>
                  </a:cubicBezTo>
                  <a:cubicBezTo>
                    <a:pt x="25" y="65"/>
                    <a:pt x="30" y="58"/>
                    <a:pt x="34" y="53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8" y="1"/>
                    <a:pt x="70" y="0"/>
                    <a:pt x="73" y="1"/>
                  </a:cubicBezTo>
                  <a:cubicBezTo>
                    <a:pt x="75" y="3"/>
                    <a:pt x="75" y="6"/>
                    <a:pt x="73" y="10"/>
                  </a:cubicBezTo>
                  <a:cubicBezTo>
                    <a:pt x="68" y="18"/>
                    <a:pt x="66" y="25"/>
                    <a:pt x="66" y="29"/>
                  </a:cubicBezTo>
                  <a:cubicBezTo>
                    <a:pt x="66" y="33"/>
                    <a:pt x="69" y="38"/>
                    <a:pt x="75" y="44"/>
                  </a:cubicBezTo>
                  <a:cubicBezTo>
                    <a:pt x="82" y="51"/>
                    <a:pt x="97" y="63"/>
                    <a:pt x="123" y="80"/>
                  </a:cubicBezTo>
                  <a:cubicBezTo>
                    <a:pt x="152" y="100"/>
                    <a:pt x="175" y="115"/>
                    <a:pt x="191" y="125"/>
                  </a:cubicBezTo>
                  <a:cubicBezTo>
                    <a:pt x="208" y="135"/>
                    <a:pt x="219" y="140"/>
                    <a:pt x="225" y="139"/>
                  </a:cubicBezTo>
                  <a:cubicBezTo>
                    <a:pt x="231" y="139"/>
                    <a:pt x="236" y="135"/>
                    <a:pt x="242" y="127"/>
                  </a:cubicBezTo>
                  <a:cubicBezTo>
                    <a:pt x="245" y="122"/>
                    <a:pt x="248" y="121"/>
                    <a:pt x="250" y="122"/>
                  </a:cubicBezTo>
                  <a:cubicBezTo>
                    <a:pt x="254" y="124"/>
                    <a:pt x="253" y="128"/>
                    <a:pt x="250" y="134"/>
                  </a:cubicBezTo>
                  <a:cubicBezTo>
                    <a:pt x="248" y="135"/>
                    <a:pt x="247" y="138"/>
                    <a:pt x="245" y="140"/>
                  </a:cubicBezTo>
                  <a:cubicBezTo>
                    <a:pt x="230" y="159"/>
                    <a:pt x="221" y="172"/>
                    <a:pt x="216" y="179"/>
                  </a:cubicBezTo>
                  <a:cubicBezTo>
                    <a:pt x="205" y="194"/>
                    <a:pt x="197" y="206"/>
                    <a:pt x="193" y="214"/>
                  </a:cubicBezTo>
                  <a:cubicBezTo>
                    <a:pt x="191" y="218"/>
                    <a:pt x="189" y="221"/>
                    <a:pt x="188" y="223"/>
                  </a:cubicBezTo>
                  <a:cubicBezTo>
                    <a:pt x="185" y="227"/>
                    <a:pt x="183" y="228"/>
                    <a:pt x="180" y="226"/>
                  </a:cubicBezTo>
                  <a:cubicBezTo>
                    <a:pt x="178" y="224"/>
                    <a:pt x="178" y="222"/>
                    <a:pt x="180" y="219"/>
                  </a:cubicBezTo>
                  <a:cubicBezTo>
                    <a:pt x="185" y="209"/>
                    <a:pt x="186" y="202"/>
                    <a:pt x="185" y="196"/>
                  </a:cubicBezTo>
                  <a:cubicBezTo>
                    <a:pt x="184" y="191"/>
                    <a:pt x="177" y="184"/>
                    <a:pt x="165" y="174"/>
                  </a:cubicBezTo>
                  <a:cubicBezTo>
                    <a:pt x="152" y="165"/>
                    <a:pt x="133" y="151"/>
                    <a:pt x="106" y="132"/>
                  </a:cubicBezTo>
                  <a:cubicBezTo>
                    <a:pt x="77" y="113"/>
                    <a:pt x="58" y="100"/>
                    <a:pt x="47" y="95"/>
                  </a:cubicBezTo>
                  <a:cubicBezTo>
                    <a:pt x="37" y="89"/>
                    <a:pt x="30" y="87"/>
                    <a:pt x="26" y="88"/>
                  </a:cubicBezTo>
                  <a:cubicBezTo>
                    <a:pt x="22" y="89"/>
                    <a:pt x="17" y="93"/>
                    <a:pt x="11" y="100"/>
                  </a:cubicBezTo>
                  <a:cubicBezTo>
                    <a:pt x="8" y="104"/>
                    <a:pt x="5" y="105"/>
                    <a:pt x="3" y="103"/>
                  </a:cubicBezTo>
                  <a:cubicBezTo>
                    <a:pt x="0" y="101"/>
                    <a:pt x="0" y="99"/>
                    <a:pt x="3" y="95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773"/>
            <p:cNvSpPr>
              <a:spLocks/>
            </p:cNvSpPr>
            <p:nvPr/>
          </p:nvSpPr>
          <p:spPr bwMode="auto">
            <a:xfrm>
              <a:off x="614363" y="-1011238"/>
              <a:ext cx="1130300" cy="1122363"/>
            </a:xfrm>
            <a:custGeom>
              <a:avLst/>
              <a:gdLst>
                <a:gd name="T0" fmla="*/ 0 w 301"/>
                <a:gd name="T1" fmla="*/ 177 h 299"/>
                <a:gd name="T2" fmla="*/ 107 w 301"/>
                <a:gd name="T3" fmla="*/ 80 h 299"/>
                <a:gd name="T4" fmla="*/ 163 w 301"/>
                <a:gd name="T5" fmla="*/ 26 h 299"/>
                <a:gd name="T6" fmla="*/ 181 w 301"/>
                <a:gd name="T7" fmla="*/ 8 h 299"/>
                <a:gd name="T8" fmla="*/ 190 w 301"/>
                <a:gd name="T9" fmla="*/ 0 h 299"/>
                <a:gd name="T10" fmla="*/ 212 w 301"/>
                <a:gd name="T11" fmla="*/ 18 h 299"/>
                <a:gd name="T12" fmla="*/ 232 w 301"/>
                <a:gd name="T13" fmla="*/ 36 h 299"/>
                <a:gd name="T14" fmla="*/ 232 w 301"/>
                <a:gd name="T15" fmla="*/ 45 h 299"/>
                <a:gd name="T16" fmla="*/ 220 w 301"/>
                <a:gd name="T17" fmla="*/ 45 h 299"/>
                <a:gd name="T18" fmla="*/ 191 w 301"/>
                <a:gd name="T19" fmla="*/ 41 h 299"/>
                <a:gd name="T20" fmla="*/ 163 w 301"/>
                <a:gd name="T21" fmla="*/ 49 h 299"/>
                <a:gd name="T22" fmla="*/ 125 w 301"/>
                <a:gd name="T23" fmla="*/ 79 h 299"/>
                <a:gd name="T24" fmla="*/ 167 w 301"/>
                <a:gd name="T25" fmla="*/ 129 h 299"/>
                <a:gd name="T26" fmla="*/ 220 w 301"/>
                <a:gd name="T27" fmla="*/ 183 h 299"/>
                <a:gd name="T28" fmla="*/ 253 w 301"/>
                <a:gd name="T29" fmla="*/ 213 h 299"/>
                <a:gd name="T30" fmla="*/ 267 w 301"/>
                <a:gd name="T31" fmla="*/ 215 h 299"/>
                <a:gd name="T32" fmla="*/ 290 w 301"/>
                <a:gd name="T33" fmla="*/ 200 h 299"/>
                <a:gd name="T34" fmla="*/ 298 w 301"/>
                <a:gd name="T35" fmla="*/ 199 h 299"/>
                <a:gd name="T36" fmla="*/ 297 w 301"/>
                <a:gd name="T37" fmla="*/ 206 h 299"/>
                <a:gd name="T38" fmla="*/ 293 w 301"/>
                <a:gd name="T39" fmla="*/ 210 h 299"/>
                <a:gd name="T40" fmla="*/ 264 w 301"/>
                <a:gd name="T41" fmla="*/ 236 h 299"/>
                <a:gd name="T42" fmla="*/ 224 w 301"/>
                <a:gd name="T43" fmla="*/ 274 h 299"/>
                <a:gd name="T44" fmla="*/ 207 w 301"/>
                <a:gd name="T45" fmla="*/ 290 h 299"/>
                <a:gd name="T46" fmla="*/ 198 w 301"/>
                <a:gd name="T47" fmla="*/ 298 h 299"/>
                <a:gd name="T48" fmla="*/ 192 w 301"/>
                <a:gd name="T49" fmla="*/ 298 h 299"/>
                <a:gd name="T50" fmla="*/ 194 w 301"/>
                <a:gd name="T51" fmla="*/ 289 h 299"/>
                <a:gd name="T52" fmla="*/ 208 w 301"/>
                <a:gd name="T53" fmla="*/ 268 h 299"/>
                <a:gd name="T54" fmla="*/ 203 w 301"/>
                <a:gd name="T55" fmla="*/ 246 h 299"/>
                <a:gd name="T56" fmla="*/ 164 w 301"/>
                <a:gd name="T57" fmla="*/ 202 h 299"/>
                <a:gd name="T58" fmla="*/ 82 w 301"/>
                <a:gd name="T59" fmla="*/ 120 h 299"/>
                <a:gd name="T60" fmla="*/ 50 w 301"/>
                <a:gd name="T61" fmla="*/ 152 h 299"/>
                <a:gd name="T62" fmla="*/ 39 w 301"/>
                <a:gd name="T63" fmla="*/ 179 h 299"/>
                <a:gd name="T64" fmla="*/ 42 w 301"/>
                <a:gd name="T65" fmla="*/ 213 h 299"/>
                <a:gd name="T66" fmla="*/ 41 w 301"/>
                <a:gd name="T67" fmla="*/ 222 h 299"/>
                <a:gd name="T68" fmla="*/ 33 w 301"/>
                <a:gd name="T69" fmla="*/ 223 h 299"/>
                <a:gd name="T70" fmla="*/ 20 w 301"/>
                <a:gd name="T71" fmla="*/ 205 h 299"/>
                <a:gd name="T72" fmla="*/ 0 w 301"/>
                <a:gd name="T73" fmla="*/ 17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1" h="299">
                  <a:moveTo>
                    <a:pt x="0" y="177"/>
                  </a:moveTo>
                  <a:cubicBezTo>
                    <a:pt x="49" y="134"/>
                    <a:pt x="84" y="101"/>
                    <a:pt x="107" y="80"/>
                  </a:cubicBezTo>
                  <a:cubicBezTo>
                    <a:pt x="125" y="64"/>
                    <a:pt x="143" y="46"/>
                    <a:pt x="163" y="26"/>
                  </a:cubicBezTo>
                  <a:cubicBezTo>
                    <a:pt x="170" y="19"/>
                    <a:pt x="176" y="13"/>
                    <a:pt x="181" y="8"/>
                  </a:cubicBezTo>
                  <a:cubicBezTo>
                    <a:pt x="183" y="7"/>
                    <a:pt x="186" y="4"/>
                    <a:pt x="190" y="0"/>
                  </a:cubicBezTo>
                  <a:cubicBezTo>
                    <a:pt x="194" y="3"/>
                    <a:pt x="201" y="9"/>
                    <a:pt x="212" y="18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5" y="39"/>
                    <a:pt x="235" y="42"/>
                    <a:pt x="232" y="45"/>
                  </a:cubicBezTo>
                  <a:cubicBezTo>
                    <a:pt x="230" y="47"/>
                    <a:pt x="226" y="47"/>
                    <a:pt x="220" y="45"/>
                  </a:cubicBezTo>
                  <a:cubicBezTo>
                    <a:pt x="210" y="42"/>
                    <a:pt x="201" y="40"/>
                    <a:pt x="191" y="41"/>
                  </a:cubicBezTo>
                  <a:cubicBezTo>
                    <a:pt x="181" y="41"/>
                    <a:pt x="172" y="44"/>
                    <a:pt x="163" y="49"/>
                  </a:cubicBezTo>
                  <a:cubicBezTo>
                    <a:pt x="154" y="54"/>
                    <a:pt x="142" y="64"/>
                    <a:pt x="125" y="79"/>
                  </a:cubicBezTo>
                  <a:cubicBezTo>
                    <a:pt x="135" y="93"/>
                    <a:pt x="149" y="110"/>
                    <a:pt x="167" y="129"/>
                  </a:cubicBezTo>
                  <a:cubicBezTo>
                    <a:pt x="185" y="148"/>
                    <a:pt x="202" y="166"/>
                    <a:pt x="220" y="183"/>
                  </a:cubicBezTo>
                  <a:cubicBezTo>
                    <a:pt x="237" y="200"/>
                    <a:pt x="248" y="210"/>
                    <a:pt x="253" y="213"/>
                  </a:cubicBezTo>
                  <a:cubicBezTo>
                    <a:pt x="258" y="215"/>
                    <a:pt x="262" y="216"/>
                    <a:pt x="267" y="215"/>
                  </a:cubicBezTo>
                  <a:cubicBezTo>
                    <a:pt x="271" y="214"/>
                    <a:pt x="279" y="209"/>
                    <a:pt x="290" y="200"/>
                  </a:cubicBezTo>
                  <a:cubicBezTo>
                    <a:pt x="294" y="197"/>
                    <a:pt x="297" y="197"/>
                    <a:pt x="298" y="199"/>
                  </a:cubicBezTo>
                  <a:cubicBezTo>
                    <a:pt x="301" y="201"/>
                    <a:pt x="300" y="204"/>
                    <a:pt x="297" y="206"/>
                  </a:cubicBezTo>
                  <a:cubicBezTo>
                    <a:pt x="293" y="210"/>
                    <a:pt x="293" y="210"/>
                    <a:pt x="293" y="210"/>
                  </a:cubicBezTo>
                  <a:cubicBezTo>
                    <a:pt x="264" y="236"/>
                    <a:pt x="264" y="236"/>
                    <a:pt x="264" y="236"/>
                  </a:cubicBezTo>
                  <a:cubicBezTo>
                    <a:pt x="242" y="256"/>
                    <a:pt x="229" y="269"/>
                    <a:pt x="224" y="274"/>
                  </a:cubicBezTo>
                  <a:cubicBezTo>
                    <a:pt x="207" y="290"/>
                    <a:pt x="207" y="290"/>
                    <a:pt x="207" y="290"/>
                  </a:cubicBezTo>
                  <a:cubicBezTo>
                    <a:pt x="206" y="291"/>
                    <a:pt x="203" y="294"/>
                    <a:pt x="198" y="298"/>
                  </a:cubicBezTo>
                  <a:cubicBezTo>
                    <a:pt x="196" y="299"/>
                    <a:pt x="194" y="299"/>
                    <a:pt x="192" y="298"/>
                  </a:cubicBezTo>
                  <a:cubicBezTo>
                    <a:pt x="190" y="295"/>
                    <a:pt x="191" y="293"/>
                    <a:pt x="194" y="289"/>
                  </a:cubicBezTo>
                  <a:cubicBezTo>
                    <a:pt x="202" y="282"/>
                    <a:pt x="207" y="275"/>
                    <a:pt x="208" y="268"/>
                  </a:cubicBezTo>
                  <a:cubicBezTo>
                    <a:pt x="210" y="261"/>
                    <a:pt x="208" y="254"/>
                    <a:pt x="203" y="246"/>
                  </a:cubicBezTo>
                  <a:cubicBezTo>
                    <a:pt x="198" y="239"/>
                    <a:pt x="185" y="224"/>
                    <a:pt x="164" y="202"/>
                  </a:cubicBezTo>
                  <a:cubicBezTo>
                    <a:pt x="132" y="167"/>
                    <a:pt x="104" y="140"/>
                    <a:pt x="82" y="120"/>
                  </a:cubicBezTo>
                  <a:cubicBezTo>
                    <a:pt x="66" y="134"/>
                    <a:pt x="56" y="145"/>
                    <a:pt x="50" y="152"/>
                  </a:cubicBezTo>
                  <a:cubicBezTo>
                    <a:pt x="45" y="160"/>
                    <a:pt x="41" y="169"/>
                    <a:pt x="39" y="179"/>
                  </a:cubicBezTo>
                  <a:cubicBezTo>
                    <a:pt x="38" y="190"/>
                    <a:pt x="39" y="201"/>
                    <a:pt x="42" y="213"/>
                  </a:cubicBezTo>
                  <a:cubicBezTo>
                    <a:pt x="43" y="217"/>
                    <a:pt x="43" y="221"/>
                    <a:pt x="41" y="222"/>
                  </a:cubicBezTo>
                  <a:cubicBezTo>
                    <a:pt x="38" y="225"/>
                    <a:pt x="35" y="225"/>
                    <a:pt x="33" y="223"/>
                  </a:cubicBezTo>
                  <a:cubicBezTo>
                    <a:pt x="32" y="222"/>
                    <a:pt x="28" y="216"/>
                    <a:pt x="20" y="205"/>
                  </a:cubicBezTo>
                  <a:cubicBezTo>
                    <a:pt x="11" y="194"/>
                    <a:pt x="5" y="185"/>
                    <a:pt x="0" y="177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774"/>
            <p:cNvSpPr>
              <a:spLocks/>
            </p:cNvSpPr>
            <p:nvPr/>
          </p:nvSpPr>
          <p:spPr bwMode="auto">
            <a:xfrm>
              <a:off x="1722438" y="-1635125"/>
              <a:ext cx="1079500" cy="1074738"/>
            </a:xfrm>
            <a:custGeom>
              <a:avLst/>
              <a:gdLst>
                <a:gd name="T0" fmla="*/ 187 w 288"/>
                <a:gd name="T1" fmla="*/ 0 h 286"/>
                <a:gd name="T2" fmla="*/ 219 w 288"/>
                <a:gd name="T3" fmla="*/ 43 h 286"/>
                <a:gd name="T4" fmla="*/ 216 w 288"/>
                <a:gd name="T5" fmla="*/ 50 h 286"/>
                <a:gd name="T6" fmla="*/ 208 w 288"/>
                <a:gd name="T7" fmla="*/ 48 h 286"/>
                <a:gd name="T8" fmla="*/ 162 w 288"/>
                <a:gd name="T9" fmla="*/ 32 h 286"/>
                <a:gd name="T10" fmla="*/ 116 w 288"/>
                <a:gd name="T11" fmla="*/ 43 h 286"/>
                <a:gd name="T12" fmla="*/ 87 w 288"/>
                <a:gd name="T13" fmla="*/ 58 h 286"/>
                <a:gd name="T14" fmla="*/ 110 w 288"/>
                <a:gd name="T15" fmla="*/ 119 h 286"/>
                <a:gd name="T16" fmla="*/ 119 w 288"/>
                <a:gd name="T17" fmla="*/ 137 h 286"/>
                <a:gd name="T18" fmla="*/ 132 w 288"/>
                <a:gd name="T19" fmla="*/ 132 h 286"/>
                <a:gd name="T20" fmla="*/ 152 w 288"/>
                <a:gd name="T21" fmla="*/ 120 h 286"/>
                <a:gd name="T22" fmla="*/ 161 w 288"/>
                <a:gd name="T23" fmla="*/ 101 h 286"/>
                <a:gd name="T24" fmla="*/ 163 w 288"/>
                <a:gd name="T25" fmla="*/ 85 h 286"/>
                <a:gd name="T26" fmla="*/ 166 w 288"/>
                <a:gd name="T27" fmla="*/ 78 h 286"/>
                <a:gd name="T28" fmla="*/ 172 w 288"/>
                <a:gd name="T29" fmla="*/ 79 h 286"/>
                <a:gd name="T30" fmla="*/ 173 w 288"/>
                <a:gd name="T31" fmla="*/ 82 h 286"/>
                <a:gd name="T32" fmla="*/ 196 w 288"/>
                <a:gd name="T33" fmla="*/ 140 h 286"/>
                <a:gd name="T34" fmla="*/ 202 w 288"/>
                <a:gd name="T35" fmla="*/ 152 h 286"/>
                <a:gd name="T36" fmla="*/ 204 w 288"/>
                <a:gd name="T37" fmla="*/ 154 h 286"/>
                <a:gd name="T38" fmla="*/ 200 w 288"/>
                <a:gd name="T39" fmla="*/ 161 h 286"/>
                <a:gd name="T40" fmla="*/ 191 w 288"/>
                <a:gd name="T41" fmla="*/ 155 h 286"/>
                <a:gd name="T42" fmla="*/ 165 w 288"/>
                <a:gd name="T43" fmla="*/ 140 h 286"/>
                <a:gd name="T44" fmla="*/ 124 w 288"/>
                <a:gd name="T45" fmla="*/ 149 h 286"/>
                <a:gd name="T46" fmla="*/ 137 w 288"/>
                <a:gd name="T47" fmla="*/ 183 h 286"/>
                <a:gd name="T48" fmla="*/ 157 w 288"/>
                <a:gd name="T49" fmla="*/ 225 h 286"/>
                <a:gd name="T50" fmla="*/ 170 w 288"/>
                <a:gd name="T51" fmla="*/ 231 h 286"/>
                <a:gd name="T52" fmla="*/ 197 w 288"/>
                <a:gd name="T53" fmla="*/ 224 h 286"/>
                <a:gd name="T54" fmla="*/ 268 w 288"/>
                <a:gd name="T55" fmla="*/ 150 h 286"/>
                <a:gd name="T56" fmla="*/ 272 w 288"/>
                <a:gd name="T57" fmla="*/ 142 h 286"/>
                <a:gd name="T58" fmla="*/ 278 w 288"/>
                <a:gd name="T59" fmla="*/ 143 h 286"/>
                <a:gd name="T60" fmla="*/ 280 w 288"/>
                <a:gd name="T61" fmla="*/ 150 h 286"/>
                <a:gd name="T62" fmla="*/ 288 w 288"/>
                <a:gd name="T63" fmla="*/ 199 h 286"/>
                <a:gd name="T64" fmla="*/ 225 w 288"/>
                <a:gd name="T65" fmla="*/ 226 h 286"/>
                <a:gd name="T66" fmla="*/ 176 w 288"/>
                <a:gd name="T67" fmla="*/ 246 h 286"/>
                <a:gd name="T68" fmla="*/ 140 w 288"/>
                <a:gd name="T69" fmla="*/ 261 h 286"/>
                <a:gd name="T70" fmla="*/ 97 w 288"/>
                <a:gd name="T71" fmla="*/ 281 h 286"/>
                <a:gd name="T72" fmla="*/ 92 w 288"/>
                <a:gd name="T73" fmla="*/ 284 h 286"/>
                <a:gd name="T74" fmla="*/ 82 w 288"/>
                <a:gd name="T75" fmla="*/ 282 h 286"/>
                <a:gd name="T76" fmla="*/ 86 w 288"/>
                <a:gd name="T77" fmla="*/ 275 h 286"/>
                <a:gd name="T78" fmla="*/ 105 w 288"/>
                <a:gd name="T79" fmla="*/ 257 h 286"/>
                <a:gd name="T80" fmla="*/ 97 w 288"/>
                <a:gd name="T81" fmla="*/ 222 h 286"/>
                <a:gd name="T82" fmla="*/ 63 w 288"/>
                <a:gd name="T83" fmla="*/ 142 h 286"/>
                <a:gd name="T84" fmla="*/ 41 w 288"/>
                <a:gd name="T85" fmla="*/ 93 h 286"/>
                <a:gd name="T86" fmla="*/ 29 w 288"/>
                <a:gd name="T87" fmla="*/ 82 h 286"/>
                <a:gd name="T88" fmla="*/ 9 w 288"/>
                <a:gd name="T89" fmla="*/ 85 h 286"/>
                <a:gd name="T90" fmla="*/ 2 w 288"/>
                <a:gd name="T91" fmla="*/ 83 h 286"/>
                <a:gd name="T92" fmla="*/ 6 w 288"/>
                <a:gd name="T93" fmla="*/ 76 h 286"/>
                <a:gd name="T94" fmla="*/ 48 w 288"/>
                <a:gd name="T95" fmla="*/ 59 h 286"/>
                <a:gd name="T96" fmla="*/ 187 w 288"/>
                <a:gd name="T9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286">
                  <a:moveTo>
                    <a:pt x="187" y="0"/>
                  </a:moveTo>
                  <a:cubicBezTo>
                    <a:pt x="198" y="14"/>
                    <a:pt x="208" y="29"/>
                    <a:pt x="219" y="43"/>
                  </a:cubicBezTo>
                  <a:cubicBezTo>
                    <a:pt x="220" y="46"/>
                    <a:pt x="219" y="48"/>
                    <a:pt x="216" y="50"/>
                  </a:cubicBezTo>
                  <a:cubicBezTo>
                    <a:pt x="214" y="51"/>
                    <a:pt x="211" y="50"/>
                    <a:pt x="208" y="48"/>
                  </a:cubicBezTo>
                  <a:cubicBezTo>
                    <a:pt x="189" y="38"/>
                    <a:pt x="174" y="32"/>
                    <a:pt x="162" y="32"/>
                  </a:cubicBezTo>
                  <a:cubicBezTo>
                    <a:pt x="150" y="31"/>
                    <a:pt x="135" y="35"/>
                    <a:pt x="116" y="43"/>
                  </a:cubicBezTo>
                  <a:cubicBezTo>
                    <a:pt x="106" y="47"/>
                    <a:pt x="96" y="52"/>
                    <a:pt x="87" y="58"/>
                  </a:cubicBezTo>
                  <a:cubicBezTo>
                    <a:pt x="93" y="77"/>
                    <a:pt x="101" y="97"/>
                    <a:pt x="110" y="119"/>
                  </a:cubicBezTo>
                  <a:cubicBezTo>
                    <a:pt x="112" y="123"/>
                    <a:pt x="115" y="129"/>
                    <a:pt x="119" y="137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40" y="128"/>
                    <a:pt x="147" y="124"/>
                    <a:pt x="152" y="120"/>
                  </a:cubicBezTo>
                  <a:cubicBezTo>
                    <a:pt x="157" y="115"/>
                    <a:pt x="160" y="109"/>
                    <a:pt x="161" y="101"/>
                  </a:cubicBezTo>
                  <a:cubicBezTo>
                    <a:pt x="162" y="92"/>
                    <a:pt x="163" y="87"/>
                    <a:pt x="163" y="85"/>
                  </a:cubicBezTo>
                  <a:cubicBezTo>
                    <a:pt x="162" y="81"/>
                    <a:pt x="163" y="79"/>
                    <a:pt x="166" y="78"/>
                  </a:cubicBezTo>
                  <a:cubicBezTo>
                    <a:pt x="169" y="76"/>
                    <a:pt x="171" y="77"/>
                    <a:pt x="172" y="79"/>
                  </a:cubicBezTo>
                  <a:cubicBezTo>
                    <a:pt x="173" y="80"/>
                    <a:pt x="173" y="81"/>
                    <a:pt x="173" y="82"/>
                  </a:cubicBezTo>
                  <a:cubicBezTo>
                    <a:pt x="174" y="89"/>
                    <a:pt x="182" y="108"/>
                    <a:pt x="196" y="140"/>
                  </a:cubicBezTo>
                  <a:cubicBezTo>
                    <a:pt x="198" y="144"/>
                    <a:pt x="200" y="148"/>
                    <a:pt x="202" y="152"/>
                  </a:cubicBezTo>
                  <a:cubicBezTo>
                    <a:pt x="203" y="152"/>
                    <a:pt x="203" y="153"/>
                    <a:pt x="204" y="154"/>
                  </a:cubicBezTo>
                  <a:cubicBezTo>
                    <a:pt x="205" y="157"/>
                    <a:pt x="204" y="159"/>
                    <a:pt x="200" y="161"/>
                  </a:cubicBezTo>
                  <a:cubicBezTo>
                    <a:pt x="197" y="162"/>
                    <a:pt x="194" y="160"/>
                    <a:pt x="191" y="155"/>
                  </a:cubicBezTo>
                  <a:cubicBezTo>
                    <a:pt x="184" y="146"/>
                    <a:pt x="176" y="141"/>
                    <a:pt x="165" y="140"/>
                  </a:cubicBezTo>
                  <a:cubicBezTo>
                    <a:pt x="155" y="139"/>
                    <a:pt x="141" y="141"/>
                    <a:pt x="124" y="149"/>
                  </a:cubicBezTo>
                  <a:cubicBezTo>
                    <a:pt x="130" y="166"/>
                    <a:pt x="135" y="178"/>
                    <a:pt x="137" y="183"/>
                  </a:cubicBezTo>
                  <a:cubicBezTo>
                    <a:pt x="147" y="207"/>
                    <a:pt x="154" y="220"/>
                    <a:pt x="157" y="225"/>
                  </a:cubicBezTo>
                  <a:cubicBezTo>
                    <a:pt x="159" y="229"/>
                    <a:pt x="164" y="231"/>
                    <a:pt x="170" y="231"/>
                  </a:cubicBezTo>
                  <a:cubicBezTo>
                    <a:pt x="176" y="232"/>
                    <a:pt x="185" y="230"/>
                    <a:pt x="197" y="224"/>
                  </a:cubicBezTo>
                  <a:cubicBezTo>
                    <a:pt x="241" y="206"/>
                    <a:pt x="265" y="181"/>
                    <a:pt x="268" y="150"/>
                  </a:cubicBezTo>
                  <a:cubicBezTo>
                    <a:pt x="268" y="146"/>
                    <a:pt x="269" y="143"/>
                    <a:pt x="272" y="142"/>
                  </a:cubicBezTo>
                  <a:cubicBezTo>
                    <a:pt x="275" y="141"/>
                    <a:pt x="277" y="141"/>
                    <a:pt x="278" y="143"/>
                  </a:cubicBezTo>
                  <a:cubicBezTo>
                    <a:pt x="279" y="145"/>
                    <a:pt x="280" y="147"/>
                    <a:pt x="280" y="150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25" y="226"/>
                    <a:pt x="225" y="226"/>
                    <a:pt x="225" y="226"/>
                  </a:cubicBezTo>
                  <a:cubicBezTo>
                    <a:pt x="208" y="234"/>
                    <a:pt x="191" y="240"/>
                    <a:pt x="176" y="246"/>
                  </a:cubicBezTo>
                  <a:cubicBezTo>
                    <a:pt x="160" y="252"/>
                    <a:pt x="148" y="257"/>
                    <a:pt x="140" y="261"/>
                  </a:cubicBezTo>
                  <a:cubicBezTo>
                    <a:pt x="130" y="265"/>
                    <a:pt x="116" y="272"/>
                    <a:pt x="97" y="281"/>
                  </a:cubicBezTo>
                  <a:cubicBezTo>
                    <a:pt x="95" y="282"/>
                    <a:pt x="93" y="283"/>
                    <a:pt x="92" y="284"/>
                  </a:cubicBezTo>
                  <a:cubicBezTo>
                    <a:pt x="86" y="286"/>
                    <a:pt x="83" y="286"/>
                    <a:pt x="82" y="282"/>
                  </a:cubicBezTo>
                  <a:cubicBezTo>
                    <a:pt x="80" y="279"/>
                    <a:pt x="82" y="277"/>
                    <a:pt x="86" y="275"/>
                  </a:cubicBezTo>
                  <a:cubicBezTo>
                    <a:pt x="97" y="270"/>
                    <a:pt x="104" y="264"/>
                    <a:pt x="105" y="257"/>
                  </a:cubicBezTo>
                  <a:cubicBezTo>
                    <a:pt x="107" y="250"/>
                    <a:pt x="104" y="239"/>
                    <a:pt x="97" y="222"/>
                  </a:cubicBezTo>
                  <a:cubicBezTo>
                    <a:pt x="63" y="142"/>
                    <a:pt x="63" y="142"/>
                    <a:pt x="63" y="142"/>
                  </a:cubicBezTo>
                  <a:cubicBezTo>
                    <a:pt x="52" y="115"/>
                    <a:pt x="44" y="98"/>
                    <a:pt x="41" y="93"/>
                  </a:cubicBezTo>
                  <a:cubicBezTo>
                    <a:pt x="37" y="87"/>
                    <a:pt x="33" y="83"/>
                    <a:pt x="29" y="82"/>
                  </a:cubicBezTo>
                  <a:cubicBezTo>
                    <a:pt x="25" y="82"/>
                    <a:pt x="18" y="83"/>
                    <a:pt x="9" y="85"/>
                  </a:cubicBezTo>
                  <a:cubicBezTo>
                    <a:pt x="5" y="86"/>
                    <a:pt x="3" y="86"/>
                    <a:pt x="2" y="83"/>
                  </a:cubicBezTo>
                  <a:cubicBezTo>
                    <a:pt x="0" y="80"/>
                    <a:pt x="2" y="78"/>
                    <a:pt x="6" y="76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775"/>
            <p:cNvSpPr>
              <a:spLocks noEditPoints="1"/>
            </p:cNvSpPr>
            <p:nvPr/>
          </p:nvSpPr>
          <p:spPr bwMode="auto">
            <a:xfrm>
              <a:off x="2873375" y="-1979613"/>
              <a:ext cx="1108075" cy="949325"/>
            </a:xfrm>
            <a:custGeom>
              <a:avLst/>
              <a:gdLst>
                <a:gd name="T0" fmla="*/ 287 w 295"/>
                <a:gd name="T1" fmla="*/ 73 h 253"/>
                <a:gd name="T2" fmla="*/ 260 w 295"/>
                <a:gd name="T3" fmla="*/ 32 h 253"/>
                <a:gd name="T4" fmla="*/ 200 w 295"/>
                <a:gd name="T5" fmla="*/ 4 h 253"/>
                <a:gd name="T6" fmla="*/ 131 w 295"/>
                <a:gd name="T7" fmla="*/ 6 h 253"/>
                <a:gd name="T8" fmla="*/ 61 w 295"/>
                <a:gd name="T9" fmla="*/ 21 h 253"/>
                <a:gd name="T10" fmla="*/ 30 w 295"/>
                <a:gd name="T11" fmla="*/ 26 h 253"/>
                <a:gd name="T12" fmla="*/ 6 w 295"/>
                <a:gd name="T13" fmla="*/ 29 h 253"/>
                <a:gd name="T14" fmla="*/ 1 w 295"/>
                <a:gd name="T15" fmla="*/ 35 h 253"/>
                <a:gd name="T16" fmla="*/ 8 w 295"/>
                <a:gd name="T17" fmla="*/ 38 h 253"/>
                <a:gd name="T18" fmla="*/ 34 w 295"/>
                <a:gd name="T19" fmla="*/ 44 h 253"/>
                <a:gd name="T20" fmla="*/ 50 w 295"/>
                <a:gd name="T21" fmla="*/ 97 h 253"/>
                <a:gd name="T22" fmla="*/ 62 w 295"/>
                <a:gd name="T23" fmla="*/ 165 h 253"/>
                <a:gd name="T24" fmla="*/ 69 w 295"/>
                <a:gd name="T25" fmla="*/ 215 h 253"/>
                <a:gd name="T26" fmla="*/ 64 w 295"/>
                <a:gd name="T27" fmla="*/ 234 h 253"/>
                <a:gd name="T28" fmla="*/ 43 w 295"/>
                <a:gd name="T29" fmla="*/ 243 h 253"/>
                <a:gd name="T30" fmla="*/ 36 w 295"/>
                <a:gd name="T31" fmla="*/ 249 h 253"/>
                <a:gd name="T32" fmla="*/ 39 w 295"/>
                <a:gd name="T33" fmla="*/ 253 h 253"/>
                <a:gd name="T34" fmla="*/ 49 w 295"/>
                <a:gd name="T35" fmla="*/ 252 h 253"/>
                <a:gd name="T36" fmla="*/ 73 w 295"/>
                <a:gd name="T37" fmla="*/ 247 h 253"/>
                <a:gd name="T38" fmla="*/ 113 w 295"/>
                <a:gd name="T39" fmla="*/ 238 h 253"/>
                <a:gd name="T40" fmla="*/ 180 w 295"/>
                <a:gd name="T41" fmla="*/ 226 h 253"/>
                <a:gd name="T42" fmla="*/ 228 w 295"/>
                <a:gd name="T43" fmla="*/ 211 h 253"/>
                <a:gd name="T44" fmla="*/ 266 w 295"/>
                <a:gd name="T45" fmla="*/ 182 h 253"/>
                <a:gd name="T46" fmla="*/ 290 w 295"/>
                <a:gd name="T47" fmla="*/ 139 h 253"/>
                <a:gd name="T48" fmla="*/ 291 w 295"/>
                <a:gd name="T49" fmla="*/ 89 h 253"/>
                <a:gd name="T50" fmla="*/ 287 w 295"/>
                <a:gd name="T51" fmla="*/ 73 h 253"/>
                <a:gd name="T52" fmla="*/ 223 w 295"/>
                <a:gd name="T53" fmla="*/ 84 h 253"/>
                <a:gd name="T54" fmla="*/ 229 w 295"/>
                <a:gd name="T55" fmla="*/ 106 h 253"/>
                <a:gd name="T56" fmla="*/ 221 w 295"/>
                <a:gd name="T57" fmla="*/ 179 h 253"/>
                <a:gd name="T58" fmla="*/ 165 w 295"/>
                <a:gd name="T59" fmla="*/ 216 h 253"/>
                <a:gd name="T60" fmla="*/ 139 w 295"/>
                <a:gd name="T61" fmla="*/ 217 h 253"/>
                <a:gd name="T62" fmla="*/ 127 w 295"/>
                <a:gd name="T63" fmla="*/ 205 h 253"/>
                <a:gd name="T64" fmla="*/ 118 w 295"/>
                <a:gd name="T65" fmla="*/ 174 h 253"/>
                <a:gd name="T66" fmla="*/ 108 w 295"/>
                <a:gd name="T67" fmla="*/ 123 h 253"/>
                <a:gd name="T68" fmla="*/ 99 w 295"/>
                <a:gd name="T69" fmla="*/ 67 h 253"/>
                <a:gd name="T70" fmla="*/ 94 w 295"/>
                <a:gd name="T71" fmla="*/ 30 h 253"/>
                <a:gd name="T72" fmla="*/ 97 w 295"/>
                <a:gd name="T73" fmla="*/ 26 h 253"/>
                <a:gd name="T74" fmla="*/ 114 w 295"/>
                <a:gd name="T75" fmla="*/ 20 h 253"/>
                <a:gd name="T76" fmla="*/ 189 w 295"/>
                <a:gd name="T77" fmla="*/ 36 h 253"/>
                <a:gd name="T78" fmla="*/ 223 w 295"/>
                <a:gd name="T79" fmla="*/ 8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5" h="253">
                  <a:moveTo>
                    <a:pt x="287" y="73"/>
                  </a:moveTo>
                  <a:cubicBezTo>
                    <a:pt x="281" y="57"/>
                    <a:pt x="272" y="44"/>
                    <a:pt x="260" y="32"/>
                  </a:cubicBezTo>
                  <a:cubicBezTo>
                    <a:pt x="243" y="17"/>
                    <a:pt x="223" y="7"/>
                    <a:pt x="200" y="4"/>
                  </a:cubicBezTo>
                  <a:cubicBezTo>
                    <a:pt x="177" y="0"/>
                    <a:pt x="154" y="1"/>
                    <a:pt x="131" y="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5" y="23"/>
                    <a:pt x="45" y="24"/>
                    <a:pt x="30" y="26"/>
                  </a:cubicBezTo>
                  <a:cubicBezTo>
                    <a:pt x="16" y="28"/>
                    <a:pt x="8" y="29"/>
                    <a:pt x="6" y="29"/>
                  </a:cubicBezTo>
                  <a:cubicBezTo>
                    <a:pt x="2" y="30"/>
                    <a:pt x="0" y="32"/>
                    <a:pt x="1" y="35"/>
                  </a:cubicBezTo>
                  <a:cubicBezTo>
                    <a:pt x="1" y="38"/>
                    <a:pt x="4" y="39"/>
                    <a:pt x="8" y="38"/>
                  </a:cubicBezTo>
                  <a:cubicBezTo>
                    <a:pt x="21" y="36"/>
                    <a:pt x="29" y="38"/>
                    <a:pt x="34" y="44"/>
                  </a:cubicBezTo>
                  <a:cubicBezTo>
                    <a:pt x="38" y="50"/>
                    <a:pt x="44" y="68"/>
                    <a:pt x="50" y="97"/>
                  </a:cubicBezTo>
                  <a:cubicBezTo>
                    <a:pt x="54" y="117"/>
                    <a:pt x="58" y="140"/>
                    <a:pt x="62" y="165"/>
                  </a:cubicBezTo>
                  <a:cubicBezTo>
                    <a:pt x="66" y="190"/>
                    <a:pt x="68" y="206"/>
                    <a:pt x="69" y="215"/>
                  </a:cubicBezTo>
                  <a:cubicBezTo>
                    <a:pt x="69" y="223"/>
                    <a:pt x="68" y="230"/>
                    <a:pt x="64" y="234"/>
                  </a:cubicBezTo>
                  <a:cubicBezTo>
                    <a:pt x="60" y="238"/>
                    <a:pt x="53" y="241"/>
                    <a:pt x="43" y="243"/>
                  </a:cubicBezTo>
                  <a:cubicBezTo>
                    <a:pt x="37" y="244"/>
                    <a:pt x="35" y="246"/>
                    <a:pt x="36" y="249"/>
                  </a:cubicBezTo>
                  <a:cubicBezTo>
                    <a:pt x="36" y="251"/>
                    <a:pt x="37" y="252"/>
                    <a:pt x="39" y="253"/>
                  </a:cubicBezTo>
                  <a:cubicBezTo>
                    <a:pt x="40" y="253"/>
                    <a:pt x="44" y="253"/>
                    <a:pt x="49" y="252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113" y="238"/>
                    <a:pt x="113" y="238"/>
                    <a:pt x="113" y="238"/>
                  </a:cubicBezTo>
                  <a:cubicBezTo>
                    <a:pt x="152" y="231"/>
                    <a:pt x="175" y="227"/>
                    <a:pt x="180" y="226"/>
                  </a:cubicBezTo>
                  <a:cubicBezTo>
                    <a:pt x="199" y="222"/>
                    <a:pt x="215" y="217"/>
                    <a:pt x="228" y="211"/>
                  </a:cubicBezTo>
                  <a:cubicBezTo>
                    <a:pt x="241" y="205"/>
                    <a:pt x="254" y="195"/>
                    <a:pt x="266" y="182"/>
                  </a:cubicBezTo>
                  <a:cubicBezTo>
                    <a:pt x="278" y="170"/>
                    <a:pt x="286" y="155"/>
                    <a:pt x="290" y="139"/>
                  </a:cubicBezTo>
                  <a:cubicBezTo>
                    <a:pt x="294" y="123"/>
                    <a:pt x="295" y="106"/>
                    <a:pt x="291" y="89"/>
                  </a:cubicBezTo>
                  <a:cubicBezTo>
                    <a:pt x="290" y="84"/>
                    <a:pt x="289" y="78"/>
                    <a:pt x="287" y="73"/>
                  </a:cubicBezTo>
                  <a:close/>
                  <a:moveTo>
                    <a:pt x="223" y="84"/>
                  </a:moveTo>
                  <a:cubicBezTo>
                    <a:pt x="225" y="91"/>
                    <a:pt x="227" y="98"/>
                    <a:pt x="229" y="106"/>
                  </a:cubicBezTo>
                  <a:cubicBezTo>
                    <a:pt x="235" y="136"/>
                    <a:pt x="232" y="160"/>
                    <a:pt x="221" y="179"/>
                  </a:cubicBezTo>
                  <a:cubicBezTo>
                    <a:pt x="209" y="199"/>
                    <a:pt x="191" y="211"/>
                    <a:pt x="165" y="216"/>
                  </a:cubicBezTo>
                  <a:cubicBezTo>
                    <a:pt x="154" y="219"/>
                    <a:pt x="145" y="219"/>
                    <a:pt x="139" y="217"/>
                  </a:cubicBezTo>
                  <a:cubicBezTo>
                    <a:pt x="134" y="215"/>
                    <a:pt x="130" y="211"/>
                    <a:pt x="127" y="205"/>
                  </a:cubicBezTo>
                  <a:cubicBezTo>
                    <a:pt x="124" y="200"/>
                    <a:pt x="121" y="189"/>
                    <a:pt x="118" y="174"/>
                  </a:cubicBezTo>
                  <a:cubicBezTo>
                    <a:pt x="114" y="154"/>
                    <a:pt x="111" y="137"/>
                    <a:pt x="108" y="123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5" y="43"/>
                    <a:pt x="93" y="31"/>
                    <a:pt x="94" y="30"/>
                  </a:cubicBezTo>
                  <a:cubicBezTo>
                    <a:pt x="94" y="29"/>
                    <a:pt x="95" y="27"/>
                    <a:pt x="97" y="26"/>
                  </a:cubicBezTo>
                  <a:cubicBezTo>
                    <a:pt x="98" y="24"/>
                    <a:pt x="104" y="22"/>
                    <a:pt x="114" y="20"/>
                  </a:cubicBezTo>
                  <a:cubicBezTo>
                    <a:pt x="144" y="14"/>
                    <a:pt x="169" y="19"/>
                    <a:pt x="189" y="36"/>
                  </a:cubicBezTo>
                  <a:cubicBezTo>
                    <a:pt x="204" y="48"/>
                    <a:pt x="216" y="64"/>
                    <a:pt x="223" y="84"/>
                  </a:cubicBez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776"/>
            <p:cNvSpPr>
              <a:spLocks noEditPoints="1"/>
            </p:cNvSpPr>
            <p:nvPr/>
          </p:nvSpPr>
          <p:spPr bwMode="auto">
            <a:xfrm>
              <a:off x="-657225" y="3932238"/>
              <a:ext cx="10496550" cy="2346325"/>
            </a:xfrm>
            <a:custGeom>
              <a:avLst/>
              <a:gdLst>
                <a:gd name="T0" fmla="*/ 6002 w 6612"/>
                <a:gd name="T1" fmla="*/ 1369 h 1478"/>
                <a:gd name="T2" fmla="*/ 5905 w 6612"/>
                <a:gd name="T3" fmla="*/ 1298 h 1478"/>
                <a:gd name="T4" fmla="*/ 5941 w 6612"/>
                <a:gd name="T5" fmla="*/ 1184 h 1478"/>
                <a:gd name="T6" fmla="*/ 6061 w 6612"/>
                <a:gd name="T7" fmla="*/ 1184 h 1478"/>
                <a:gd name="T8" fmla="*/ 6099 w 6612"/>
                <a:gd name="T9" fmla="*/ 1298 h 1478"/>
                <a:gd name="T10" fmla="*/ 6002 w 6612"/>
                <a:gd name="T11" fmla="*/ 1314 h 1478"/>
                <a:gd name="T12" fmla="*/ 6047 w 6612"/>
                <a:gd name="T13" fmla="*/ 1281 h 1478"/>
                <a:gd name="T14" fmla="*/ 6031 w 6612"/>
                <a:gd name="T15" fmla="*/ 1227 h 1478"/>
                <a:gd name="T16" fmla="*/ 5974 w 6612"/>
                <a:gd name="T17" fmla="*/ 1227 h 1478"/>
                <a:gd name="T18" fmla="*/ 5955 w 6612"/>
                <a:gd name="T19" fmla="*/ 1281 h 1478"/>
                <a:gd name="T20" fmla="*/ 6002 w 6612"/>
                <a:gd name="T21" fmla="*/ 1314 h 1478"/>
                <a:gd name="T22" fmla="*/ 621 w 6612"/>
                <a:gd name="T23" fmla="*/ 1359 h 1478"/>
                <a:gd name="T24" fmla="*/ 525 w 6612"/>
                <a:gd name="T25" fmla="*/ 1288 h 1478"/>
                <a:gd name="T26" fmla="*/ 560 w 6612"/>
                <a:gd name="T27" fmla="*/ 1175 h 1478"/>
                <a:gd name="T28" fmla="*/ 681 w 6612"/>
                <a:gd name="T29" fmla="*/ 1175 h 1478"/>
                <a:gd name="T30" fmla="*/ 716 w 6612"/>
                <a:gd name="T31" fmla="*/ 1288 h 1478"/>
                <a:gd name="T32" fmla="*/ 503 w 6612"/>
                <a:gd name="T33" fmla="*/ 1217 h 1478"/>
                <a:gd name="T34" fmla="*/ 548 w 6612"/>
                <a:gd name="T35" fmla="*/ 1357 h 1478"/>
                <a:gd name="T36" fmla="*/ 692 w 6612"/>
                <a:gd name="T37" fmla="*/ 1357 h 1478"/>
                <a:gd name="T38" fmla="*/ 737 w 6612"/>
                <a:gd name="T39" fmla="*/ 1217 h 1478"/>
                <a:gd name="T40" fmla="*/ 621 w 6612"/>
                <a:gd name="T41" fmla="*/ 1132 h 1478"/>
                <a:gd name="T42" fmla="*/ 503 w 6612"/>
                <a:gd name="T43" fmla="*/ 1217 h 1478"/>
                <a:gd name="T44" fmla="*/ 6269 w 6612"/>
                <a:gd name="T45" fmla="*/ 298 h 1478"/>
                <a:gd name="T46" fmla="*/ 6305 w 6612"/>
                <a:gd name="T47" fmla="*/ 184 h 1478"/>
                <a:gd name="T48" fmla="*/ 6425 w 6612"/>
                <a:gd name="T49" fmla="*/ 184 h 1478"/>
                <a:gd name="T50" fmla="*/ 6463 w 6612"/>
                <a:gd name="T51" fmla="*/ 298 h 1478"/>
                <a:gd name="T52" fmla="*/ 6366 w 6612"/>
                <a:gd name="T53" fmla="*/ 369 h 1478"/>
                <a:gd name="T54" fmla="*/ 6366 w 6612"/>
                <a:gd name="T55" fmla="*/ 314 h 1478"/>
                <a:gd name="T56" fmla="*/ 6411 w 6612"/>
                <a:gd name="T57" fmla="*/ 281 h 1478"/>
                <a:gd name="T58" fmla="*/ 6395 w 6612"/>
                <a:gd name="T59" fmla="*/ 227 h 1478"/>
                <a:gd name="T60" fmla="*/ 6338 w 6612"/>
                <a:gd name="T61" fmla="*/ 227 h 1478"/>
                <a:gd name="T62" fmla="*/ 6319 w 6612"/>
                <a:gd name="T63" fmla="*/ 281 h 1478"/>
                <a:gd name="T64" fmla="*/ 6366 w 6612"/>
                <a:gd name="T65" fmla="*/ 314 h 1478"/>
                <a:gd name="T66" fmla="*/ 248 w 6612"/>
                <a:gd name="T67" fmla="*/ 362 h 1478"/>
                <a:gd name="T68" fmla="*/ 151 w 6612"/>
                <a:gd name="T69" fmla="*/ 291 h 1478"/>
                <a:gd name="T70" fmla="*/ 186 w 6612"/>
                <a:gd name="T71" fmla="*/ 177 h 1478"/>
                <a:gd name="T72" fmla="*/ 307 w 6612"/>
                <a:gd name="T73" fmla="*/ 177 h 1478"/>
                <a:gd name="T74" fmla="*/ 345 w 6612"/>
                <a:gd name="T75" fmla="*/ 291 h 1478"/>
                <a:gd name="T76" fmla="*/ 130 w 6612"/>
                <a:gd name="T77" fmla="*/ 222 h 1478"/>
                <a:gd name="T78" fmla="*/ 175 w 6612"/>
                <a:gd name="T79" fmla="*/ 359 h 1478"/>
                <a:gd name="T80" fmla="*/ 319 w 6612"/>
                <a:gd name="T81" fmla="*/ 359 h 1478"/>
                <a:gd name="T82" fmla="*/ 364 w 6612"/>
                <a:gd name="T83" fmla="*/ 222 h 1478"/>
                <a:gd name="T84" fmla="*/ 248 w 6612"/>
                <a:gd name="T85" fmla="*/ 137 h 1478"/>
                <a:gd name="T86" fmla="*/ 130 w 6612"/>
                <a:gd name="T87" fmla="*/ 222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12" h="1478">
                  <a:moveTo>
                    <a:pt x="6153" y="1478"/>
                  </a:moveTo>
                  <a:lnTo>
                    <a:pt x="6002" y="1369"/>
                  </a:lnTo>
                  <a:lnTo>
                    <a:pt x="5848" y="1478"/>
                  </a:lnTo>
                  <a:lnTo>
                    <a:pt x="5905" y="1298"/>
                  </a:lnTo>
                  <a:lnTo>
                    <a:pt x="5754" y="1187"/>
                  </a:lnTo>
                  <a:lnTo>
                    <a:pt x="5941" y="1184"/>
                  </a:lnTo>
                  <a:lnTo>
                    <a:pt x="6002" y="1007"/>
                  </a:lnTo>
                  <a:lnTo>
                    <a:pt x="6061" y="1184"/>
                  </a:lnTo>
                  <a:lnTo>
                    <a:pt x="6248" y="1187"/>
                  </a:lnTo>
                  <a:lnTo>
                    <a:pt x="6099" y="1298"/>
                  </a:lnTo>
                  <a:lnTo>
                    <a:pt x="6153" y="1478"/>
                  </a:lnTo>
                  <a:close/>
                  <a:moveTo>
                    <a:pt x="6002" y="1314"/>
                  </a:moveTo>
                  <a:lnTo>
                    <a:pt x="6073" y="1366"/>
                  </a:lnTo>
                  <a:lnTo>
                    <a:pt x="6047" y="1281"/>
                  </a:lnTo>
                  <a:lnTo>
                    <a:pt x="6118" y="1229"/>
                  </a:lnTo>
                  <a:lnTo>
                    <a:pt x="6031" y="1227"/>
                  </a:lnTo>
                  <a:lnTo>
                    <a:pt x="6002" y="1144"/>
                  </a:lnTo>
                  <a:lnTo>
                    <a:pt x="5974" y="1227"/>
                  </a:lnTo>
                  <a:lnTo>
                    <a:pt x="5884" y="1229"/>
                  </a:lnTo>
                  <a:lnTo>
                    <a:pt x="5955" y="1281"/>
                  </a:lnTo>
                  <a:lnTo>
                    <a:pt x="5929" y="1366"/>
                  </a:lnTo>
                  <a:lnTo>
                    <a:pt x="6002" y="1314"/>
                  </a:lnTo>
                  <a:close/>
                  <a:moveTo>
                    <a:pt x="773" y="1466"/>
                  </a:moveTo>
                  <a:lnTo>
                    <a:pt x="621" y="1359"/>
                  </a:lnTo>
                  <a:lnTo>
                    <a:pt x="468" y="1466"/>
                  </a:lnTo>
                  <a:lnTo>
                    <a:pt x="525" y="1288"/>
                  </a:lnTo>
                  <a:lnTo>
                    <a:pt x="373" y="1177"/>
                  </a:lnTo>
                  <a:lnTo>
                    <a:pt x="560" y="1175"/>
                  </a:lnTo>
                  <a:lnTo>
                    <a:pt x="621" y="998"/>
                  </a:lnTo>
                  <a:lnTo>
                    <a:pt x="681" y="1175"/>
                  </a:lnTo>
                  <a:lnTo>
                    <a:pt x="867" y="1177"/>
                  </a:lnTo>
                  <a:lnTo>
                    <a:pt x="716" y="1288"/>
                  </a:lnTo>
                  <a:lnTo>
                    <a:pt x="773" y="1466"/>
                  </a:lnTo>
                  <a:close/>
                  <a:moveTo>
                    <a:pt x="503" y="1217"/>
                  </a:moveTo>
                  <a:lnTo>
                    <a:pt x="574" y="1272"/>
                  </a:lnTo>
                  <a:lnTo>
                    <a:pt x="548" y="1357"/>
                  </a:lnTo>
                  <a:lnTo>
                    <a:pt x="621" y="1305"/>
                  </a:lnTo>
                  <a:lnTo>
                    <a:pt x="692" y="1357"/>
                  </a:lnTo>
                  <a:lnTo>
                    <a:pt x="666" y="1272"/>
                  </a:lnTo>
                  <a:lnTo>
                    <a:pt x="737" y="1217"/>
                  </a:lnTo>
                  <a:lnTo>
                    <a:pt x="650" y="1217"/>
                  </a:lnTo>
                  <a:lnTo>
                    <a:pt x="621" y="1132"/>
                  </a:lnTo>
                  <a:lnTo>
                    <a:pt x="591" y="1217"/>
                  </a:lnTo>
                  <a:lnTo>
                    <a:pt x="503" y="1217"/>
                  </a:lnTo>
                  <a:close/>
                  <a:moveTo>
                    <a:pt x="6213" y="477"/>
                  </a:moveTo>
                  <a:lnTo>
                    <a:pt x="6269" y="298"/>
                  </a:lnTo>
                  <a:lnTo>
                    <a:pt x="6118" y="187"/>
                  </a:lnTo>
                  <a:lnTo>
                    <a:pt x="6305" y="184"/>
                  </a:lnTo>
                  <a:lnTo>
                    <a:pt x="6366" y="7"/>
                  </a:lnTo>
                  <a:lnTo>
                    <a:pt x="6425" y="184"/>
                  </a:lnTo>
                  <a:lnTo>
                    <a:pt x="6612" y="187"/>
                  </a:lnTo>
                  <a:lnTo>
                    <a:pt x="6463" y="298"/>
                  </a:lnTo>
                  <a:lnTo>
                    <a:pt x="6518" y="477"/>
                  </a:lnTo>
                  <a:lnTo>
                    <a:pt x="6366" y="369"/>
                  </a:lnTo>
                  <a:lnTo>
                    <a:pt x="6213" y="477"/>
                  </a:lnTo>
                  <a:close/>
                  <a:moveTo>
                    <a:pt x="6366" y="314"/>
                  </a:moveTo>
                  <a:lnTo>
                    <a:pt x="6437" y="366"/>
                  </a:lnTo>
                  <a:lnTo>
                    <a:pt x="6411" y="281"/>
                  </a:lnTo>
                  <a:lnTo>
                    <a:pt x="6482" y="229"/>
                  </a:lnTo>
                  <a:lnTo>
                    <a:pt x="6395" y="227"/>
                  </a:lnTo>
                  <a:lnTo>
                    <a:pt x="6366" y="144"/>
                  </a:lnTo>
                  <a:lnTo>
                    <a:pt x="6338" y="227"/>
                  </a:lnTo>
                  <a:lnTo>
                    <a:pt x="6248" y="229"/>
                  </a:lnTo>
                  <a:lnTo>
                    <a:pt x="6319" y="281"/>
                  </a:lnTo>
                  <a:lnTo>
                    <a:pt x="6293" y="366"/>
                  </a:lnTo>
                  <a:lnTo>
                    <a:pt x="6366" y="314"/>
                  </a:lnTo>
                  <a:close/>
                  <a:moveTo>
                    <a:pt x="399" y="470"/>
                  </a:moveTo>
                  <a:lnTo>
                    <a:pt x="248" y="362"/>
                  </a:lnTo>
                  <a:lnTo>
                    <a:pt x="94" y="470"/>
                  </a:lnTo>
                  <a:lnTo>
                    <a:pt x="151" y="291"/>
                  </a:lnTo>
                  <a:lnTo>
                    <a:pt x="0" y="179"/>
                  </a:lnTo>
                  <a:lnTo>
                    <a:pt x="186" y="177"/>
                  </a:lnTo>
                  <a:lnTo>
                    <a:pt x="248" y="0"/>
                  </a:lnTo>
                  <a:lnTo>
                    <a:pt x="307" y="177"/>
                  </a:lnTo>
                  <a:lnTo>
                    <a:pt x="494" y="179"/>
                  </a:lnTo>
                  <a:lnTo>
                    <a:pt x="345" y="291"/>
                  </a:lnTo>
                  <a:lnTo>
                    <a:pt x="399" y="470"/>
                  </a:lnTo>
                  <a:close/>
                  <a:moveTo>
                    <a:pt x="130" y="222"/>
                  </a:moveTo>
                  <a:lnTo>
                    <a:pt x="201" y="274"/>
                  </a:lnTo>
                  <a:lnTo>
                    <a:pt x="175" y="359"/>
                  </a:lnTo>
                  <a:lnTo>
                    <a:pt x="248" y="307"/>
                  </a:lnTo>
                  <a:lnTo>
                    <a:pt x="319" y="359"/>
                  </a:lnTo>
                  <a:lnTo>
                    <a:pt x="293" y="274"/>
                  </a:lnTo>
                  <a:lnTo>
                    <a:pt x="364" y="222"/>
                  </a:lnTo>
                  <a:lnTo>
                    <a:pt x="276" y="220"/>
                  </a:lnTo>
                  <a:lnTo>
                    <a:pt x="248" y="137"/>
                  </a:lnTo>
                  <a:lnTo>
                    <a:pt x="220" y="220"/>
                  </a:lnTo>
                  <a:lnTo>
                    <a:pt x="130" y="222"/>
                  </a:lnTo>
                  <a:close/>
                </a:path>
              </a:pathLst>
            </a:custGeom>
            <a:solidFill>
              <a:srgbClr val="F9F3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777"/>
            <p:cNvSpPr>
              <a:spLocks/>
            </p:cNvSpPr>
            <p:nvPr/>
          </p:nvSpPr>
          <p:spPr bwMode="auto">
            <a:xfrm>
              <a:off x="2122488" y="1074737"/>
              <a:ext cx="442913" cy="420688"/>
            </a:xfrm>
            <a:custGeom>
              <a:avLst/>
              <a:gdLst>
                <a:gd name="T0" fmla="*/ 52 w 279"/>
                <a:gd name="T1" fmla="*/ 0 h 265"/>
                <a:gd name="T2" fmla="*/ 138 w 279"/>
                <a:gd name="T3" fmla="*/ 62 h 265"/>
                <a:gd name="T4" fmla="*/ 225 w 279"/>
                <a:gd name="T5" fmla="*/ 0 h 265"/>
                <a:gd name="T6" fmla="*/ 194 w 279"/>
                <a:gd name="T7" fmla="*/ 100 h 265"/>
                <a:gd name="T8" fmla="*/ 279 w 279"/>
                <a:gd name="T9" fmla="*/ 164 h 265"/>
                <a:gd name="T10" fmla="*/ 173 w 279"/>
                <a:gd name="T11" fmla="*/ 164 h 265"/>
                <a:gd name="T12" fmla="*/ 140 w 279"/>
                <a:gd name="T13" fmla="*/ 265 h 265"/>
                <a:gd name="T14" fmla="*/ 105 w 279"/>
                <a:gd name="T15" fmla="*/ 166 h 265"/>
                <a:gd name="T16" fmla="*/ 0 w 279"/>
                <a:gd name="T17" fmla="*/ 164 h 265"/>
                <a:gd name="T18" fmla="*/ 83 w 279"/>
                <a:gd name="T19" fmla="*/ 102 h 265"/>
                <a:gd name="T20" fmla="*/ 52 w 279"/>
                <a:gd name="T2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265">
                  <a:moveTo>
                    <a:pt x="52" y="0"/>
                  </a:moveTo>
                  <a:lnTo>
                    <a:pt x="138" y="62"/>
                  </a:lnTo>
                  <a:lnTo>
                    <a:pt x="225" y="0"/>
                  </a:lnTo>
                  <a:lnTo>
                    <a:pt x="194" y="100"/>
                  </a:lnTo>
                  <a:lnTo>
                    <a:pt x="279" y="164"/>
                  </a:lnTo>
                  <a:lnTo>
                    <a:pt x="173" y="164"/>
                  </a:lnTo>
                  <a:lnTo>
                    <a:pt x="140" y="265"/>
                  </a:lnTo>
                  <a:lnTo>
                    <a:pt x="105" y="166"/>
                  </a:lnTo>
                  <a:lnTo>
                    <a:pt x="0" y="164"/>
                  </a:lnTo>
                  <a:lnTo>
                    <a:pt x="83" y="10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778"/>
            <p:cNvSpPr>
              <a:spLocks noEditPoints="1"/>
            </p:cNvSpPr>
            <p:nvPr/>
          </p:nvSpPr>
          <p:spPr bwMode="auto">
            <a:xfrm>
              <a:off x="2100263" y="1052512"/>
              <a:ext cx="488950" cy="465138"/>
            </a:xfrm>
            <a:custGeom>
              <a:avLst/>
              <a:gdLst>
                <a:gd name="T0" fmla="*/ 154 w 308"/>
                <a:gd name="T1" fmla="*/ 293 h 293"/>
                <a:gd name="T2" fmla="*/ 116 w 308"/>
                <a:gd name="T3" fmla="*/ 185 h 293"/>
                <a:gd name="T4" fmla="*/ 0 w 308"/>
                <a:gd name="T5" fmla="*/ 185 h 293"/>
                <a:gd name="T6" fmla="*/ 92 w 308"/>
                <a:gd name="T7" fmla="*/ 114 h 293"/>
                <a:gd name="T8" fmla="*/ 57 w 308"/>
                <a:gd name="T9" fmla="*/ 3 h 293"/>
                <a:gd name="T10" fmla="*/ 152 w 308"/>
                <a:gd name="T11" fmla="*/ 69 h 293"/>
                <a:gd name="T12" fmla="*/ 246 w 308"/>
                <a:gd name="T13" fmla="*/ 0 h 293"/>
                <a:gd name="T14" fmla="*/ 213 w 308"/>
                <a:gd name="T15" fmla="*/ 111 h 293"/>
                <a:gd name="T16" fmla="*/ 308 w 308"/>
                <a:gd name="T17" fmla="*/ 182 h 293"/>
                <a:gd name="T18" fmla="*/ 189 w 308"/>
                <a:gd name="T19" fmla="*/ 182 h 293"/>
                <a:gd name="T20" fmla="*/ 154 w 308"/>
                <a:gd name="T21" fmla="*/ 293 h 293"/>
                <a:gd name="T22" fmla="*/ 29 w 308"/>
                <a:gd name="T23" fmla="*/ 173 h 293"/>
                <a:gd name="T24" fmla="*/ 123 w 308"/>
                <a:gd name="T25" fmla="*/ 175 h 293"/>
                <a:gd name="T26" fmla="*/ 154 w 308"/>
                <a:gd name="T27" fmla="*/ 263 h 293"/>
                <a:gd name="T28" fmla="*/ 182 w 308"/>
                <a:gd name="T29" fmla="*/ 173 h 293"/>
                <a:gd name="T30" fmla="*/ 277 w 308"/>
                <a:gd name="T31" fmla="*/ 173 h 293"/>
                <a:gd name="T32" fmla="*/ 201 w 308"/>
                <a:gd name="T33" fmla="*/ 116 h 293"/>
                <a:gd name="T34" fmla="*/ 230 w 308"/>
                <a:gd name="T35" fmla="*/ 26 h 293"/>
                <a:gd name="T36" fmla="*/ 152 w 308"/>
                <a:gd name="T37" fmla="*/ 81 h 293"/>
                <a:gd name="T38" fmla="*/ 76 w 308"/>
                <a:gd name="T39" fmla="*/ 26 h 293"/>
                <a:gd name="T40" fmla="*/ 104 w 308"/>
                <a:gd name="T41" fmla="*/ 116 h 293"/>
                <a:gd name="T42" fmla="*/ 29 w 308"/>
                <a:gd name="T43" fmla="*/ 17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293">
                  <a:moveTo>
                    <a:pt x="154" y="293"/>
                  </a:moveTo>
                  <a:lnTo>
                    <a:pt x="116" y="185"/>
                  </a:lnTo>
                  <a:lnTo>
                    <a:pt x="0" y="185"/>
                  </a:lnTo>
                  <a:lnTo>
                    <a:pt x="92" y="114"/>
                  </a:lnTo>
                  <a:lnTo>
                    <a:pt x="57" y="3"/>
                  </a:lnTo>
                  <a:lnTo>
                    <a:pt x="152" y="69"/>
                  </a:lnTo>
                  <a:lnTo>
                    <a:pt x="246" y="0"/>
                  </a:lnTo>
                  <a:lnTo>
                    <a:pt x="213" y="111"/>
                  </a:lnTo>
                  <a:lnTo>
                    <a:pt x="308" y="182"/>
                  </a:lnTo>
                  <a:lnTo>
                    <a:pt x="189" y="182"/>
                  </a:lnTo>
                  <a:lnTo>
                    <a:pt x="154" y="293"/>
                  </a:lnTo>
                  <a:close/>
                  <a:moveTo>
                    <a:pt x="29" y="173"/>
                  </a:moveTo>
                  <a:lnTo>
                    <a:pt x="123" y="175"/>
                  </a:lnTo>
                  <a:lnTo>
                    <a:pt x="154" y="263"/>
                  </a:lnTo>
                  <a:lnTo>
                    <a:pt x="182" y="173"/>
                  </a:lnTo>
                  <a:lnTo>
                    <a:pt x="277" y="173"/>
                  </a:lnTo>
                  <a:lnTo>
                    <a:pt x="201" y="116"/>
                  </a:lnTo>
                  <a:lnTo>
                    <a:pt x="230" y="26"/>
                  </a:lnTo>
                  <a:lnTo>
                    <a:pt x="152" y="81"/>
                  </a:lnTo>
                  <a:lnTo>
                    <a:pt x="76" y="26"/>
                  </a:lnTo>
                  <a:lnTo>
                    <a:pt x="104" y="116"/>
                  </a:lnTo>
                  <a:lnTo>
                    <a:pt x="29" y="173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779"/>
            <p:cNvSpPr>
              <a:spLocks/>
            </p:cNvSpPr>
            <p:nvPr/>
          </p:nvSpPr>
          <p:spPr bwMode="auto">
            <a:xfrm>
              <a:off x="2716213" y="549275"/>
              <a:ext cx="439738" cy="436563"/>
            </a:xfrm>
            <a:custGeom>
              <a:avLst/>
              <a:gdLst>
                <a:gd name="T0" fmla="*/ 76 w 277"/>
                <a:gd name="T1" fmla="*/ 0 h 275"/>
                <a:gd name="T2" fmla="*/ 151 w 277"/>
                <a:gd name="T3" fmla="*/ 71 h 275"/>
                <a:gd name="T4" fmla="*/ 246 w 277"/>
                <a:gd name="T5" fmla="*/ 24 h 275"/>
                <a:gd name="T6" fmla="*/ 201 w 277"/>
                <a:gd name="T7" fmla="*/ 119 h 275"/>
                <a:gd name="T8" fmla="*/ 277 w 277"/>
                <a:gd name="T9" fmla="*/ 192 h 275"/>
                <a:gd name="T10" fmla="*/ 173 w 277"/>
                <a:gd name="T11" fmla="*/ 180 h 275"/>
                <a:gd name="T12" fmla="*/ 125 w 277"/>
                <a:gd name="T13" fmla="*/ 275 h 275"/>
                <a:gd name="T14" fmla="*/ 104 w 277"/>
                <a:gd name="T15" fmla="*/ 171 h 275"/>
                <a:gd name="T16" fmla="*/ 0 w 277"/>
                <a:gd name="T17" fmla="*/ 156 h 275"/>
                <a:gd name="T18" fmla="*/ 92 w 277"/>
                <a:gd name="T19" fmla="*/ 104 h 275"/>
                <a:gd name="T20" fmla="*/ 76 w 277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275">
                  <a:moveTo>
                    <a:pt x="76" y="0"/>
                  </a:moveTo>
                  <a:lnTo>
                    <a:pt x="151" y="71"/>
                  </a:lnTo>
                  <a:lnTo>
                    <a:pt x="246" y="24"/>
                  </a:lnTo>
                  <a:lnTo>
                    <a:pt x="201" y="119"/>
                  </a:lnTo>
                  <a:lnTo>
                    <a:pt x="277" y="192"/>
                  </a:lnTo>
                  <a:lnTo>
                    <a:pt x="173" y="180"/>
                  </a:lnTo>
                  <a:lnTo>
                    <a:pt x="125" y="275"/>
                  </a:lnTo>
                  <a:lnTo>
                    <a:pt x="104" y="171"/>
                  </a:lnTo>
                  <a:lnTo>
                    <a:pt x="0" y="156"/>
                  </a:lnTo>
                  <a:lnTo>
                    <a:pt x="92" y="1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780"/>
            <p:cNvSpPr>
              <a:spLocks noEditPoints="1"/>
            </p:cNvSpPr>
            <p:nvPr/>
          </p:nvSpPr>
          <p:spPr bwMode="auto">
            <a:xfrm>
              <a:off x="2693988" y="527050"/>
              <a:ext cx="484188" cy="481013"/>
            </a:xfrm>
            <a:custGeom>
              <a:avLst/>
              <a:gdLst>
                <a:gd name="T0" fmla="*/ 137 w 305"/>
                <a:gd name="T1" fmla="*/ 303 h 303"/>
                <a:gd name="T2" fmla="*/ 116 w 305"/>
                <a:gd name="T3" fmla="*/ 189 h 303"/>
                <a:gd name="T4" fmla="*/ 0 w 305"/>
                <a:gd name="T5" fmla="*/ 173 h 303"/>
                <a:gd name="T6" fmla="*/ 101 w 305"/>
                <a:gd name="T7" fmla="*/ 116 h 303"/>
                <a:gd name="T8" fmla="*/ 83 w 305"/>
                <a:gd name="T9" fmla="*/ 0 h 303"/>
                <a:gd name="T10" fmla="*/ 168 w 305"/>
                <a:gd name="T11" fmla="*/ 81 h 303"/>
                <a:gd name="T12" fmla="*/ 269 w 305"/>
                <a:gd name="T13" fmla="*/ 26 h 303"/>
                <a:gd name="T14" fmla="*/ 220 w 305"/>
                <a:gd name="T15" fmla="*/ 133 h 303"/>
                <a:gd name="T16" fmla="*/ 305 w 305"/>
                <a:gd name="T17" fmla="*/ 213 h 303"/>
                <a:gd name="T18" fmla="*/ 189 w 305"/>
                <a:gd name="T19" fmla="*/ 199 h 303"/>
                <a:gd name="T20" fmla="*/ 137 w 305"/>
                <a:gd name="T21" fmla="*/ 303 h 303"/>
                <a:gd name="T22" fmla="*/ 28 w 305"/>
                <a:gd name="T23" fmla="*/ 166 h 303"/>
                <a:gd name="T24" fmla="*/ 123 w 305"/>
                <a:gd name="T25" fmla="*/ 180 h 303"/>
                <a:gd name="T26" fmla="*/ 142 w 305"/>
                <a:gd name="T27" fmla="*/ 274 h 303"/>
                <a:gd name="T28" fmla="*/ 182 w 305"/>
                <a:gd name="T29" fmla="*/ 189 h 303"/>
                <a:gd name="T30" fmla="*/ 276 w 305"/>
                <a:gd name="T31" fmla="*/ 201 h 303"/>
                <a:gd name="T32" fmla="*/ 208 w 305"/>
                <a:gd name="T33" fmla="*/ 135 h 303"/>
                <a:gd name="T34" fmla="*/ 248 w 305"/>
                <a:gd name="T35" fmla="*/ 48 h 303"/>
                <a:gd name="T36" fmla="*/ 165 w 305"/>
                <a:gd name="T37" fmla="*/ 92 h 303"/>
                <a:gd name="T38" fmla="*/ 97 w 305"/>
                <a:gd name="T39" fmla="*/ 29 h 303"/>
                <a:gd name="T40" fmla="*/ 113 w 305"/>
                <a:gd name="T41" fmla="*/ 121 h 303"/>
                <a:gd name="T42" fmla="*/ 28 w 305"/>
                <a:gd name="T43" fmla="*/ 16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" h="303">
                  <a:moveTo>
                    <a:pt x="137" y="303"/>
                  </a:moveTo>
                  <a:lnTo>
                    <a:pt x="116" y="189"/>
                  </a:lnTo>
                  <a:lnTo>
                    <a:pt x="0" y="173"/>
                  </a:lnTo>
                  <a:lnTo>
                    <a:pt x="101" y="116"/>
                  </a:lnTo>
                  <a:lnTo>
                    <a:pt x="83" y="0"/>
                  </a:lnTo>
                  <a:lnTo>
                    <a:pt x="168" y="81"/>
                  </a:lnTo>
                  <a:lnTo>
                    <a:pt x="269" y="26"/>
                  </a:lnTo>
                  <a:lnTo>
                    <a:pt x="220" y="133"/>
                  </a:lnTo>
                  <a:lnTo>
                    <a:pt x="305" y="213"/>
                  </a:lnTo>
                  <a:lnTo>
                    <a:pt x="189" y="199"/>
                  </a:lnTo>
                  <a:lnTo>
                    <a:pt x="137" y="303"/>
                  </a:lnTo>
                  <a:close/>
                  <a:moveTo>
                    <a:pt x="28" y="166"/>
                  </a:moveTo>
                  <a:lnTo>
                    <a:pt x="123" y="180"/>
                  </a:lnTo>
                  <a:lnTo>
                    <a:pt x="142" y="274"/>
                  </a:lnTo>
                  <a:lnTo>
                    <a:pt x="182" y="189"/>
                  </a:lnTo>
                  <a:lnTo>
                    <a:pt x="276" y="201"/>
                  </a:lnTo>
                  <a:lnTo>
                    <a:pt x="208" y="135"/>
                  </a:lnTo>
                  <a:lnTo>
                    <a:pt x="248" y="48"/>
                  </a:lnTo>
                  <a:lnTo>
                    <a:pt x="165" y="92"/>
                  </a:lnTo>
                  <a:lnTo>
                    <a:pt x="97" y="29"/>
                  </a:lnTo>
                  <a:lnTo>
                    <a:pt x="113" y="121"/>
                  </a:lnTo>
                  <a:lnTo>
                    <a:pt x="28" y="166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781"/>
            <p:cNvSpPr>
              <a:spLocks/>
            </p:cNvSpPr>
            <p:nvPr/>
          </p:nvSpPr>
          <p:spPr bwMode="auto">
            <a:xfrm>
              <a:off x="3451225" y="212725"/>
              <a:ext cx="420688" cy="442913"/>
            </a:xfrm>
            <a:custGeom>
              <a:avLst/>
              <a:gdLst>
                <a:gd name="T0" fmla="*/ 102 w 265"/>
                <a:gd name="T1" fmla="*/ 0 h 279"/>
                <a:gd name="T2" fmla="*/ 163 w 265"/>
                <a:gd name="T3" fmla="*/ 85 h 279"/>
                <a:gd name="T4" fmla="*/ 265 w 265"/>
                <a:gd name="T5" fmla="*/ 56 h 279"/>
                <a:gd name="T6" fmla="*/ 204 w 265"/>
                <a:gd name="T7" fmla="*/ 141 h 279"/>
                <a:gd name="T8" fmla="*/ 263 w 265"/>
                <a:gd name="T9" fmla="*/ 227 h 279"/>
                <a:gd name="T10" fmla="*/ 163 w 265"/>
                <a:gd name="T11" fmla="*/ 193 h 279"/>
                <a:gd name="T12" fmla="*/ 100 w 265"/>
                <a:gd name="T13" fmla="*/ 279 h 279"/>
                <a:gd name="T14" fmla="*/ 100 w 265"/>
                <a:gd name="T15" fmla="*/ 172 h 279"/>
                <a:gd name="T16" fmla="*/ 0 w 265"/>
                <a:gd name="T17" fmla="*/ 137 h 279"/>
                <a:gd name="T18" fmla="*/ 100 w 265"/>
                <a:gd name="T19" fmla="*/ 106 h 279"/>
                <a:gd name="T20" fmla="*/ 102 w 265"/>
                <a:gd name="T2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79">
                  <a:moveTo>
                    <a:pt x="102" y="0"/>
                  </a:moveTo>
                  <a:lnTo>
                    <a:pt x="163" y="85"/>
                  </a:lnTo>
                  <a:lnTo>
                    <a:pt x="265" y="56"/>
                  </a:lnTo>
                  <a:lnTo>
                    <a:pt x="204" y="141"/>
                  </a:lnTo>
                  <a:lnTo>
                    <a:pt x="263" y="227"/>
                  </a:lnTo>
                  <a:lnTo>
                    <a:pt x="163" y="193"/>
                  </a:lnTo>
                  <a:lnTo>
                    <a:pt x="100" y="279"/>
                  </a:lnTo>
                  <a:lnTo>
                    <a:pt x="100" y="172"/>
                  </a:lnTo>
                  <a:lnTo>
                    <a:pt x="0" y="137"/>
                  </a:lnTo>
                  <a:lnTo>
                    <a:pt x="100" y="10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782"/>
            <p:cNvSpPr>
              <a:spLocks noEditPoints="1"/>
            </p:cNvSpPr>
            <p:nvPr/>
          </p:nvSpPr>
          <p:spPr bwMode="auto">
            <a:xfrm>
              <a:off x="3425825" y="188912"/>
              <a:ext cx="465138" cy="488950"/>
            </a:xfrm>
            <a:custGeom>
              <a:avLst/>
              <a:gdLst>
                <a:gd name="T0" fmla="*/ 109 w 293"/>
                <a:gd name="T1" fmla="*/ 308 h 308"/>
                <a:gd name="T2" fmla="*/ 111 w 293"/>
                <a:gd name="T3" fmla="*/ 192 h 308"/>
                <a:gd name="T4" fmla="*/ 0 w 293"/>
                <a:gd name="T5" fmla="*/ 152 h 308"/>
                <a:gd name="T6" fmla="*/ 111 w 293"/>
                <a:gd name="T7" fmla="*/ 116 h 308"/>
                <a:gd name="T8" fmla="*/ 113 w 293"/>
                <a:gd name="T9" fmla="*/ 0 h 308"/>
                <a:gd name="T10" fmla="*/ 182 w 293"/>
                <a:gd name="T11" fmla="*/ 95 h 308"/>
                <a:gd name="T12" fmla="*/ 293 w 293"/>
                <a:gd name="T13" fmla="*/ 62 h 308"/>
                <a:gd name="T14" fmla="*/ 224 w 293"/>
                <a:gd name="T15" fmla="*/ 156 h 308"/>
                <a:gd name="T16" fmla="*/ 291 w 293"/>
                <a:gd name="T17" fmla="*/ 251 h 308"/>
                <a:gd name="T18" fmla="*/ 179 w 293"/>
                <a:gd name="T19" fmla="*/ 216 h 308"/>
                <a:gd name="T20" fmla="*/ 109 w 293"/>
                <a:gd name="T21" fmla="*/ 308 h 308"/>
                <a:gd name="T22" fmla="*/ 31 w 293"/>
                <a:gd name="T23" fmla="*/ 152 h 308"/>
                <a:gd name="T24" fmla="*/ 120 w 293"/>
                <a:gd name="T25" fmla="*/ 185 h 308"/>
                <a:gd name="T26" fmla="*/ 120 w 293"/>
                <a:gd name="T27" fmla="*/ 279 h 308"/>
                <a:gd name="T28" fmla="*/ 177 w 293"/>
                <a:gd name="T29" fmla="*/ 204 h 308"/>
                <a:gd name="T30" fmla="*/ 267 w 293"/>
                <a:gd name="T31" fmla="*/ 235 h 308"/>
                <a:gd name="T32" fmla="*/ 213 w 293"/>
                <a:gd name="T33" fmla="*/ 156 h 308"/>
                <a:gd name="T34" fmla="*/ 269 w 293"/>
                <a:gd name="T35" fmla="*/ 78 h 308"/>
                <a:gd name="T36" fmla="*/ 179 w 293"/>
                <a:gd name="T37" fmla="*/ 107 h 308"/>
                <a:gd name="T38" fmla="*/ 123 w 293"/>
                <a:gd name="T39" fmla="*/ 29 h 308"/>
                <a:gd name="T40" fmla="*/ 120 w 293"/>
                <a:gd name="T41" fmla="*/ 123 h 308"/>
                <a:gd name="T42" fmla="*/ 31 w 293"/>
                <a:gd name="T43" fmla="*/ 15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3" h="308">
                  <a:moveTo>
                    <a:pt x="109" y="308"/>
                  </a:moveTo>
                  <a:lnTo>
                    <a:pt x="111" y="192"/>
                  </a:lnTo>
                  <a:lnTo>
                    <a:pt x="0" y="152"/>
                  </a:lnTo>
                  <a:lnTo>
                    <a:pt x="111" y="116"/>
                  </a:lnTo>
                  <a:lnTo>
                    <a:pt x="113" y="0"/>
                  </a:lnTo>
                  <a:lnTo>
                    <a:pt x="182" y="95"/>
                  </a:lnTo>
                  <a:lnTo>
                    <a:pt x="293" y="62"/>
                  </a:lnTo>
                  <a:lnTo>
                    <a:pt x="224" y="156"/>
                  </a:lnTo>
                  <a:lnTo>
                    <a:pt x="291" y="251"/>
                  </a:lnTo>
                  <a:lnTo>
                    <a:pt x="179" y="216"/>
                  </a:lnTo>
                  <a:lnTo>
                    <a:pt x="109" y="308"/>
                  </a:lnTo>
                  <a:close/>
                  <a:moveTo>
                    <a:pt x="31" y="152"/>
                  </a:moveTo>
                  <a:lnTo>
                    <a:pt x="120" y="185"/>
                  </a:lnTo>
                  <a:lnTo>
                    <a:pt x="120" y="279"/>
                  </a:lnTo>
                  <a:lnTo>
                    <a:pt x="177" y="204"/>
                  </a:lnTo>
                  <a:lnTo>
                    <a:pt x="267" y="235"/>
                  </a:lnTo>
                  <a:lnTo>
                    <a:pt x="213" y="156"/>
                  </a:lnTo>
                  <a:lnTo>
                    <a:pt x="269" y="78"/>
                  </a:lnTo>
                  <a:lnTo>
                    <a:pt x="179" y="107"/>
                  </a:lnTo>
                  <a:lnTo>
                    <a:pt x="123" y="29"/>
                  </a:lnTo>
                  <a:lnTo>
                    <a:pt x="120" y="123"/>
                  </a:lnTo>
                  <a:lnTo>
                    <a:pt x="31" y="152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783"/>
            <p:cNvSpPr>
              <a:spLocks/>
            </p:cNvSpPr>
            <p:nvPr/>
          </p:nvSpPr>
          <p:spPr bwMode="auto">
            <a:xfrm>
              <a:off x="4224338" y="65087"/>
              <a:ext cx="442913" cy="420688"/>
            </a:xfrm>
            <a:custGeom>
              <a:avLst/>
              <a:gdLst>
                <a:gd name="T0" fmla="*/ 140 w 279"/>
                <a:gd name="T1" fmla="*/ 0 h 265"/>
                <a:gd name="T2" fmla="*/ 173 w 279"/>
                <a:gd name="T3" fmla="*/ 100 h 265"/>
                <a:gd name="T4" fmla="*/ 279 w 279"/>
                <a:gd name="T5" fmla="*/ 102 h 265"/>
                <a:gd name="T6" fmla="*/ 194 w 279"/>
                <a:gd name="T7" fmla="*/ 166 h 265"/>
                <a:gd name="T8" fmla="*/ 225 w 279"/>
                <a:gd name="T9" fmla="*/ 265 h 265"/>
                <a:gd name="T10" fmla="*/ 140 w 279"/>
                <a:gd name="T11" fmla="*/ 204 h 265"/>
                <a:gd name="T12" fmla="*/ 55 w 279"/>
                <a:gd name="T13" fmla="*/ 265 h 265"/>
                <a:gd name="T14" fmla="*/ 85 w 279"/>
                <a:gd name="T15" fmla="*/ 166 h 265"/>
                <a:gd name="T16" fmla="*/ 0 w 279"/>
                <a:gd name="T17" fmla="*/ 102 h 265"/>
                <a:gd name="T18" fmla="*/ 107 w 279"/>
                <a:gd name="T19" fmla="*/ 100 h 265"/>
                <a:gd name="T20" fmla="*/ 140 w 279"/>
                <a:gd name="T21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265">
                  <a:moveTo>
                    <a:pt x="140" y="0"/>
                  </a:moveTo>
                  <a:lnTo>
                    <a:pt x="173" y="100"/>
                  </a:lnTo>
                  <a:lnTo>
                    <a:pt x="279" y="102"/>
                  </a:lnTo>
                  <a:lnTo>
                    <a:pt x="194" y="166"/>
                  </a:lnTo>
                  <a:lnTo>
                    <a:pt x="225" y="265"/>
                  </a:lnTo>
                  <a:lnTo>
                    <a:pt x="140" y="204"/>
                  </a:lnTo>
                  <a:lnTo>
                    <a:pt x="55" y="265"/>
                  </a:lnTo>
                  <a:lnTo>
                    <a:pt x="85" y="166"/>
                  </a:lnTo>
                  <a:lnTo>
                    <a:pt x="0" y="102"/>
                  </a:lnTo>
                  <a:lnTo>
                    <a:pt x="107" y="1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784"/>
            <p:cNvSpPr>
              <a:spLocks noEditPoints="1"/>
            </p:cNvSpPr>
            <p:nvPr/>
          </p:nvSpPr>
          <p:spPr bwMode="auto">
            <a:xfrm>
              <a:off x="4202113" y="42862"/>
              <a:ext cx="488950" cy="461963"/>
            </a:xfrm>
            <a:custGeom>
              <a:avLst/>
              <a:gdLst>
                <a:gd name="T0" fmla="*/ 248 w 308"/>
                <a:gd name="T1" fmla="*/ 291 h 291"/>
                <a:gd name="T2" fmla="*/ 154 w 308"/>
                <a:gd name="T3" fmla="*/ 225 h 291"/>
                <a:gd name="T4" fmla="*/ 59 w 308"/>
                <a:gd name="T5" fmla="*/ 291 h 291"/>
                <a:gd name="T6" fmla="*/ 95 w 308"/>
                <a:gd name="T7" fmla="*/ 180 h 291"/>
                <a:gd name="T8" fmla="*/ 0 w 308"/>
                <a:gd name="T9" fmla="*/ 111 h 291"/>
                <a:gd name="T10" fmla="*/ 116 w 308"/>
                <a:gd name="T11" fmla="*/ 109 h 291"/>
                <a:gd name="T12" fmla="*/ 154 w 308"/>
                <a:gd name="T13" fmla="*/ 0 h 291"/>
                <a:gd name="T14" fmla="*/ 192 w 308"/>
                <a:gd name="T15" fmla="*/ 109 h 291"/>
                <a:gd name="T16" fmla="*/ 308 w 308"/>
                <a:gd name="T17" fmla="*/ 111 h 291"/>
                <a:gd name="T18" fmla="*/ 215 w 308"/>
                <a:gd name="T19" fmla="*/ 180 h 291"/>
                <a:gd name="T20" fmla="*/ 248 w 308"/>
                <a:gd name="T21" fmla="*/ 291 h 291"/>
                <a:gd name="T22" fmla="*/ 29 w 308"/>
                <a:gd name="T23" fmla="*/ 121 h 291"/>
                <a:gd name="T24" fmla="*/ 104 w 308"/>
                <a:gd name="T25" fmla="*/ 178 h 291"/>
                <a:gd name="T26" fmla="*/ 76 w 308"/>
                <a:gd name="T27" fmla="*/ 267 h 291"/>
                <a:gd name="T28" fmla="*/ 154 w 308"/>
                <a:gd name="T29" fmla="*/ 213 h 291"/>
                <a:gd name="T30" fmla="*/ 232 w 308"/>
                <a:gd name="T31" fmla="*/ 267 h 291"/>
                <a:gd name="T32" fmla="*/ 204 w 308"/>
                <a:gd name="T33" fmla="*/ 178 h 291"/>
                <a:gd name="T34" fmla="*/ 279 w 308"/>
                <a:gd name="T35" fmla="*/ 121 h 291"/>
                <a:gd name="T36" fmla="*/ 185 w 308"/>
                <a:gd name="T37" fmla="*/ 121 h 291"/>
                <a:gd name="T38" fmla="*/ 154 w 308"/>
                <a:gd name="T39" fmla="*/ 31 h 291"/>
                <a:gd name="T40" fmla="*/ 123 w 308"/>
                <a:gd name="T41" fmla="*/ 121 h 291"/>
                <a:gd name="T42" fmla="*/ 29 w 308"/>
                <a:gd name="T43" fmla="*/ 12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291">
                  <a:moveTo>
                    <a:pt x="248" y="291"/>
                  </a:moveTo>
                  <a:lnTo>
                    <a:pt x="154" y="225"/>
                  </a:lnTo>
                  <a:lnTo>
                    <a:pt x="59" y="291"/>
                  </a:lnTo>
                  <a:lnTo>
                    <a:pt x="95" y="180"/>
                  </a:lnTo>
                  <a:lnTo>
                    <a:pt x="0" y="111"/>
                  </a:lnTo>
                  <a:lnTo>
                    <a:pt x="116" y="109"/>
                  </a:lnTo>
                  <a:lnTo>
                    <a:pt x="154" y="0"/>
                  </a:lnTo>
                  <a:lnTo>
                    <a:pt x="192" y="109"/>
                  </a:lnTo>
                  <a:lnTo>
                    <a:pt x="308" y="111"/>
                  </a:lnTo>
                  <a:lnTo>
                    <a:pt x="215" y="180"/>
                  </a:lnTo>
                  <a:lnTo>
                    <a:pt x="248" y="291"/>
                  </a:lnTo>
                  <a:close/>
                  <a:moveTo>
                    <a:pt x="29" y="121"/>
                  </a:moveTo>
                  <a:lnTo>
                    <a:pt x="104" y="178"/>
                  </a:lnTo>
                  <a:lnTo>
                    <a:pt x="76" y="267"/>
                  </a:lnTo>
                  <a:lnTo>
                    <a:pt x="154" y="213"/>
                  </a:lnTo>
                  <a:lnTo>
                    <a:pt x="232" y="267"/>
                  </a:lnTo>
                  <a:lnTo>
                    <a:pt x="204" y="178"/>
                  </a:lnTo>
                  <a:lnTo>
                    <a:pt x="279" y="121"/>
                  </a:lnTo>
                  <a:lnTo>
                    <a:pt x="185" y="121"/>
                  </a:lnTo>
                  <a:lnTo>
                    <a:pt x="154" y="31"/>
                  </a:lnTo>
                  <a:lnTo>
                    <a:pt x="123" y="121"/>
                  </a:lnTo>
                  <a:lnTo>
                    <a:pt x="29" y="121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785"/>
            <p:cNvSpPr>
              <a:spLocks/>
            </p:cNvSpPr>
            <p:nvPr/>
          </p:nvSpPr>
          <p:spPr bwMode="auto">
            <a:xfrm>
              <a:off x="5121275" y="144462"/>
              <a:ext cx="425450" cy="442913"/>
            </a:xfrm>
            <a:custGeom>
              <a:avLst/>
              <a:gdLst>
                <a:gd name="T0" fmla="*/ 164 w 268"/>
                <a:gd name="T1" fmla="*/ 0 h 279"/>
                <a:gd name="T2" fmla="*/ 102 w 268"/>
                <a:gd name="T3" fmla="*/ 85 h 279"/>
                <a:gd name="T4" fmla="*/ 0 w 268"/>
                <a:gd name="T5" fmla="*/ 54 h 279"/>
                <a:gd name="T6" fmla="*/ 64 w 268"/>
                <a:gd name="T7" fmla="*/ 142 h 279"/>
                <a:gd name="T8" fmla="*/ 3 w 268"/>
                <a:gd name="T9" fmla="*/ 227 h 279"/>
                <a:gd name="T10" fmla="*/ 104 w 268"/>
                <a:gd name="T11" fmla="*/ 194 h 279"/>
                <a:gd name="T12" fmla="*/ 168 w 268"/>
                <a:gd name="T13" fmla="*/ 279 h 279"/>
                <a:gd name="T14" fmla="*/ 168 w 268"/>
                <a:gd name="T15" fmla="*/ 173 h 279"/>
                <a:gd name="T16" fmla="*/ 268 w 268"/>
                <a:gd name="T17" fmla="*/ 137 h 279"/>
                <a:gd name="T18" fmla="*/ 166 w 268"/>
                <a:gd name="T19" fmla="*/ 106 h 279"/>
                <a:gd name="T20" fmla="*/ 164 w 268"/>
                <a:gd name="T2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79">
                  <a:moveTo>
                    <a:pt x="164" y="0"/>
                  </a:moveTo>
                  <a:lnTo>
                    <a:pt x="102" y="85"/>
                  </a:lnTo>
                  <a:lnTo>
                    <a:pt x="0" y="54"/>
                  </a:lnTo>
                  <a:lnTo>
                    <a:pt x="64" y="142"/>
                  </a:lnTo>
                  <a:lnTo>
                    <a:pt x="3" y="227"/>
                  </a:lnTo>
                  <a:lnTo>
                    <a:pt x="104" y="194"/>
                  </a:lnTo>
                  <a:lnTo>
                    <a:pt x="168" y="279"/>
                  </a:lnTo>
                  <a:lnTo>
                    <a:pt x="168" y="173"/>
                  </a:lnTo>
                  <a:lnTo>
                    <a:pt x="268" y="137"/>
                  </a:lnTo>
                  <a:lnTo>
                    <a:pt x="166" y="106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786"/>
            <p:cNvSpPr>
              <a:spLocks noEditPoints="1"/>
            </p:cNvSpPr>
            <p:nvPr/>
          </p:nvSpPr>
          <p:spPr bwMode="auto">
            <a:xfrm>
              <a:off x="5103813" y="122237"/>
              <a:ext cx="465138" cy="487363"/>
            </a:xfrm>
            <a:custGeom>
              <a:avLst/>
              <a:gdLst>
                <a:gd name="T0" fmla="*/ 184 w 293"/>
                <a:gd name="T1" fmla="*/ 307 h 307"/>
                <a:gd name="T2" fmla="*/ 113 w 293"/>
                <a:gd name="T3" fmla="*/ 215 h 307"/>
                <a:gd name="T4" fmla="*/ 2 w 293"/>
                <a:gd name="T5" fmla="*/ 250 h 307"/>
                <a:gd name="T6" fmla="*/ 68 w 293"/>
                <a:gd name="T7" fmla="*/ 156 h 307"/>
                <a:gd name="T8" fmla="*/ 0 w 293"/>
                <a:gd name="T9" fmla="*/ 61 h 307"/>
                <a:gd name="T10" fmla="*/ 111 w 293"/>
                <a:gd name="T11" fmla="*/ 94 h 307"/>
                <a:gd name="T12" fmla="*/ 179 w 293"/>
                <a:gd name="T13" fmla="*/ 0 h 307"/>
                <a:gd name="T14" fmla="*/ 182 w 293"/>
                <a:gd name="T15" fmla="*/ 116 h 307"/>
                <a:gd name="T16" fmla="*/ 293 w 293"/>
                <a:gd name="T17" fmla="*/ 151 h 307"/>
                <a:gd name="T18" fmla="*/ 184 w 293"/>
                <a:gd name="T19" fmla="*/ 191 h 307"/>
                <a:gd name="T20" fmla="*/ 184 w 293"/>
                <a:gd name="T21" fmla="*/ 307 h 307"/>
                <a:gd name="T22" fmla="*/ 118 w 293"/>
                <a:gd name="T23" fmla="*/ 203 h 307"/>
                <a:gd name="T24" fmla="*/ 175 w 293"/>
                <a:gd name="T25" fmla="*/ 279 h 307"/>
                <a:gd name="T26" fmla="*/ 175 w 293"/>
                <a:gd name="T27" fmla="*/ 184 h 307"/>
                <a:gd name="T28" fmla="*/ 262 w 293"/>
                <a:gd name="T29" fmla="*/ 151 h 307"/>
                <a:gd name="T30" fmla="*/ 172 w 293"/>
                <a:gd name="T31" fmla="*/ 123 h 307"/>
                <a:gd name="T32" fmla="*/ 170 w 293"/>
                <a:gd name="T33" fmla="*/ 28 h 307"/>
                <a:gd name="T34" fmla="*/ 115 w 293"/>
                <a:gd name="T35" fmla="*/ 106 h 307"/>
                <a:gd name="T36" fmla="*/ 26 w 293"/>
                <a:gd name="T37" fmla="*/ 78 h 307"/>
                <a:gd name="T38" fmla="*/ 80 w 293"/>
                <a:gd name="T39" fmla="*/ 154 h 307"/>
                <a:gd name="T40" fmla="*/ 28 w 293"/>
                <a:gd name="T41" fmla="*/ 232 h 307"/>
                <a:gd name="T42" fmla="*/ 118 w 293"/>
                <a:gd name="T43" fmla="*/ 20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3" h="307">
                  <a:moveTo>
                    <a:pt x="184" y="307"/>
                  </a:moveTo>
                  <a:lnTo>
                    <a:pt x="113" y="215"/>
                  </a:lnTo>
                  <a:lnTo>
                    <a:pt x="2" y="250"/>
                  </a:lnTo>
                  <a:lnTo>
                    <a:pt x="68" y="156"/>
                  </a:lnTo>
                  <a:lnTo>
                    <a:pt x="0" y="61"/>
                  </a:lnTo>
                  <a:lnTo>
                    <a:pt x="111" y="94"/>
                  </a:lnTo>
                  <a:lnTo>
                    <a:pt x="179" y="0"/>
                  </a:lnTo>
                  <a:lnTo>
                    <a:pt x="182" y="116"/>
                  </a:lnTo>
                  <a:lnTo>
                    <a:pt x="293" y="151"/>
                  </a:lnTo>
                  <a:lnTo>
                    <a:pt x="184" y="191"/>
                  </a:lnTo>
                  <a:lnTo>
                    <a:pt x="184" y="307"/>
                  </a:lnTo>
                  <a:close/>
                  <a:moveTo>
                    <a:pt x="118" y="203"/>
                  </a:moveTo>
                  <a:lnTo>
                    <a:pt x="175" y="279"/>
                  </a:lnTo>
                  <a:lnTo>
                    <a:pt x="175" y="184"/>
                  </a:lnTo>
                  <a:lnTo>
                    <a:pt x="262" y="151"/>
                  </a:lnTo>
                  <a:lnTo>
                    <a:pt x="172" y="123"/>
                  </a:lnTo>
                  <a:lnTo>
                    <a:pt x="170" y="28"/>
                  </a:lnTo>
                  <a:lnTo>
                    <a:pt x="115" y="106"/>
                  </a:lnTo>
                  <a:lnTo>
                    <a:pt x="26" y="78"/>
                  </a:lnTo>
                  <a:lnTo>
                    <a:pt x="80" y="154"/>
                  </a:lnTo>
                  <a:lnTo>
                    <a:pt x="28" y="232"/>
                  </a:lnTo>
                  <a:lnTo>
                    <a:pt x="118" y="203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787"/>
            <p:cNvSpPr>
              <a:spLocks/>
            </p:cNvSpPr>
            <p:nvPr/>
          </p:nvSpPr>
          <p:spPr bwMode="auto">
            <a:xfrm>
              <a:off x="5918200" y="508000"/>
              <a:ext cx="438150" cy="436563"/>
            </a:xfrm>
            <a:custGeom>
              <a:avLst/>
              <a:gdLst>
                <a:gd name="T0" fmla="*/ 201 w 276"/>
                <a:gd name="T1" fmla="*/ 0 h 275"/>
                <a:gd name="T2" fmla="*/ 125 w 276"/>
                <a:gd name="T3" fmla="*/ 71 h 275"/>
                <a:gd name="T4" fmla="*/ 30 w 276"/>
                <a:gd name="T5" fmla="*/ 22 h 275"/>
                <a:gd name="T6" fmla="*/ 75 w 276"/>
                <a:gd name="T7" fmla="*/ 119 h 275"/>
                <a:gd name="T8" fmla="*/ 0 w 276"/>
                <a:gd name="T9" fmla="*/ 192 h 275"/>
                <a:gd name="T10" fmla="*/ 106 w 276"/>
                <a:gd name="T11" fmla="*/ 180 h 275"/>
                <a:gd name="T12" fmla="*/ 151 w 276"/>
                <a:gd name="T13" fmla="*/ 275 h 275"/>
                <a:gd name="T14" fmla="*/ 172 w 276"/>
                <a:gd name="T15" fmla="*/ 171 h 275"/>
                <a:gd name="T16" fmla="*/ 276 w 276"/>
                <a:gd name="T17" fmla="*/ 154 h 275"/>
                <a:gd name="T18" fmla="*/ 184 w 276"/>
                <a:gd name="T19" fmla="*/ 104 h 275"/>
                <a:gd name="T20" fmla="*/ 201 w 276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275">
                  <a:moveTo>
                    <a:pt x="201" y="0"/>
                  </a:moveTo>
                  <a:lnTo>
                    <a:pt x="125" y="71"/>
                  </a:lnTo>
                  <a:lnTo>
                    <a:pt x="30" y="22"/>
                  </a:lnTo>
                  <a:lnTo>
                    <a:pt x="75" y="119"/>
                  </a:lnTo>
                  <a:lnTo>
                    <a:pt x="0" y="192"/>
                  </a:lnTo>
                  <a:lnTo>
                    <a:pt x="106" y="180"/>
                  </a:lnTo>
                  <a:lnTo>
                    <a:pt x="151" y="275"/>
                  </a:lnTo>
                  <a:lnTo>
                    <a:pt x="172" y="171"/>
                  </a:lnTo>
                  <a:lnTo>
                    <a:pt x="276" y="154"/>
                  </a:lnTo>
                  <a:lnTo>
                    <a:pt x="184" y="104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788"/>
            <p:cNvSpPr>
              <a:spLocks noEditPoints="1"/>
            </p:cNvSpPr>
            <p:nvPr/>
          </p:nvSpPr>
          <p:spPr bwMode="auto">
            <a:xfrm>
              <a:off x="5894388" y="485775"/>
              <a:ext cx="484188" cy="481013"/>
            </a:xfrm>
            <a:custGeom>
              <a:avLst/>
              <a:gdLst>
                <a:gd name="T0" fmla="*/ 168 w 305"/>
                <a:gd name="T1" fmla="*/ 303 h 303"/>
                <a:gd name="T2" fmla="*/ 116 w 305"/>
                <a:gd name="T3" fmla="*/ 199 h 303"/>
                <a:gd name="T4" fmla="*/ 0 w 305"/>
                <a:gd name="T5" fmla="*/ 213 h 303"/>
                <a:gd name="T6" fmla="*/ 86 w 305"/>
                <a:gd name="T7" fmla="*/ 130 h 303"/>
                <a:gd name="T8" fmla="*/ 36 w 305"/>
                <a:gd name="T9" fmla="*/ 26 h 303"/>
                <a:gd name="T10" fmla="*/ 138 w 305"/>
                <a:gd name="T11" fmla="*/ 81 h 303"/>
                <a:gd name="T12" fmla="*/ 223 w 305"/>
                <a:gd name="T13" fmla="*/ 0 h 303"/>
                <a:gd name="T14" fmla="*/ 204 w 305"/>
                <a:gd name="T15" fmla="*/ 116 h 303"/>
                <a:gd name="T16" fmla="*/ 305 w 305"/>
                <a:gd name="T17" fmla="*/ 170 h 303"/>
                <a:gd name="T18" fmla="*/ 192 w 305"/>
                <a:gd name="T19" fmla="*/ 189 h 303"/>
                <a:gd name="T20" fmla="*/ 168 w 305"/>
                <a:gd name="T21" fmla="*/ 303 h 303"/>
                <a:gd name="T22" fmla="*/ 123 w 305"/>
                <a:gd name="T23" fmla="*/ 187 h 303"/>
                <a:gd name="T24" fmla="*/ 164 w 305"/>
                <a:gd name="T25" fmla="*/ 272 h 303"/>
                <a:gd name="T26" fmla="*/ 182 w 305"/>
                <a:gd name="T27" fmla="*/ 180 h 303"/>
                <a:gd name="T28" fmla="*/ 277 w 305"/>
                <a:gd name="T29" fmla="*/ 166 h 303"/>
                <a:gd name="T30" fmla="*/ 194 w 305"/>
                <a:gd name="T31" fmla="*/ 121 h 303"/>
                <a:gd name="T32" fmla="*/ 208 w 305"/>
                <a:gd name="T33" fmla="*/ 26 h 303"/>
                <a:gd name="T34" fmla="*/ 140 w 305"/>
                <a:gd name="T35" fmla="*/ 92 h 303"/>
                <a:gd name="T36" fmla="*/ 57 w 305"/>
                <a:gd name="T37" fmla="*/ 48 h 303"/>
                <a:gd name="T38" fmla="*/ 97 w 305"/>
                <a:gd name="T39" fmla="*/ 133 h 303"/>
                <a:gd name="T40" fmla="*/ 29 w 305"/>
                <a:gd name="T41" fmla="*/ 199 h 303"/>
                <a:gd name="T42" fmla="*/ 123 w 305"/>
                <a:gd name="T43" fmla="*/ 18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" h="303">
                  <a:moveTo>
                    <a:pt x="168" y="303"/>
                  </a:moveTo>
                  <a:lnTo>
                    <a:pt x="116" y="199"/>
                  </a:lnTo>
                  <a:lnTo>
                    <a:pt x="0" y="213"/>
                  </a:lnTo>
                  <a:lnTo>
                    <a:pt x="86" y="130"/>
                  </a:lnTo>
                  <a:lnTo>
                    <a:pt x="36" y="26"/>
                  </a:lnTo>
                  <a:lnTo>
                    <a:pt x="138" y="81"/>
                  </a:lnTo>
                  <a:lnTo>
                    <a:pt x="223" y="0"/>
                  </a:lnTo>
                  <a:lnTo>
                    <a:pt x="204" y="116"/>
                  </a:lnTo>
                  <a:lnTo>
                    <a:pt x="305" y="170"/>
                  </a:lnTo>
                  <a:lnTo>
                    <a:pt x="192" y="189"/>
                  </a:lnTo>
                  <a:lnTo>
                    <a:pt x="168" y="303"/>
                  </a:lnTo>
                  <a:close/>
                  <a:moveTo>
                    <a:pt x="123" y="187"/>
                  </a:moveTo>
                  <a:lnTo>
                    <a:pt x="164" y="272"/>
                  </a:lnTo>
                  <a:lnTo>
                    <a:pt x="182" y="180"/>
                  </a:lnTo>
                  <a:lnTo>
                    <a:pt x="277" y="166"/>
                  </a:lnTo>
                  <a:lnTo>
                    <a:pt x="194" y="121"/>
                  </a:lnTo>
                  <a:lnTo>
                    <a:pt x="208" y="26"/>
                  </a:lnTo>
                  <a:lnTo>
                    <a:pt x="140" y="92"/>
                  </a:lnTo>
                  <a:lnTo>
                    <a:pt x="57" y="48"/>
                  </a:lnTo>
                  <a:lnTo>
                    <a:pt x="97" y="133"/>
                  </a:lnTo>
                  <a:lnTo>
                    <a:pt x="29" y="199"/>
                  </a:lnTo>
                  <a:lnTo>
                    <a:pt x="123" y="187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89"/>
            <p:cNvSpPr>
              <a:spLocks/>
            </p:cNvSpPr>
            <p:nvPr/>
          </p:nvSpPr>
          <p:spPr bwMode="auto">
            <a:xfrm>
              <a:off x="6548438" y="1004887"/>
              <a:ext cx="438150" cy="423863"/>
            </a:xfrm>
            <a:custGeom>
              <a:avLst/>
              <a:gdLst>
                <a:gd name="T0" fmla="*/ 227 w 276"/>
                <a:gd name="T1" fmla="*/ 2 h 267"/>
                <a:gd name="T2" fmla="*/ 139 w 276"/>
                <a:gd name="T3" fmla="*/ 63 h 267"/>
                <a:gd name="T4" fmla="*/ 54 w 276"/>
                <a:gd name="T5" fmla="*/ 0 h 267"/>
                <a:gd name="T6" fmla="*/ 85 w 276"/>
                <a:gd name="T7" fmla="*/ 101 h 267"/>
                <a:gd name="T8" fmla="*/ 0 w 276"/>
                <a:gd name="T9" fmla="*/ 163 h 267"/>
                <a:gd name="T10" fmla="*/ 104 w 276"/>
                <a:gd name="T11" fmla="*/ 165 h 267"/>
                <a:gd name="T12" fmla="*/ 137 w 276"/>
                <a:gd name="T13" fmla="*/ 267 h 267"/>
                <a:gd name="T14" fmla="*/ 172 w 276"/>
                <a:gd name="T15" fmla="*/ 167 h 267"/>
                <a:gd name="T16" fmla="*/ 276 w 276"/>
                <a:gd name="T17" fmla="*/ 165 h 267"/>
                <a:gd name="T18" fmla="*/ 194 w 276"/>
                <a:gd name="T19" fmla="*/ 101 h 267"/>
                <a:gd name="T20" fmla="*/ 227 w 276"/>
                <a:gd name="T21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267">
                  <a:moveTo>
                    <a:pt x="227" y="2"/>
                  </a:moveTo>
                  <a:lnTo>
                    <a:pt x="139" y="63"/>
                  </a:lnTo>
                  <a:lnTo>
                    <a:pt x="54" y="0"/>
                  </a:lnTo>
                  <a:lnTo>
                    <a:pt x="85" y="101"/>
                  </a:lnTo>
                  <a:lnTo>
                    <a:pt x="0" y="163"/>
                  </a:lnTo>
                  <a:lnTo>
                    <a:pt x="104" y="165"/>
                  </a:lnTo>
                  <a:lnTo>
                    <a:pt x="137" y="267"/>
                  </a:lnTo>
                  <a:lnTo>
                    <a:pt x="172" y="167"/>
                  </a:lnTo>
                  <a:lnTo>
                    <a:pt x="276" y="165"/>
                  </a:lnTo>
                  <a:lnTo>
                    <a:pt x="194" y="101"/>
                  </a:lnTo>
                  <a:lnTo>
                    <a:pt x="227" y="2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790"/>
            <p:cNvSpPr>
              <a:spLocks noEditPoints="1"/>
            </p:cNvSpPr>
            <p:nvPr/>
          </p:nvSpPr>
          <p:spPr bwMode="auto">
            <a:xfrm>
              <a:off x="6526213" y="985837"/>
              <a:ext cx="487363" cy="465138"/>
            </a:xfrm>
            <a:custGeom>
              <a:avLst/>
              <a:gdLst>
                <a:gd name="T0" fmla="*/ 151 w 307"/>
                <a:gd name="T1" fmla="*/ 293 h 293"/>
                <a:gd name="T2" fmla="*/ 115 w 307"/>
                <a:gd name="T3" fmla="*/ 182 h 293"/>
                <a:gd name="T4" fmla="*/ 0 w 307"/>
                <a:gd name="T5" fmla="*/ 179 h 293"/>
                <a:gd name="T6" fmla="*/ 92 w 307"/>
                <a:gd name="T7" fmla="*/ 111 h 293"/>
                <a:gd name="T8" fmla="*/ 59 w 307"/>
                <a:gd name="T9" fmla="*/ 0 h 293"/>
                <a:gd name="T10" fmla="*/ 153 w 307"/>
                <a:gd name="T11" fmla="*/ 68 h 293"/>
                <a:gd name="T12" fmla="*/ 248 w 307"/>
                <a:gd name="T13" fmla="*/ 2 h 293"/>
                <a:gd name="T14" fmla="*/ 212 w 307"/>
                <a:gd name="T15" fmla="*/ 113 h 293"/>
                <a:gd name="T16" fmla="*/ 307 w 307"/>
                <a:gd name="T17" fmla="*/ 182 h 293"/>
                <a:gd name="T18" fmla="*/ 189 w 307"/>
                <a:gd name="T19" fmla="*/ 184 h 293"/>
                <a:gd name="T20" fmla="*/ 151 w 307"/>
                <a:gd name="T21" fmla="*/ 293 h 293"/>
                <a:gd name="T22" fmla="*/ 28 w 307"/>
                <a:gd name="T23" fmla="*/ 172 h 293"/>
                <a:gd name="T24" fmla="*/ 123 w 307"/>
                <a:gd name="T25" fmla="*/ 172 h 293"/>
                <a:gd name="T26" fmla="*/ 151 w 307"/>
                <a:gd name="T27" fmla="*/ 262 h 293"/>
                <a:gd name="T28" fmla="*/ 182 w 307"/>
                <a:gd name="T29" fmla="*/ 172 h 293"/>
                <a:gd name="T30" fmla="*/ 276 w 307"/>
                <a:gd name="T31" fmla="*/ 172 h 293"/>
                <a:gd name="T32" fmla="*/ 201 w 307"/>
                <a:gd name="T33" fmla="*/ 116 h 293"/>
                <a:gd name="T34" fmla="*/ 231 w 307"/>
                <a:gd name="T35" fmla="*/ 26 h 293"/>
                <a:gd name="T36" fmla="*/ 153 w 307"/>
                <a:gd name="T37" fmla="*/ 80 h 293"/>
                <a:gd name="T38" fmla="*/ 75 w 307"/>
                <a:gd name="T39" fmla="*/ 26 h 293"/>
                <a:gd name="T40" fmla="*/ 104 w 307"/>
                <a:gd name="T41" fmla="*/ 116 h 293"/>
                <a:gd name="T42" fmla="*/ 28 w 307"/>
                <a:gd name="T43" fmla="*/ 17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293">
                  <a:moveTo>
                    <a:pt x="151" y="293"/>
                  </a:moveTo>
                  <a:lnTo>
                    <a:pt x="115" y="182"/>
                  </a:lnTo>
                  <a:lnTo>
                    <a:pt x="0" y="179"/>
                  </a:lnTo>
                  <a:lnTo>
                    <a:pt x="92" y="111"/>
                  </a:lnTo>
                  <a:lnTo>
                    <a:pt x="59" y="0"/>
                  </a:lnTo>
                  <a:lnTo>
                    <a:pt x="153" y="68"/>
                  </a:lnTo>
                  <a:lnTo>
                    <a:pt x="248" y="2"/>
                  </a:lnTo>
                  <a:lnTo>
                    <a:pt x="212" y="113"/>
                  </a:lnTo>
                  <a:lnTo>
                    <a:pt x="307" y="182"/>
                  </a:lnTo>
                  <a:lnTo>
                    <a:pt x="189" y="184"/>
                  </a:lnTo>
                  <a:lnTo>
                    <a:pt x="151" y="293"/>
                  </a:lnTo>
                  <a:close/>
                  <a:moveTo>
                    <a:pt x="28" y="172"/>
                  </a:moveTo>
                  <a:lnTo>
                    <a:pt x="123" y="172"/>
                  </a:lnTo>
                  <a:lnTo>
                    <a:pt x="151" y="262"/>
                  </a:lnTo>
                  <a:lnTo>
                    <a:pt x="182" y="172"/>
                  </a:lnTo>
                  <a:lnTo>
                    <a:pt x="276" y="172"/>
                  </a:lnTo>
                  <a:lnTo>
                    <a:pt x="201" y="116"/>
                  </a:lnTo>
                  <a:lnTo>
                    <a:pt x="231" y="26"/>
                  </a:lnTo>
                  <a:lnTo>
                    <a:pt x="153" y="80"/>
                  </a:lnTo>
                  <a:lnTo>
                    <a:pt x="75" y="26"/>
                  </a:lnTo>
                  <a:lnTo>
                    <a:pt x="104" y="116"/>
                  </a:lnTo>
                  <a:lnTo>
                    <a:pt x="28" y="172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791"/>
            <p:cNvSpPr>
              <a:spLocks/>
            </p:cNvSpPr>
            <p:nvPr/>
          </p:nvSpPr>
          <p:spPr bwMode="auto">
            <a:xfrm>
              <a:off x="2746375" y="1214437"/>
              <a:ext cx="439738" cy="423863"/>
            </a:xfrm>
            <a:custGeom>
              <a:avLst/>
              <a:gdLst>
                <a:gd name="T0" fmla="*/ 59 w 277"/>
                <a:gd name="T1" fmla="*/ 0 h 267"/>
                <a:gd name="T2" fmla="*/ 142 w 277"/>
                <a:gd name="T3" fmla="*/ 64 h 267"/>
                <a:gd name="T4" fmla="*/ 232 w 277"/>
                <a:gd name="T5" fmla="*/ 7 h 267"/>
                <a:gd name="T6" fmla="*/ 196 w 277"/>
                <a:gd name="T7" fmla="*/ 106 h 267"/>
                <a:gd name="T8" fmla="*/ 277 w 277"/>
                <a:gd name="T9" fmla="*/ 173 h 267"/>
                <a:gd name="T10" fmla="*/ 173 w 277"/>
                <a:gd name="T11" fmla="*/ 168 h 267"/>
                <a:gd name="T12" fmla="*/ 135 w 277"/>
                <a:gd name="T13" fmla="*/ 267 h 267"/>
                <a:gd name="T14" fmla="*/ 104 w 277"/>
                <a:gd name="T15" fmla="*/ 165 h 267"/>
                <a:gd name="T16" fmla="*/ 0 w 277"/>
                <a:gd name="T17" fmla="*/ 161 h 267"/>
                <a:gd name="T18" fmla="*/ 87 w 277"/>
                <a:gd name="T19" fmla="*/ 102 h 267"/>
                <a:gd name="T20" fmla="*/ 59 w 277"/>
                <a:gd name="T2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267">
                  <a:moveTo>
                    <a:pt x="59" y="0"/>
                  </a:moveTo>
                  <a:lnTo>
                    <a:pt x="142" y="64"/>
                  </a:lnTo>
                  <a:lnTo>
                    <a:pt x="232" y="7"/>
                  </a:lnTo>
                  <a:lnTo>
                    <a:pt x="196" y="106"/>
                  </a:lnTo>
                  <a:lnTo>
                    <a:pt x="277" y="173"/>
                  </a:lnTo>
                  <a:lnTo>
                    <a:pt x="173" y="168"/>
                  </a:lnTo>
                  <a:lnTo>
                    <a:pt x="135" y="267"/>
                  </a:lnTo>
                  <a:lnTo>
                    <a:pt x="104" y="165"/>
                  </a:lnTo>
                  <a:lnTo>
                    <a:pt x="0" y="161"/>
                  </a:lnTo>
                  <a:lnTo>
                    <a:pt x="87" y="10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792"/>
            <p:cNvSpPr>
              <a:spLocks noEditPoints="1"/>
            </p:cNvSpPr>
            <p:nvPr/>
          </p:nvSpPr>
          <p:spPr bwMode="auto">
            <a:xfrm>
              <a:off x="2719388" y="1192212"/>
              <a:ext cx="488950" cy="468313"/>
            </a:xfrm>
            <a:custGeom>
              <a:avLst/>
              <a:gdLst>
                <a:gd name="T0" fmla="*/ 149 w 308"/>
                <a:gd name="T1" fmla="*/ 295 h 295"/>
                <a:gd name="T2" fmla="*/ 119 w 308"/>
                <a:gd name="T3" fmla="*/ 184 h 295"/>
                <a:gd name="T4" fmla="*/ 0 w 308"/>
                <a:gd name="T5" fmla="*/ 177 h 295"/>
                <a:gd name="T6" fmla="*/ 97 w 308"/>
                <a:gd name="T7" fmla="*/ 113 h 295"/>
                <a:gd name="T8" fmla="*/ 69 w 308"/>
                <a:gd name="T9" fmla="*/ 0 h 295"/>
                <a:gd name="T10" fmla="*/ 159 w 308"/>
                <a:gd name="T11" fmla="*/ 71 h 295"/>
                <a:gd name="T12" fmla="*/ 258 w 308"/>
                <a:gd name="T13" fmla="*/ 9 h 295"/>
                <a:gd name="T14" fmla="*/ 218 w 308"/>
                <a:gd name="T15" fmla="*/ 118 h 295"/>
                <a:gd name="T16" fmla="*/ 308 w 308"/>
                <a:gd name="T17" fmla="*/ 191 h 295"/>
                <a:gd name="T18" fmla="*/ 192 w 308"/>
                <a:gd name="T19" fmla="*/ 187 h 295"/>
                <a:gd name="T20" fmla="*/ 149 w 308"/>
                <a:gd name="T21" fmla="*/ 295 h 295"/>
                <a:gd name="T22" fmla="*/ 31 w 308"/>
                <a:gd name="T23" fmla="*/ 170 h 295"/>
                <a:gd name="T24" fmla="*/ 126 w 308"/>
                <a:gd name="T25" fmla="*/ 175 h 295"/>
                <a:gd name="T26" fmla="*/ 152 w 308"/>
                <a:gd name="T27" fmla="*/ 267 h 295"/>
                <a:gd name="T28" fmla="*/ 185 w 308"/>
                <a:gd name="T29" fmla="*/ 177 h 295"/>
                <a:gd name="T30" fmla="*/ 279 w 308"/>
                <a:gd name="T31" fmla="*/ 182 h 295"/>
                <a:gd name="T32" fmla="*/ 206 w 308"/>
                <a:gd name="T33" fmla="*/ 120 h 295"/>
                <a:gd name="T34" fmla="*/ 239 w 308"/>
                <a:gd name="T35" fmla="*/ 33 h 295"/>
                <a:gd name="T36" fmla="*/ 159 w 308"/>
                <a:gd name="T37" fmla="*/ 82 h 295"/>
                <a:gd name="T38" fmla="*/ 85 w 308"/>
                <a:gd name="T39" fmla="*/ 26 h 295"/>
                <a:gd name="T40" fmla="*/ 109 w 308"/>
                <a:gd name="T41" fmla="*/ 118 h 295"/>
                <a:gd name="T42" fmla="*/ 31 w 308"/>
                <a:gd name="T43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295">
                  <a:moveTo>
                    <a:pt x="149" y="295"/>
                  </a:moveTo>
                  <a:lnTo>
                    <a:pt x="119" y="184"/>
                  </a:lnTo>
                  <a:lnTo>
                    <a:pt x="0" y="177"/>
                  </a:lnTo>
                  <a:lnTo>
                    <a:pt x="97" y="113"/>
                  </a:lnTo>
                  <a:lnTo>
                    <a:pt x="69" y="0"/>
                  </a:lnTo>
                  <a:lnTo>
                    <a:pt x="159" y="71"/>
                  </a:lnTo>
                  <a:lnTo>
                    <a:pt x="258" y="9"/>
                  </a:lnTo>
                  <a:lnTo>
                    <a:pt x="218" y="118"/>
                  </a:lnTo>
                  <a:lnTo>
                    <a:pt x="308" y="191"/>
                  </a:lnTo>
                  <a:lnTo>
                    <a:pt x="192" y="187"/>
                  </a:lnTo>
                  <a:lnTo>
                    <a:pt x="149" y="295"/>
                  </a:lnTo>
                  <a:close/>
                  <a:moveTo>
                    <a:pt x="31" y="170"/>
                  </a:moveTo>
                  <a:lnTo>
                    <a:pt x="126" y="175"/>
                  </a:lnTo>
                  <a:lnTo>
                    <a:pt x="152" y="267"/>
                  </a:lnTo>
                  <a:lnTo>
                    <a:pt x="185" y="177"/>
                  </a:lnTo>
                  <a:lnTo>
                    <a:pt x="279" y="182"/>
                  </a:lnTo>
                  <a:lnTo>
                    <a:pt x="206" y="120"/>
                  </a:lnTo>
                  <a:lnTo>
                    <a:pt x="239" y="33"/>
                  </a:lnTo>
                  <a:lnTo>
                    <a:pt x="159" y="82"/>
                  </a:lnTo>
                  <a:lnTo>
                    <a:pt x="85" y="26"/>
                  </a:lnTo>
                  <a:lnTo>
                    <a:pt x="109" y="118"/>
                  </a:lnTo>
                  <a:lnTo>
                    <a:pt x="31" y="170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793"/>
            <p:cNvSpPr>
              <a:spLocks/>
            </p:cNvSpPr>
            <p:nvPr/>
          </p:nvSpPr>
          <p:spPr bwMode="auto">
            <a:xfrm>
              <a:off x="3316288" y="809625"/>
              <a:ext cx="428625" cy="438150"/>
            </a:xfrm>
            <a:custGeom>
              <a:avLst/>
              <a:gdLst>
                <a:gd name="T0" fmla="*/ 92 w 270"/>
                <a:gd name="T1" fmla="*/ 0 h 276"/>
                <a:gd name="T2" fmla="*/ 161 w 270"/>
                <a:gd name="T3" fmla="*/ 80 h 276"/>
                <a:gd name="T4" fmla="*/ 260 w 270"/>
                <a:gd name="T5" fmla="*/ 42 h 276"/>
                <a:gd name="T6" fmla="*/ 204 w 270"/>
                <a:gd name="T7" fmla="*/ 132 h 276"/>
                <a:gd name="T8" fmla="*/ 270 w 270"/>
                <a:gd name="T9" fmla="*/ 215 h 276"/>
                <a:gd name="T10" fmla="*/ 166 w 270"/>
                <a:gd name="T11" fmla="*/ 189 h 276"/>
                <a:gd name="T12" fmla="*/ 109 w 270"/>
                <a:gd name="T13" fmla="*/ 276 h 276"/>
                <a:gd name="T14" fmla="*/ 102 w 270"/>
                <a:gd name="T15" fmla="*/ 172 h 276"/>
                <a:gd name="T16" fmla="*/ 0 w 270"/>
                <a:gd name="T17" fmla="*/ 144 h 276"/>
                <a:gd name="T18" fmla="*/ 97 w 270"/>
                <a:gd name="T19" fmla="*/ 104 h 276"/>
                <a:gd name="T20" fmla="*/ 92 w 270"/>
                <a:gd name="T2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276">
                  <a:moveTo>
                    <a:pt x="92" y="0"/>
                  </a:moveTo>
                  <a:lnTo>
                    <a:pt x="161" y="80"/>
                  </a:lnTo>
                  <a:lnTo>
                    <a:pt x="260" y="42"/>
                  </a:lnTo>
                  <a:lnTo>
                    <a:pt x="204" y="132"/>
                  </a:lnTo>
                  <a:lnTo>
                    <a:pt x="270" y="215"/>
                  </a:lnTo>
                  <a:lnTo>
                    <a:pt x="166" y="189"/>
                  </a:lnTo>
                  <a:lnTo>
                    <a:pt x="109" y="276"/>
                  </a:lnTo>
                  <a:lnTo>
                    <a:pt x="102" y="172"/>
                  </a:lnTo>
                  <a:lnTo>
                    <a:pt x="0" y="144"/>
                  </a:lnTo>
                  <a:lnTo>
                    <a:pt x="97" y="10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794"/>
            <p:cNvSpPr>
              <a:spLocks noEditPoints="1"/>
            </p:cNvSpPr>
            <p:nvPr/>
          </p:nvSpPr>
          <p:spPr bwMode="auto">
            <a:xfrm>
              <a:off x="3290888" y="785812"/>
              <a:ext cx="473075" cy="484188"/>
            </a:xfrm>
            <a:custGeom>
              <a:avLst/>
              <a:gdLst>
                <a:gd name="T0" fmla="*/ 120 w 298"/>
                <a:gd name="T1" fmla="*/ 305 h 305"/>
                <a:gd name="T2" fmla="*/ 113 w 298"/>
                <a:gd name="T3" fmla="*/ 190 h 305"/>
                <a:gd name="T4" fmla="*/ 0 w 298"/>
                <a:gd name="T5" fmla="*/ 159 h 305"/>
                <a:gd name="T6" fmla="*/ 108 w 298"/>
                <a:gd name="T7" fmla="*/ 116 h 305"/>
                <a:gd name="T8" fmla="*/ 104 w 298"/>
                <a:gd name="T9" fmla="*/ 0 h 305"/>
                <a:gd name="T10" fmla="*/ 179 w 298"/>
                <a:gd name="T11" fmla="*/ 88 h 305"/>
                <a:gd name="T12" fmla="*/ 288 w 298"/>
                <a:gd name="T13" fmla="*/ 48 h 305"/>
                <a:gd name="T14" fmla="*/ 227 w 298"/>
                <a:gd name="T15" fmla="*/ 147 h 305"/>
                <a:gd name="T16" fmla="*/ 298 w 298"/>
                <a:gd name="T17" fmla="*/ 237 h 305"/>
                <a:gd name="T18" fmla="*/ 184 w 298"/>
                <a:gd name="T19" fmla="*/ 208 h 305"/>
                <a:gd name="T20" fmla="*/ 120 w 298"/>
                <a:gd name="T21" fmla="*/ 305 h 305"/>
                <a:gd name="T22" fmla="*/ 30 w 298"/>
                <a:gd name="T23" fmla="*/ 156 h 305"/>
                <a:gd name="T24" fmla="*/ 123 w 298"/>
                <a:gd name="T25" fmla="*/ 182 h 305"/>
                <a:gd name="T26" fmla="*/ 127 w 298"/>
                <a:gd name="T27" fmla="*/ 277 h 305"/>
                <a:gd name="T28" fmla="*/ 182 w 298"/>
                <a:gd name="T29" fmla="*/ 199 h 305"/>
                <a:gd name="T30" fmla="*/ 272 w 298"/>
                <a:gd name="T31" fmla="*/ 220 h 305"/>
                <a:gd name="T32" fmla="*/ 212 w 298"/>
                <a:gd name="T33" fmla="*/ 147 h 305"/>
                <a:gd name="T34" fmla="*/ 264 w 298"/>
                <a:gd name="T35" fmla="*/ 67 h 305"/>
                <a:gd name="T36" fmla="*/ 175 w 298"/>
                <a:gd name="T37" fmla="*/ 100 h 305"/>
                <a:gd name="T38" fmla="*/ 116 w 298"/>
                <a:gd name="T39" fmla="*/ 29 h 305"/>
                <a:gd name="T40" fmla="*/ 118 w 298"/>
                <a:gd name="T41" fmla="*/ 123 h 305"/>
                <a:gd name="T42" fmla="*/ 30 w 298"/>
                <a:gd name="T43" fmla="*/ 15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305">
                  <a:moveTo>
                    <a:pt x="120" y="305"/>
                  </a:moveTo>
                  <a:lnTo>
                    <a:pt x="113" y="190"/>
                  </a:lnTo>
                  <a:lnTo>
                    <a:pt x="0" y="159"/>
                  </a:lnTo>
                  <a:lnTo>
                    <a:pt x="108" y="116"/>
                  </a:lnTo>
                  <a:lnTo>
                    <a:pt x="104" y="0"/>
                  </a:lnTo>
                  <a:lnTo>
                    <a:pt x="179" y="88"/>
                  </a:lnTo>
                  <a:lnTo>
                    <a:pt x="288" y="48"/>
                  </a:lnTo>
                  <a:lnTo>
                    <a:pt x="227" y="147"/>
                  </a:lnTo>
                  <a:lnTo>
                    <a:pt x="298" y="237"/>
                  </a:lnTo>
                  <a:lnTo>
                    <a:pt x="184" y="208"/>
                  </a:lnTo>
                  <a:lnTo>
                    <a:pt x="120" y="305"/>
                  </a:lnTo>
                  <a:close/>
                  <a:moveTo>
                    <a:pt x="30" y="156"/>
                  </a:moveTo>
                  <a:lnTo>
                    <a:pt x="123" y="182"/>
                  </a:lnTo>
                  <a:lnTo>
                    <a:pt x="127" y="277"/>
                  </a:lnTo>
                  <a:lnTo>
                    <a:pt x="182" y="199"/>
                  </a:lnTo>
                  <a:lnTo>
                    <a:pt x="272" y="220"/>
                  </a:lnTo>
                  <a:lnTo>
                    <a:pt x="212" y="147"/>
                  </a:lnTo>
                  <a:lnTo>
                    <a:pt x="264" y="67"/>
                  </a:lnTo>
                  <a:lnTo>
                    <a:pt x="175" y="100"/>
                  </a:lnTo>
                  <a:lnTo>
                    <a:pt x="116" y="29"/>
                  </a:lnTo>
                  <a:lnTo>
                    <a:pt x="118" y="123"/>
                  </a:lnTo>
                  <a:lnTo>
                    <a:pt x="30" y="156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795"/>
            <p:cNvSpPr>
              <a:spLocks/>
            </p:cNvSpPr>
            <p:nvPr/>
          </p:nvSpPr>
          <p:spPr bwMode="auto">
            <a:xfrm>
              <a:off x="3954463" y="590550"/>
              <a:ext cx="439738" cy="436563"/>
            </a:xfrm>
            <a:custGeom>
              <a:avLst/>
              <a:gdLst>
                <a:gd name="T0" fmla="*/ 125 w 277"/>
                <a:gd name="T1" fmla="*/ 0 h 275"/>
                <a:gd name="T2" fmla="*/ 173 w 277"/>
                <a:gd name="T3" fmla="*/ 95 h 275"/>
                <a:gd name="T4" fmla="*/ 277 w 277"/>
                <a:gd name="T5" fmla="*/ 81 h 275"/>
                <a:gd name="T6" fmla="*/ 201 w 277"/>
                <a:gd name="T7" fmla="*/ 156 h 275"/>
                <a:gd name="T8" fmla="*/ 246 w 277"/>
                <a:gd name="T9" fmla="*/ 251 h 275"/>
                <a:gd name="T10" fmla="*/ 154 w 277"/>
                <a:gd name="T11" fmla="*/ 204 h 275"/>
                <a:gd name="T12" fmla="*/ 76 w 277"/>
                <a:gd name="T13" fmla="*/ 275 h 275"/>
                <a:gd name="T14" fmla="*/ 95 w 277"/>
                <a:gd name="T15" fmla="*/ 171 h 275"/>
                <a:gd name="T16" fmla="*/ 0 w 277"/>
                <a:gd name="T17" fmla="*/ 121 h 275"/>
                <a:gd name="T18" fmla="*/ 104 w 277"/>
                <a:gd name="T19" fmla="*/ 104 h 275"/>
                <a:gd name="T20" fmla="*/ 125 w 277"/>
                <a:gd name="T21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275">
                  <a:moveTo>
                    <a:pt x="125" y="0"/>
                  </a:moveTo>
                  <a:lnTo>
                    <a:pt x="173" y="95"/>
                  </a:lnTo>
                  <a:lnTo>
                    <a:pt x="277" y="81"/>
                  </a:lnTo>
                  <a:lnTo>
                    <a:pt x="201" y="156"/>
                  </a:lnTo>
                  <a:lnTo>
                    <a:pt x="246" y="251"/>
                  </a:lnTo>
                  <a:lnTo>
                    <a:pt x="154" y="204"/>
                  </a:lnTo>
                  <a:lnTo>
                    <a:pt x="76" y="275"/>
                  </a:lnTo>
                  <a:lnTo>
                    <a:pt x="95" y="171"/>
                  </a:lnTo>
                  <a:lnTo>
                    <a:pt x="0" y="121"/>
                  </a:lnTo>
                  <a:lnTo>
                    <a:pt x="104" y="1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796"/>
            <p:cNvSpPr>
              <a:spLocks noEditPoints="1"/>
            </p:cNvSpPr>
            <p:nvPr/>
          </p:nvSpPr>
          <p:spPr bwMode="auto">
            <a:xfrm>
              <a:off x="3932238" y="568325"/>
              <a:ext cx="484188" cy="481013"/>
            </a:xfrm>
            <a:custGeom>
              <a:avLst/>
              <a:gdLst>
                <a:gd name="T0" fmla="*/ 83 w 305"/>
                <a:gd name="T1" fmla="*/ 303 h 303"/>
                <a:gd name="T2" fmla="*/ 102 w 305"/>
                <a:gd name="T3" fmla="*/ 187 h 303"/>
                <a:gd name="T4" fmla="*/ 0 w 305"/>
                <a:gd name="T5" fmla="*/ 133 h 303"/>
                <a:gd name="T6" fmla="*/ 116 w 305"/>
                <a:gd name="T7" fmla="*/ 114 h 303"/>
                <a:gd name="T8" fmla="*/ 137 w 305"/>
                <a:gd name="T9" fmla="*/ 0 h 303"/>
                <a:gd name="T10" fmla="*/ 189 w 305"/>
                <a:gd name="T11" fmla="*/ 104 h 303"/>
                <a:gd name="T12" fmla="*/ 305 w 305"/>
                <a:gd name="T13" fmla="*/ 90 h 303"/>
                <a:gd name="T14" fmla="*/ 222 w 305"/>
                <a:gd name="T15" fmla="*/ 170 h 303"/>
                <a:gd name="T16" fmla="*/ 272 w 305"/>
                <a:gd name="T17" fmla="*/ 277 h 303"/>
                <a:gd name="T18" fmla="*/ 168 w 305"/>
                <a:gd name="T19" fmla="*/ 222 h 303"/>
                <a:gd name="T20" fmla="*/ 83 w 305"/>
                <a:gd name="T21" fmla="*/ 303 h 303"/>
                <a:gd name="T22" fmla="*/ 31 w 305"/>
                <a:gd name="T23" fmla="*/ 137 h 303"/>
                <a:gd name="T24" fmla="*/ 113 w 305"/>
                <a:gd name="T25" fmla="*/ 182 h 303"/>
                <a:gd name="T26" fmla="*/ 97 w 305"/>
                <a:gd name="T27" fmla="*/ 277 h 303"/>
                <a:gd name="T28" fmla="*/ 165 w 305"/>
                <a:gd name="T29" fmla="*/ 211 h 303"/>
                <a:gd name="T30" fmla="*/ 251 w 305"/>
                <a:gd name="T31" fmla="*/ 256 h 303"/>
                <a:gd name="T32" fmla="*/ 210 w 305"/>
                <a:gd name="T33" fmla="*/ 168 h 303"/>
                <a:gd name="T34" fmla="*/ 277 w 305"/>
                <a:gd name="T35" fmla="*/ 102 h 303"/>
                <a:gd name="T36" fmla="*/ 184 w 305"/>
                <a:gd name="T37" fmla="*/ 114 h 303"/>
                <a:gd name="T38" fmla="*/ 142 w 305"/>
                <a:gd name="T39" fmla="*/ 31 h 303"/>
                <a:gd name="T40" fmla="*/ 123 w 305"/>
                <a:gd name="T41" fmla="*/ 123 h 303"/>
                <a:gd name="T42" fmla="*/ 31 w 305"/>
                <a:gd name="T43" fmla="*/ 13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" h="303">
                  <a:moveTo>
                    <a:pt x="83" y="303"/>
                  </a:moveTo>
                  <a:lnTo>
                    <a:pt x="102" y="187"/>
                  </a:lnTo>
                  <a:lnTo>
                    <a:pt x="0" y="133"/>
                  </a:lnTo>
                  <a:lnTo>
                    <a:pt x="116" y="114"/>
                  </a:lnTo>
                  <a:lnTo>
                    <a:pt x="137" y="0"/>
                  </a:lnTo>
                  <a:lnTo>
                    <a:pt x="189" y="104"/>
                  </a:lnTo>
                  <a:lnTo>
                    <a:pt x="305" y="90"/>
                  </a:lnTo>
                  <a:lnTo>
                    <a:pt x="222" y="170"/>
                  </a:lnTo>
                  <a:lnTo>
                    <a:pt x="272" y="277"/>
                  </a:lnTo>
                  <a:lnTo>
                    <a:pt x="168" y="222"/>
                  </a:lnTo>
                  <a:lnTo>
                    <a:pt x="83" y="303"/>
                  </a:lnTo>
                  <a:close/>
                  <a:moveTo>
                    <a:pt x="31" y="137"/>
                  </a:moveTo>
                  <a:lnTo>
                    <a:pt x="113" y="182"/>
                  </a:lnTo>
                  <a:lnTo>
                    <a:pt x="97" y="277"/>
                  </a:lnTo>
                  <a:lnTo>
                    <a:pt x="165" y="211"/>
                  </a:lnTo>
                  <a:lnTo>
                    <a:pt x="251" y="256"/>
                  </a:lnTo>
                  <a:lnTo>
                    <a:pt x="210" y="168"/>
                  </a:lnTo>
                  <a:lnTo>
                    <a:pt x="277" y="102"/>
                  </a:lnTo>
                  <a:lnTo>
                    <a:pt x="184" y="114"/>
                  </a:lnTo>
                  <a:lnTo>
                    <a:pt x="142" y="31"/>
                  </a:lnTo>
                  <a:lnTo>
                    <a:pt x="123" y="123"/>
                  </a:lnTo>
                  <a:lnTo>
                    <a:pt x="31" y="137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797"/>
            <p:cNvSpPr>
              <a:spLocks/>
            </p:cNvSpPr>
            <p:nvPr/>
          </p:nvSpPr>
          <p:spPr bwMode="auto">
            <a:xfrm>
              <a:off x="4660900" y="546100"/>
              <a:ext cx="434975" cy="434975"/>
            </a:xfrm>
            <a:custGeom>
              <a:avLst/>
              <a:gdLst>
                <a:gd name="T0" fmla="*/ 151 w 274"/>
                <a:gd name="T1" fmla="*/ 0 h 274"/>
                <a:gd name="T2" fmla="*/ 104 w 274"/>
                <a:gd name="T3" fmla="*/ 92 h 274"/>
                <a:gd name="T4" fmla="*/ 0 w 274"/>
                <a:gd name="T5" fmla="*/ 80 h 274"/>
                <a:gd name="T6" fmla="*/ 73 w 274"/>
                <a:gd name="T7" fmla="*/ 154 h 274"/>
                <a:gd name="T8" fmla="*/ 28 w 274"/>
                <a:gd name="T9" fmla="*/ 248 h 274"/>
                <a:gd name="T10" fmla="*/ 123 w 274"/>
                <a:gd name="T11" fmla="*/ 201 h 274"/>
                <a:gd name="T12" fmla="*/ 198 w 274"/>
                <a:gd name="T13" fmla="*/ 274 h 274"/>
                <a:gd name="T14" fmla="*/ 182 w 274"/>
                <a:gd name="T15" fmla="*/ 170 h 274"/>
                <a:gd name="T16" fmla="*/ 274 w 274"/>
                <a:gd name="T17" fmla="*/ 118 h 274"/>
                <a:gd name="T18" fmla="*/ 170 w 274"/>
                <a:gd name="T19" fmla="*/ 102 h 274"/>
                <a:gd name="T20" fmla="*/ 151 w 274"/>
                <a:gd name="T2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274">
                  <a:moveTo>
                    <a:pt x="151" y="0"/>
                  </a:moveTo>
                  <a:lnTo>
                    <a:pt x="104" y="92"/>
                  </a:lnTo>
                  <a:lnTo>
                    <a:pt x="0" y="80"/>
                  </a:lnTo>
                  <a:lnTo>
                    <a:pt x="73" y="154"/>
                  </a:lnTo>
                  <a:lnTo>
                    <a:pt x="28" y="248"/>
                  </a:lnTo>
                  <a:lnTo>
                    <a:pt x="123" y="201"/>
                  </a:lnTo>
                  <a:lnTo>
                    <a:pt x="198" y="274"/>
                  </a:lnTo>
                  <a:lnTo>
                    <a:pt x="182" y="170"/>
                  </a:lnTo>
                  <a:lnTo>
                    <a:pt x="274" y="118"/>
                  </a:lnTo>
                  <a:lnTo>
                    <a:pt x="170" y="10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798"/>
            <p:cNvSpPr>
              <a:spLocks noEditPoints="1"/>
            </p:cNvSpPr>
            <p:nvPr/>
          </p:nvSpPr>
          <p:spPr bwMode="auto">
            <a:xfrm>
              <a:off x="4637088" y="519112"/>
              <a:ext cx="484188" cy="481013"/>
            </a:xfrm>
            <a:custGeom>
              <a:avLst/>
              <a:gdLst>
                <a:gd name="T0" fmla="*/ 220 w 305"/>
                <a:gd name="T1" fmla="*/ 303 h 303"/>
                <a:gd name="T2" fmla="*/ 135 w 305"/>
                <a:gd name="T3" fmla="*/ 223 h 303"/>
                <a:gd name="T4" fmla="*/ 34 w 305"/>
                <a:gd name="T5" fmla="*/ 277 h 303"/>
                <a:gd name="T6" fmla="*/ 83 w 305"/>
                <a:gd name="T7" fmla="*/ 173 h 303"/>
                <a:gd name="T8" fmla="*/ 0 w 305"/>
                <a:gd name="T9" fmla="*/ 90 h 303"/>
                <a:gd name="T10" fmla="*/ 116 w 305"/>
                <a:gd name="T11" fmla="*/ 105 h 303"/>
                <a:gd name="T12" fmla="*/ 168 w 305"/>
                <a:gd name="T13" fmla="*/ 0 h 303"/>
                <a:gd name="T14" fmla="*/ 190 w 305"/>
                <a:gd name="T15" fmla="*/ 116 h 303"/>
                <a:gd name="T16" fmla="*/ 305 w 305"/>
                <a:gd name="T17" fmla="*/ 133 h 303"/>
                <a:gd name="T18" fmla="*/ 201 w 305"/>
                <a:gd name="T19" fmla="*/ 190 h 303"/>
                <a:gd name="T20" fmla="*/ 220 w 305"/>
                <a:gd name="T21" fmla="*/ 303 h 303"/>
                <a:gd name="T22" fmla="*/ 138 w 305"/>
                <a:gd name="T23" fmla="*/ 211 h 303"/>
                <a:gd name="T24" fmla="*/ 206 w 305"/>
                <a:gd name="T25" fmla="*/ 277 h 303"/>
                <a:gd name="T26" fmla="*/ 192 w 305"/>
                <a:gd name="T27" fmla="*/ 183 h 303"/>
                <a:gd name="T28" fmla="*/ 275 w 305"/>
                <a:gd name="T29" fmla="*/ 138 h 303"/>
                <a:gd name="T30" fmla="*/ 180 w 305"/>
                <a:gd name="T31" fmla="*/ 123 h 303"/>
                <a:gd name="T32" fmla="*/ 164 w 305"/>
                <a:gd name="T33" fmla="*/ 31 h 303"/>
                <a:gd name="T34" fmla="*/ 121 w 305"/>
                <a:gd name="T35" fmla="*/ 116 h 303"/>
                <a:gd name="T36" fmla="*/ 26 w 305"/>
                <a:gd name="T37" fmla="*/ 102 h 303"/>
                <a:gd name="T38" fmla="*/ 95 w 305"/>
                <a:gd name="T39" fmla="*/ 171 h 303"/>
                <a:gd name="T40" fmla="*/ 55 w 305"/>
                <a:gd name="T41" fmla="*/ 256 h 303"/>
                <a:gd name="T42" fmla="*/ 138 w 305"/>
                <a:gd name="T43" fmla="*/ 21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5" h="303">
                  <a:moveTo>
                    <a:pt x="220" y="303"/>
                  </a:moveTo>
                  <a:lnTo>
                    <a:pt x="135" y="223"/>
                  </a:lnTo>
                  <a:lnTo>
                    <a:pt x="34" y="277"/>
                  </a:lnTo>
                  <a:lnTo>
                    <a:pt x="83" y="173"/>
                  </a:lnTo>
                  <a:lnTo>
                    <a:pt x="0" y="90"/>
                  </a:lnTo>
                  <a:lnTo>
                    <a:pt x="116" y="105"/>
                  </a:lnTo>
                  <a:lnTo>
                    <a:pt x="168" y="0"/>
                  </a:lnTo>
                  <a:lnTo>
                    <a:pt x="190" y="116"/>
                  </a:lnTo>
                  <a:lnTo>
                    <a:pt x="305" y="133"/>
                  </a:lnTo>
                  <a:lnTo>
                    <a:pt x="201" y="190"/>
                  </a:lnTo>
                  <a:lnTo>
                    <a:pt x="220" y="303"/>
                  </a:lnTo>
                  <a:close/>
                  <a:moveTo>
                    <a:pt x="138" y="211"/>
                  </a:moveTo>
                  <a:lnTo>
                    <a:pt x="206" y="277"/>
                  </a:lnTo>
                  <a:lnTo>
                    <a:pt x="192" y="183"/>
                  </a:lnTo>
                  <a:lnTo>
                    <a:pt x="275" y="138"/>
                  </a:lnTo>
                  <a:lnTo>
                    <a:pt x="180" y="123"/>
                  </a:lnTo>
                  <a:lnTo>
                    <a:pt x="164" y="31"/>
                  </a:lnTo>
                  <a:lnTo>
                    <a:pt x="121" y="116"/>
                  </a:lnTo>
                  <a:lnTo>
                    <a:pt x="26" y="102"/>
                  </a:lnTo>
                  <a:lnTo>
                    <a:pt x="95" y="171"/>
                  </a:lnTo>
                  <a:lnTo>
                    <a:pt x="55" y="256"/>
                  </a:lnTo>
                  <a:lnTo>
                    <a:pt x="138" y="211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799"/>
            <p:cNvSpPr>
              <a:spLocks/>
            </p:cNvSpPr>
            <p:nvPr/>
          </p:nvSpPr>
          <p:spPr bwMode="auto">
            <a:xfrm>
              <a:off x="5351463" y="730250"/>
              <a:ext cx="427038" cy="439738"/>
            </a:xfrm>
            <a:custGeom>
              <a:avLst/>
              <a:gdLst>
                <a:gd name="T0" fmla="*/ 177 w 269"/>
                <a:gd name="T1" fmla="*/ 0 h 277"/>
                <a:gd name="T2" fmla="*/ 108 w 269"/>
                <a:gd name="T3" fmla="*/ 80 h 277"/>
                <a:gd name="T4" fmla="*/ 9 w 269"/>
                <a:gd name="T5" fmla="*/ 42 h 277"/>
                <a:gd name="T6" fmla="*/ 66 w 269"/>
                <a:gd name="T7" fmla="*/ 132 h 277"/>
                <a:gd name="T8" fmla="*/ 0 w 269"/>
                <a:gd name="T9" fmla="*/ 215 h 277"/>
                <a:gd name="T10" fmla="*/ 104 w 269"/>
                <a:gd name="T11" fmla="*/ 189 h 277"/>
                <a:gd name="T12" fmla="*/ 160 w 269"/>
                <a:gd name="T13" fmla="*/ 277 h 277"/>
                <a:gd name="T14" fmla="*/ 167 w 269"/>
                <a:gd name="T15" fmla="*/ 173 h 277"/>
                <a:gd name="T16" fmla="*/ 269 w 269"/>
                <a:gd name="T17" fmla="*/ 144 h 277"/>
                <a:gd name="T18" fmla="*/ 172 w 269"/>
                <a:gd name="T19" fmla="*/ 104 h 277"/>
                <a:gd name="T20" fmla="*/ 177 w 269"/>
                <a:gd name="T2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77">
                  <a:moveTo>
                    <a:pt x="177" y="0"/>
                  </a:moveTo>
                  <a:lnTo>
                    <a:pt x="108" y="80"/>
                  </a:lnTo>
                  <a:lnTo>
                    <a:pt x="9" y="42"/>
                  </a:lnTo>
                  <a:lnTo>
                    <a:pt x="66" y="132"/>
                  </a:lnTo>
                  <a:lnTo>
                    <a:pt x="0" y="215"/>
                  </a:lnTo>
                  <a:lnTo>
                    <a:pt x="104" y="189"/>
                  </a:lnTo>
                  <a:lnTo>
                    <a:pt x="160" y="277"/>
                  </a:lnTo>
                  <a:lnTo>
                    <a:pt x="167" y="173"/>
                  </a:lnTo>
                  <a:lnTo>
                    <a:pt x="269" y="144"/>
                  </a:lnTo>
                  <a:lnTo>
                    <a:pt x="172" y="10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00"/>
            <p:cNvSpPr>
              <a:spLocks noEditPoints="1"/>
            </p:cNvSpPr>
            <p:nvPr/>
          </p:nvSpPr>
          <p:spPr bwMode="auto">
            <a:xfrm>
              <a:off x="5332413" y="708025"/>
              <a:ext cx="473075" cy="487363"/>
            </a:xfrm>
            <a:custGeom>
              <a:avLst/>
              <a:gdLst>
                <a:gd name="T0" fmla="*/ 177 w 298"/>
                <a:gd name="T1" fmla="*/ 307 h 307"/>
                <a:gd name="T2" fmla="*/ 113 w 298"/>
                <a:gd name="T3" fmla="*/ 210 h 307"/>
                <a:gd name="T4" fmla="*/ 0 w 298"/>
                <a:gd name="T5" fmla="*/ 239 h 307"/>
                <a:gd name="T6" fmla="*/ 73 w 298"/>
                <a:gd name="T7" fmla="*/ 146 h 307"/>
                <a:gd name="T8" fmla="*/ 9 w 298"/>
                <a:gd name="T9" fmla="*/ 47 h 307"/>
                <a:gd name="T10" fmla="*/ 118 w 298"/>
                <a:gd name="T11" fmla="*/ 90 h 307"/>
                <a:gd name="T12" fmla="*/ 194 w 298"/>
                <a:gd name="T13" fmla="*/ 0 h 307"/>
                <a:gd name="T14" fmla="*/ 189 w 298"/>
                <a:gd name="T15" fmla="*/ 116 h 307"/>
                <a:gd name="T16" fmla="*/ 298 w 298"/>
                <a:gd name="T17" fmla="*/ 158 h 307"/>
                <a:gd name="T18" fmla="*/ 184 w 298"/>
                <a:gd name="T19" fmla="*/ 189 h 307"/>
                <a:gd name="T20" fmla="*/ 177 w 298"/>
                <a:gd name="T21" fmla="*/ 307 h 307"/>
                <a:gd name="T22" fmla="*/ 116 w 298"/>
                <a:gd name="T23" fmla="*/ 198 h 307"/>
                <a:gd name="T24" fmla="*/ 170 w 298"/>
                <a:gd name="T25" fmla="*/ 276 h 307"/>
                <a:gd name="T26" fmla="*/ 175 w 298"/>
                <a:gd name="T27" fmla="*/ 182 h 307"/>
                <a:gd name="T28" fmla="*/ 267 w 298"/>
                <a:gd name="T29" fmla="*/ 158 h 307"/>
                <a:gd name="T30" fmla="*/ 179 w 298"/>
                <a:gd name="T31" fmla="*/ 123 h 307"/>
                <a:gd name="T32" fmla="*/ 182 w 298"/>
                <a:gd name="T33" fmla="*/ 28 h 307"/>
                <a:gd name="T34" fmla="*/ 123 w 298"/>
                <a:gd name="T35" fmla="*/ 101 h 307"/>
                <a:gd name="T36" fmla="*/ 33 w 298"/>
                <a:gd name="T37" fmla="*/ 68 h 307"/>
                <a:gd name="T38" fmla="*/ 85 w 298"/>
                <a:gd name="T39" fmla="*/ 146 h 307"/>
                <a:gd name="T40" fmla="*/ 26 w 298"/>
                <a:gd name="T41" fmla="*/ 222 h 307"/>
                <a:gd name="T42" fmla="*/ 116 w 298"/>
                <a:gd name="T43" fmla="*/ 19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307">
                  <a:moveTo>
                    <a:pt x="177" y="307"/>
                  </a:moveTo>
                  <a:lnTo>
                    <a:pt x="113" y="210"/>
                  </a:lnTo>
                  <a:lnTo>
                    <a:pt x="0" y="239"/>
                  </a:lnTo>
                  <a:lnTo>
                    <a:pt x="73" y="146"/>
                  </a:lnTo>
                  <a:lnTo>
                    <a:pt x="9" y="47"/>
                  </a:lnTo>
                  <a:lnTo>
                    <a:pt x="118" y="90"/>
                  </a:lnTo>
                  <a:lnTo>
                    <a:pt x="194" y="0"/>
                  </a:lnTo>
                  <a:lnTo>
                    <a:pt x="189" y="116"/>
                  </a:lnTo>
                  <a:lnTo>
                    <a:pt x="298" y="158"/>
                  </a:lnTo>
                  <a:lnTo>
                    <a:pt x="184" y="189"/>
                  </a:lnTo>
                  <a:lnTo>
                    <a:pt x="177" y="307"/>
                  </a:lnTo>
                  <a:close/>
                  <a:moveTo>
                    <a:pt x="116" y="198"/>
                  </a:moveTo>
                  <a:lnTo>
                    <a:pt x="170" y="276"/>
                  </a:lnTo>
                  <a:lnTo>
                    <a:pt x="175" y="182"/>
                  </a:lnTo>
                  <a:lnTo>
                    <a:pt x="267" y="158"/>
                  </a:lnTo>
                  <a:lnTo>
                    <a:pt x="179" y="123"/>
                  </a:lnTo>
                  <a:lnTo>
                    <a:pt x="182" y="28"/>
                  </a:lnTo>
                  <a:lnTo>
                    <a:pt x="123" y="101"/>
                  </a:lnTo>
                  <a:lnTo>
                    <a:pt x="33" y="68"/>
                  </a:lnTo>
                  <a:lnTo>
                    <a:pt x="85" y="146"/>
                  </a:lnTo>
                  <a:lnTo>
                    <a:pt x="26" y="222"/>
                  </a:lnTo>
                  <a:lnTo>
                    <a:pt x="116" y="198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801"/>
            <p:cNvSpPr>
              <a:spLocks/>
            </p:cNvSpPr>
            <p:nvPr/>
          </p:nvSpPr>
          <p:spPr bwMode="auto">
            <a:xfrm>
              <a:off x="5902325" y="1116012"/>
              <a:ext cx="442913" cy="425450"/>
            </a:xfrm>
            <a:custGeom>
              <a:avLst/>
              <a:gdLst>
                <a:gd name="T0" fmla="*/ 218 w 279"/>
                <a:gd name="T1" fmla="*/ 0 h 268"/>
                <a:gd name="T2" fmla="*/ 135 w 279"/>
                <a:gd name="T3" fmla="*/ 64 h 268"/>
                <a:gd name="T4" fmla="*/ 47 w 279"/>
                <a:gd name="T5" fmla="*/ 8 h 268"/>
                <a:gd name="T6" fmla="*/ 83 w 279"/>
                <a:gd name="T7" fmla="*/ 107 h 268"/>
                <a:gd name="T8" fmla="*/ 0 w 279"/>
                <a:gd name="T9" fmla="*/ 173 h 268"/>
                <a:gd name="T10" fmla="*/ 107 w 279"/>
                <a:gd name="T11" fmla="*/ 171 h 268"/>
                <a:gd name="T12" fmla="*/ 144 w 279"/>
                <a:gd name="T13" fmla="*/ 268 h 268"/>
                <a:gd name="T14" fmla="*/ 173 w 279"/>
                <a:gd name="T15" fmla="*/ 168 h 268"/>
                <a:gd name="T16" fmla="*/ 279 w 279"/>
                <a:gd name="T17" fmla="*/ 161 h 268"/>
                <a:gd name="T18" fmla="*/ 192 w 279"/>
                <a:gd name="T19" fmla="*/ 102 h 268"/>
                <a:gd name="T20" fmla="*/ 218 w 279"/>
                <a:gd name="T2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268">
                  <a:moveTo>
                    <a:pt x="218" y="0"/>
                  </a:moveTo>
                  <a:lnTo>
                    <a:pt x="135" y="64"/>
                  </a:lnTo>
                  <a:lnTo>
                    <a:pt x="47" y="8"/>
                  </a:lnTo>
                  <a:lnTo>
                    <a:pt x="83" y="107"/>
                  </a:lnTo>
                  <a:lnTo>
                    <a:pt x="0" y="173"/>
                  </a:lnTo>
                  <a:lnTo>
                    <a:pt x="107" y="171"/>
                  </a:lnTo>
                  <a:lnTo>
                    <a:pt x="144" y="268"/>
                  </a:lnTo>
                  <a:lnTo>
                    <a:pt x="173" y="168"/>
                  </a:lnTo>
                  <a:lnTo>
                    <a:pt x="279" y="161"/>
                  </a:lnTo>
                  <a:lnTo>
                    <a:pt x="192" y="10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BA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802"/>
            <p:cNvSpPr>
              <a:spLocks noEditPoints="1"/>
            </p:cNvSpPr>
            <p:nvPr/>
          </p:nvSpPr>
          <p:spPr bwMode="auto">
            <a:xfrm>
              <a:off x="5880100" y="1098550"/>
              <a:ext cx="487363" cy="468313"/>
            </a:xfrm>
            <a:custGeom>
              <a:avLst/>
              <a:gdLst>
                <a:gd name="T0" fmla="*/ 158 w 307"/>
                <a:gd name="T1" fmla="*/ 295 h 295"/>
                <a:gd name="T2" fmla="*/ 116 w 307"/>
                <a:gd name="T3" fmla="*/ 186 h 295"/>
                <a:gd name="T4" fmla="*/ 0 w 307"/>
                <a:gd name="T5" fmla="*/ 191 h 295"/>
                <a:gd name="T6" fmla="*/ 90 w 307"/>
                <a:gd name="T7" fmla="*/ 115 h 295"/>
                <a:gd name="T8" fmla="*/ 52 w 307"/>
                <a:gd name="T9" fmla="*/ 7 h 295"/>
                <a:gd name="T10" fmla="*/ 149 w 307"/>
                <a:gd name="T11" fmla="*/ 71 h 295"/>
                <a:gd name="T12" fmla="*/ 241 w 307"/>
                <a:gd name="T13" fmla="*/ 0 h 295"/>
                <a:gd name="T14" fmla="*/ 210 w 307"/>
                <a:gd name="T15" fmla="*/ 111 h 295"/>
                <a:gd name="T16" fmla="*/ 307 w 307"/>
                <a:gd name="T17" fmla="*/ 177 h 295"/>
                <a:gd name="T18" fmla="*/ 191 w 307"/>
                <a:gd name="T19" fmla="*/ 184 h 295"/>
                <a:gd name="T20" fmla="*/ 158 w 307"/>
                <a:gd name="T21" fmla="*/ 295 h 295"/>
                <a:gd name="T22" fmla="*/ 123 w 307"/>
                <a:gd name="T23" fmla="*/ 177 h 295"/>
                <a:gd name="T24" fmla="*/ 158 w 307"/>
                <a:gd name="T25" fmla="*/ 264 h 295"/>
                <a:gd name="T26" fmla="*/ 184 w 307"/>
                <a:gd name="T27" fmla="*/ 175 h 295"/>
                <a:gd name="T28" fmla="*/ 279 w 307"/>
                <a:gd name="T29" fmla="*/ 167 h 295"/>
                <a:gd name="T30" fmla="*/ 201 w 307"/>
                <a:gd name="T31" fmla="*/ 115 h 295"/>
                <a:gd name="T32" fmla="*/ 225 w 307"/>
                <a:gd name="T33" fmla="*/ 23 h 295"/>
                <a:gd name="T34" fmla="*/ 149 w 307"/>
                <a:gd name="T35" fmla="*/ 82 h 295"/>
                <a:gd name="T36" fmla="*/ 71 w 307"/>
                <a:gd name="T37" fmla="*/ 30 h 295"/>
                <a:gd name="T38" fmla="*/ 102 w 307"/>
                <a:gd name="T39" fmla="*/ 120 h 295"/>
                <a:gd name="T40" fmla="*/ 28 w 307"/>
                <a:gd name="T41" fmla="*/ 179 h 295"/>
                <a:gd name="T42" fmla="*/ 123 w 307"/>
                <a:gd name="T43" fmla="*/ 177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295">
                  <a:moveTo>
                    <a:pt x="158" y="295"/>
                  </a:moveTo>
                  <a:lnTo>
                    <a:pt x="116" y="186"/>
                  </a:lnTo>
                  <a:lnTo>
                    <a:pt x="0" y="191"/>
                  </a:lnTo>
                  <a:lnTo>
                    <a:pt x="90" y="115"/>
                  </a:lnTo>
                  <a:lnTo>
                    <a:pt x="52" y="7"/>
                  </a:lnTo>
                  <a:lnTo>
                    <a:pt x="149" y="71"/>
                  </a:lnTo>
                  <a:lnTo>
                    <a:pt x="241" y="0"/>
                  </a:lnTo>
                  <a:lnTo>
                    <a:pt x="210" y="111"/>
                  </a:lnTo>
                  <a:lnTo>
                    <a:pt x="307" y="177"/>
                  </a:lnTo>
                  <a:lnTo>
                    <a:pt x="191" y="184"/>
                  </a:lnTo>
                  <a:lnTo>
                    <a:pt x="158" y="295"/>
                  </a:lnTo>
                  <a:close/>
                  <a:moveTo>
                    <a:pt x="123" y="177"/>
                  </a:moveTo>
                  <a:lnTo>
                    <a:pt x="158" y="264"/>
                  </a:lnTo>
                  <a:lnTo>
                    <a:pt x="184" y="175"/>
                  </a:lnTo>
                  <a:lnTo>
                    <a:pt x="279" y="167"/>
                  </a:lnTo>
                  <a:lnTo>
                    <a:pt x="201" y="115"/>
                  </a:lnTo>
                  <a:lnTo>
                    <a:pt x="225" y="23"/>
                  </a:lnTo>
                  <a:lnTo>
                    <a:pt x="149" y="82"/>
                  </a:lnTo>
                  <a:lnTo>
                    <a:pt x="71" y="30"/>
                  </a:lnTo>
                  <a:lnTo>
                    <a:pt x="102" y="120"/>
                  </a:lnTo>
                  <a:lnTo>
                    <a:pt x="28" y="179"/>
                  </a:lnTo>
                  <a:lnTo>
                    <a:pt x="123" y="177"/>
                  </a:lnTo>
                  <a:close/>
                </a:path>
              </a:pathLst>
            </a:custGeom>
            <a:solidFill>
              <a:srgbClr val="604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43" name="Group 2142"/>
          <p:cNvGrpSpPr/>
          <p:nvPr/>
        </p:nvGrpSpPr>
        <p:grpSpPr>
          <a:xfrm>
            <a:off x="8062792" y="835165"/>
            <a:ext cx="600602" cy="422729"/>
            <a:chOff x="4354513" y="3282950"/>
            <a:chExt cx="4722812" cy="3155950"/>
          </a:xfrm>
        </p:grpSpPr>
        <p:sp>
          <p:nvSpPr>
            <p:cNvPr id="2126" name="AutoShape 804"/>
            <p:cNvSpPr>
              <a:spLocks noChangeAspect="1" noChangeArrowheads="1" noTextEdit="1"/>
            </p:cNvSpPr>
            <p:nvPr/>
          </p:nvSpPr>
          <p:spPr bwMode="auto">
            <a:xfrm>
              <a:off x="4354513" y="3282950"/>
              <a:ext cx="4722812" cy="315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Rectangle 806"/>
            <p:cNvSpPr>
              <a:spLocks noChangeArrowheads="1"/>
            </p:cNvSpPr>
            <p:nvPr/>
          </p:nvSpPr>
          <p:spPr bwMode="auto">
            <a:xfrm>
              <a:off x="4354513" y="3284538"/>
              <a:ext cx="2362200" cy="1576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807"/>
            <p:cNvSpPr>
              <a:spLocks/>
            </p:cNvSpPr>
            <p:nvPr/>
          </p:nvSpPr>
          <p:spPr bwMode="auto">
            <a:xfrm>
              <a:off x="4354513" y="3284538"/>
              <a:ext cx="2362200" cy="1576388"/>
            </a:xfrm>
            <a:custGeom>
              <a:avLst/>
              <a:gdLst>
                <a:gd name="T0" fmla="*/ 0 w 1488"/>
                <a:gd name="T1" fmla="*/ 993 h 993"/>
                <a:gd name="T2" fmla="*/ 0 w 1488"/>
                <a:gd name="T3" fmla="*/ 165 h 993"/>
                <a:gd name="T4" fmla="*/ 248 w 1488"/>
                <a:gd name="T5" fmla="*/ 332 h 993"/>
                <a:gd name="T6" fmla="*/ 248 w 1488"/>
                <a:gd name="T7" fmla="*/ 993 h 993"/>
                <a:gd name="T8" fmla="*/ 496 w 1488"/>
                <a:gd name="T9" fmla="*/ 993 h 993"/>
                <a:gd name="T10" fmla="*/ 496 w 1488"/>
                <a:gd name="T11" fmla="*/ 0 h 993"/>
                <a:gd name="T12" fmla="*/ 744 w 1488"/>
                <a:gd name="T13" fmla="*/ 0 h 993"/>
                <a:gd name="T14" fmla="*/ 744 w 1488"/>
                <a:gd name="T15" fmla="*/ 993 h 993"/>
                <a:gd name="T16" fmla="*/ 992 w 1488"/>
                <a:gd name="T17" fmla="*/ 993 h 993"/>
                <a:gd name="T18" fmla="*/ 992 w 1488"/>
                <a:gd name="T19" fmla="*/ 0 h 993"/>
                <a:gd name="T20" fmla="*/ 1240 w 1488"/>
                <a:gd name="T21" fmla="*/ 0 h 993"/>
                <a:gd name="T22" fmla="*/ 1240 w 1488"/>
                <a:gd name="T23" fmla="*/ 993 h 993"/>
                <a:gd name="T24" fmla="*/ 1488 w 1488"/>
                <a:gd name="T25" fmla="*/ 993 h 993"/>
                <a:gd name="T26" fmla="*/ 1488 w 1488"/>
                <a:gd name="T27" fmla="*/ 828 h 993"/>
                <a:gd name="T28" fmla="*/ 248 w 1488"/>
                <a:gd name="T29" fmla="*/ 0 h 993"/>
                <a:gd name="T30" fmla="*/ 248 w 1488"/>
                <a:gd name="T31" fmla="*/ 332 h 993"/>
                <a:gd name="T32" fmla="*/ 1240 w 1488"/>
                <a:gd name="T33" fmla="*/ 993 h 993"/>
                <a:gd name="T34" fmla="*/ 0 w 1488"/>
                <a:gd name="T35" fmla="*/ 99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8" h="993">
                  <a:moveTo>
                    <a:pt x="0" y="993"/>
                  </a:moveTo>
                  <a:lnTo>
                    <a:pt x="0" y="165"/>
                  </a:lnTo>
                  <a:lnTo>
                    <a:pt x="248" y="332"/>
                  </a:lnTo>
                  <a:lnTo>
                    <a:pt x="248" y="993"/>
                  </a:lnTo>
                  <a:lnTo>
                    <a:pt x="496" y="993"/>
                  </a:lnTo>
                  <a:lnTo>
                    <a:pt x="496" y="0"/>
                  </a:lnTo>
                  <a:lnTo>
                    <a:pt x="744" y="0"/>
                  </a:lnTo>
                  <a:lnTo>
                    <a:pt x="744" y="993"/>
                  </a:lnTo>
                  <a:lnTo>
                    <a:pt x="992" y="993"/>
                  </a:lnTo>
                  <a:lnTo>
                    <a:pt x="992" y="0"/>
                  </a:lnTo>
                  <a:lnTo>
                    <a:pt x="1240" y="0"/>
                  </a:lnTo>
                  <a:lnTo>
                    <a:pt x="1240" y="993"/>
                  </a:lnTo>
                  <a:lnTo>
                    <a:pt x="1488" y="993"/>
                  </a:lnTo>
                  <a:lnTo>
                    <a:pt x="1488" y="828"/>
                  </a:lnTo>
                  <a:lnTo>
                    <a:pt x="248" y="0"/>
                  </a:lnTo>
                  <a:lnTo>
                    <a:pt x="248" y="332"/>
                  </a:lnTo>
                  <a:lnTo>
                    <a:pt x="1240" y="99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EA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Rectangle 808"/>
            <p:cNvSpPr>
              <a:spLocks noChangeArrowheads="1"/>
            </p:cNvSpPr>
            <p:nvPr/>
          </p:nvSpPr>
          <p:spPr bwMode="auto">
            <a:xfrm>
              <a:off x="6716713" y="3284538"/>
              <a:ext cx="2360612" cy="1576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809"/>
            <p:cNvSpPr>
              <a:spLocks/>
            </p:cNvSpPr>
            <p:nvPr/>
          </p:nvSpPr>
          <p:spPr bwMode="auto">
            <a:xfrm>
              <a:off x="6716713" y="3284538"/>
              <a:ext cx="2360612" cy="1576388"/>
            </a:xfrm>
            <a:custGeom>
              <a:avLst/>
              <a:gdLst>
                <a:gd name="T0" fmla="*/ 743 w 1487"/>
                <a:gd name="T1" fmla="*/ 0 h 993"/>
                <a:gd name="T2" fmla="*/ 1487 w 1487"/>
                <a:gd name="T3" fmla="*/ 0 h 993"/>
                <a:gd name="T4" fmla="*/ 1487 w 1487"/>
                <a:gd name="T5" fmla="*/ 497 h 993"/>
                <a:gd name="T6" fmla="*/ 0 w 1487"/>
                <a:gd name="T7" fmla="*/ 497 h 993"/>
                <a:gd name="T8" fmla="*/ 0 w 1487"/>
                <a:gd name="T9" fmla="*/ 993 h 993"/>
                <a:gd name="T10" fmla="*/ 743 w 1487"/>
                <a:gd name="T11" fmla="*/ 993 h 993"/>
                <a:gd name="T12" fmla="*/ 743 w 1487"/>
                <a:gd name="T13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7" h="993">
                  <a:moveTo>
                    <a:pt x="743" y="0"/>
                  </a:moveTo>
                  <a:lnTo>
                    <a:pt x="1487" y="0"/>
                  </a:lnTo>
                  <a:lnTo>
                    <a:pt x="1487" y="497"/>
                  </a:lnTo>
                  <a:lnTo>
                    <a:pt x="0" y="497"/>
                  </a:lnTo>
                  <a:lnTo>
                    <a:pt x="0" y="993"/>
                  </a:lnTo>
                  <a:lnTo>
                    <a:pt x="743" y="993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810"/>
            <p:cNvSpPr>
              <a:spLocks/>
            </p:cNvSpPr>
            <p:nvPr/>
          </p:nvSpPr>
          <p:spPr bwMode="auto">
            <a:xfrm>
              <a:off x="7896225" y="4073525"/>
              <a:ext cx="1117600" cy="677863"/>
            </a:xfrm>
            <a:custGeom>
              <a:avLst/>
              <a:gdLst>
                <a:gd name="T0" fmla="*/ 0 w 568"/>
                <a:gd name="T1" fmla="*/ 344 h 344"/>
                <a:gd name="T2" fmla="*/ 36 w 568"/>
                <a:gd name="T3" fmla="*/ 329 h 344"/>
                <a:gd name="T4" fmla="*/ 51 w 568"/>
                <a:gd name="T5" fmla="*/ 293 h 344"/>
                <a:gd name="T6" fmla="*/ 51 w 568"/>
                <a:gd name="T7" fmla="*/ 267 h 344"/>
                <a:gd name="T8" fmla="*/ 101 w 568"/>
                <a:gd name="T9" fmla="*/ 267 h 344"/>
                <a:gd name="T10" fmla="*/ 137 w 568"/>
                <a:gd name="T11" fmla="*/ 252 h 344"/>
                <a:gd name="T12" fmla="*/ 152 w 568"/>
                <a:gd name="T13" fmla="*/ 216 h 344"/>
                <a:gd name="T14" fmla="*/ 137 w 568"/>
                <a:gd name="T15" fmla="*/ 180 h 344"/>
                <a:gd name="T16" fmla="*/ 101 w 568"/>
                <a:gd name="T17" fmla="*/ 165 h 344"/>
                <a:gd name="T18" fmla="*/ 51 w 568"/>
                <a:gd name="T19" fmla="*/ 165 h 344"/>
                <a:gd name="T20" fmla="*/ 51 w 568"/>
                <a:gd name="T21" fmla="*/ 51 h 344"/>
                <a:gd name="T22" fmla="*/ 370 w 568"/>
                <a:gd name="T23" fmla="*/ 51 h 344"/>
                <a:gd name="T24" fmla="*/ 370 w 568"/>
                <a:gd name="T25" fmla="*/ 101 h 344"/>
                <a:gd name="T26" fmla="*/ 385 w 568"/>
                <a:gd name="T27" fmla="*/ 137 h 344"/>
                <a:gd name="T28" fmla="*/ 421 w 568"/>
                <a:gd name="T29" fmla="*/ 152 h 344"/>
                <a:gd name="T30" fmla="*/ 457 w 568"/>
                <a:gd name="T31" fmla="*/ 137 h 344"/>
                <a:gd name="T32" fmla="*/ 472 w 568"/>
                <a:gd name="T33" fmla="*/ 101 h 344"/>
                <a:gd name="T34" fmla="*/ 472 w 568"/>
                <a:gd name="T35" fmla="*/ 51 h 344"/>
                <a:gd name="T36" fmla="*/ 517 w 568"/>
                <a:gd name="T37" fmla="*/ 51 h 344"/>
                <a:gd name="T38" fmla="*/ 553 w 568"/>
                <a:gd name="T39" fmla="*/ 36 h 344"/>
                <a:gd name="T40" fmla="*/ 568 w 568"/>
                <a:gd name="T41" fmla="*/ 0 h 344"/>
                <a:gd name="T42" fmla="*/ 0 w 568"/>
                <a:gd name="T43" fmla="*/ 0 h 344"/>
                <a:gd name="T44" fmla="*/ 0 w 568"/>
                <a:gd name="T4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8" h="344">
                  <a:moveTo>
                    <a:pt x="0" y="344"/>
                  </a:moveTo>
                  <a:cubicBezTo>
                    <a:pt x="13" y="344"/>
                    <a:pt x="27" y="338"/>
                    <a:pt x="36" y="329"/>
                  </a:cubicBezTo>
                  <a:cubicBezTo>
                    <a:pt x="46" y="320"/>
                    <a:pt x="51" y="306"/>
                    <a:pt x="51" y="293"/>
                  </a:cubicBezTo>
                  <a:cubicBezTo>
                    <a:pt x="51" y="267"/>
                    <a:pt x="51" y="267"/>
                    <a:pt x="51" y="267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14" y="267"/>
                    <a:pt x="128" y="262"/>
                    <a:pt x="137" y="252"/>
                  </a:cubicBezTo>
                  <a:cubicBezTo>
                    <a:pt x="146" y="243"/>
                    <a:pt x="152" y="229"/>
                    <a:pt x="152" y="216"/>
                  </a:cubicBezTo>
                  <a:cubicBezTo>
                    <a:pt x="152" y="203"/>
                    <a:pt x="146" y="189"/>
                    <a:pt x="137" y="180"/>
                  </a:cubicBezTo>
                  <a:cubicBezTo>
                    <a:pt x="128" y="170"/>
                    <a:pt x="114" y="165"/>
                    <a:pt x="101" y="165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70" y="51"/>
                    <a:pt x="370" y="51"/>
                    <a:pt x="370" y="51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70" y="114"/>
                    <a:pt x="375" y="128"/>
                    <a:pt x="385" y="137"/>
                  </a:cubicBezTo>
                  <a:cubicBezTo>
                    <a:pt x="394" y="146"/>
                    <a:pt x="407" y="152"/>
                    <a:pt x="421" y="152"/>
                  </a:cubicBezTo>
                  <a:cubicBezTo>
                    <a:pt x="434" y="152"/>
                    <a:pt x="448" y="146"/>
                    <a:pt x="457" y="137"/>
                  </a:cubicBezTo>
                  <a:cubicBezTo>
                    <a:pt x="466" y="128"/>
                    <a:pt x="472" y="114"/>
                    <a:pt x="472" y="10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517" y="51"/>
                    <a:pt x="517" y="51"/>
                    <a:pt x="517" y="51"/>
                  </a:cubicBezTo>
                  <a:cubicBezTo>
                    <a:pt x="530" y="51"/>
                    <a:pt x="544" y="46"/>
                    <a:pt x="553" y="36"/>
                  </a:cubicBezTo>
                  <a:cubicBezTo>
                    <a:pt x="562" y="27"/>
                    <a:pt x="568" y="13"/>
                    <a:pt x="56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4"/>
                  </a:ln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2" name="Freeform 811"/>
            <p:cNvSpPr>
              <a:spLocks/>
            </p:cNvSpPr>
            <p:nvPr/>
          </p:nvSpPr>
          <p:spPr bwMode="auto">
            <a:xfrm>
              <a:off x="6778625" y="4073525"/>
              <a:ext cx="1117600" cy="677863"/>
            </a:xfrm>
            <a:custGeom>
              <a:avLst/>
              <a:gdLst>
                <a:gd name="T0" fmla="*/ 568 w 568"/>
                <a:gd name="T1" fmla="*/ 344 h 344"/>
                <a:gd name="T2" fmla="*/ 532 w 568"/>
                <a:gd name="T3" fmla="*/ 329 h 344"/>
                <a:gd name="T4" fmla="*/ 517 w 568"/>
                <a:gd name="T5" fmla="*/ 293 h 344"/>
                <a:gd name="T6" fmla="*/ 517 w 568"/>
                <a:gd name="T7" fmla="*/ 267 h 344"/>
                <a:gd name="T8" fmla="*/ 467 w 568"/>
                <a:gd name="T9" fmla="*/ 267 h 344"/>
                <a:gd name="T10" fmla="*/ 431 w 568"/>
                <a:gd name="T11" fmla="*/ 252 h 344"/>
                <a:gd name="T12" fmla="*/ 416 w 568"/>
                <a:gd name="T13" fmla="*/ 216 h 344"/>
                <a:gd name="T14" fmla="*/ 431 w 568"/>
                <a:gd name="T15" fmla="*/ 180 h 344"/>
                <a:gd name="T16" fmla="*/ 467 w 568"/>
                <a:gd name="T17" fmla="*/ 165 h 344"/>
                <a:gd name="T18" fmla="*/ 517 w 568"/>
                <a:gd name="T19" fmla="*/ 165 h 344"/>
                <a:gd name="T20" fmla="*/ 517 w 568"/>
                <a:gd name="T21" fmla="*/ 51 h 344"/>
                <a:gd name="T22" fmla="*/ 198 w 568"/>
                <a:gd name="T23" fmla="*/ 51 h 344"/>
                <a:gd name="T24" fmla="*/ 198 w 568"/>
                <a:gd name="T25" fmla="*/ 101 h 344"/>
                <a:gd name="T26" fmla="*/ 183 w 568"/>
                <a:gd name="T27" fmla="*/ 137 h 344"/>
                <a:gd name="T28" fmla="*/ 147 w 568"/>
                <a:gd name="T29" fmla="*/ 152 h 344"/>
                <a:gd name="T30" fmla="*/ 111 w 568"/>
                <a:gd name="T31" fmla="*/ 137 h 344"/>
                <a:gd name="T32" fmla="*/ 96 w 568"/>
                <a:gd name="T33" fmla="*/ 101 h 344"/>
                <a:gd name="T34" fmla="*/ 96 w 568"/>
                <a:gd name="T35" fmla="*/ 51 h 344"/>
                <a:gd name="T36" fmla="*/ 51 w 568"/>
                <a:gd name="T37" fmla="*/ 51 h 344"/>
                <a:gd name="T38" fmla="*/ 15 w 568"/>
                <a:gd name="T39" fmla="*/ 36 h 344"/>
                <a:gd name="T40" fmla="*/ 0 w 568"/>
                <a:gd name="T41" fmla="*/ 0 h 344"/>
                <a:gd name="T42" fmla="*/ 568 w 568"/>
                <a:gd name="T43" fmla="*/ 0 h 344"/>
                <a:gd name="T44" fmla="*/ 568 w 568"/>
                <a:gd name="T4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8" h="344">
                  <a:moveTo>
                    <a:pt x="568" y="344"/>
                  </a:moveTo>
                  <a:cubicBezTo>
                    <a:pt x="555" y="344"/>
                    <a:pt x="541" y="338"/>
                    <a:pt x="532" y="329"/>
                  </a:cubicBezTo>
                  <a:cubicBezTo>
                    <a:pt x="522" y="320"/>
                    <a:pt x="517" y="306"/>
                    <a:pt x="517" y="293"/>
                  </a:cubicBezTo>
                  <a:cubicBezTo>
                    <a:pt x="517" y="267"/>
                    <a:pt x="517" y="267"/>
                    <a:pt x="517" y="267"/>
                  </a:cubicBezTo>
                  <a:cubicBezTo>
                    <a:pt x="467" y="267"/>
                    <a:pt x="467" y="267"/>
                    <a:pt x="467" y="267"/>
                  </a:cubicBezTo>
                  <a:cubicBezTo>
                    <a:pt x="454" y="267"/>
                    <a:pt x="440" y="262"/>
                    <a:pt x="431" y="252"/>
                  </a:cubicBezTo>
                  <a:cubicBezTo>
                    <a:pt x="422" y="243"/>
                    <a:pt x="416" y="229"/>
                    <a:pt x="416" y="216"/>
                  </a:cubicBezTo>
                  <a:cubicBezTo>
                    <a:pt x="416" y="203"/>
                    <a:pt x="422" y="189"/>
                    <a:pt x="431" y="180"/>
                  </a:cubicBezTo>
                  <a:cubicBezTo>
                    <a:pt x="440" y="170"/>
                    <a:pt x="454" y="165"/>
                    <a:pt x="467" y="165"/>
                  </a:cubicBezTo>
                  <a:cubicBezTo>
                    <a:pt x="517" y="165"/>
                    <a:pt x="517" y="165"/>
                    <a:pt x="517" y="165"/>
                  </a:cubicBezTo>
                  <a:cubicBezTo>
                    <a:pt x="517" y="51"/>
                    <a:pt x="517" y="51"/>
                    <a:pt x="517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8" y="114"/>
                    <a:pt x="193" y="128"/>
                    <a:pt x="183" y="137"/>
                  </a:cubicBezTo>
                  <a:cubicBezTo>
                    <a:pt x="174" y="146"/>
                    <a:pt x="161" y="152"/>
                    <a:pt x="147" y="152"/>
                  </a:cubicBezTo>
                  <a:cubicBezTo>
                    <a:pt x="134" y="152"/>
                    <a:pt x="120" y="146"/>
                    <a:pt x="111" y="137"/>
                  </a:cubicBezTo>
                  <a:cubicBezTo>
                    <a:pt x="102" y="128"/>
                    <a:pt x="96" y="114"/>
                    <a:pt x="96" y="10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8" y="51"/>
                    <a:pt x="24" y="46"/>
                    <a:pt x="15" y="36"/>
                  </a:cubicBezTo>
                  <a:cubicBezTo>
                    <a:pt x="6" y="27"/>
                    <a:pt x="0" y="13"/>
                    <a:pt x="0" y="0"/>
                  </a:cubicBezTo>
                  <a:cubicBezTo>
                    <a:pt x="568" y="0"/>
                    <a:pt x="568" y="0"/>
                    <a:pt x="568" y="0"/>
                  </a:cubicBezTo>
                  <a:lnTo>
                    <a:pt x="568" y="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3" name="Freeform 812"/>
            <p:cNvSpPr>
              <a:spLocks/>
            </p:cNvSpPr>
            <p:nvPr/>
          </p:nvSpPr>
          <p:spPr bwMode="auto">
            <a:xfrm>
              <a:off x="7896225" y="3395663"/>
              <a:ext cx="1117600" cy="677863"/>
            </a:xfrm>
            <a:custGeom>
              <a:avLst/>
              <a:gdLst>
                <a:gd name="T0" fmla="*/ 0 w 568"/>
                <a:gd name="T1" fmla="*/ 0 h 344"/>
                <a:gd name="T2" fmla="*/ 36 w 568"/>
                <a:gd name="T3" fmla="*/ 15 h 344"/>
                <a:gd name="T4" fmla="*/ 51 w 568"/>
                <a:gd name="T5" fmla="*/ 51 h 344"/>
                <a:gd name="T6" fmla="*/ 51 w 568"/>
                <a:gd name="T7" fmla="*/ 77 h 344"/>
                <a:gd name="T8" fmla="*/ 101 w 568"/>
                <a:gd name="T9" fmla="*/ 77 h 344"/>
                <a:gd name="T10" fmla="*/ 137 w 568"/>
                <a:gd name="T11" fmla="*/ 92 h 344"/>
                <a:gd name="T12" fmla="*/ 152 w 568"/>
                <a:gd name="T13" fmla="*/ 128 h 344"/>
                <a:gd name="T14" fmla="*/ 137 w 568"/>
                <a:gd name="T15" fmla="*/ 164 h 344"/>
                <a:gd name="T16" fmla="*/ 101 w 568"/>
                <a:gd name="T17" fmla="*/ 179 h 344"/>
                <a:gd name="T18" fmla="*/ 51 w 568"/>
                <a:gd name="T19" fmla="*/ 179 h 344"/>
                <a:gd name="T20" fmla="*/ 51 w 568"/>
                <a:gd name="T21" fmla="*/ 293 h 344"/>
                <a:gd name="T22" fmla="*/ 370 w 568"/>
                <a:gd name="T23" fmla="*/ 293 h 344"/>
                <a:gd name="T24" fmla="*/ 370 w 568"/>
                <a:gd name="T25" fmla="*/ 243 h 344"/>
                <a:gd name="T26" fmla="*/ 385 w 568"/>
                <a:gd name="T27" fmla="*/ 207 h 344"/>
                <a:gd name="T28" fmla="*/ 421 w 568"/>
                <a:gd name="T29" fmla="*/ 192 h 344"/>
                <a:gd name="T30" fmla="*/ 457 w 568"/>
                <a:gd name="T31" fmla="*/ 207 h 344"/>
                <a:gd name="T32" fmla="*/ 472 w 568"/>
                <a:gd name="T33" fmla="*/ 243 h 344"/>
                <a:gd name="T34" fmla="*/ 472 w 568"/>
                <a:gd name="T35" fmla="*/ 293 h 344"/>
                <a:gd name="T36" fmla="*/ 517 w 568"/>
                <a:gd name="T37" fmla="*/ 293 h 344"/>
                <a:gd name="T38" fmla="*/ 553 w 568"/>
                <a:gd name="T39" fmla="*/ 308 h 344"/>
                <a:gd name="T40" fmla="*/ 568 w 568"/>
                <a:gd name="T41" fmla="*/ 344 h 344"/>
                <a:gd name="T42" fmla="*/ 0 w 568"/>
                <a:gd name="T43" fmla="*/ 344 h 344"/>
                <a:gd name="T44" fmla="*/ 0 w 568"/>
                <a:gd name="T4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8" h="344">
                  <a:moveTo>
                    <a:pt x="0" y="0"/>
                  </a:moveTo>
                  <a:cubicBezTo>
                    <a:pt x="13" y="0"/>
                    <a:pt x="27" y="6"/>
                    <a:pt x="36" y="15"/>
                  </a:cubicBezTo>
                  <a:cubicBezTo>
                    <a:pt x="46" y="24"/>
                    <a:pt x="51" y="38"/>
                    <a:pt x="51" y="51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14" y="77"/>
                    <a:pt x="128" y="82"/>
                    <a:pt x="137" y="92"/>
                  </a:cubicBezTo>
                  <a:cubicBezTo>
                    <a:pt x="146" y="101"/>
                    <a:pt x="152" y="115"/>
                    <a:pt x="152" y="128"/>
                  </a:cubicBezTo>
                  <a:cubicBezTo>
                    <a:pt x="152" y="141"/>
                    <a:pt x="146" y="155"/>
                    <a:pt x="137" y="164"/>
                  </a:cubicBezTo>
                  <a:cubicBezTo>
                    <a:pt x="128" y="174"/>
                    <a:pt x="114" y="179"/>
                    <a:pt x="101" y="179"/>
                  </a:cubicBezTo>
                  <a:cubicBezTo>
                    <a:pt x="51" y="179"/>
                    <a:pt x="51" y="179"/>
                    <a:pt x="51" y="179"/>
                  </a:cubicBezTo>
                  <a:cubicBezTo>
                    <a:pt x="51" y="293"/>
                    <a:pt x="51" y="293"/>
                    <a:pt x="51" y="293"/>
                  </a:cubicBezTo>
                  <a:cubicBezTo>
                    <a:pt x="370" y="293"/>
                    <a:pt x="370" y="293"/>
                    <a:pt x="370" y="293"/>
                  </a:cubicBezTo>
                  <a:cubicBezTo>
                    <a:pt x="370" y="243"/>
                    <a:pt x="370" y="243"/>
                    <a:pt x="370" y="243"/>
                  </a:cubicBezTo>
                  <a:cubicBezTo>
                    <a:pt x="370" y="230"/>
                    <a:pt x="375" y="216"/>
                    <a:pt x="385" y="207"/>
                  </a:cubicBezTo>
                  <a:cubicBezTo>
                    <a:pt x="394" y="198"/>
                    <a:pt x="407" y="192"/>
                    <a:pt x="421" y="192"/>
                  </a:cubicBezTo>
                  <a:cubicBezTo>
                    <a:pt x="434" y="192"/>
                    <a:pt x="448" y="198"/>
                    <a:pt x="457" y="207"/>
                  </a:cubicBezTo>
                  <a:cubicBezTo>
                    <a:pt x="466" y="216"/>
                    <a:pt x="472" y="230"/>
                    <a:pt x="472" y="243"/>
                  </a:cubicBezTo>
                  <a:cubicBezTo>
                    <a:pt x="472" y="293"/>
                    <a:pt x="472" y="293"/>
                    <a:pt x="472" y="293"/>
                  </a:cubicBezTo>
                  <a:cubicBezTo>
                    <a:pt x="517" y="293"/>
                    <a:pt x="517" y="293"/>
                    <a:pt x="517" y="293"/>
                  </a:cubicBezTo>
                  <a:cubicBezTo>
                    <a:pt x="530" y="293"/>
                    <a:pt x="544" y="298"/>
                    <a:pt x="553" y="308"/>
                  </a:cubicBezTo>
                  <a:cubicBezTo>
                    <a:pt x="562" y="317"/>
                    <a:pt x="568" y="331"/>
                    <a:pt x="568" y="344"/>
                  </a:cubicBezTo>
                  <a:cubicBezTo>
                    <a:pt x="0" y="344"/>
                    <a:pt x="0" y="344"/>
                    <a:pt x="0" y="3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4" name="Freeform 813"/>
            <p:cNvSpPr>
              <a:spLocks/>
            </p:cNvSpPr>
            <p:nvPr/>
          </p:nvSpPr>
          <p:spPr bwMode="auto">
            <a:xfrm>
              <a:off x="6778625" y="3395663"/>
              <a:ext cx="1117600" cy="677863"/>
            </a:xfrm>
            <a:custGeom>
              <a:avLst/>
              <a:gdLst>
                <a:gd name="T0" fmla="*/ 568 w 568"/>
                <a:gd name="T1" fmla="*/ 0 h 344"/>
                <a:gd name="T2" fmla="*/ 532 w 568"/>
                <a:gd name="T3" fmla="*/ 15 h 344"/>
                <a:gd name="T4" fmla="*/ 517 w 568"/>
                <a:gd name="T5" fmla="*/ 51 h 344"/>
                <a:gd name="T6" fmla="*/ 517 w 568"/>
                <a:gd name="T7" fmla="*/ 77 h 344"/>
                <a:gd name="T8" fmla="*/ 467 w 568"/>
                <a:gd name="T9" fmla="*/ 77 h 344"/>
                <a:gd name="T10" fmla="*/ 431 w 568"/>
                <a:gd name="T11" fmla="*/ 92 h 344"/>
                <a:gd name="T12" fmla="*/ 416 w 568"/>
                <a:gd name="T13" fmla="*/ 128 h 344"/>
                <a:gd name="T14" fmla="*/ 431 w 568"/>
                <a:gd name="T15" fmla="*/ 164 h 344"/>
                <a:gd name="T16" fmla="*/ 467 w 568"/>
                <a:gd name="T17" fmla="*/ 179 h 344"/>
                <a:gd name="T18" fmla="*/ 517 w 568"/>
                <a:gd name="T19" fmla="*/ 179 h 344"/>
                <a:gd name="T20" fmla="*/ 517 w 568"/>
                <a:gd name="T21" fmla="*/ 293 h 344"/>
                <a:gd name="T22" fmla="*/ 198 w 568"/>
                <a:gd name="T23" fmla="*/ 293 h 344"/>
                <a:gd name="T24" fmla="*/ 198 w 568"/>
                <a:gd name="T25" fmla="*/ 243 h 344"/>
                <a:gd name="T26" fmla="*/ 183 w 568"/>
                <a:gd name="T27" fmla="*/ 207 h 344"/>
                <a:gd name="T28" fmla="*/ 147 w 568"/>
                <a:gd name="T29" fmla="*/ 192 h 344"/>
                <a:gd name="T30" fmla="*/ 111 w 568"/>
                <a:gd name="T31" fmla="*/ 207 h 344"/>
                <a:gd name="T32" fmla="*/ 96 w 568"/>
                <a:gd name="T33" fmla="*/ 243 h 344"/>
                <a:gd name="T34" fmla="*/ 96 w 568"/>
                <a:gd name="T35" fmla="*/ 293 h 344"/>
                <a:gd name="T36" fmla="*/ 51 w 568"/>
                <a:gd name="T37" fmla="*/ 293 h 344"/>
                <a:gd name="T38" fmla="*/ 15 w 568"/>
                <a:gd name="T39" fmla="*/ 308 h 344"/>
                <a:gd name="T40" fmla="*/ 0 w 568"/>
                <a:gd name="T41" fmla="*/ 344 h 344"/>
                <a:gd name="T42" fmla="*/ 568 w 568"/>
                <a:gd name="T43" fmla="*/ 344 h 344"/>
                <a:gd name="T44" fmla="*/ 568 w 568"/>
                <a:gd name="T4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8" h="344">
                  <a:moveTo>
                    <a:pt x="568" y="0"/>
                  </a:moveTo>
                  <a:cubicBezTo>
                    <a:pt x="555" y="0"/>
                    <a:pt x="541" y="6"/>
                    <a:pt x="532" y="15"/>
                  </a:cubicBezTo>
                  <a:cubicBezTo>
                    <a:pt x="522" y="24"/>
                    <a:pt x="517" y="38"/>
                    <a:pt x="517" y="51"/>
                  </a:cubicBezTo>
                  <a:cubicBezTo>
                    <a:pt x="517" y="77"/>
                    <a:pt x="517" y="77"/>
                    <a:pt x="517" y="77"/>
                  </a:cubicBezTo>
                  <a:cubicBezTo>
                    <a:pt x="467" y="77"/>
                    <a:pt x="467" y="77"/>
                    <a:pt x="467" y="77"/>
                  </a:cubicBezTo>
                  <a:cubicBezTo>
                    <a:pt x="454" y="77"/>
                    <a:pt x="440" y="82"/>
                    <a:pt x="431" y="92"/>
                  </a:cubicBezTo>
                  <a:cubicBezTo>
                    <a:pt x="422" y="101"/>
                    <a:pt x="416" y="115"/>
                    <a:pt x="416" y="128"/>
                  </a:cubicBezTo>
                  <a:cubicBezTo>
                    <a:pt x="416" y="141"/>
                    <a:pt x="422" y="155"/>
                    <a:pt x="431" y="164"/>
                  </a:cubicBezTo>
                  <a:cubicBezTo>
                    <a:pt x="440" y="174"/>
                    <a:pt x="454" y="179"/>
                    <a:pt x="467" y="179"/>
                  </a:cubicBezTo>
                  <a:cubicBezTo>
                    <a:pt x="517" y="179"/>
                    <a:pt x="517" y="179"/>
                    <a:pt x="517" y="179"/>
                  </a:cubicBezTo>
                  <a:cubicBezTo>
                    <a:pt x="517" y="293"/>
                    <a:pt x="517" y="293"/>
                    <a:pt x="517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8" y="243"/>
                    <a:pt x="198" y="243"/>
                    <a:pt x="198" y="243"/>
                  </a:cubicBezTo>
                  <a:cubicBezTo>
                    <a:pt x="198" y="230"/>
                    <a:pt x="193" y="216"/>
                    <a:pt x="183" y="207"/>
                  </a:cubicBezTo>
                  <a:cubicBezTo>
                    <a:pt x="174" y="198"/>
                    <a:pt x="161" y="192"/>
                    <a:pt x="147" y="192"/>
                  </a:cubicBezTo>
                  <a:cubicBezTo>
                    <a:pt x="134" y="192"/>
                    <a:pt x="120" y="198"/>
                    <a:pt x="111" y="207"/>
                  </a:cubicBezTo>
                  <a:cubicBezTo>
                    <a:pt x="102" y="216"/>
                    <a:pt x="96" y="230"/>
                    <a:pt x="96" y="243"/>
                  </a:cubicBezTo>
                  <a:cubicBezTo>
                    <a:pt x="96" y="293"/>
                    <a:pt x="96" y="293"/>
                    <a:pt x="96" y="293"/>
                  </a:cubicBezTo>
                  <a:cubicBezTo>
                    <a:pt x="51" y="293"/>
                    <a:pt x="51" y="293"/>
                    <a:pt x="51" y="293"/>
                  </a:cubicBezTo>
                  <a:cubicBezTo>
                    <a:pt x="38" y="293"/>
                    <a:pt x="24" y="298"/>
                    <a:pt x="15" y="308"/>
                  </a:cubicBezTo>
                  <a:cubicBezTo>
                    <a:pt x="6" y="317"/>
                    <a:pt x="0" y="331"/>
                    <a:pt x="0" y="344"/>
                  </a:cubicBezTo>
                  <a:cubicBezTo>
                    <a:pt x="568" y="344"/>
                    <a:pt x="568" y="344"/>
                    <a:pt x="568" y="344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5" name="Rectangle 814"/>
            <p:cNvSpPr>
              <a:spLocks noChangeArrowheads="1"/>
            </p:cNvSpPr>
            <p:nvPr/>
          </p:nvSpPr>
          <p:spPr bwMode="auto">
            <a:xfrm>
              <a:off x="4354513" y="4860925"/>
              <a:ext cx="2362200" cy="1576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6" name="Freeform 815"/>
            <p:cNvSpPr>
              <a:spLocks/>
            </p:cNvSpPr>
            <p:nvPr/>
          </p:nvSpPr>
          <p:spPr bwMode="auto">
            <a:xfrm>
              <a:off x="4354513" y="4860925"/>
              <a:ext cx="2362200" cy="1576388"/>
            </a:xfrm>
            <a:custGeom>
              <a:avLst/>
              <a:gdLst>
                <a:gd name="T0" fmla="*/ 744 w 1488"/>
                <a:gd name="T1" fmla="*/ 0 h 993"/>
                <a:gd name="T2" fmla="*/ 1488 w 1488"/>
                <a:gd name="T3" fmla="*/ 0 h 993"/>
                <a:gd name="T4" fmla="*/ 1488 w 1488"/>
                <a:gd name="T5" fmla="*/ 496 h 993"/>
                <a:gd name="T6" fmla="*/ 0 w 1488"/>
                <a:gd name="T7" fmla="*/ 496 h 993"/>
                <a:gd name="T8" fmla="*/ 0 w 1488"/>
                <a:gd name="T9" fmla="*/ 993 h 993"/>
                <a:gd name="T10" fmla="*/ 744 w 1488"/>
                <a:gd name="T11" fmla="*/ 993 h 993"/>
                <a:gd name="T12" fmla="*/ 744 w 1488"/>
                <a:gd name="T13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8" h="993">
                  <a:moveTo>
                    <a:pt x="744" y="0"/>
                  </a:moveTo>
                  <a:lnTo>
                    <a:pt x="1488" y="0"/>
                  </a:lnTo>
                  <a:lnTo>
                    <a:pt x="1488" y="496"/>
                  </a:lnTo>
                  <a:lnTo>
                    <a:pt x="0" y="496"/>
                  </a:lnTo>
                  <a:lnTo>
                    <a:pt x="0" y="993"/>
                  </a:lnTo>
                  <a:lnTo>
                    <a:pt x="744" y="993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16"/>
            <p:cNvSpPr>
              <a:spLocks/>
            </p:cNvSpPr>
            <p:nvPr/>
          </p:nvSpPr>
          <p:spPr bwMode="auto">
            <a:xfrm>
              <a:off x="5535613" y="5648325"/>
              <a:ext cx="1117600" cy="677863"/>
            </a:xfrm>
            <a:custGeom>
              <a:avLst/>
              <a:gdLst>
                <a:gd name="T0" fmla="*/ 0 w 568"/>
                <a:gd name="T1" fmla="*/ 344 h 344"/>
                <a:gd name="T2" fmla="*/ 36 w 568"/>
                <a:gd name="T3" fmla="*/ 329 h 344"/>
                <a:gd name="T4" fmla="*/ 51 w 568"/>
                <a:gd name="T5" fmla="*/ 293 h 344"/>
                <a:gd name="T6" fmla="*/ 51 w 568"/>
                <a:gd name="T7" fmla="*/ 267 h 344"/>
                <a:gd name="T8" fmla="*/ 101 w 568"/>
                <a:gd name="T9" fmla="*/ 267 h 344"/>
                <a:gd name="T10" fmla="*/ 137 w 568"/>
                <a:gd name="T11" fmla="*/ 252 h 344"/>
                <a:gd name="T12" fmla="*/ 152 w 568"/>
                <a:gd name="T13" fmla="*/ 216 h 344"/>
                <a:gd name="T14" fmla="*/ 137 w 568"/>
                <a:gd name="T15" fmla="*/ 180 h 344"/>
                <a:gd name="T16" fmla="*/ 101 w 568"/>
                <a:gd name="T17" fmla="*/ 165 h 344"/>
                <a:gd name="T18" fmla="*/ 51 w 568"/>
                <a:gd name="T19" fmla="*/ 165 h 344"/>
                <a:gd name="T20" fmla="*/ 51 w 568"/>
                <a:gd name="T21" fmla="*/ 51 h 344"/>
                <a:gd name="T22" fmla="*/ 370 w 568"/>
                <a:gd name="T23" fmla="*/ 51 h 344"/>
                <a:gd name="T24" fmla="*/ 370 w 568"/>
                <a:gd name="T25" fmla="*/ 101 h 344"/>
                <a:gd name="T26" fmla="*/ 385 w 568"/>
                <a:gd name="T27" fmla="*/ 137 h 344"/>
                <a:gd name="T28" fmla="*/ 421 w 568"/>
                <a:gd name="T29" fmla="*/ 152 h 344"/>
                <a:gd name="T30" fmla="*/ 457 w 568"/>
                <a:gd name="T31" fmla="*/ 137 h 344"/>
                <a:gd name="T32" fmla="*/ 472 w 568"/>
                <a:gd name="T33" fmla="*/ 101 h 344"/>
                <a:gd name="T34" fmla="*/ 472 w 568"/>
                <a:gd name="T35" fmla="*/ 51 h 344"/>
                <a:gd name="T36" fmla="*/ 517 w 568"/>
                <a:gd name="T37" fmla="*/ 51 h 344"/>
                <a:gd name="T38" fmla="*/ 553 w 568"/>
                <a:gd name="T39" fmla="*/ 36 h 344"/>
                <a:gd name="T40" fmla="*/ 568 w 568"/>
                <a:gd name="T41" fmla="*/ 0 h 344"/>
                <a:gd name="T42" fmla="*/ 0 w 568"/>
                <a:gd name="T43" fmla="*/ 0 h 344"/>
                <a:gd name="T44" fmla="*/ 0 w 568"/>
                <a:gd name="T4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8" h="344">
                  <a:moveTo>
                    <a:pt x="0" y="344"/>
                  </a:moveTo>
                  <a:cubicBezTo>
                    <a:pt x="13" y="344"/>
                    <a:pt x="27" y="338"/>
                    <a:pt x="36" y="329"/>
                  </a:cubicBezTo>
                  <a:cubicBezTo>
                    <a:pt x="46" y="320"/>
                    <a:pt x="51" y="306"/>
                    <a:pt x="51" y="293"/>
                  </a:cubicBezTo>
                  <a:cubicBezTo>
                    <a:pt x="51" y="267"/>
                    <a:pt x="51" y="267"/>
                    <a:pt x="51" y="267"/>
                  </a:cubicBezTo>
                  <a:cubicBezTo>
                    <a:pt x="101" y="267"/>
                    <a:pt x="101" y="267"/>
                    <a:pt x="101" y="267"/>
                  </a:cubicBezTo>
                  <a:cubicBezTo>
                    <a:pt x="114" y="267"/>
                    <a:pt x="128" y="262"/>
                    <a:pt x="137" y="252"/>
                  </a:cubicBezTo>
                  <a:cubicBezTo>
                    <a:pt x="146" y="243"/>
                    <a:pt x="152" y="229"/>
                    <a:pt x="152" y="216"/>
                  </a:cubicBezTo>
                  <a:cubicBezTo>
                    <a:pt x="152" y="203"/>
                    <a:pt x="146" y="189"/>
                    <a:pt x="137" y="180"/>
                  </a:cubicBezTo>
                  <a:cubicBezTo>
                    <a:pt x="128" y="170"/>
                    <a:pt x="114" y="165"/>
                    <a:pt x="101" y="165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70" y="51"/>
                    <a:pt x="370" y="51"/>
                    <a:pt x="370" y="51"/>
                  </a:cubicBezTo>
                  <a:cubicBezTo>
                    <a:pt x="370" y="101"/>
                    <a:pt x="370" y="101"/>
                    <a:pt x="370" y="101"/>
                  </a:cubicBezTo>
                  <a:cubicBezTo>
                    <a:pt x="370" y="114"/>
                    <a:pt x="375" y="128"/>
                    <a:pt x="385" y="137"/>
                  </a:cubicBezTo>
                  <a:cubicBezTo>
                    <a:pt x="394" y="146"/>
                    <a:pt x="407" y="152"/>
                    <a:pt x="421" y="152"/>
                  </a:cubicBezTo>
                  <a:cubicBezTo>
                    <a:pt x="434" y="152"/>
                    <a:pt x="448" y="146"/>
                    <a:pt x="457" y="137"/>
                  </a:cubicBezTo>
                  <a:cubicBezTo>
                    <a:pt x="466" y="128"/>
                    <a:pt x="472" y="114"/>
                    <a:pt x="472" y="101"/>
                  </a:cubicBezTo>
                  <a:cubicBezTo>
                    <a:pt x="472" y="51"/>
                    <a:pt x="472" y="51"/>
                    <a:pt x="472" y="51"/>
                  </a:cubicBezTo>
                  <a:cubicBezTo>
                    <a:pt x="517" y="51"/>
                    <a:pt x="517" y="51"/>
                    <a:pt x="517" y="51"/>
                  </a:cubicBezTo>
                  <a:cubicBezTo>
                    <a:pt x="530" y="51"/>
                    <a:pt x="544" y="46"/>
                    <a:pt x="553" y="36"/>
                  </a:cubicBezTo>
                  <a:cubicBezTo>
                    <a:pt x="562" y="27"/>
                    <a:pt x="568" y="13"/>
                    <a:pt x="56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44"/>
                  </a:ln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817"/>
            <p:cNvSpPr>
              <a:spLocks/>
            </p:cNvSpPr>
            <p:nvPr/>
          </p:nvSpPr>
          <p:spPr bwMode="auto">
            <a:xfrm>
              <a:off x="4418013" y="5648325"/>
              <a:ext cx="1117600" cy="677863"/>
            </a:xfrm>
            <a:custGeom>
              <a:avLst/>
              <a:gdLst>
                <a:gd name="T0" fmla="*/ 568 w 568"/>
                <a:gd name="T1" fmla="*/ 344 h 344"/>
                <a:gd name="T2" fmla="*/ 532 w 568"/>
                <a:gd name="T3" fmla="*/ 329 h 344"/>
                <a:gd name="T4" fmla="*/ 517 w 568"/>
                <a:gd name="T5" fmla="*/ 293 h 344"/>
                <a:gd name="T6" fmla="*/ 517 w 568"/>
                <a:gd name="T7" fmla="*/ 267 h 344"/>
                <a:gd name="T8" fmla="*/ 467 w 568"/>
                <a:gd name="T9" fmla="*/ 267 h 344"/>
                <a:gd name="T10" fmla="*/ 431 w 568"/>
                <a:gd name="T11" fmla="*/ 252 h 344"/>
                <a:gd name="T12" fmla="*/ 416 w 568"/>
                <a:gd name="T13" fmla="*/ 216 h 344"/>
                <a:gd name="T14" fmla="*/ 431 w 568"/>
                <a:gd name="T15" fmla="*/ 180 h 344"/>
                <a:gd name="T16" fmla="*/ 467 w 568"/>
                <a:gd name="T17" fmla="*/ 165 h 344"/>
                <a:gd name="T18" fmla="*/ 517 w 568"/>
                <a:gd name="T19" fmla="*/ 165 h 344"/>
                <a:gd name="T20" fmla="*/ 517 w 568"/>
                <a:gd name="T21" fmla="*/ 51 h 344"/>
                <a:gd name="T22" fmla="*/ 198 w 568"/>
                <a:gd name="T23" fmla="*/ 51 h 344"/>
                <a:gd name="T24" fmla="*/ 198 w 568"/>
                <a:gd name="T25" fmla="*/ 101 h 344"/>
                <a:gd name="T26" fmla="*/ 183 w 568"/>
                <a:gd name="T27" fmla="*/ 137 h 344"/>
                <a:gd name="T28" fmla="*/ 147 w 568"/>
                <a:gd name="T29" fmla="*/ 152 h 344"/>
                <a:gd name="T30" fmla="*/ 111 w 568"/>
                <a:gd name="T31" fmla="*/ 137 h 344"/>
                <a:gd name="T32" fmla="*/ 96 w 568"/>
                <a:gd name="T33" fmla="*/ 101 h 344"/>
                <a:gd name="T34" fmla="*/ 96 w 568"/>
                <a:gd name="T35" fmla="*/ 51 h 344"/>
                <a:gd name="T36" fmla="*/ 51 w 568"/>
                <a:gd name="T37" fmla="*/ 51 h 344"/>
                <a:gd name="T38" fmla="*/ 15 w 568"/>
                <a:gd name="T39" fmla="*/ 36 h 344"/>
                <a:gd name="T40" fmla="*/ 0 w 568"/>
                <a:gd name="T41" fmla="*/ 0 h 344"/>
                <a:gd name="T42" fmla="*/ 568 w 568"/>
                <a:gd name="T43" fmla="*/ 0 h 344"/>
                <a:gd name="T44" fmla="*/ 568 w 568"/>
                <a:gd name="T4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8" h="344">
                  <a:moveTo>
                    <a:pt x="568" y="344"/>
                  </a:moveTo>
                  <a:cubicBezTo>
                    <a:pt x="555" y="344"/>
                    <a:pt x="541" y="338"/>
                    <a:pt x="532" y="329"/>
                  </a:cubicBezTo>
                  <a:cubicBezTo>
                    <a:pt x="522" y="320"/>
                    <a:pt x="517" y="306"/>
                    <a:pt x="517" y="293"/>
                  </a:cubicBezTo>
                  <a:cubicBezTo>
                    <a:pt x="517" y="267"/>
                    <a:pt x="517" y="267"/>
                    <a:pt x="517" y="267"/>
                  </a:cubicBezTo>
                  <a:cubicBezTo>
                    <a:pt x="467" y="267"/>
                    <a:pt x="467" y="267"/>
                    <a:pt x="467" y="267"/>
                  </a:cubicBezTo>
                  <a:cubicBezTo>
                    <a:pt x="454" y="267"/>
                    <a:pt x="440" y="262"/>
                    <a:pt x="431" y="252"/>
                  </a:cubicBezTo>
                  <a:cubicBezTo>
                    <a:pt x="422" y="243"/>
                    <a:pt x="416" y="229"/>
                    <a:pt x="416" y="216"/>
                  </a:cubicBezTo>
                  <a:cubicBezTo>
                    <a:pt x="416" y="203"/>
                    <a:pt x="422" y="189"/>
                    <a:pt x="431" y="180"/>
                  </a:cubicBezTo>
                  <a:cubicBezTo>
                    <a:pt x="440" y="170"/>
                    <a:pt x="454" y="165"/>
                    <a:pt x="467" y="165"/>
                  </a:cubicBezTo>
                  <a:cubicBezTo>
                    <a:pt x="517" y="165"/>
                    <a:pt x="517" y="165"/>
                    <a:pt x="517" y="165"/>
                  </a:cubicBezTo>
                  <a:cubicBezTo>
                    <a:pt x="517" y="51"/>
                    <a:pt x="517" y="51"/>
                    <a:pt x="517" y="51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8" y="114"/>
                    <a:pt x="193" y="128"/>
                    <a:pt x="183" y="137"/>
                  </a:cubicBezTo>
                  <a:cubicBezTo>
                    <a:pt x="174" y="146"/>
                    <a:pt x="161" y="152"/>
                    <a:pt x="147" y="152"/>
                  </a:cubicBezTo>
                  <a:cubicBezTo>
                    <a:pt x="134" y="152"/>
                    <a:pt x="120" y="146"/>
                    <a:pt x="111" y="137"/>
                  </a:cubicBezTo>
                  <a:cubicBezTo>
                    <a:pt x="102" y="128"/>
                    <a:pt x="96" y="114"/>
                    <a:pt x="96" y="10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8" y="51"/>
                    <a:pt x="24" y="46"/>
                    <a:pt x="15" y="36"/>
                  </a:cubicBezTo>
                  <a:cubicBezTo>
                    <a:pt x="6" y="27"/>
                    <a:pt x="0" y="13"/>
                    <a:pt x="0" y="0"/>
                  </a:cubicBezTo>
                  <a:cubicBezTo>
                    <a:pt x="568" y="0"/>
                    <a:pt x="568" y="0"/>
                    <a:pt x="568" y="0"/>
                  </a:cubicBezTo>
                  <a:lnTo>
                    <a:pt x="568" y="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818"/>
            <p:cNvSpPr>
              <a:spLocks/>
            </p:cNvSpPr>
            <p:nvPr/>
          </p:nvSpPr>
          <p:spPr bwMode="auto">
            <a:xfrm>
              <a:off x="5535613" y="4972050"/>
              <a:ext cx="1117600" cy="676275"/>
            </a:xfrm>
            <a:custGeom>
              <a:avLst/>
              <a:gdLst>
                <a:gd name="T0" fmla="*/ 0 w 568"/>
                <a:gd name="T1" fmla="*/ 0 h 344"/>
                <a:gd name="T2" fmla="*/ 36 w 568"/>
                <a:gd name="T3" fmla="*/ 15 h 344"/>
                <a:gd name="T4" fmla="*/ 51 w 568"/>
                <a:gd name="T5" fmla="*/ 51 h 344"/>
                <a:gd name="T6" fmla="*/ 51 w 568"/>
                <a:gd name="T7" fmla="*/ 77 h 344"/>
                <a:gd name="T8" fmla="*/ 101 w 568"/>
                <a:gd name="T9" fmla="*/ 77 h 344"/>
                <a:gd name="T10" fmla="*/ 137 w 568"/>
                <a:gd name="T11" fmla="*/ 92 h 344"/>
                <a:gd name="T12" fmla="*/ 152 w 568"/>
                <a:gd name="T13" fmla="*/ 128 h 344"/>
                <a:gd name="T14" fmla="*/ 137 w 568"/>
                <a:gd name="T15" fmla="*/ 164 h 344"/>
                <a:gd name="T16" fmla="*/ 101 w 568"/>
                <a:gd name="T17" fmla="*/ 179 h 344"/>
                <a:gd name="T18" fmla="*/ 51 w 568"/>
                <a:gd name="T19" fmla="*/ 179 h 344"/>
                <a:gd name="T20" fmla="*/ 51 w 568"/>
                <a:gd name="T21" fmla="*/ 293 h 344"/>
                <a:gd name="T22" fmla="*/ 370 w 568"/>
                <a:gd name="T23" fmla="*/ 293 h 344"/>
                <a:gd name="T24" fmla="*/ 370 w 568"/>
                <a:gd name="T25" fmla="*/ 243 h 344"/>
                <a:gd name="T26" fmla="*/ 385 w 568"/>
                <a:gd name="T27" fmla="*/ 207 h 344"/>
                <a:gd name="T28" fmla="*/ 421 w 568"/>
                <a:gd name="T29" fmla="*/ 192 h 344"/>
                <a:gd name="T30" fmla="*/ 457 w 568"/>
                <a:gd name="T31" fmla="*/ 207 h 344"/>
                <a:gd name="T32" fmla="*/ 472 w 568"/>
                <a:gd name="T33" fmla="*/ 243 h 344"/>
                <a:gd name="T34" fmla="*/ 472 w 568"/>
                <a:gd name="T35" fmla="*/ 293 h 344"/>
                <a:gd name="T36" fmla="*/ 517 w 568"/>
                <a:gd name="T37" fmla="*/ 293 h 344"/>
                <a:gd name="T38" fmla="*/ 553 w 568"/>
                <a:gd name="T39" fmla="*/ 308 h 344"/>
                <a:gd name="T40" fmla="*/ 568 w 568"/>
                <a:gd name="T41" fmla="*/ 344 h 344"/>
                <a:gd name="T42" fmla="*/ 0 w 568"/>
                <a:gd name="T43" fmla="*/ 344 h 344"/>
                <a:gd name="T44" fmla="*/ 0 w 568"/>
                <a:gd name="T4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8" h="344">
                  <a:moveTo>
                    <a:pt x="0" y="0"/>
                  </a:moveTo>
                  <a:cubicBezTo>
                    <a:pt x="13" y="0"/>
                    <a:pt x="27" y="6"/>
                    <a:pt x="36" y="15"/>
                  </a:cubicBezTo>
                  <a:cubicBezTo>
                    <a:pt x="46" y="24"/>
                    <a:pt x="51" y="38"/>
                    <a:pt x="51" y="51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14" y="77"/>
                    <a:pt x="128" y="82"/>
                    <a:pt x="137" y="92"/>
                  </a:cubicBezTo>
                  <a:cubicBezTo>
                    <a:pt x="146" y="101"/>
                    <a:pt x="152" y="115"/>
                    <a:pt x="152" y="128"/>
                  </a:cubicBezTo>
                  <a:cubicBezTo>
                    <a:pt x="152" y="141"/>
                    <a:pt x="146" y="155"/>
                    <a:pt x="137" y="164"/>
                  </a:cubicBezTo>
                  <a:cubicBezTo>
                    <a:pt x="128" y="174"/>
                    <a:pt x="114" y="179"/>
                    <a:pt x="101" y="179"/>
                  </a:cubicBezTo>
                  <a:cubicBezTo>
                    <a:pt x="51" y="179"/>
                    <a:pt x="51" y="179"/>
                    <a:pt x="51" y="179"/>
                  </a:cubicBezTo>
                  <a:cubicBezTo>
                    <a:pt x="51" y="293"/>
                    <a:pt x="51" y="293"/>
                    <a:pt x="51" y="293"/>
                  </a:cubicBezTo>
                  <a:cubicBezTo>
                    <a:pt x="370" y="293"/>
                    <a:pt x="370" y="293"/>
                    <a:pt x="370" y="293"/>
                  </a:cubicBezTo>
                  <a:cubicBezTo>
                    <a:pt x="370" y="243"/>
                    <a:pt x="370" y="243"/>
                    <a:pt x="370" y="243"/>
                  </a:cubicBezTo>
                  <a:cubicBezTo>
                    <a:pt x="370" y="230"/>
                    <a:pt x="375" y="216"/>
                    <a:pt x="385" y="207"/>
                  </a:cubicBezTo>
                  <a:cubicBezTo>
                    <a:pt x="394" y="198"/>
                    <a:pt x="407" y="192"/>
                    <a:pt x="421" y="192"/>
                  </a:cubicBezTo>
                  <a:cubicBezTo>
                    <a:pt x="434" y="192"/>
                    <a:pt x="448" y="198"/>
                    <a:pt x="457" y="207"/>
                  </a:cubicBezTo>
                  <a:cubicBezTo>
                    <a:pt x="466" y="216"/>
                    <a:pt x="472" y="230"/>
                    <a:pt x="472" y="243"/>
                  </a:cubicBezTo>
                  <a:cubicBezTo>
                    <a:pt x="472" y="293"/>
                    <a:pt x="472" y="293"/>
                    <a:pt x="472" y="293"/>
                  </a:cubicBezTo>
                  <a:cubicBezTo>
                    <a:pt x="517" y="293"/>
                    <a:pt x="517" y="293"/>
                    <a:pt x="517" y="293"/>
                  </a:cubicBezTo>
                  <a:cubicBezTo>
                    <a:pt x="530" y="293"/>
                    <a:pt x="544" y="298"/>
                    <a:pt x="553" y="308"/>
                  </a:cubicBezTo>
                  <a:cubicBezTo>
                    <a:pt x="562" y="317"/>
                    <a:pt x="568" y="331"/>
                    <a:pt x="568" y="344"/>
                  </a:cubicBezTo>
                  <a:cubicBezTo>
                    <a:pt x="0" y="344"/>
                    <a:pt x="0" y="344"/>
                    <a:pt x="0" y="3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819"/>
            <p:cNvSpPr>
              <a:spLocks/>
            </p:cNvSpPr>
            <p:nvPr/>
          </p:nvSpPr>
          <p:spPr bwMode="auto">
            <a:xfrm>
              <a:off x="4418013" y="4972050"/>
              <a:ext cx="1117600" cy="676275"/>
            </a:xfrm>
            <a:custGeom>
              <a:avLst/>
              <a:gdLst>
                <a:gd name="T0" fmla="*/ 568 w 568"/>
                <a:gd name="T1" fmla="*/ 0 h 344"/>
                <a:gd name="T2" fmla="*/ 532 w 568"/>
                <a:gd name="T3" fmla="*/ 15 h 344"/>
                <a:gd name="T4" fmla="*/ 517 w 568"/>
                <a:gd name="T5" fmla="*/ 51 h 344"/>
                <a:gd name="T6" fmla="*/ 517 w 568"/>
                <a:gd name="T7" fmla="*/ 77 h 344"/>
                <a:gd name="T8" fmla="*/ 467 w 568"/>
                <a:gd name="T9" fmla="*/ 77 h 344"/>
                <a:gd name="T10" fmla="*/ 431 w 568"/>
                <a:gd name="T11" fmla="*/ 92 h 344"/>
                <a:gd name="T12" fmla="*/ 416 w 568"/>
                <a:gd name="T13" fmla="*/ 128 h 344"/>
                <a:gd name="T14" fmla="*/ 431 w 568"/>
                <a:gd name="T15" fmla="*/ 164 h 344"/>
                <a:gd name="T16" fmla="*/ 467 w 568"/>
                <a:gd name="T17" fmla="*/ 179 h 344"/>
                <a:gd name="T18" fmla="*/ 517 w 568"/>
                <a:gd name="T19" fmla="*/ 179 h 344"/>
                <a:gd name="T20" fmla="*/ 517 w 568"/>
                <a:gd name="T21" fmla="*/ 293 h 344"/>
                <a:gd name="T22" fmla="*/ 198 w 568"/>
                <a:gd name="T23" fmla="*/ 293 h 344"/>
                <a:gd name="T24" fmla="*/ 198 w 568"/>
                <a:gd name="T25" fmla="*/ 243 h 344"/>
                <a:gd name="T26" fmla="*/ 183 w 568"/>
                <a:gd name="T27" fmla="*/ 207 h 344"/>
                <a:gd name="T28" fmla="*/ 147 w 568"/>
                <a:gd name="T29" fmla="*/ 192 h 344"/>
                <a:gd name="T30" fmla="*/ 111 w 568"/>
                <a:gd name="T31" fmla="*/ 207 h 344"/>
                <a:gd name="T32" fmla="*/ 96 w 568"/>
                <a:gd name="T33" fmla="*/ 243 h 344"/>
                <a:gd name="T34" fmla="*/ 96 w 568"/>
                <a:gd name="T35" fmla="*/ 293 h 344"/>
                <a:gd name="T36" fmla="*/ 51 w 568"/>
                <a:gd name="T37" fmla="*/ 293 h 344"/>
                <a:gd name="T38" fmla="*/ 15 w 568"/>
                <a:gd name="T39" fmla="*/ 308 h 344"/>
                <a:gd name="T40" fmla="*/ 0 w 568"/>
                <a:gd name="T41" fmla="*/ 344 h 344"/>
                <a:gd name="T42" fmla="*/ 568 w 568"/>
                <a:gd name="T43" fmla="*/ 344 h 344"/>
                <a:gd name="T44" fmla="*/ 568 w 568"/>
                <a:gd name="T4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8" h="344">
                  <a:moveTo>
                    <a:pt x="568" y="0"/>
                  </a:moveTo>
                  <a:cubicBezTo>
                    <a:pt x="555" y="0"/>
                    <a:pt x="541" y="6"/>
                    <a:pt x="532" y="15"/>
                  </a:cubicBezTo>
                  <a:cubicBezTo>
                    <a:pt x="522" y="24"/>
                    <a:pt x="517" y="38"/>
                    <a:pt x="517" y="51"/>
                  </a:cubicBezTo>
                  <a:cubicBezTo>
                    <a:pt x="517" y="77"/>
                    <a:pt x="517" y="77"/>
                    <a:pt x="517" y="77"/>
                  </a:cubicBezTo>
                  <a:cubicBezTo>
                    <a:pt x="467" y="77"/>
                    <a:pt x="467" y="77"/>
                    <a:pt x="467" y="77"/>
                  </a:cubicBezTo>
                  <a:cubicBezTo>
                    <a:pt x="454" y="77"/>
                    <a:pt x="440" y="82"/>
                    <a:pt x="431" y="92"/>
                  </a:cubicBezTo>
                  <a:cubicBezTo>
                    <a:pt x="422" y="101"/>
                    <a:pt x="416" y="115"/>
                    <a:pt x="416" y="128"/>
                  </a:cubicBezTo>
                  <a:cubicBezTo>
                    <a:pt x="416" y="141"/>
                    <a:pt x="422" y="155"/>
                    <a:pt x="431" y="164"/>
                  </a:cubicBezTo>
                  <a:cubicBezTo>
                    <a:pt x="440" y="174"/>
                    <a:pt x="454" y="179"/>
                    <a:pt x="467" y="179"/>
                  </a:cubicBezTo>
                  <a:cubicBezTo>
                    <a:pt x="517" y="179"/>
                    <a:pt x="517" y="179"/>
                    <a:pt x="517" y="179"/>
                  </a:cubicBezTo>
                  <a:cubicBezTo>
                    <a:pt x="517" y="293"/>
                    <a:pt x="517" y="293"/>
                    <a:pt x="517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8" y="243"/>
                    <a:pt x="198" y="243"/>
                    <a:pt x="198" y="243"/>
                  </a:cubicBezTo>
                  <a:cubicBezTo>
                    <a:pt x="198" y="230"/>
                    <a:pt x="193" y="216"/>
                    <a:pt x="183" y="207"/>
                  </a:cubicBezTo>
                  <a:cubicBezTo>
                    <a:pt x="174" y="198"/>
                    <a:pt x="161" y="192"/>
                    <a:pt x="147" y="192"/>
                  </a:cubicBezTo>
                  <a:cubicBezTo>
                    <a:pt x="134" y="192"/>
                    <a:pt x="120" y="198"/>
                    <a:pt x="111" y="207"/>
                  </a:cubicBezTo>
                  <a:cubicBezTo>
                    <a:pt x="102" y="216"/>
                    <a:pt x="96" y="230"/>
                    <a:pt x="96" y="243"/>
                  </a:cubicBezTo>
                  <a:cubicBezTo>
                    <a:pt x="96" y="293"/>
                    <a:pt x="96" y="293"/>
                    <a:pt x="96" y="293"/>
                  </a:cubicBezTo>
                  <a:cubicBezTo>
                    <a:pt x="51" y="293"/>
                    <a:pt x="51" y="293"/>
                    <a:pt x="51" y="293"/>
                  </a:cubicBezTo>
                  <a:cubicBezTo>
                    <a:pt x="38" y="293"/>
                    <a:pt x="24" y="298"/>
                    <a:pt x="15" y="308"/>
                  </a:cubicBezTo>
                  <a:cubicBezTo>
                    <a:pt x="6" y="317"/>
                    <a:pt x="0" y="331"/>
                    <a:pt x="0" y="344"/>
                  </a:cubicBezTo>
                  <a:cubicBezTo>
                    <a:pt x="568" y="344"/>
                    <a:pt x="568" y="344"/>
                    <a:pt x="568" y="344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Rectangle 820"/>
            <p:cNvSpPr>
              <a:spLocks noChangeArrowheads="1"/>
            </p:cNvSpPr>
            <p:nvPr/>
          </p:nvSpPr>
          <p:spPr bwMode="auto">
            <a:xfrm>
              <a:off x="6716713" y="4860925"/>
              <a:ext cx="2360612" cy="15763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821"/>
            <p:cNvSpPr>
              <a:spLocks/>
            </p:cNvSpPr>
            <p:nvPr/>
          </p:nvSpPr>
          <p:spPr bwMode="auto">
            <a:xfrm>
              <a:off x="6716713" y="4860925"/>
              <a:ext cx="2360612" cy="1576388"/>
            </a:xfrm>
            <a:custGeom>
              <a:avLst/>
              <a:gdLst>
                <a:gd name="T0" fmla="*/ 0 w 1487"/>
                <a:gd name="T1" fmla="*/ 993 h 993"/>
                <a:gd name="T2" fmla="*/ 0 w 1487"/>
                <a:gd name="T3" fmla="*/ 165 h 993"/>
                <a:gd name="T4" fmla="*/ 247 w 1487"/>
                <a:gd name="T5" fmla="*/ 331 h 993"/>
                <a:gd name="T6" fmla="*/ 247 w 1487"/>
                <a:gd name="T7" fmla="*/ 993 h 993"/>
                <a:gd name="T8" fmla="*/ 495 w 1487"/>
                <a:gd name="T9" fmla="*/ 993 h 993"/>
                <a:gd name="T10" fmla="*/ 495 w 1487"/>
                <a:gd name="T11" fmla="*/ 0 h 993"/>
                <a:gd name="T12" fmla="*/ 743 w 1487"/>
                <a:gd name="T13" fmla="*/ 0 h 993"/>
                <a:gd name="T14" fmla="*/ 743 w 1487"/>
                <a:gd name="T15" fmla="*/ 993 h 993"/>
                <a:gd name="T16" fmla="*/ 991 w 1487"/>
                <a:gd name="T17" fmla="*/ 993 h 993"/>
                <a:gd name="T18" fmla="*/ 991 w 1487"/>
                <a:gd name="T19" fmla="*/ 0 h 993"/>
                <a:gd name="T20" fmla="*/ 1239 w 1487"/>
                <a:gd name="T21" fmla="*/ 0 h 993"/>
                <a:gd name="T22" fmla="*/ 1239 w 1487"/>
                <a:gd name="T23" fmla="*/ 993 h 993"/>
                <a:gd name="T24" fmla="*/ 1487 w 1487"/>
                <a:gd name="T25" fmla="*/ 993 h 993"/>
                <a:gd name="T26" fmla="*/ 1487 w 1487"/>
                <a:gd name="T27" fmla="*/ 828 h 993"/>
                <a:gd name="T28" fmla="*/ 247 w 1487"/>
                <a:gd name="T29" fmla="*/ 0 h 993"/>
                <a:gd name="T30" fmla="*/ 247 w 1487"/>
                <a:gd name="T31" fmla="*/ 331 h 993"/>
                <a:gd name="T32" fmla="*/ 1239 w 1487"/>
                <a:gd name="T33" fmla="*/ 993 h 993"/>
                <a:gd name="T34" fmla="*/ 0 w 1487"/>
                <a:gd name="T35" fmla="*/ 99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7" h="993">
                  <a:moveTo>
                    <a:pt x="0" y="993"/>
                  </a:moveTo>
                  <a:lnTo>
                    <a:pt x="0" y="165"/>
                  </a:lnTo>
                  <a:lnTo>
                    <a:pt x="247" y="331"/>
                  </a:lnTo>
                  <a:lnTo>
                    <a:pt x="247" y="993"/>
                  </a:lnTo>
                  <a:lnTo>
                    <a:pt x="495" y="993"/>
                  </a:lnTo>
                  <a:lnTo>
                    <a:pt x="495" y="0"/>
                  </a:lnTo>
                  <a:lnTo>
                    <a:pt x="743" y="0"/>
                  </a:lnTo>
                  <a:lnTo>
                    <a:pt x="743" y="993"/>
                  </a:lnTo>
                  <a:lnTo>
                    <a:pt x="991" y="993"/>
                  </a:lnTo>
                  <a:lnTo>
                    <a:pt x="991" y="0"/>
                  </a:lnTo>
                  <a:lnTo>
                    <a:pt x="1239" y="0"/>
                  </a:lnTo>
                  <a:lnTo>
                    <a:pt x="1239" y="993"/>
                  </a:lnTo>
                  <a:lnTo>
                    <a:pt x="1487" y="993"/>
                  </a:lnTo>
                  <a:lnTo>
                    <a:pt x="1487" y="828"/>
                  </a:lnTo>
                  <a:lnTo>
                    <a:pt x="247" y="0"/>
                  </a:lnTo>
                  <a:lnTo>
                    <a:pt x="247" y="331"/>
                  </a:lnTo>
                  <a:lnTo>
                    <a:pt x="1239" y="99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EA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54" name="Group 3553"/>
          <p:cNvGrpSpPr/>
          <p:nvPr/>
        </p:nvGrpSpPr>
        <p:grpSpPr>
          <a:xfrm>
            <a:off x="5217068" y="804437"/>
            <a:ext cx="492230" cy="484185"/>
            <a:chOff x="2981325" y="1887538"/>
            <a:chExt cx="3279776" cy="3284537"/>
          </a:xfrm>
        </p:grpSpPr>
        <p:sp>
          <p:nvSpPr>
            <p:cNvPr id="35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81325" y="1887538"/>
              <a:ext cx="3279775" cy="328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6" name="Freeform 5"/>
            <p:cNvSpPr>
              <a:spLocks/>
            </p:cNvSpPr>
            <p:nvPr/>
          </p:nvSpPr>
          <p:spPr bwMode="auto">
            <a:xfrm>
              <a:off x="2995613" y="1900238"/>
              <a:ext cx="3254375" cy="3252788"/>
            </a:xfrm>
            <a:custGeom>
              <a:avLst/>
              <a:gdLst>
                <a:gd name="T0" fmla="*/ 0 w 2289"/>
                <a:gd name="T1" fmla="*/ 1144 h 2288"/>
                <a:gd name="T2" fmla="*/ 1 w 2289"/>
                <a:gd name="T3" fmla="*/ 1085 h 2288"/>
                <a:gd name="T4" fmla="*/ 6 w 2289"/>
                <a:gd name="T5" fmla="*/ 1027 h 2288"/>
                <a:gd name="T6" fmla="*/ 13 w 2289"/>
                <a:gd name="T7" fmla="*/ 969 h 2288"/>
                <a:gd name="T8" fmla="*/ 23 w 2289"/>
                <a:gd name="T9" fmla="*/ 913 h 2288"/>
                <a:gd name="T10" fmla="*/ 36 w 2289"/>
                <a:gd name="T11" fmla="*/ 858 h 2288"/>
                <a:gd name="T12" fmla="*/ 52 w 2289"/>
                <a:gd name="T13" fmla="*/ 804 h 2288"/>
                <a:gd name="T14" fmla="*/ 69 w 2289"/>
                <a:gd name="T15" fmla="*/ 750 h 2288"/>
                <a:gd name="T16" fmla="*/ 90 w 2289"/>
                <a:gd name="T17" fmla="*/ 698 h 2288"/>
                <a:gd name="T18" fmla="*/ 113 w 2289"/>
                <a:gd name="T19" fmla="*/ 648 h 2288"/>
                <a:gd name="T20" fmla="*/ 138 w 2289"/>
                <a:gd name="T21" fmla="*/ 598 h 2288"/>
                <a:gd name="T22" fmla="*/ 166 w 2289"/>
                <a:gd name="T23" fmla="*/ 550 h 2288"/>
                <a:gd name="T24" fmla="*/ 195 w 2289"/>
                <a:gd name="T25" fmla="*/ 504 h 2288"/>
                <a:gd name="T26" fmla="*/ 227 w 2289"/>
                <a:gd name="T27" fmla="*/ 459 h 2288"/>
                <a:gd name="T28" fmla="*/ 261 w 2289"/>
                <a:gd name="T29" fmla="*/ 416 h 2288"/>
                <a:gd name="T30" fmla="*/ 297 w 2289"/>
                <a:gd name="T31" fmla="*/ 375 h 2288"/>
                <a:gd name="T32" fmla="*/ 335 w 2289"/>
                <a:gd name="T33" fmla="*/ 335 h 2288"/>
                <a:gd name="T34" fmla="*/ 375 w 2289"/>
                <a:gd name="T35" fmla="*/ 297 h 2288"/>
                <a:gd name="T36" fmla="*/ 417 w 2289"/>
                <a:gd name="T37" fmla="*/ 261 h 2288"/>
                <a:gd name="T38" fmla="*/ 460 w 2289"/>
                <a:gd name="T39" fmla="*/ 227 h 2288"/>
                <a:gd name="T40" fmla="*/ 505 w 2289"/>
                <a:gd name="T41" fmla="*/ 195 h 2288"/>
                <a:gd name="T42" fmla="*/ 551 w 2289"/>
                <a:gd name="T43" fmla="*/ 165 h 2288"/>
                <a:gd name="T44" fmla="*/ 599 w 2289"/>
                <a:gd name="T45" fmla="*/ 138 h 2288"/>
                <a:gd name="T46" fmla="*/ 648 w 2289"/>
                <a:gd name="T47" fmla="*/ 112 h 2288"/>
                <a:gd name="T48" fmla="*/ 699 w 2289"/>
                <a:gd name="T49" fmla="*/ 89 h 2288"/>
                <a:gd name="T50" fmla="*/ 751 w 2289"/>
                <a:gd name="T51" fmla="*/ 69 h 2288"/>
                <a:gd name="T52" fmla="*/ 804 w 2289"/>
                <a:gd name="T53" fmla="*/ 51 h 2288"/>
                <a:gd name="T54" fmla="*/ 858 w 2289"/>
                <a:gd name="T55" fmla="*/ 36 h 2288"/>
                <a:gd name="T56" fmla="*/ 914 w 2289"/>
                <a:gd name="T57" fmla="*/ 23 h 2288"/>
                <a:gd name="T58" fmla="*/ 970 w 2289"/>
                <a:gd name="T59" fmla="*/ 13 h 2288"/>
                <a:gd name="T60" fmla="*/ 1028 w 2289"/>
                <a:gd name="T61" fmla="*/ 5 h 2288"/>
                <a:gd name="T62" fmla="*/ 1086 w 2289"/>
                <a:gd name="T63" fmla="*/ 1 h 2288"/>
                <a:gd name="T64" fmla="*/ 1145 w 2289"/>
                <a:gd name="T65" fmla="*/ 0 h 2288"/>
                <a:gd name="T66" fmla="*/ 2289 w 2289"/>
                <a:gd name="T67" fmla="*/ 1144 h 2288"/>
                <a:gd name="T68" fmla="*/ 1145 w 2289"/>
                <a:gd name="T69" fmla="*/ 2288 h 2288"/>
                <a:gd name="T70" fmla="*/ 0 w 2289"/>
                <a:gd name="T71" fmla="*/ 1144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89" h="2288">
                  <a:moveTo>
                    <a:pt x="0" y="1144"/>
                  </a:moveTo>
                  <a:cubicBezTo>
                    <a:pt x="1" y="1085"/>
                    <a:pt x="1" y="1085"/>
                    <a:pt x="1" y="1085"/>
                  </a:cubicBezTo>
                  <a:cubicBezTo>
                    <a:pt x="6" y="1027"/>
                    <a:pt x="6" y="1027"/>
                    <a:pt x="6" y="1027"/>
                  </a:cubicBezTo>
                  <a:cubicBezTo>
                    <a:pt x="13" y="969"/>
                    <a:pt x="13" y="969"/>
                    <a:pt x="13" y="969"/>
                  </a:cubicBezTo>
                  <a:cubicBezTo>
                    <a:pt x="23" y="913"/>
                    <a:pt x="23" y="913"/>
                    <a:pt x="23" y="913"/>
                  </a:cubicBezTo>
                  <a:cubicBezTo>
                    <a:pt x="36" y="858"/>
                    <a:pt x="36" y="858"/>
                    <a:pt x="36" y="858"/>
                  </a:cubicBezTo>
                  <a:cubicBezTo>
                    <a:pt x="52" y="804"/>
                    <a:pt x="52" y="804"/>
                    <a:pt x="52" y="804"/>
                  </a:cubicBezTo>
                  <a:cubicBezTo>
                    <a:pt x="69" y="750"/>
                    <a:pt x="69" y="750"/>
                    <a:pt x="69" y="750"/>
                  </a:cubicBezTo>
                  <a:cubicBezTo>
                    <a:pt x="90" y="698"/>
                    <a:pt x="90" y="698"/>
                    <a:pt x="90" y="698"/>
                  </a:cubicBezTo>
                  <a:cubicBezTo>
                    <a:pt x="113" y="648"/>
                    <a:pt x="113" y="648"/>
                    <a:pt x="113" y="648"/>
                  </a:cubicBezTo>
                  <a:cubicBezTo>
                    <a:pt x="138" y="598"/>
                    <a:pt x="138" y="598"/>
                    <a:pt x="138" y="598"/>
                  </a:cubicBezTo>
                  <a:cubicBezTo>
                    <a:pt x="166" y="550"/>
                    <a:pt x="166" y="550"/>
                    <a:pt x="166" y="550"/>
                  </a:cubicBezTo>
                  <a:cubicBezTo>
                    <a:pt x="195" y="504"/>
                    <a:pt x="195" y="504"/>
                    <a:pt x="195" y="504"/>
                  </a:cubicBezTo>
                  <a:cubicBezTo>
                    <a:pt x="227" y="459"/>
                    <a:pt x="227" y="459"/>
                    <a:pt x="227" y="459"/>
                  </a:cubicBezTo>
                  <a:cubicBezTo>
                    <a:pt x="261" y="416"/>
                    <a:pt x="261" y="416"/>
                    <a:pt x="261" y="416"/>
                  </a:cubicBezTo>
                  <a:cubicBezTo>
                    <a:pt x="297" y="375"/>
                    <a:pt x="297" y="375"/>
                    <a:pt x="297" y="375"/>
                  </a:cubicBezTo>
                  <a:cubicBezTo>
                    <a:pt x="335" y="335"/>
                    <a:pt x="335" y="335"/>
                    <a:pt x="335" y="335"/>
                  </a:cubicBezTo>
                  <a:cubicBezTo>
                    <a:pt x="375" y="297"/>
                    <a:pt x="375" y="297"/>
                    <a:pt x="375" y="297"/>
                  </a:cubicBezTo>
                  <a:cubicBezTo>
                    <a:pt x="417" y="261"/>
                    <a:pt x="417" y="261"/>
                    <a:pt x="417" y="261"/>
                  </a:cubicBezTo>
                  <a:cubicBezTo>
                    <a:pt x="460" y="227"/>
                    <a:pt x="460" y="227"/>
                    <a:pt x="460" y="227"/>
                  </a:cubicBezTo>
                  <a:cubicBezTo>
                    <a:pt x="505" y="195"/>
                    <a:pt x="505" y="195"/>
                    <a:pt x="505" y="195"/>
                  </a:cubicBezTo>
                  <a:cubicBezTo>
                    <a:pt x="551" y="165"/>
                    <a:pt x="551" y="165"/>
                    <a:pt x="551" y="165"/>
                  </a:cubicBezTo>
                  <a:cubicBezTo>
                    <a:pt x="599" y="138"/>
                    <a:pt x="599" y="138"/>
                    <a:pt x="599" y="138"/>
                  </a:cubicBezTo>
                  <a:cubicBezTo>
                    <a:pt x="648" y="112"/>
                    <a:pt x="648" y="112"/>
                    <a:pt x="648" y="112"/>
                  </a:cubicBezTo>
                  <a:cubicBezTo>
                    <a:pt x="699" y="89"/>
                    <a:pt x="699" y="89"/>
                    <a:pt x="699" y="89"/>
                  </a:cubicBezTo>
                  <a:cubicBezTo>
                    <a:pt x="751" y="69"/>
                    <a:pt x="751" y="69"/>
                    <a:pt x="751" y="69"/>
                  </a:cubicBezTo>
                  <a:cubicBezTo>
                    <a:pt x="804" y="51"/>
                    <a:pt x="804" y="51"/>
                    <a:pt x="804" y="51"/>
                  </a:cubicBezTo>
                  <a:cubicBezTo>
                    <a:pt x="858" y="36"/>
                    <a:pt x="858" y="36"/>
                    <a:pt x="858" y="36"/>
                  </a:cubicBezTo>
                  <a:cubicBezTo>
                    <a:pt x="914" y="23"/>
                    <a:pt x="914" y="23"/>
                    <a:pt x="914" y="23"/>
                  </a:cubicBezTo>
                  <a:cubicBezTo>
                    <a:pt x="970" y="13"/>
                    <a:pt x="970" y="13"/>
                    <a:pt x="970" y="13"/>
                  </a:cubicBezTo>
                  <a:cubicBezTo>
                    <a:pt x="1028" y="5"/>
                    <a:pt x="1028" y="5"/>
                    <a:pt x="1028" y="5"/>
                  </a:cubicBezTo>
                  <a:cubicBezTo>
                    <a:pt x="1086" y="1"/>
                    <a:pt x="1086" y="1"/>
                    <a:pt x="1086" y="1"/>
                  </a:cubicBezTo>
                  <a:cubicBezTo>
                    <a:pt x="1145" y="0"/>
                    <a:pt x="1145" y="0"/>
                    <a:pt x="1145" y="0"/>
                  </a:cubicBezTo>
                  <a:cubicBezTo>
                    <a:pt x="1777" y="0"/>
                    <a:pt x="2289" y="512"/>
                    <a:pt x="2289" y="1144"/>
                  </a:cubicBezTo>
                  <a:cubicBezTo>
                    <a:pt x="2289" y="1776"/>
                    <a:pt x="1777" y="2288"/>
                    <a:pt x="1145" y="2288"/>
                  </a:cubicBezTo>
                  <a:cubicBezTo>
                    <a:pt x="512" y="2288"/>
                    <a:pt x="0" y="1776"/>
                    <a:pt x="0" y="1144"/>
                  </a:cubicBez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7" name="Freeform 6"/>
            <p:cNvSpPr>
              <a:spLocks noEditPoints="1"/>
            </p:cNvSpPr>
            <p:nvPr/>
          </p:nvSpPr>
          <p:spPr bwMode="auto">
            <a:xfrm>
              <a:off x="2986088" y="1889125"/>
              <a:ext cx="3275013" cy="3276600"/>
            </a:xfrm>
            <a:custGeom>
              <a:avLst/>
              <a:gdLst>
                <a:gd name="T0" fmla="*/ 337 w 2304"/>
                <a:gd name="T1" fmla="*/ 1967 h 2304"/>
                <a:gd name="T2" fmla="*/ 1 w 2304"/>
                <a:gd name="T3" fmla="*/ 1093 h 2304"/>
                <a:gd name="T4" fmla="*/ 5 w 2304"/>
                <a:gd name="T5" fmla="*/ 1034 h 2304"/>
                <a:gd name="T6" fmla="*/ 23 w 2304"/>
                <a:gd name="T7" fmla="*/ 920 h 2304"/>
                <a:gd name="T8" fmla="*/ 36 w 2304"/>
                <a:gd name="T9" fmla="*/ 864 h 2304"/>
                <a:gd name="T10" fmla="*/ 69 w 2304"/>
                <a:gd name="T11" fmla="*/ 756 h 2304"/>
                <a:gd name="T12" fmla="*/ 90 w 2304"/>
                <a:gd name="T13" fmla="*/ 704 h 2304"/>
                <a:gd name="T14" fmla="*/ 139 w 2304"/>
                <a:gd name="T15" fmla="*/ 603 h 2304"/>
                <a:gd name="T16" fmla="*/ 196 w 2304"/>
                <a:gd name="T17" fmla="*/ 508 h 2304"/>
                <a:gd name="T18" fmla="*/ 262 w 2304"/>
                <a:gd name="T19" fmla="*/ 419 h 2304"/>
                <a:gd name="T20" fmla="*/ 337 w 2304"/>
                <a:gd name="T21" fmla="*/ 337 h 2304"/>
                <a:gd name="T22" fmla="*/ 419 w 2304"/>
                <a:gd name="T23" fmla="*/ 263 h 2304"/>
                <a:gd name="T24" fmla="*/ 507 w 2304"/>
                <a:gd name="T25" fmla="*/ 197 h 2304"/>
                <a:gd name="T26" fmla="*/ 602 w 2304"/>
                <a:gd name="T27" fmla="*/ 139 h 2304"/>
                <a:gd name="T28" fmla="*/ 703 w 2304"/>
                <a:gd name="T29" fmla="*/ 90 h 2304"/>
                <a:gd name="T30" fmla="*/ 755 w 2304"/>
                <a:gd name="T31" fmla="*/ 70 h 2304"/>
                <a:gd name="T32" fmla="*/ 863 w 2304"/>
                <a:gd name="T33" fmla="*/ 36 h 2304"/>
                <a:gd name="T34" fmla="*/ 919 w 2304"/>
                <a:gd name="T35" fmla="*/ 23 h 2304"/>
                <a:gd name="T36" fmla="*/ 976 w 2304"/>
                <a:gd name="T37" fmla="*/ 13 h 2304"/>
                <a:gd name="T38" fmla="*/ 1092 w 2304"/>
                <a:gd name="T39" fmla="*/ 2 h 2304"/>
                <a:gd name="T40" fmla="*/ 1966 w 2304"/>
                <a:gd name="T41" fmla="*/ 337 h 2304"/>
                <a:gd name="T42" fmla="*/ 1966 w 2304"/>
                <a:gd name="T43" fmla="*/ 1967 h 2304"/>
                <a:gd name="T44" fmla="*/ 16 w 2304"/>
                <a:gd name="T45" fmla="*/ 1093 h 2304"/>
                <a:gd name="T46" fmla="*/ 1152 w 2304"/>
                <a:gd name="T47" fmla="*/ 2289 h 2304"/>
                <a:gd name="T48" fmla="*/ 1152 w 2304"/>
                <a:gd name="T49" fmla="*/ 15 h 2304"/>
                <a:gd name="T50" fmla="*/ 1035 w 2304"/>
                <a:gd name="T51" fmla="*/ 21 h 2304"/>
                <a:gd name="T52" fmla="*/ 922 w 2304"/>
                <a:gd name="T53" fmla="*/ 38 h 2304"/>
                <a:gd name="T54" fmla="*/ 813 w 2304"/>
                <a:gd name="T55" fmla="*/ 66 h 2304"/>
                <a:gd name="T56" fmla="*/ 709 w 2304"/>
                <a:gd name="T57" fmla="*/ 104 h 2304"/>
                <a:gd name="T58" fmla="*/ 610 w 2304"/>
                <a:gd name="T59" fmla="*/ 152 h 2304"/>
                <a:gd name="T60" fmla="*/ 516 w 2304"/>
                <a:gd name="T61" fmla="*/ 209 h 2304"/>
                <a:gd name="T62" fmla="*/ 428 w 2304"/>
                <a:gd name="T63" fmla="*/ 275 h 2304"/>
                <a:gd name="T64" fmla="*/ 348 w 2304"/>
                <a:gd name="T65" fmla="*/ 348 h 2304"/>
                <a:gd name="T66" fmla="*/ 274 w 2304"/>
                <a:gd name="T67" fmla="*/ 429 h 2304"/>
                <a:gd name="T68" fmla="*/ 209 w 2304"/>
                <a:gd name="T69" fmla="*/ 517 h 2304"/>
                <a:gd name="T70" fmla="*/ 152 w 2304"/>
                <a:gd name="T71" fmla="*/ 610 h 2304"/>
                <a:gd name="T72" fmla="*/ 104 w 2304"/>
                <a:gd name="T73" fmla="*/ 710 h 2304"/>
                <a:gd name="T74" fmla="*/ 66 w 2304"/>
                <a:gd name="T75" fmla="*/ 814 h 2304"/>
                <a:gd name="T76" fmla="*/ 38 w 2304"/>
                <a:gd name="T77" fmla="*/ 923 h 2304"/>
                <a:gd name="T78" fmla="*/ 20 w 2304"/>
                <a:gd name="T79" fmla="*/ 1036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04" h="2304">
                  <a:moveTo>
                    <a:pt x="1152" y="2304"/>
                  </a:moveTo>
                  <a:cubicBezTo>
                    <a:pt x="844" y="2304"/>
                    <a:pt x="555" y="2184"/>
                    <a:pt x="337" y="1967"/>
                  </a:cubicBezTo>
                  <a:cubicBezTo>
                    <a:pt x="119" y="1749"/>
                    <a:pt x="0" y="1460"/>
                    <a:pt x="0" y="1152"/>
                  </a:cubicBezTo>
                  <a:cubicBezTo>
                    <a:pt x="1" y="1093"/>
                    <a:pt x="1" y="1093"/>
                    <a:pt x="1" y="1093"/>
                  </a:cubicBezTo>
                  <a:cubicBezTo>
                    <a:pt x="1" y="1093"/>
                    <a:pt x="1" y="1092"/>
                    <a:pt x="1" y="1092"/>
                  </a:cubicBezTo>
                  <a:cubicBezTo>
                    <a:pt x="5" y="1034"/>
                    <a:pt x="5" y="1034"/>
                    <a:pt x="5" y="1034"/>
                  </a:cubicBezTo>
                  <a:cubicBezTo>
                    <a:pt x="13" y="977"/>
                    <a:pt x="13" y="977"/>
                    <a:pt x="13" y="977"/>
                  </a:cubicBezTo>
                  <a:cubicBezTo>
                    <a:pt x="23" y="920"/>
                    <a:pt x="23" y="920"/>
                    <a:pt x="23" y="920"/>
                  </a:cubicBezTo>
                  <a:cubicBezTo>
                    <a:pt x="23" y="920"/>
                    <a:pt x="23" y="920"/>
                    <a:pt x="23" y="920"/>
                  </a:cubicBezTo>
                  <a:cubicBezTo>
                    <a:pt x="36" y="864"/>
                    <a:pt x="36" y="864"/>
                    <a:pt x="36" y="864"/>
                  </a:cubicBezTo>
                  <a:cubicBezTo>
                    <a:pt x="51" y="810"/>
                    <a:pt x="51" y="810"/>
                    <a:pt x="51" y="810"/>
                  </a:cubicBezTo>
                  <a:cubicBezTo>
                    <a:pt x="69" y="756"/>
                    <a:pt x="69" y="756"/>
                    <a:pt x="69" y="756"/>
                  </a:cubicBezTo>
                  <a:cubicBezTo>
                    <a:pt x="69" y="756"/>
                    <a:pt x="69" y="756"/>
                    <a:pt x="69" y="756"/>
                  </a:cubicBezTo>
                  <a:cubicBezTo>
                    <a:pt x="90" y="704"/>
                    <a:pt x="90" y="704"/>
                    <a:pt x="90" y="704"/>
                  </a:cubicBezTo>
                  <a:cubicBezTo>
                    <a:pt x="113" y="653"/>
                    <a:pt x="113" y="653"/>
                    <a:pt x="113" y="653"/>
                  </a:cubicBezTo>
                  <a:cubicBezTo>
                    <a:pt x="139" y="603"/>
                    <a:pt x="139" y="603"/>
                    <a:pt x="139" y="603"/>
                  </a:cubicBezTo>
                  <a:cubicBezTo>
                    <a:pt x="166" y="555"/>
                    <a:pt x="166" y="555"/>
                    <a:pt x="166" y="555"/>
                  </a:cubicBezTo>
                  <a:cubicBezTo>
                    <a:pt x="196" y="508"/>
                    <a:pt x="196" y="508"/>
                    <a:pt x="196" y="508"/>
                  </a:cubicBezTo>
                  <a:cubicBezTo>
                    <a:pt x="228" y="463"/>
                    <a:pt x="228" y="463"/>
                    <a:pt x="228" y="463"/>
                  </a:cubicBezTo>
                  <a:cubicBezTo>
                    <a:pt x="262" y="419"/>
                    <a:pt x="262" y="419"/>
                    <a:pt x="262" y="419"/>
                  </a:cubicBezTo>
                  <a:cubicBezTo>
                    <a:pt x="299" y="378"/>
                    <a:pt x="299" y="378"/>
                    <a:pt x="299" y="378"/>
                  </a:cubicBezTo>
                  <a:cubicBezTo>
                    <a:pt x="337" y="337"/>
                    <a:pt x="337" y="337"/>
                    <a:pt x="337" y="337"/>
                  </a:cubicBezTo>
                  <a:cubicBezTo>
                    <a:pt x="377" y="299"/>
                    <a:pt x="377" y="299"/>
                    <a:pt x="377" y="299"/>
                  </a:cubicBezTo>
                  <a:cubicBezTo>
                    <a:pt x="419" y="263"/>
                    <a:pt x="419" y="263"/>
                    <a:pt x="419" y="263"/>
                  </a:cubicBezTo>
                  <a:cubicBezTo>
                    <a:pt x="462" y="229"/>
                    <a:pt x="462" y="229"/>
                    <a:pt x="462" y="229"/>
                  </a:cubicBezTo>
                  <a:cubicBezTo>
                    <a:pt x="507" y="197"/>
                    <a:pt x="507" y="197"/>
                    <a:pt x="507" y="197"/>
                  </a:cubicBezTo>
                  <a:cubicBezTo>
                    <a:pt x="554" y="167"/>
                    <a:pt x="554" y="167"/>
                    <a:pt x="554" y="167"/>
                  </a:cubicBezTo>
                  <a:cubicBezTo>
                    <a:pt x="602" y="139"/>
                    <a:pt x="602" y="139"/>
                    <a:pt x="602" y="139"/>
                  </a:cubicBezTo>
                  <a:cubicBezTo>
                    <a:pt x="652" y="114"/>
                    <a:pt x="652" y="114"/>
                    <a:pt x="652" y="114"/>
                  </a:cubicBezTo>
                  <a:cubicBezTo>
                    <a:pt x="703" y="90"/>
                    <a:pt x="703" y="90"/>
                    <a:pt x="703" y="90"/>
                  </a:cubicBezTo>
                  <a:cubicBezTo>
                    <a:pt x="703" y="90"/>
                    <a:pt x="703" y="90"/>
                    <a:pt x="703" y="90"/>
                  </a:cubicBezTo>
                  <a:cubicBezTo>
                    <a:pt x="755" y="70"/>
                    <a:pt x="755" y="70"/>
                    <a:pt x="755" y="70"/>
                  </a:cubicBezTo>
                  <a:cubicBezTo>
                    <a:pt x="809" y="52"/>
                    <a:pt x="809" y="52"/>
                    <a:pt x="809" y="52"/>
                  </a:cubicBezTo>
                  <a:cubicBezTo>
                    <a:pt x="863" y="36"/>
                    <a:pt x="863" y="36"/>
                    <a:pt x="863" y="36"/>
                  </a:cubicBezTo>
                  <a:cubicBezTo>
                    <a:pt x="863" y="36"/>
                    <a:pt x="864" y="36"/>
                    <a:pt x="864" y="36"/>
                  </a:cubicBezTo>
                  <a:cubicBezTo>
                    <a:pt x="919" y="23"/>
                    <a:pt x="919" y="23"/>
                    <a:pt x="919" y="23"/>
                  </a:cubicBezTo>
                  <a:cubicBezTo>
                    <a:pt x="976" y="13"/>
                    <a:pt x="976" y="13"/>
                    <a:pt x="976" y="13"/>
                  </a:cubicBezTo>
                  <a:cubicBezTo>
                    <a:pt x="976" y="13"/>
                    <a:pt x="976" y="13"/>
                    <a:pt x="976" y="13"/>
                  </a:cubicBezTo>
                  <a:cubicBezTo>
                    <a:pt x="1034" y="6"/>
                    <a:pt x="1034" y="6"/>
                    <a:pt x="1034" y="6"/>
                  </a:cubicBezTo>
                  <a:cubicBezTo>
                    <a:pt x="1092" y="2"/>
                    <a:pt x="1092" y="2"/>
                    <a:pt x="1092" y="2"/>
                  </a:cubicBezTo>
                  <a:cubicBezTo>
                    <a:pt x="1151" y="0"/>
                    <a:pt x="1151" y="0"/>
                    <a:pt x="1151" y="0"/>
                  </a:cubicBezTo>
                  <a:cubicBezTo>
                    <a:pt x="1459" y="0"/>
                    <a:pt x="1749" y="120"/>
                    <a:pt x="1966" y="337"/>
                  </a:cubicBezTo>
                  <a:cubicBezTo>
                    <a:pt x="2184" y="555"/>
                    <a:pt x="2304" y="844"/>
                    <a:pt x="2304" y="1152"/>
                  </a:cubicBezTo>
                  <a:cubicBezTo>
                    <a:pt x="2304" y="1460"/>
                    <a:pt x="2184" y="1749"/>
                    <a:pt x="1966" y="1967"/>
                  </a:cubicBezTo>
                  <a:cubicBezTo>
                    <a:pt x="1749" y="2184"/>
                    <a:pt x="1459" y="2304"/>
                    <a:pt x="1152" y="2304"/>
                  </a:cubicBezTo>
                  <a:close/>
                  <a:moveTo>
                    <a:pt x="16" y="1093"/>
                  </a:moveTo>
                  <a:cubicBezTo>
                    <a:pt x="15" y="1152"/>
                    <a:pt x="15" y="1152"/>
                    <a:pt x="15" y="1152"/>
                  </a:cubicBezTo>
                  <a:cubicBezTo>
                    <a:pt x="15" y="1779"/>
                    <a:pt x="525" y="2289"/>
                    <a:pt x="1152" y="2289"/>
                  </a:cubicBezTo>
                  <a:cubicBezTo>
                    <a:pt x="1778" y="2289"/>
                    <a:pt x="2288" y="1779"/>
                    <a:pt x="2288" y="1152"/>
                  </a:cubicBezTo>
                  <a:cubicBezTo>
                    <a:pt x="2288" y="525"/>
                    <a:pt x="1778" y="15"/>
                    <a:pt x="1152" y="15"/>
                  </a:cubicBezTo>
                  <a:cubicBezTo>
                    <a:pt x="1093" y="17"/>
                    <a:pt x="1093" y="17"/>
                    <a:pt x="1093" y="17"/>
                  </a:cubicBezTo>
                  <a:cubicBezTo>
                    <a:pt x="1035" y="21"/>
                    <a:pt x="1035" y="21"/>
                    <a:pt x="1035" y="21"/>
                  </a:cubicBezTo>
                  <a:cubicBezTo>
                    <a:pt x="978" y="28"/>
                    <a:pt x="978" y="28"/>
                    <a:pt x="978" y="28"/>
                  </a:cubicBezTo>
                  <a:cubicBezTo>
                    <a:pt x="922" y="38"/>
                    <a:pt x="922" y="38"/>
                    <a:pt x="922" y="38"/>
                  </a:cubicBezTo>
                  <a:cubicBezTo>
                    <a:pt x="867" y="51"/>
                    <a:pt x="867" y="51"/>
                    <a:pt x="867" y="51"/>
                  </a:cubicBezTo>
                  <a:cubicBezTo>
                    <a:pt x="813" y="66"/>
                    <a:pt x="813" y="66"/>
                    <a:pt x="813" y="66"/>
                  </a:cubicBezTo>
                  <a:cubicBezTo>
                    <a:pt x="761" y="84"/>
                    <a:pt x="761" y="84"/>
                    <a:pt x="761" y="84"/>
                  </a:cubicBezTo>
                  <a:cubicBezTo>
                    <a:pt x="709" y="104"/>
                    <a:pt x="709" y="104"/>
                    <a:pt x="709" y="104"/>
                  </a:cubicBezTo>
                  <a:cubicBezTo>
                    <a:pt x="659" y="127"/>
                    <a:pt x="659" y="127"/>
                    <a:pt x="659" y="127"/>
                  </a:cubicBezTo>
                  <a:cubicBezTo>
                    <a:pt x="610" y="152"/>
                    <a:pt x="610" y="152"/>
                    <a:pt x="610" y="152"/>
                  </a:cubicBezTo>
                  <a:cubicBezTo>
                    <a:pt x="562" y="180"/>
                    <a:pt x="562" y="180"/>
                    <a:pt x="562" y="180"/>
                  </a:cubicBezTo>
                  <a:cubicBezTo>
                    <a:pt x="516" y="209"/>
                    <a:pt x="516" y="209"/>
                    <a:pt x="516" y="209"/>
                  </a:cubicBezTo>
                  <a:cubicBezTo>
                    <a:pt x="471" y="241"/>
                    <a:pt x="471" y="241"/>
                    <a:pt x="471" y="241"/>
                  </a:cubicBezTo>
                  <a:cubicBezTo>
                    <a:pt x="428" y="275"/>
                    <a:pt x="428" y="275"/>
                    <a:pt x="428" y="275"/>
                  </a:cubicBezTo>
                  <a:cubicBezTo>
                    <a:pt x="387" y="311"/>
                    <a:pt x="387" y="311"/>
                    <a:pt x="387" y="311"/>
                  </a:cubicBezTo>
                  <a:cubicBezTo>
                    <a:pt x="348" y="348"/>
                    <a:pt x="348" y="348"/>
                    <a:pt x="348" y="348"/>
                  </a:cubicBezTo>
                  <a:cubicBezTo>
                    <a:pt x="310" y="388"/>
                    <a:pt x="310" y="388"/>
                    <a:pt x="310" y="388"/>
                  </a:cubicBezTo>
                  <a:cubicBezTo>
                    <a:pt x="274" y="429"/>
                    <a:pt x="274" y="429"/>
                    <a:pt x="274" y="429"/>
                  </a:cubicBezTo>
                  <a:cubicBezTo>
                    <a:pt x="240" y="472"/>
                    <a:pt x="240" y="472"/>
                    <a:pt x="240" y="472"/>
                  </a:cubicBezTo>
                  <a:cubicBezTo>
                    <a:pt x="209" y="517"/>
                    <a:pt x="209" y="517"/>
                    <a:pt x="209" y="517"/>
                  </a:cubicBezTo>
                  <a:cubicBezTo>
                    <a:pt x="179" y="562"/>
                    <a:pt x="179" y="562"/>
                    <a:pt x="179" y="562"/>
                  </a:cubicBezTo>
                  <a:cubicBezTo>
                    <a:pt x="152" y="610"/>
                    <a:pt x="152" y="610"/>
                    <a:pt x="152" y="610"/>
                  </a:cubicBezTo>
                  <a:cubicBezTo>
                    <a:pt x="127" y="659"/>
                    <a:pt x="127" y="659"/>
                    <a:pt x="127" y="659"/>
                  </a:cubicBezTo>
                  <a:cubicBezTo>
                    <a:pt x="104" y="710"/>
                    <a:pt x="104" y="710"/>
                    <a:pt x="104" y="710"/>
                  </a:cubicBezTo>
                  <a:cubicBezTo>
                    <a:pt x="83" y="761"/>
                    <a:pt x="83" y="761"/>
                    <a:pt x="83" y="761"/>
                  </a:cubicBezTo>
                  <a:cubicBezTo>
                    <a:pt x="66" y="814"/>
                    <a:pt x="66" y="814"/>
                    <a:pt x="66" y="814"/>
                  </a:cubicBezTo>
                  <a:cubicBezTo>
                    <a:pt x="50" y="868"/>
                    <a:pt x="50" y="868"/>
                    <a:pt x="50" y="868"/>
                  </a:cubicBezTo>
                  <a:cubicBezTo>
                    <a:pt x="38" y="923"/>
                    <a:pt x="38" y="923"/>
                    <a:pt x="38" y="923"/>
                  </a:cubicBezTo>
                  <a:cubicBezTo>
                    <a:pt x="28" y="979"/>
                    <a:pt x="28" y="979"/>
                    <a:pt x="28" y="979"/>
                  </a:cubicBezTo>
                  <a:cubicBezTo>
                    <a:pt x="20" y="1036"/>
                    <a:pt x="20" y="1036"/>
                    <a:pt x="20" y="1036"/>
                  </a:cubicBezTo>
                  <a:lnTo>
                    <a:pt x="16" y="10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8" name="Freeform 7"/>
            <p:cNvSpPr>
              <a:spLocks/>
            </p:cNvSpPr>
            <p:nvPr/>
          </p:nvSpPr>
          <p:spPr bwMode="auto">
            <a:xfrm>
              <a:off x="3327401" y="2230438"/>
              <a:ext cx="2582863" cy="2584450"/>
            </a:xfrm>
            <a:custGeom>
              <a:avLst/>
              <a:gdLst>
                <a:gd name="T0" fmla="*/ 0 w 1817"/>
                <a:gd name="T1" fmla="*/ 909 h 1818"/>
                <a:gd name="T2" fmla="*/ 1 w 1817"/>
                <a:gd name="T3" fmla="*/ 862 h 1818"/>
                <a:gd name="T4" fmla="*/ 5 w 1817"/>
                <a:gd name="T5" fmla="*/ 816 h 1818"/>
                <a:gd name="T6" fmla="*/ 10 w 1817"/>
                <a:gd name="T7" fmla="*/ 771 h 1818"/>
                <a:gd name="T8" fmla="*/ 18 w 1817"/>
                <a:gd name="T9" fmla="*/ 726 h 1818"/>
                <a:gd name="T10" fmla="*/ 28 w 1817"/>
                <a:gd name="T11" fmla="*/ 682 h 1818"/>
                <a:gd name="T12" fmla="*/ 41 w 1817"/>
                <a:gd name="T13" fmla="*/ 639 h 1818"/>
                <a:gd name="T14" fmla="*/ 55 w 1817"/>
                <a:gd name="T15" fmla="*/ 597 h 1818"/>
                <a:gd name="T16" fmla="*/ 71 w 1817"/>
                <a:gd name="T17" fmla="*/ 555 h 1818"/>
                <a:gd name="T18" fmla="*/ 89 w 1817"/>
                <a:gd name="T19" fmla="*/ 515 h 1818"/>
                <a:gd name="T20" fmla="*/ 109 w 1817"/>
                <a:gd name="T21" fmla="*/ 476 h 1818"/>
                <a:gd name="T22" fmla="*/ 131 w 1817"/>
                <a:gd name="T23" fmla="*/ 438 h 1818"/>
                <a:gd name="T24" fmla="*/ 155 w 1817"/>
                <a:gd name="T25" fmla="*/ 401 h 1818"/>
                <a:gd name="T26" fmla="*/ 180 w 1817"/>
                <a:gd name="T27" fmla="*/ 366 h 1818"/>
                <a:gd name="T28" fmla="*/ 207 w 1817"/>
                <a:gd name="T29" fmla="*/ 331 h 1818"/>
                <a:gd name="T30" fmla="*/ 236 w 1817"/>
                <a:gd name="T31" fmla="*/ 298 h 1818"/>
                <a:gd name="T32" fmla="*/ 266 w 1817"/>
                <a:gd name="T33" fmla="*/ 267 h 1818"/>
                <a:gd name="T34" fmla="*/ 298 w 1817"/>
                <a:gd name="T35" fmla="*/ 237 h 1818"/>
                <a:gd name="T36" fmla="*/ 330 w 1817"/>
                <a:gd name="T37" fmla="*/ 208 h 1818"/>
                <a:gd name="T38" fmla="*/ 365 w 1817"/>
                <a:gd name="T39" fmla="*/ 181 h 1818"/>
                <a:gd name="T40" fmla="*/ 400 w 1817"/>
                <a:gd name="T41" fmla="*/ 156 h 1818"/>
                <a:gd name="T42" fmla="*/ 437 w 1817"/>
                <a:gd name="T43" fmla="*/ 132 h 1818"/>
                <a:gd name="T44" fmla="*/ 475 w 1817"/>
                <a:gd name="T45" fmla="*/ 110 h 1818"/>
                <a:gd name="T46" fmla="*/ 514 w 1817"/>
                <a:gd name="T47" fmla="*/ 90 h 1818"/>
                <a:gd name="T48" fmla="*/ 555 w 1817"/>
                <a:gd name="T49" fmla="*/ 72 h 1818"/>
                <a:gd name="T50" fmla="*/ 596 w 1817"/>
                <a:gd name="T51" fmla="*/ 56 h 1818"/>
                <a:gd name="T52" fmla="*/ 638 w 1817"/>
                <a:gd name="T53" fmla="*/ 41 h 1818"/>
                <a:gd name="T54" fmla="*/ 681 w 1817"/>
                <a:gd name="T55" fmla="*/ 29 h 1818"/>
                <a:gd name="T56" fmla="*/ 725 w 1817"/>
                <a:gd name="T57" fmla="*/ 19 h 1818"/>
                <a:gd name="T58" fmla="*/ 770 w 1817"/>
                <a:gd name="T59" fmla="*/ 11 h 1818"/>
                <a:gd name="T60" fmla="*/ 816 w 1817"/>
                <a:gd name="T61" fmla="*/ 5 h 1818"/>
                <a:gd name="T62" fmla="*/ 862 w 1817"/>
                <a:gd name="T63" fmla="*/ 2 h 1818"/>
                <a:gd name="T64" fmla="*/ 908 w 1817"/>
                <a:gd name="T65" fmla="*/ 0 h 1818"/>
                <a:gd name="T66" fmla="*/ 1817 w 1817"/>
                <a:gd name="T67" fmla="*/ 909 h 1818"/>
                <a:gd name="T68" fmla="*/ 908 w 1817"/>
                <a:gd name="T69" fmla="*/ 1818 h 1818"/>
                <a:gd name="T70" fmla="*/ 0 w 1817"/>
                <a:gd name="T71" fmla="*/ 909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7" h="1818">
                  <a:moveTo>
                    <a:pt x="0" y="909"/>
                  </a:moveTo>
                  <a:cubicBezTo>
                    <a:pt x="1" y="862"/>
                    <a:pt x="1" y="862"/>
                    <a:pt x="1" y="862"/>
                  </a:cubicBezTo>
                  <a:cubicBezTo>
                    <a:pt x="5" y="816"/>
                    <a:pt x="5" y="816"/>
                    <a:pt x="5" y="816"/>
                  </a:cubicBezTo>
                  <a:cubicBezTo>
                    <a:pt x="10" y="771"/>
                    <a:pt x="10" y="771"/>
                    <a:pt x="10" y="771"/>
                  </a:cubicBezTo>
                  <a:cubicBezTo>
                    <a:pt x="18" y="726"/>
                    <a:pt x="18" y="726"/>
                    <a:pt x="18" y="726"/>
                  </a:cubicBezTo>
                  <a:cubicBezTo>
                    <a:pt x="28" y="682"/>
                    <a:pt x="28" y="682"/>
                    <a:pt x="28" y="682"/>
                  </a:cubicBezTo>
                  <a:cubicBezTo>
                    <a:pt x="41" y="639"/>
                    <a:pt x="41" y="639"/>
                    <a:pt x="41" y="639"/>
                  </a:cubicBezTo>
                  <a:cubicBezTo>
                    <a:pt x="55" y="597"/>
                    <a:pt x="55" y="597"/>
                    <a:pt x="55" y="597"/>
                  </a:cubicBezTo>
                  <a:cubicBezTo>
                    <a:pt x="71" y="555"/>
                    <a:pt x="71" y="555"/>
                    <a:pt x="71" y="555"/>
                  </a:cubicBezTo>
                  <a:cubicBezTo>
                    <a:pt x="89" y="515"/>
                    <a:pt x="89" y="515"/>
                    <a:pt x="89" y="515"/>
                  </a:cubicBezTo>
                  <a:cubicBezTo>
                    <a:pt x="109" y="476"/>
                    <a:pt x="109" y="476"/>
                    <a:pt x="109" y="476"/>
                  </a:cubicBezTo>
                  <a:cubicBezTo>
                    <a:pt x="131" y="438"/>
                    <a:pt x="131" y="438"/>
                    <a:pt x="131" y="438"/>
                  </a:cubicBezTo>
                  <a:cubicBezTo>
                    <a:pt x="155" y="401"/>
                    <a:pt x="155" y="401"/>
                    <a:pt x="155" y="401"/>
                  </a:cubicBezTo>
                  <a:cubicBezTo>
                    <a:pt x="180" y="366"/>
                    <a:pt x="180" y="366"/>
                    <a:pt x="180" y="366"/>
                  </a:cubicBezTo>
                  <a:cubicBezTo>
                    <a:pt x="207" y="331"/>
                    <a:pt x="207" y="331"/>
                    <a:pt x="207" y="331"/>
                  </a:cubicBezTo>
                  <a:cubicBezTo>
                    <a:pt x="236" y="298"/>
                    <a:pt x="236" y="298"/>
                    <a:pt x="236" y="298"/>
                  </a:cubicBezTo>
                  <a:cubicBezTo>
                    <a:pt x="266" y="267"/>
                    <a:pt x="266" y="267"/>
                    <a:pt x="266" y="26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330" y="208"/>
                    <a:pt x="330" y="208"/>
                    <a:pt x="330" y="208"/>
                  </a:cubicBezTo>
                  <a:cubicBezTo>
                    <a:pt x="365" y="181"/>
                    <a:pt x="365" y="181"/>
                    <a:pt x="365" y="181"/>
                  </a:cubicBezTo>
                  <a:cubicBezTo>
                    <a:pt x="400" y="156"/>
                    <a:pt x="400" y="156"/>
                    <a:pt x="400" y="156"/>
                  </a:cubicBezTo>
                  <a:cubicBezTo>
                    <a:pt x="437" y="132"/>
                    <a:pt x="437" y="132"/>
                    <a:pt x="437" y="132"/>
                  </a:cubicBezTo>
                  <a:cubicBezTo>
                    <a:pt x="475" y="110"/>
                    <a:pt x="475" y="110"/>
                    <a:pt x="475" y="110"/>
                  </a:cubicBezTo>
                  <a:cubicBezTo>
                    <a:pt x="514" y="90"/>
                    <a:pt x="514" y="90"/>
                    <a:pt x="514" y="90"/>
                  </a:cubicBezTo>
                  <a:cubicBezTo>
                    <a:pt x="555" y="72"/>
                    <a:pt x="555" y="72"/>
                    <a:pt x="555" y="72"/>
                  </a:cubicBezTo>
                  <a:cubicBezTo>
                    <a:pt x="596" y="56"/>
                    <a:pt x="596" y="56"/>
                    <a:pt x="596" y="56"/>
                  </a:cubicBezTo>
                  <a:cubicBezTo>
                    <a:pt x="638" y="41"/>
                    <a:pt x="638" y="41"/>
                    <a:pt x="638" y="41"/>
                  </a:cubicBezTo>
                  <a:cubicBezTo>
                    <a:pt x="681" y="29"/>
                    <a:pt x="681" y="29"/>
                    <a:pt x="681" y="29"/>
                  </a:cubicBezTo>
                  <a:cubicBezTo>
                    <a:pt x="725" y="19"/>
                    <a:pt x="725" y="19"/>
                    <a:pt x="725" y="19"/>
                  </a:cubicBezTo>
                  <a:cubicBezTo>
                    <a:pt x="770" y="11"/>
                    <a:pt x="770" y="11"/>
                    <a:pt x="770" y="11"/>
                  </a:cubicBezTo>
                  <a:cubicBezTo>
                    <a:pt x="816" y="5"/>
                    <a:pt x="816" y="5"/>
                    <a:pt x="816" y="5"/>
                  </a:cubicBezTo>
                  <a:cubicBezTo>
                    <a:pt x="862" y="2"/>
                    <a:pt x="862" y="2"/>
                    <a:pt x="862" y="2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1410" y="0"/>
                    <a:pt x="1817" y="407"/>
                    <a:pt x="1817" y="909"/>
                  </a:cubicBezTo>
                  <a:cubicBezTo>
                    <a:pt x="1817" y="1411"/>
                    <a:pt x="1410" y="1818"/>
                    <a:pt x="908" y="1818"/>
                  </a:cubicBezTo>
                  <a:cubicBezTo>
                    <a:pt x="407" y="1818"/>
                    <a:pt x="0" y="1411"/>
                    <a:pt x="0" y="9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9" name="Freeform 8"/>
            <p:cNvSpPr>
              <a:spLocks noEditPoints="1"/>
            </p:cNvSpPr>
            <p:nvPr/>
          </p:nvSpPr>
          <p:spPr bwMode="auto">
            <a:xfrm>
              <a:off x="3314701" y="2220913"/>
              <a:ext cx="2605088" cy="2603500"/>
            </a:xfrm>
            <a:custGeom>
              <a:avLst/>
              <a:gdLst>
                <a:gd name="T0" fmla="*/ 269 w 1832"/>
                <a:gd name="T1" fmla="*/ 1564 h 1832"/>
                <a:gd name="T2" fmla="*/ 1 w 1832"/>
                <a:gd name="T3" fmla="*/ 869 h 1832"/>
                <a:gd name="T4" fmla="*/ 5 w 1832"/>
                <a:gd name="T5" fmla="*/ 822 h 1832"/>
                <a:gd name="T6" fmla="*/ 19 w 1832"/>
                <a:gd name="T7" fmla="*/ 732 h 1832"/>
                <a:gd name="T8" fmla="*/ 29 w 1832"/>
                <a:gd name="T9" fmla="*/ 687 h 1832"/>
                <a:gd name="T10" fmla="*/ 56 w 1832"/>
                <a:gd name="T11" fmla="*/ 601 h 1832"/>
                <a:gd name="T12" fmla="*/ 72 w 1832"/>
                <a:gd name="T13" fmla="*/ 559 h 1832"/>
                <a:gd name="T14" fmla="*/ 111 w 1832"/>
                <a:gd name="T15" fmla="*/ 480 h 1832"/>
                <a:gd name="T16" fmla="*/ 157 w 1832"/>
                <a:gd name="T17" fmla="*/ 404 h 1832"/>
                <a:gd name="T18" fmla="*/ 209 w 1832"/>
                <a:gd name="T19" fmla="*/ 334 h 1832"/>
                <a:gd name="T20" fmla="*/ 238 w 1832"/>
                <a:gd name="T21" fmla="*/ 300 h 1832"/>
                <a:gd name="T22" fmla="*/ 300 w 1832"/>
                <a:gd name="T23" fmla="*/ 238 h 1832"/>
                <a:gd name="T24" fmla="*/ 368 w 1832"/>
                <a:gd name="T25" fmla="*/ 182 h 1832"/>
                <a:gd name="T26" fmla="*/ 441 w 1832"/>
                <a:gd name="T27" fmla="*/ 133 h 1832"/>
                <a:gd name="T28" fmla="*/ 519 w 1832"/>
                <a:gd name="T29" fmla="*/ 90 h 1832"/>
                <a:gd name="T30" fmla="*/ 601 w 1832"/>
                <a:gd name="T31" fmla="*/ 56 h 1832"/>
                <a:gd name="T32" fmla="*/ 644 w 1832"/>
                <a:gd name="T33" fmla="*/ 41 h 1832"/>
                <a:gd name="T34" fmla="*/ 731 w 1832"/>
                <a:gd name="T35" fmla="*/ 19 h 1832"/>
                <a:gd name="T36" fmla="*/ 777 w 1832"/>
                <a:gd name="T37" fmla="*/ 10 h 1832"/>
                <a:gd name="T38" fmla="*/ 869 w 1832"/>
                <a:gd name="T39" fmla="*/ 1 h 1832"/>
                <a:gd name="T40" fmla="*/ 916 w 1832"/>
                <a:gd name="T41" fmla="*/ 0 h 1832"/>
                <a:gd name="T42" fmla="*/ 1832 w 1832"/>
                <a:gd name="T43" fmla="*/ 916 h 1832"/>
                <a:gd name="T44" fmla="*/ 916 w 1832"/>
                <a:gd name="T45" fmla="*/ 1832 h 1832"/>
                <a:gd name="T46" fmla="*/ 15 w 1832"/>
                <a:gd name="T47" fmla="*/ 916 h 1832"/>
                <a:gd name="T48" fmla="*/ 1817 w 1832"/>
                <a:gd name="T49" fmla="*/ 916 h 1832"/>
                <a:gd name="T50" fmla="*/ 870 w 1832"/>
                <a:gd name="T51" fmla="*/ 16 h 1832"/>
                <a:gd name="T52" fmla="*/ 779 w 1832"/>
                <a:gd name="T53" fmla="*/ 25 h 1832"/>
                <a:gd name="T54" fmla="*/ 691 w 1832"/>
                <a:gd name="T55" fmla="*/ 44 h 1832"/>
                <a:gd name="T56" fmla="*/ 606 w 1832"/>
                <a:gd name="T57" fmla="*/ 70 h 1832"/>
                <a:gd name="T58" fmla="*/ 526 w 1832"/>
                <a:gd name="T59" fmla="*/ 104 h 1832"/>
                <a:gd name="T60" fmla="*/ 449 w 1832"/>
                <a:gd name="T61" fmla="*/ 146 h 1832"/>
                <a:gd name="T62" fmla="*/ 377 w 1832"/>
                <a:gd name="T63" fmla="*/ 194 h 1832"/>
                <a:gd name="T64" fmla="*/ 310 w 1832"/>
                <a:gd name="T65" fmla="*/ 249 h 1832"/>
                <a:gd name="T66" fmla="*/ 249 w 1832"/>
                <a:gd name="T67" fmla="*/ 310 h 1832"/>
                <a:gd name="T68" fmla="*/ 194 w 1832"/>
                <a:gd name="T69" fmla="*/ 377 h 1832"/>
                <a:gd name="T70" fmla="*/ 146 w 1832"/>
                <a:gd name="T71" fmla="*/ 449 h 1832"/>
                <a:gd name="T72" fmla="*/ 104 w 1832"/>
                <a:gd name="T73" fmla="*/ 526 h 1832"/>
                <a:gd name="T74" fmla="*/ 70 w 1832"/>
                <a:gd name="T75" fmla="*/ 606 h 1832"/>
                <a:gd name="T76" fmla="*/ 44 w 1832"/>
                <a:gd name="T77" fmla="*/ 691 h 1832"/>
                <a:gd name="T78" fmla="*/ 26 w 1832"/>
                <a:gd name="T79" fmla="*/ 779 h 1832"/>
                <a:gd name="T80" fmla="*/ 16 w 1832"/>
                <a:gd name="T81" fmla="*/ 87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2" h="1832">
                  <a:moveTo>
                    <a:pt x="916" y="1832"/>
                  </a:moveTo>
                  <a:cubicBezTo>
                    <a:pt x="672" y="1832"/>
                    <a:pt x="442" y="1737"/>
                    <a:pt x="269" y="1564"/>
                  </a:cubicBezTo>
                  <a:cubicBezTo>
                    <a:pt x="95" y="1391"/>
                    <a:pt x="0" y="1161"/>
                    <a:pt x="0" y="916"/>
                  </a:cubicBezTo>
                  <a:cubicBezTo>
                    <a:pt x="1" y="869"/>
                    <a:pt x="1" y="869"/>
                    <a:pt x="1" y="869"/>
                  </a:cubicBezTo>
                  <a:cubicBezTo>
                    <a:pt x="1" y="869"/>
                    <a:pt x="1" y="869"/>
                    <a:pt x="1" y="869"/>
                  </a:cubicBezTo>
                  <a:cubicBezTo>
                    <a:pt x="5" y="822"/>
                    <a:pt x="5" y="822"/>
                    <a:pt x="5" y="822"/>
                  </a:cubicBezTo>
                  <a:cubicBezTo>
                    <a:pt x="11" y="777"/>
                    <a:pt x="11" y="777"/>
                    <a:pt x="11" y="777"/>
                  </a:cubicBezTo>
                  <a:cubicBezTo>
                    <a:pt x="19" y="732"/>
                    <a:pt x="19" y="732"/>
                    <a:pt x="19" y="732"/>
                  </a:cubicBezTo>
                  <a:cubicBezTo>
                    <a:pt x="29" y="687"/>
                    <a:pt x="29" y="687"/>
                    <a:pt x="29" y="687"/>
                  </a:cubicBezTo>
                  <a:cubicBezTo>
                    <a:pt x="29" y="687"/>
                    <a:pt x="29" y="687"/>
                    <a:pt x="29" y="687"/>
                  </a:cubicBezTo>
                  <a:cubicBezTo>
                    <a:pt x="41" y="644"/>
                    <a:pt x="41" y="644"/>
                    <a:pt x="41" y="644"/>
                  </a:cubicBezTo>
                  <a:cubicBezTo>
                    <a:pt x="56" y="601"/>
                    <a:pt x="56" y="601"/>
                    <a:pt x="56" y="601"/>
                  </a:cubicBezTo>
                  <a:cubicBezTo>
                    <a:pt x="72" y="560"/>
                    <a:pt x="72" y="560"/>
                    <a:pt x="72" y="560"/>
                  </a:cubicBezTo>
                  <a:cubicBezTo>
                    <a:pt x="72" y="560"/>
                    <a:pt x="72" y="559"/>
                    <a:pt x="72" y="559"/>
                  </a:cubicBezTo>
                  <a:cubicBezTo>
                    <a:pt x="90" y="519"/>
                    <a:pt x="90" y="519"/>
                    <a:pt x="90" y="519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33" y="441"/>
                    <a:pt x="133" y="441"/>
                    <a:pt x="133" y="441"/>
                  </a:cubicBezTo>
                  <a:cubicBezTo>
                    <a:pt x="157" y="404"/>
                    <a:pt x="157" y="404"/>
                    <a:pt x="157" y="404"/>
                  </a:cubicBezTo>
                  <a:cubicBezTo>
                    <a:pt x="182" y="368"/>
                    <a:pt x="182" y="368"/>
                    <a:pt x="182" y="368"/>
                  </a:cubicBezTo>
                  <a:cubicBezTo>
                    <a:pt x="209" y="334"/>
                    <a:pt x="209" y="334"/>
                    <a:pt x="209" y="334"/>
                  </a:cubicBezTo>
                  <a:cubicBezTo>
                    <a:pt x="209" y="333"/>
                    <a:pt x="209" y="333"/>
                    <a:pt x="209" y="333"/>
                  </a:cubicBezTo>
                  <a:cubicBezTo>
                    <a:pt x="238" y="300"/>
                    <a:pt x="238" y="300"/>
                    <a:pt x="238" y="300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34" y="209"/>
                    <a:pt x="334" y="209"/>
                    <a:pt x="334" y="209"/>
                  </a:cubicBezTo>
                  <a:cubicBezTo>
                    <a:pt x="368" y="182"/>
                    <a:pt x="368" y="182"/>
                    <a:pt x="368" y="182"/>
                  </a:cubicBezTo>
                  <a:cubicBezTo>
                    <a:pt x="404" y="157"/>
                    <a:pt x="404" y="157"/>
                    <a:pt x="404" y="157"/>
                  </a:cubicBezTo>
                  <a:cubicBezTo>
                    <a:pt x="441" y="133"/>
                    <a:pt x="441" y="133"/>
                    <a:pt x="441" y="133"/>
                  </a:cubicBezTo>
                  <a:cubicBezTo>
                    <a:pt x="480" y="111"/>
                    <a:pt x="480" y="111"/>
                    <a:pt x="480" y="111"/>
                  </a:cubicBezTo>
                  <a:cubicBezTo>
                    <a:pt x="519" y="90"/>
                    <a:pt x="519" y="90"/>
                    <a:pt x="519" y="90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44" y="41"/>
                    <a:pt x="644" y="41"/>
                    <a:pt x="644" y="41"/>
                  </a:cubicBezTo>
                  <a:cubicBezTo>
                    <a:pt x="644" y="41"/>
                    <a:pt x="644" y="41"/>
                    <a:pt x="644" y="41"/>
                  </a:cubicBezTo>
                  <a:cubicBezTo>
                    <a:pt x="687" y="29"/>
                    <a:pt x="687" y="29"/>
                    <a:pt x="687" y="29"/>
                  </a:cubicBezTo>
                  <a:cubicBezTo>
                    <a:pt x="731" y="19"/>
                    <a:pt x="731" y="19"/>
                    <a:pt x="731" y="19"/>
                  </a:cubicBezTo>
                  <a:cubicBezTo>
                    <a:pt x="777" y="10"/>
                    <a:pt x="777" y="10"/>
                    <a:pt x="777" y="10"/>
                  </a:cubicBezTo>
                  <a:cubicBezTo>
                    <a:pt x="777" y="10"/>
                    <a:pt x="777" y="10"/>
                    <a:pt x="777" y="10"/>
                  </a:cubicBezTo>
                  <a:cubicBezTo>
                    <a:pt x="823" y="5"/>
                    <a:pt x="823" y="5"/>
                    <a:pt x="823" y="5"/>
                  </a:cubicBezTo>
                  <a:cubicBezTo>
                    <a:pt x="869" y="1"/>
                    <a:pt x="869" y="1"/>
                    <a:pt x="869" y="1"/>
                  </a:cubicBezTo>
                  <a:cubicBezTo>
                    <a:pt x="869" y="1"/>
                    <a:pt x="869" y="1"/>
                    <a:pt x="869" y="1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1161" y="0"/>
                    <a:pt x="1391" y="95"/>
                    <a:pt x="1564" y="268"/>
                  </a:cubicBezTo>
                  <a:cubicBezTo>
                    <a:pt x="1737" y="441"/>
                    <a:pt x="1832" y="671"/>
                    <a:pt x="1832" y="916"/>
                  </a:cubicBezTo>
                  <a:cubicBezTo>
                    <a:pt x="1832" y="1161"/>
                    <a:pt x="1737" y="1391"/>
                    <a:pt x="1564" y="1564"/>
                  </a:cubicBezTo>
                  <a:cubicBezTo>
                    <a:pt x="1391" y="1737"/>
                    <a:pt x="1161" y="1832"/>
                    <a:pt x="916" y="1832"/>
                  </a:cubicBezTo>
                  <a:close/>
                  <a:moveTo>
                    <a:pt x="16" y="870"/>
                  </a:moveTo>
                  <a:cubicBezTo>
                    <a:pt x="15" y="916"/>
                    <a:pt x="15" y="916"/>
                    <a:pt x="15" y="916"/>
                  </a:cubicBezTo>
                  <a:cubicBezTo>
                    <a:pt x="15" y="1413"/>
                    <a:pt x="419" y="1817"/>
                    <a:pt x="916" y="1817"/>
                  </a:cubicBezTo>
                  <a:cubicBezTo>
                    <a:pt x="1413" y="1817"/>
                    <a:pt x="1817" y="1413"/>
                    <a:pt x="1817" y="916"/>
                  </a:cubicBezTo>
                  <a:cubicBezTo>
                    <a:pt x="1817" y="419"/>
                    <a:pt x="1413" y="15"/>
                    <a:pt x="916" y="15"/>
                  </a:cubicBezTo>
                  <a:cubicBezTo>
                    <a:pt x="870" y="16"/>
                    <a:pt x="870" y="16"/>
                    <a:pt x="870" y="16"/>
                  </a:cubicBezTo>
                  <a:cubicBezTo>
                    <a:pt x="824" y="20"/>
                    <a:pt x="824" y="20"/>
                    <a:pt x="824" y="2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35" y="34"/>
                    <a:pt x="735" y="34"/>
                    <a:pt x="735" y="34"/>
                  </a:cubicBezTo>
                  <a:cubicBezTo>
                    <a:pt x="691" y="44"/>
                    <a:pt x="691" y="44"/>
                    <a:pt x="691" y="44"/>
                  </a:cubicBezTo>
                  <a:cubicBezTo>
                    <a:pt x="648" y="56"/>
                    <a:pt x="648" y="56"/>
                    <a:pt x="648" y="56"/>
                  </a:cubicBezTo>
                  <a:cubicBezTo>
                    <a:pt x="606" y="70"/>
                    <a:pt x="606" y="70"/>
                    <a:pt x="606" y="70"/>
                  </a:cubicBezTo>
                  <a:cubicBezTo>
                    <a:pt x="566" y="86"/>
                    <a:pt x="566" y="86"/>
                    <a:pt x="566" y="86"/>
                  </a:cubicBezTo>
                  <a:cubicBezTo>
                    <a:pt x="526" y="104"/>
                    <a:pt x="526" y="104"/>
                    <a:pt x="526" y="104"/>
                  </a:cubicBezTo>
                  <a:cubicBezTo>
                    <a:pt x="487" y="124"/>
                    <a:pt x="487" y="124"/>
                    <a:pt x="487" y="124"/>
                  </a:cubicBezTo>
                  <a:cubicBezTo>
                    <a:pt x="449" y="146"/>
                    <a:pt x="449" y="146"/>
                    <a:pt x="449" y="146"/>
                  </a:cubicBezTo>
                  <a:cubicBezTo>
                    <a:pt x="412" y="169"/>
                    <a:pt x="412" y="169"/>
                    <a:pt x="412" y="169"/>
                  </a:cubicBezTo>
                  <a:cubicBezTo>
                    <a:pt x="377" y="194"/>
                    <a:pt x="377" y="194"/>
                    <a:pt x="377" y="194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10" y="249"/>
                    <a:pt x="310" y="249"/>
                    <a:pt x="310" y="249"/>
                  </a:cubicBezTo>
                  <a:cubicBezTo>
                    <a:pt x="279" y="279"/>
                    <a:pt x="279" y="279"/>
                    <a:pt x="279" y="279"/>
                  </a:cubicBezTo>
                  <a:cubicBezTo>
                    <a:pt x="249" y="310"/>
                    <a:pt x="249" y="310"/>
                    <a:pt x="249" y="310"/>
                  </a:cubicBezTo>
                  <a:cubicBezTo>
                    <a:pt x="221" y="343"/>
                    <a:pt x="221" y="343"/>
                    <a:pt x="221" y="343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69" y="412"/>
                    <a:pt x="169" y="412"/>
                    <a:pt x="169" y="412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24" y="487"/>
                    <a:pt x="124" y="487"/>
                    <a:pt x="124" y="487"/>
                  </a:cubicBezTo>
                  <a:cubicBezTo>
                    <a:pt x="104" y="526"/>
                    <a:pt x="104" y="526"/>
                    <a:pt x="104" y="526"/>
                  </a:cubicBezTo>
                  <a:cubicBezTo>
                    <a:pt x="86" y="565"/>
                    <a:pt x="86" y="565"/>
                    <a:pt x="86" y="565"/>
                  </a:cubicBezTo>
                  <a:cubicBezTo>
                    <a:pt x="70" y="606"/>
                    <a:pt x="70" y="606"/>
                    <a:pt x="70" y="606"/>
                  </a:cubicBezTo>
                  <a:cubicBezTo>
                    <a:pt x="56" y="648"/>
                    <a:pt x="56" y="648"/>
                    <a:pt x="56" y="648"/>
                  </a:cubicBezTo>
                  <a:cubicBezTo>
                    <a:pt x="44" y="691"/>
                    <a:pt x="44" y="691"/>
                    <a:pt x="44" y="691"/>
                  </a:cubicBezTo>
                  <a:cubicBezTo>
                    <a:pt x="33" y="735"/>
                    <a:pt x="33" y="735"/>
                    <a:pt x="33" y="735"/>
                  </a:cubicBezTo>
                  <a:cubicBezTo>
                    <a:pt x="26" y="779"/>
                    <a:pt x="26" y="779"/>
                    <a:pt x="26" y="779"/>
                  </a:cubicBezTo>
                  <a:cubicBezTo>
                    <a:pt x="20" y="824"/>
                    <a:pt x="20" y="824"/>
                    <a:pt x="20" y="824"/>
                  </a:cubicBezTo>
                  <a:lnTo>
                    <a:pt x="16" y="8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0" name="Freeform 9"/>
            <p:cNvSpPr>
              <a:spLocks/>
            </p:cNvSpPr>
            <p:nvPr/>
          </p:nvSpPr>
          <p:spPr bwMode="auto">
            <a:xfrm>
              <a:off x="3997326" y="3883025"/>
              <a:ext cx="1243013" cy="754063"/>
            </a:xfrm>
            <a:custGeom>
              <a:avLst/>
              <a:gdLst>
                <a:gd name="T0" fmla="*/ 2 w 874"/>
                <a:gd name="T1" fmla="*/ 0 h 531"/>
                <a:gd name="T2" fmla="*/ 874 w 874"/>
                <a:gd name="T3" fmla="*/ 2 h 531"/>
                <a:gd name="T4" fmla="*/ 872 w 874"/>
                <a:gd name="T5" fmla="*/ 249 h 531"/>
                <a:gd name="T6" fmla="*/ 846 w 874"/>
                <a:gd name="T7" fmla="*/ 335 h 531"/>
                <a:gd name="T8" fmla="*/ 435 w 874"/>
                <a:gd name="T9" fmla="*/ 531 h 531"/>
                <a:gd name="T10" fmla="*/ 51 w 874"/>
                <a:gd name="T11" fmla="*/ 350 h 531"/>
                <a:gd name="T12" fmla="*/ 10 w 874"/>
                <a:gd name="T13" fmla="*/ 311 h 531"/>
                <a:gd name="T14" fmla="*/ 0 w 874"/>
                <a:gd name="T15" fmla="*/ 247 h 531"/>
                <a:gd name="T16" fmla="*/ 2 w 874"/>
                <a:gd name="T17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4" h="531">
                  <a:moveTo>
                    <a:pt x="2" y="0"/>
                  </a:moveTo>
                  <a:cubicBezTo>
                    <a:pt x="874" y="2"/>
                    <a:pt x="874" y="2"/>
                    <a:pt x="874" y="2"/>
                  </a:cubicBezTo>
                  <a:cubicBezTo>
                    <a:pt x="872" y="249"/>
                    <a:pt x="872" y="249"/>
                    <a:pt x="872" y="249"/>
                  </a:cubicBezTo>
                  <a:cubicBezTo>
                    <a:pt x="872" y="249"/>
                    <a:pt x="855" y="324"/>
                    <a:pt x="846" y="335"/>
                  </a:cubicBezTo>
                  <a:cubicBezTo>
                    <a:pt x="836" y="347"/>
                    <a:pt x="435" y="531"/>
                    <a:pt x="435" y="531"/>
                  </a:cubicBezTo>
                  <a:cubicBezTo>
                    <a:pt x="51" y="350"/>
                    <a:pt x="51" y="350"/>
                    <a:pt x="51" y="350"/>
                  </a:cubicBezTo>
                  <a:cubicBezTo>
                    <a:pt x="51" y="350"/>
                    <a:pt x="17" y="332"/>
                    <a:pt x="10" y="311"/>
                  </a:cubicBezTo>
                  <a:cubicBezTo>
                    <a:pt x="2" y="290"/>
                    <a:pt x="0" y="247"/>
                    <a:pt x="0" y="24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6C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1" name="Freeform 10"/>
            <p:cNvSpPr>
              <a:spLocks/>
            </p:cNvSpPr>
            <p:nvPr/>
          </p:nvSpPr>
          <p:spPr bwMode="auto">
            <a:xfrm>
              <a:off x="4367213" y="4456113"/>
              <a:ext cx="465138" cy="171450"/>
            </a:xfrm>
            <a:custGeom>
              <a:avLst/>
              <a:gdLst>
                <a:gd name="T0" fmla="*/ 0 w 327"/>
                <a:gd name="T1" fmla="*/ 36 h 120"/>
                <a:gd name="T2" fmla="*/ 0 w 327"/>
                <a:gd name="T3" fmla="*/ 36 h 120"/>
                <a:gd name="T4" fmla="*/ 1 w 327"/>
                <a:gd name="T5" fmla="*/ 36 h 120"/>
                <a:gd name="T6" fmla="*/ 1 w 327"/>
                <a:gd name="T7" fmla="*/ 36 h 120"/>
                <a:gd name="T8" fmla="*/ 2 w 327"/>
                <a:gd name="T9" fmla="*/ 35 h 120"/>
                <a:gd name="T10" fmla="*/ 2 w 327"/>
                <a:gd name="T11" fmla="*/ 35 h 120"/>
                <a:gd name="T12" fmla="*/ 3 w 327"/>
                <a:gd name="T13" fmla="*/ 35 h 120"/>
                <a:gd name="T14" fmla="*/ 3 w 327"/>
                <a:gd name="T15" fmla="*/ 35 h 120"/>
                <a:gd name="T16" fmla="*/ 5 w 327"/>
                <a:gd name="T17" fmla="*/ 34 h 120"/>
                <a:gd name="T18" fmla="*/ 6 w 327"/>
                <a:gd name="T19" fmla="*/ 33 h 120"/>
                <a:gd name="T20" fmla="*/ 7 w 327"/>
                <a:gd name="T21" fmla="*/ 33 h 120"/>
                <a:gd name="T22" fmla="*/ 8 w 327"/>
                <a:gd name="T23" fmla="*/ 32 h 120"/>
                <a:gd name="T24" fmla="*/ 10 w 327"/>
                <a:gd name="T25" fmla="*/ 32 h 120"/>
                <a:gd name="T26" fmla="*/ 12 w 327"/>
                <a:gd name="T27" fmla="*/ 31 h 120"/>
                <a:gd name="T28" fmla="*/ 14 w 327"/>
                <a:gd name="T29" fmla="*/ 30 h 120"/>
                <a:gd name="T30" fmla="*/ 16 w 327"/>
                <a:gd name="T31" fmla="*/ 29 h 120"/>
                <a:gd name="T32" fmla="*/ 18 w 327"/>
                <a:gd name="T33" fmla="*/ 28 h 120"/>
                <a:gd name="T34" fmla="*/ 20 w 327"/>
                <a:gd name="T35" fmla="*/ 27 h 120"/>
                <a:gd name="T36" fmla="*/ 22 w 327"/>
                <a:gd name="T37" fmla="*/ 26 h 120"/>
                <a:gd name="T38" fmla="*/ 26 w 327"/>
                <a:gd name="T39" fmla="*/ 25 h 120"/>
                <a:gd name="T40" fmla="*/ 29 w 327"/>
                <a:gd name="T41" fmla="*/ 24 h 120"/>
                <a:gd name="T42" fmla="*/ 31 w 327"/>
                <a:gd name="T43" fmla="*/ 23 h 120"/>
                <a:gd name="T44" fmla="*/ 33 w 327"/>
                <a:gd name="T45" fmla="*/ 22 h 120"/>
                <a:gd name="T46" fmla="*/ 35 w 327"/>
                <a:gd name="T47" fmla="*/ 21 h 120"/>
                <a:gd name="T48" fmla="*/ 37 w 327"/>
                <a:gd name="T49" fmla="*/ 20 h 120"/>
                <a:gd name="T50" fmla="*/ 39 w 327"/>
                <a:gd name="T51" fmla="*/ 20 h 120"/>
                <a:gd name="T52" fmla="*/ 41 w 327"/>
                <a:gd name="T53" fmla="*/ 19 h 120"/>
                <a:gd name="T54" fmla="*/ 43 w 327"/>
                <a:gd name="T55" fmla="*/ 18 h 120"/>
                <a:gd name="T56" fmla="*/ 44 w 327"/>
                <a:gd name="T57" fmla="*/ 17 h 120"/>
                <a:gd name="T58" fmla="*/ 45 w 327"/>
                <a:gd name="T59" fmla="*/ 17 h 120"/>
                <a:gd name="T60" fmla="*/ 45 w 327"/>
                <a:gd name="T61" fmla="*/ 17 h 120"/>
                <a:gd name="T62" fmla="*/ 46 w 327"/>
                <a:gd name="T63" fmla="*/ 17 h 120"/>
                <a:gd name="T64" fmla="*/ 47 w 327"/>
                <a:gd name="T65" fmla="*/ 16 h 120"/>
                <a:gd name="T66" fmla="*/ 47 w 327"/>
                <a:gd name="T67" fmla="*/ 16 h 120"/>
                <a:gd name="T68" fmla="*/ 48 w 327"/>
                <a:gd name="T69" fmla="*/ 16 h 120"/>
                <a:gd name="T70" fmla="*/ 48 w 327"/>
                <a:gd name="T71" fmla="*/ 16 h 120"/>
                <a:gd name="T72" fmla="*/ 49 w 327"/>
                <a:gd name="T73" fmla="*/ 16 h 120"/>
                <a:gd name="T74" fmla="*/ 50 w 327"/>
                <a:gd name="T75" fmla="*/ 16 h 120"/>
                <a:gd name="T76" fmla="*/ 80 w 327"/>
                <a:gd name="T77" fmla="*/ 17 h 120"/>
                <a:gd name="T78" fmla="*/ 98 w 327"/>
                <a:gd name="T79" fmla="*/ 10 h 120"/>
                <a:gd name="T80" fmla="*/ 132 w 327"/>
                <a:gd name="T81" fmla="*/ 1 h 120"/>
                <a:gd name="T82" fmla="*/ 165 w 327"/>
                <a:gd name="T83" fmla="*/ 10 h 120"/>
                <a:gd name="T84" fmla="*/ 197 w 327"/>
                <a:gd name="T85" fmla="*/ 4 h 120"/>
                <a:gd name="T86" fmla="*/ 239 w 327"/>
                <a:gd name="T87" fmla="*/ 17 h 120"/>
                <a:gd name="T88" fmla="*/ 244 w 327"/>
                <a:gd name="T89" fmla="*/ 19 h 120"/>
                <a:gd name="T90" fmla="*/ 263 w 327"/>
                <a:gd name="T91" fmla="*/ 17 h 120"/>
                <a:gd name="T92" fmla="*/ 297 w 327"/>
                <a:gd name="T93" fmla="*/ 24 h 120"/>
                <a:gd name="T94" fmla="*/ 327 w 327"/>
                <a:gd name="T95" fmla="*/ 50 h 120"/>
                <a:gd name="T96" fmla="*/ 178 w 327"/>
                <a:gd name="T97" fmla="*/ 120 h 120"/>
                <a:gd name="T98" fmla="*/ 0 w 327"/>
                <a:gd name="T99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7" h="120"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7" y="15"/>
                    <a:pt x="76" y="15"/>
                    <a:pt x="80" y="17"/>
                  </a:cubicBezTo>
                  <a:cubicBezTo>
                    <a:pt x="83" y="19"/>
                    <a:pt x="98" y="10"/>
                    <a:pt x="98" y="10"/>
                  </a:cubicBezTo>
                  <a:cubicBezTo>
                    <a:pt x="98" y="10"/>
                    <a:pt x="121" y="1"/>
                    <a:pt x="132" y="1"/>
                  </a:cubicBezTo>
                  <a:cubicBezTo>
                    <a:pt x="143" y="1"/>
                    <a:pt x="165" y="10"/>
                    <a:pt x="165" y="10"/>
                  </a:cubicBezTo>
                  <a:cubicBezTo>
                    <a:pt x="165" y="10"/>
                    <a:pt x="185" y="7"/>
                    <a:pt x="197" y="4"/>
                  </a:cubicBezTo>
                  <a:cubicBezTo>
                    <a:pt x="218" y="0"/>
                    <a:pt x="239" y="17"/>
                    <a:pt x="239" y="17"/>
                  </a:cubicBezTo>
                  <a:cubicBezTo>
                    <a:pt x="244" y="19"/>
                    <a:pt x="244" y="19"/>
                    <a:pt x="244" y="19"/>
                  </a:cubicBezTo>
                  <a:cubicBezTo>
                    <a:pt x="244" y="19"/>
                    <a:pt x="249" y="17"/>
                    <a:pt x="263" y="17"/>
                  </a:cubicBezTo>
                  <a:cubicBezTo>
                    <a:pt x="277" y="17"/>
                    <a:pt x="290" y="18"/>
                    <a:pt x="297" y="24"/>
                  </a:cubicBezTo>
                  <a:cubicBezTo>
                    <a:pt x="304" y="29"/>
                    <a:pt x="327" y="50"/>
                    <a:pt x="327" y="50"/>
                  </a:cubicBezTo>
                  <a:cubicBezTo>
                    <a:pt x="178" y="120"/>
                    <a:pt x="178" y="120"/>
                    <a:pt x="178" y="120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2" name="Freeform 11"/>
            <p:cNvSpPr>
              <a:spLocks/>
            </p:cNvSpPr>
            <p:nvPr/>
          </p:nvSpPr>
          <p:spPr bwMode="auto">
            <a:xfrm>
              <a:off x="4548188" y="4027488"/>
              <a:ext cx="114300" cy="446088"/>
            </a:xfrm>
            <a:custGeom>
              <a:avLst/>
              <a:gdLst>
                <a:gd name="T0" fmla="*/ 15 w 81"/>
                <a:gd name="T1" fmla="*/ 1 h 314"/>
                <a:gd name="T2" fmla="*/ 73 w 81"/>
                <a:gd name="T3" fmla="*/ 0 h 314"/>
                <a:gd name="T4" fmla="*/ 72 w 81"/>
                <a:gd name="T5" fmla="*/ 11 h 314"/>
                <a:gd name="T6" fmla="*/ 73 w 81"/>
                <a:gd name="T7" fmla="*/ 23 h 314"/>
                <a:gd name="T8" fmla="*/ 72 w 81"/>
                <a:gd name="T9" fmla="*/ 36 h 314"/>
                <a:gd name="T10" fmla="*/ 74 w 81"/>
                <a:gd name="T11" fmla="*/ 50 h 314"/>
                <a:gd name="T12" fmla="*/ 74 w 81"/>
                <a:gd name="T13" fmla="*/ 58 h 314"/>
                <a:gd name="T14" fmla="*/ 72 w 81"/>
                <a:gd name="T15" fmla="*/ 68 h 314"/>
                <a:gd name="T16" fmla="*/ 74 w 81"/>
                <a:gd name="T17" fmla="*/ 77 h 314"/>
                <a:gd name="T18" fmla="*/ 73 w 81"/>
                <a:gd name="T19" fmla="*/ 90 h 314"/>
                <a:gd name="T20" fmla="*/ 74 w 81"/>
                <a:gd name="T21" fmla="*/ 106 h 314"/>
                <a:gd name="T22" fmla="*/ 73 w 81"/>
                <a:gd name="T23" fmla="*/ 121 h 314"/>
                <a:gd name="T24" fmla="*/ 77 w 81"/>
                <a:gd name="T25" fmla="*/ 135 h 314"/>
                <a:gd name="T26" fmla="*/ 73 w 81"/>
                <a:gd name="T27" fmla="*/ 147 h 314"/>
                <a:gd name="T28" fmla="*/ 78 w 81"/>
                <a:gd name="T29" fmla="*/ 161 h 314"/>
                <a:gd name="T30" fmla="*/ 73 w 81"/>
                <a:gd name="T31" fmla="*/ 176 h 314"/>
                <a:gd name="T32" fmla="*/ 75 w 81"/>
                <a:gd name="T33" fmla="*/ 182 h 314"/>
                <a:gd name="T34" fmla="*/ 78 w 81"/>
                <a:gd name="T35" fmla="*/ 199 h 314"/>
                <a:gd name="T36" fmla="*/ 74 w 81"/>
                <a:gd name="T37" fmla="*/ 208 h 314"/>
                <a:gd name="T38" fmla="*/ 78 w 81"/>
                <a:gd name="T39" fmla="*/ 221 h 314"/>
                <a:gd name="T40" fmla="*/ 74 w 81"/>
                <a:gd name="T41" fmla="*/ 238 h 314"/>
                <a:gd name="T42" fmla="*/ 80 w 81"/>
                <a:gd name="T43" fmla="*/ 248 h 314"/>
                <a:gd name="T44" fmla="*/ 76 w 81"/>
                <a:gd name="T45" fmla="*/ 263 h 314"/>
                <a:gd name="T46" fmla="*/ 78 w 81"/>
                <a:gd name="T47" fmla="*/ 273 h 314"/>
                <a:gd name="T48" fmla="*/ 80 w 81"/>
                <a:gd name="T49" fmla="*/ 290 h 314"/>
                <a:gd name="T50" fmla="*/ 72 w 81"/>
                <a:gd name="T51" fmla="*/ 302 h 314"/>
                <a:gd name="T52" fmla="*/ 39 w 81"/>
                <a:gd name="T53" fmla="*/ 314 h 314"/>
                <a:gd name="T54" fmla="*/ 27 w 81"/>
                <a:gd name="T55" fmla="*/ 304 h 314"/>
                <a:gd name="T56" fmla="*/ 10 w 81"/>
                <a:gd name="T57" fmla="*/ 294 h 314"/>
                <a:gd name="T58" fmla="*/ 4 w 81"/>
                <a:gd name="T59" fmla="*/ 286 h 314"/>
                <a:gd name="T60" fmla="*/ 2 w 81"/>
                <a:gd name="T61" fmla="*/ 271 h 314"/>
                <a:gd name="T62" fmla="*/ 9 w 81"/>
                <a:gd name="T63" fmla="*/ 262 h 314"/>
                <a:gd name="T64" fmla="*/ 5 w 81"/>
                <a:gd name="T65" fmla="*/ 255 h 314"/>
                <a:gd name="T66" fmla="*/ 9 w 81"/>
                <a:gd name="T67" fmla="*/ 235 h 314"/>
                <a:gd name="T68" fmla="*/ 4 w 81"/>
                <a:gd name="T69" fmla="*/ 224 h 314"/>
                <a:gd name="T70" fmla="*/ 12 w 81"/>
                <a:gd name="T71" fmla="*/ 207 h 314"/>
                <a:gd name="T72" fmla="*/ 7 w 81"/>
                <a:gd name="T73" fmla="*/ 191 h 314"/>
                <a:gd name="T74" fmla="*/ 12 w 81"/>
                <a:gd name="T75" fmla="*/ 174 h 314"/>
                <a:gd name="T76" fmla="*/ 9 w 81"/>
                <a:gd name="T77" fmla="*/ 162 h 314"/>
                <a:gd name="T78" fmla="*/ 15 w 81"/>
                <a:gd name="T79" fmla="*/ 143 h 314"/>
                <a:gd name="T80" fmla="*/ 8 w 81"/>
                <a:gd name="T81" fmla="*/ 132 h 314"/>
                <a:gd name="T82" fmla="*/ 15 w 81"/>
                <a:gd name="T83" fmla="*/ 118 h 314"/>
                <a:gd name="T84" fmla="*/ 10 w 81"/>
                <a:gd name="T85" fmla="*/ 103 h 314"/>
                <a:gd name="T86" fmla="*/ 14 w 81"/>
                <a:gd name="T87" fmla="*/ 93 h 314"/>
                <a:gd name="T88" fmla="*/ 12 w 81"/>
                <a:gd name="T89" fmla="*/ 76 h 314"/>
                <a:gd name="T90" fmla="*/ 18 w 81"/>
                <a:gd name="T91" fmla="*/ 67 h 314"/>
                <a:gd name="T92" fmla="*/ 12 w 81"/>
                <a:gd name="T93" fmla="*/ 52 h 314"/>
                <a:gd name="T94" fmla="*/ 17 w 81"/>
                <a:gd name="T95" fmla="*/ 44 h 314"/>
                <a:gd name="T96" fmla="*/ 14 w 81"/>
                <a:gd name="T97" fmla="*/ 34 h 314"/>
                <a:gd name="T98" fmla="*/ 17 w 81"/>
                <a:gd name="T99" fmla="*/ 25 h 314"/>
                <a:gd name="T100" fmla="*/ 16 w 81"/>
                <a:gd name="T101" fmla="*/ 10 h 314"/>
                <a:gd name="T102" fmla="*/ 15 w 81"/>
                <a:gd name="T103" fmla="*/ 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" h="314">
                  <a:moveTo>
                    <a:pt x="15" y="1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3" y="18"/>
                    <a:pt x="73" y="23"/>
                  </a:cubicBezTo>
                  <a:cubicBezTo>
                    <a:pt x="73" y="28"/>
                    <a:pt x="69" y="33"/>
                    <a:pt x="72" y="36"/>
                  </a:cubicBezTo>
                  <a:cubicBezTo>
                    <a:pt x="74" y="40"/>
                    <a:pt x="75" y="48"/>
                    <a:pt x="74" y="50"/>
                  </a:cubicBezTo>
                  <a:cubicBezTo>
                    <a:pt x="73" y="51"/>
                    <a:pt x="73" y="52"/>
                    <a:pt x="74" y="58"/>
                  </a:cubicBezTo>
                  <a:cubicBezTo>
                    <a:pt x="75" y="63"/>
                    <a:pt x="72" y="68"/>
                    <a:pt x="72" y="68"/>
                  </a:cubicBezTo>
                  <a:cubicBezTo>
                    <a:pt x="72" y="68"/>
                    <a:pt x="73" y="70"/>
                    <a:pt x="74" y="77"/>
                  </a:cubicBezTo>
                  <a:cubicBezTo>
                    <a:pt x="75" y="83"/>
                    <a:pt x="73" y="90"/>
                    <a:pt x="73" y="90"/>
                  </a:cubicBezTo>
                  <a:cubicBezTo>
                    <a:pt x="73" y="90"/>
                    <a:pt x="74" y="97"/>
                    <a:pt x="74" y="106"/>
                  </a:cubicBezTo>
                  <a:cubicBezTo>
                    <a:pt x="74" y="114"/>
                    <a:pt x="73" y="121"/>
                    <a:pt x="73" y="121"/>
                  </a:cubicBezTo>
                  <a:cubicBezTo>
                    <a:pt x="73" y="121"/>
                    <a:pt x="78" y="127"/>
                    <a:pt x="77" y="135"/>
                  </a:cubicBezTo>
                  <a:cubicBezTo>
                    <a:pt x="76" y="142"/>
                    <a:pt x="73" y="147"/>
                    <a:pt x="73" y="147"/>
                  </a:cubicBezTo>
                  <a:cubicBezTo>
                    <a:pt x="73" y="147"/>
                    <a:pt x="78" y="157"/>
                    <a:pt x="78" y="161"/>
                  </a:cubicBezTo>
                  <a:cubicBezTo>
                    <a:pt x="77" y="165"/>
                    <a:pt x="73" y="176"/>
                    <a:pt x="73" y="176"/>
                  </a:cubicBezTo>
                  <a:cubicBezTo>
                    <a:pt x="73" y="176"/>
                    <a:pt x="73" y="178"/>
                    <a:pt x="75" y="182"/>
                  </a:cubicBezTo>
                  <a:cubicBezTo>
                    <a:pt x="78" y="187"/>
                    <a:pt x="78" y="196"/>
                    <a:pt x="78" y="199"/>
                  </a:cubicBezTo>
                  <a:cubicBezTo>
                    <a:pt x="78" y="201"/>
                    <a:pt x="74" y="208"/>
                    <a:pt x="74" y="208"/>
                  </a:cubicBezTo>
                  <a:cubicBezTo>
                    <a:pt x="74" y="208"/>
                    <a:pt x="78" y="212"/>
                    <a:pt x="78" y="221"/>
                  </a:cubicBezTo>
                  <a:cubicBezTo>
                    <a:pt x="78" y="231"/>
                    <a:pt x="74" y="238"/>
                    <a:pt x="74" y="238"/>
                  </a:cubicBezTo>
                  <a:cubicBezTo>
                    <a:pt x="74" y="238"/>
                    <a:pt x="80" y="243"/>
                    <a:pt x="80" y="248"/>
                  </a:cubicBezTo>
                  <a:cubicBezTo>
                    <a:pt x="80" y="254"/>
                    <a:pt x="76" y="263"/>
                    <a:pt x="76" y="263"/>
                  </a:cubicBezTo>
                  <a:cubicBezTo>
                    <a:pt x="76" y="263"/>
                    <a:pt x="78" y="269"/>
                    <a:pt x="78" y="273"/>
                  </a:cubicBezTo>
                  <a:cubicBezTo>
                    <a:pt x="78" y="278"/>
                    <a:pt x="81" y="289"/>
                    <a:pt x="80" y="290"/>
                  </a:cubicBezTo>
                  <a:cubicBezTo>
                    <a:pt x="79" y="291"/>
                    <a:pt x="78" y="301"/>
                    <a:pt x="72" y="302"/>
                  </a:cubicBezTo>
                  <a:cubicBezTo>
                    <a:pt x="65" y="302"/>
                    <a:pt x="39" y="314"/>
                    <a:pt x="39" y="314"/>
                  </a:cubicBezTo>
                  <a:cubicBezTo>
                    <a:pt x="39" y="314"/>
                    <a:pt x="36" y="304"/>
                    <a:pt x="27" y="304"/>
                  </a:cubicBezTo>
                  <a:cubicBezTo>
                    <a:pt x="17" y="303"/>
                    <a:pt x="10" y="294"/>
                    <a:pt x="10" y="294"/>
                  </a:cubicBezTo>
                  <a:cubicBezTo>
                    <a:pt x="10" y="294"/>
                    <a:pt x="7" y="292"/>
                    <a:pt x="4" y="286"/>
                  </a:cubicBezTo>
                  <a:cubicBezTo>
                    <a:pt x="2" y="280"/>
                    <a:pt x="0" y="277"/>
                    <a:pt x="2" y="271"/>
                  </a:cubicBezTo>
                  <a:cubicBezTo>
                    <a:pt x="5" y="266"/>
                    <a:pt x="9" y="262"/>
                    <a:pt x="9" y="262"/>
                  </a:cubicBezTo>
                  <a:cubicBezTo>
                    <a:pt x="9" y="262"/>
                    <a:pt x="6" y="261"/>
                    <a:pt x="5" y="255"/>
                  </a:cubicBezTo>
                  <a:cubicBezTo>
                    <a:pt x="3" y="248"/>
                    <a:pt x="9" y="235"/>
                    <a:pt x="9" y="235"/>
                  </a:cubicBezTo>
                  <a:cubicBezTo>
                    <a:pt x="9" y="235"/>
                    <a:pt x="5" y="233"/>
                    <a:pt x="4" y="224"/>
                  </a:cubicBezTo>
                  <a:cubicBezTo>
                    <a:pt x="4" y="216"/>
                    <a:pt x="12" y="207"/>
                    <a:pt x="12" y="207"/>
                  </a:cubicBezTo>
                  <a:cubicBezTo>
                    <a:pt x="12" y="207"/>
                    <a:pt x="9" y="200"/>
                    <a:pt x="7" y="191"/>
                  </a:cubicBezTo>
                  <a:cubicBezTo>
                    <a:pt x="5" y="182"/>
                    <a:pt x="12" y="174"/>
                    <a:pt x="12" y="174"/>
                  </a:cubicBezTo>
                  <a:cubicBezTo>
                    <a:pt x="12" y="174"/>
                    <a:pt x="10" y="171"/>
                    <a:pt x="9" y="162"/>
                  </a:cubicBezTo>
                  <a:cubicBezTo>
                    <a:pt x="8" y="152"/>
                    <a:pt x="15" y="143"/>
                    <a:pt x="15" y="143"/>
                  </a:cubicBezTo>
                  <a:cubicBezTo>
                    <a:pt x="15" y="143"/>
                    <a:pt x="8" y="139"/>
                    <a:pt x="8" y="132"/>
                  </a:cubicBezTo>
                  <a:cubicBezTo>
                    <a:pt x="8" y="125"/>
                    <a:pt x="15" y="118"/>
                    <a:pt x="15" y="118"/>
                  </a:cubicBezTo>
                  <a:cubicBezTo>
                    <a:pt x="15" y="118"/>
                    <a:pt x="10" y="108"/>
                    <a:pt x="10" y="103"/>
                  </a:cubicBezTo>
                  <a:cubicBezTo>
                    <a:pt x="9" y="98"/>
                    <a:pt x="14" y="93"/>
                    <a:pt x="14" y="93"/>
                  </a:cubicBezTo>
                  <a:cubicBezTo>
                    <a:pt x="14" y="93"/>
                    <a:pt x="10" y="83"/>
                    <a:pt x="12" y="76"/>
                  </a:cubicBezTo>
                  <a:cubicBezTo>
                    <a:pt x="13" y="68"/>
                    <a:pt x="18" y="67"/>
                    <a:pt x="18" y="67"/>
                  </a:cubicBezTo>
                  <a:cubicBezTo>
                    <a:pt x="18" y="67"/>
                    <a:pt x="10" y="59"/>
                    <a:pt x="12" y="52"/>
                  </a:cubicBezTo>
                  <a:cubicBezTo>
                    <a:pt x="15" y="44"/>
                    <a:pt x="17" y="44"/>
                    <a:pt x="17" y="44"/>
                  </a:cubicBezTo>
                  <a:cubicBezTo>
                    <a:pt x="17" y="44"/>
                    <a:pt x="14" y="39"/>
                    <a:pt x="14" y="34"/>
                  </a:cubicBezTo>
                  <a:cubicBezTo>
                    <a:pt x="15" y="28"/>
                    <a:pt x="17" y="25"/>
                    <a:pt x="17" y="25"/>
                  </a:cubicBezTo>
                  <a:cubicBezTo>
                    <a:pt x="17" y="25"/>
                    <a:pt x="17" y="13"/>
                    <a:pt x="16" y="10"/>
                  </a:cubicBezTo>
                  <a:cubicBezTo>
                    <a:pt x="14" y="6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3" name="Freeform 12"/>
            <p:cNvSpPr>
              <a:spLocks/>
            </p:cNvSpPr>
            <p:nvPr/>
          </p:nvSpPr>
          <p:spPr bwMode="auto">
            <a:xfrm>
              <a:off x="3913188" y="3240088"/>
              <a:ext cx="1412875" cy="644525"/>
            </a:xfrm>
            <a:custGeom>
              <a:avLst/>
              <a:gdLst>
                <a:gd name="T0" fmla="*/ 0 w 890"/>
                <a:gd name="T1" fmla="*/ 0 h 406"/>
                <a:gd name="T2" fmla="*/ 890 w 890"/>
                <a:gd name="T3" fmla="*/ 2 h 406"/>
                <a:gd name="T4" fmla="*/ 832 w 890"/>
                <a:gd name="T5" fmla="*/ 78 h 406"/>
                <a:gd name="T6" fmla="*/ 836 w 890"/>
                <a:gd name="T7" fmla="*/ 406 h 406"/>
                <a:gd name="T8" fmla="*/ 55 w 890"/>
                <a:gd name="T9" fmla="*/ 405 h 406"/>
                <a:gd name="T10" fmla="*/ 55 w 890"/>
                <a:gd name="T11" fmla="*/ 72 h 406"/>
                <a:gd name="T12" fmla="*/ 0 w 890"/>
                <a:gd name="T1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0" h="406">
                  <a:moveTo>
                    <a:pt x="0" y="0"/>
                  </a:moveTo>
                  <a:lnTo>
                    <a:pt x="890" y="2"/>
                  </a:lnTo>
                  <a:lnTo>
                    <a:pt x="832" y="78"/>
                  </a:lnTo>
                  <a:lnTo>
                    <a:pt x="836" y="406"/>
                  </a:lnTo>
                  <a:lnTo>
                    <a:pt x="55" y="405"/>
                  </a:lnTo>
                  <a:lnTo>
                    <a:pt x="55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4" name="Freeform 13"/>
            <p:cNvSpPr>
              <a:spLocks/>
            </p:cNvSpPr>
            <p:nvPr/>
          </p:nvSpPr>
          <p:spPr bwMode="auto">
            <a:xfrm>
              <a:off x="4149726" y="3379788"/>
              <a:ext cx="320675" cy="320675"/>
            </a:xfrm>
            <a:custGeom>
              <a:avLst/>
              <a:gdLst>
                <a:gd name="T0" fmla="*/ 0 w 225"/>
                <a:gd name="T1" fmla="*/ 169 h 225"/>
                <a:gd name="T2" fmla="*/ 1 w 225"/>
                <a:gd name="T3" fmla="*/ 169 h 225"/>
                <a:gd name="T4" fmla="*/ 2 w 225"/>
                <a:gd name="T5" fmla="*/ 169 h 225"/>
                <a:gd name="T6" fmla="*/ 3 w 225"/>
                <a:gd name="T7" fmla="*/ 168 h 225"/>
                <a:gd name="T8" fmla="*/ 4 w 225"/>
                <a:gd name="T9" fmla="*/ 167 h 225"/>
                <a:gd name="T10" fmla="*/ 6 w 225"/>
                <a:gd name="T11" fmla="*/ 166 h 225"/>
                <a:gd name="T12" fmla="*/ 8 w 225"/>
                <a:gd name="T13" fmla="*/ 165 h 225"/>
                <a:gd name="T14" fmla="*/ 12 w 225"/>
                <a:gd name="T15" fmla="*/ 162 h 225"/>
                <a:gd name="T16" fmla="*/ 18 w 225"/>
                <a:gd name="T17" fmla="*/ 159 h 225"/>
                <a:gd name="T18" fmla="*/ 23 w 225"/>
                <a:gd name="T19" fmla="*/ 155 h 225"/>
                <a:gd name="T20" fmla="*/ 30 w 225"/>
                <a:gd name="T21" fmla="*/ 151 h 225"/>
                <a:gd name="T22" fmla="*/ 39 w 225"/>
                <a:gd name="T23" fmla="*/ 145 h 225"/>
                <a:gd name="T24" fmla="*/ 48 w 225"/>
                <a:gd name="T25" fmla="*/ 139 h 225"/>
                <a:gd name="T26" fmla="*/ 57 w 225"/>
                <a:gd name="T27" fmla="*/ 133 h 225"/>
                <a:gd name="T28" fmla="*/ 62 w 225"/>
                <a:gd name="T29" fmla="*/ 130 h 225"/>
                <a:gd name="T30" fmla="*/ 67 w 225"/>
                <a:gd name="T31" fmla="*/ 127 h 225"/>
                <a:gd name="T32" fmla="*/ 70 w 225"/>
                <a:gd name="T33" fmla="*/ 125 h 225"/>
                <a:gd name="T34" fmla="*/ 72 w 225"/>
                <a:gd name="T35" fmla="*/ 124 h 225"/>
                <a:gd name="T36" fmla="*/ 154 w 225"/>
                <a:gd name="T37" fmla="*/ 61 h 225"/>
                <a:gd name="T38" fmla="*/ 225 w 225"/>
                <a:gd name="T39" fmla="*/ 0 h 225"/>
                <a:gd name="T40" fmla="*/ 204 w 225"/>
                <a:gd name="T41" fmla="*/ 30 h 225"/>
                <a:gd name="T42" fmla="*/ 147 w 225"/>
                <a:gd name="T43" fmla="*/ 109 h 225"/>
                <a:gd name="T44" fmla="*/ 162 w 225"/>
                <a:gd name="T45" fmla="*/ 100 h 225"/>
                <a:gd name="T46" fmla="*/ 211 w 225"/>
                <a:gd name="T47" fmla="*/ 56 h 225"/>
                <a:gd name="T48" fmla="*/ 208 w 225"/>
                <a:gd name="T49" fmla="*/ 70 h 225"/>
                <a:gd name="T50" fmla="*/ 190 w 225"/>
                <a:gd name="T51" fmla="*/ 100 h 225"/>
                <a:gd name="T52" fmla="*/ 196 w 225"/>
                <a:gd name="T53" fmla="*/ 138 h 225"/>
                <a:gd name="T54" fmla="*/ 166 w 225"/>
                <a:gd name="T55" fmla="*/ 146 h 225"/>
                <a:gd name="T56" fmla="*/ 159 w 225"/>
                <a:gd name="T57" fmla="*/ 197 h 225"/>
                <a:gd name="T58" fmla="*/ 144 w 225"/>
                <a:gd name="T59" fmla="*/ 217 h 225"/>
                <a:gd name="T60" fmla="*/ 132 w 225"/>
                <a:gd name="T61" fmla="*/ 221 h 225"/>
                <a:gd name="T62" fmla="*/ 116 w 225"/>
                <a:gd name="T63" fmla="*/ 201 h 225"/>
                <a:gd name="T64" fmla="*/ 94 w 225"/>
                <a:gd name="T65" fmla="*/ 209 h 225"/>
                <a:gd name="T66" fmla="*/ 82 w 225"/>
                <a:gd name="T67" fmla="*/ 194 h 225"/>
                <a:gd name="T68" fmla="*/ 53 w 225"/>
                <a:gd name="T69" fmla="*/ 173 h 225"/>
                <a:gd name="T70" fmla="*/ 11 w 225"/>
                <a:gd name="T71" fmla="*/ 17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5" h="225">
                  <a:moveTo>
                    <a:pt x="0" y="170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3" y="168"/>
                    <a:pt x="3" y="168"/>
                    <a:pt x="3" y="168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8" y="165"/>
                    <a:pt x="8" y="165"/>
                    <a:pt x="8" y="165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5" y="160"/>
                    <a:pt x="15" y="160"/>
                    <a:pt x="15" y="160"/>
                  </a:cubicBezTo>
                  <a:cubicBezTo>
                    <a:pt x="18" y="159"/>
                    <a:pt x="18" y="159"/>
                    <a:pt x="18" y="159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45" y="141"/>
                    <a:pt x="45" y="141"/>
                    <a:pt x="45" y="141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62" y="130"/>
                    <a:pt x="62" y="130"/>
                    <a:pt x="62" y="130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67" y="127"/>
                    <a:pt x="67" y="127"/>
                    <a:pt x="67" y="127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84" y="116"/>
                    <a:pt x="147" y="69"/>
                    <a:pt x="154" y="61"/>
                  </a:cubicBezTo>
                  <a:cubicBezTo>
                    <a:pt x="160" y="53"/>
                    <a:pt x="205" y="16"/>
                    <a:pt x="210" y="11"/>
                  </a:cubicBezTo>
                  <a:cubicBezTo>
                    <a:pt x="215" y="6"/>
                    <a:pt x="225" y="0"/>
                    <a:pt x="225" y="0"/>
                  </a:cubicBezTo>
                  <a:cubicBezTo>
                    <a:pt x="216" y="15"/>
                    <a:pt x="216" y="15"/>
                    <a:pt x="216" y="15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4" y="30"/>
                    <a:pt x="161" y="80"/>
                    <a:pt x="159" y="86"/>
                  </a:cubicBezTo>
                  <a:cubicBezTo>
                    <a:pt x="156" y="91"/>
                    <a:pt x="147" y="106"/>
                    <a:pt x="147" y="109"/>
                  </a:cubicBezTo>
                  <a:cubicBezTo>
                    <a:pt x="147" y="111"/>
                    <a:pt x="150" y="109"/>
                    <a:pt x="150" y="109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90" y="75"/>
                    <a:pt x="190" y="75"/>
                    <a:pt x="190" y="75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9" y="72"/>
                    <a:pt x="219" y="72"/>
                    <a:pt x="219" y="72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0" y="83"/>
                    <a:pt x="192" y="95"/>
                    <a:pt x="190" y="100"/>
                  </a:cubicBezTo>
                  <a:cubicBezTo>
                    <a:pt x="189" y="104"/>
                    <a:pt x="188" y="117"/>
                    <a:pt x="189" y="120"/>
                  </a:cubicBezTo>
                  <a:cubicBezTo>
                    <a:pt x="189" y="123"/>
                    <a:pt x="196" y="138"/>
                    <a:pt x="196" y="138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6"/>
                    <a:pt x="168" y="140"/>
                    <a:pt x="166" y="146"/>
                  </a:cubicBezTo>
                  <a:cubicBezTo>
                    <a:pt x="164" y="152"/>
                    <a:pt x="156" y="174"/>
                    <a:pt x="156" y="178"/>
                  </a:cubicBezTo>
                  <a:cubicBezTo>
                    <a:pt x="156" y="181"/>
                    <a:pt x="159" y="197"/>
                    <a:pt x="159" y="197"/>
                  </a:cubicBezTo>
                  <a:cubicBezTo>
                    <a:pt x="159" y="197"/>
                    <a:pt x="153" y="200"/>
                    <a:pt x="150" y="202"/>
                  </a:cubicBezTo>
                  <a:cubicBezTo>
                    <a:pt x="148" y="204"/>
                    <a:pt x="145" y="214"/>
                    <a:pt x="144" y="217"/>
                  </a:cubicBezTo>
                  <a:cubicBezTo>
                    <a:pt x="143" y="219"/>
                    <a:pt x="142" y="225"/>
                    <a:pt x="142" y="225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32" y="221"/>
                    <a:pt x="130" y="213"/>
                    <a:pt x="128" y="211"/>
                  </a:cubicBezTo>
                  <a:cubicBezTo>
                    <a:pt x="125" y="209"/>
                    <a:pt x="120" y="202"/>
                    <a:pt x="116" y="201"/>
                  </a:cubicBezTo>
                  <a:cubicBezTo>
                    <a:pt x="114" y="200"/>
                    <a:pt x="98" y="196"/>
                    <a:pt x="98" y="196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83" y="205"/>
                    <a:pt x="83" y="205"/>
                    <a:pt x="83" y="205"/>
                  </a:cubicBezTo>
                  <a:cubicBezTo>
                    <a:pt x="83" y="205"/>
                    <a:pt x="83" y="198"/>
                    <a:pt x="82" y="194"/>
                  </a:cubicBezTo>
                  <a:cubicBezTo>
                    <a:pt x="81" y="190"/>
                    <a:pt x="72" y="183"/>
                    <a:pt x="72" y="183"/>
                  </a:cubicBezTo>
                  <a:cubicBezTo>
                    <a:pt x="72" y="183"/>
                    <a:pt x="57" y="175"/>
                    <a:pt x="53" y="173"/>
                  </a:cubicBezTo>
                  <a:cubicBezTo>
                    <a:pt x="48" y="172"/>
                    <a:pt x="38" y="170"/>
                    <a:pt x="33" y="171"/>
                  </a:cubicBezTo>
                  <a:cubicBezTo>
                    <a:pt x="29" y="172"/>
                    <a:pt x="11" y="175"/>
                    <a:pt x="11" y="175"/>
                  </a:cubicBez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5" name="Freeform 14"/>
            <p:cNvSpPr>
              <a:spLocks/>
            </p:cNvSpPr>
            <p:nvPr/>
          </p:nvSpPr>
          <p:spPr bwMode="auto">
            <a:xfrm>
              <a:off x="4368801" y="3573463"/>
              <a:ext cx="215900" cy="160338"/>
            </a:xfrm>
            <a:custGeom>
              <a:avLst/>
              <a:gdLst>
                <a:gd name="T0" fmla="*/ 16 w 152"/>
                <a:gd name="T1" fmla="*/ 0 h 112"/>
                <a:gd name="T2" fmla="*/ 152 w 152"/>
                <a:gd name="T3" fmla="*/ 12 h 112"/>
                <a:gd name="T4" fmla="*/ 140 w 152"/>
                <a:gd name="T5" fmla="*/ 25 h 112"/>
                <a:gd name="T6" fmla="*/ 130 w 152"/>
                <a:gd name="T7" fmla="*/ 46 h 112"/>
                <a:gd name="T8" fmla="*/ 133 w 152"/>
                <a:gd name="T9" fmla="*/ 77 h 112"/>
                <a:gd name="T10" fmla="*/ 143 w 152"/>
                <a:gd name="T11" fmla="*/ 103 h 112"/>
                <a:gd name="T12" fmla="*/ 148 w 152"/>
                <a:gd name="T13" fmla="*/ 111 h 112"/>
                <a:gd name="T14" fmla="*/ 131 w 152"/>
                <a:gd name="T15" fmla="*/ 112 h 112"/>
                <a:gd name="T16" fmla="*/ 117 w 152"/>
                <a:gd name="T17" fmla="*/ 99 h 112"/>
                <a:gd name="T18" fmla="*/ 95 w 152"/>
                <a:gd name="T19" fmla="*/ 83 h 112"/>
                <a:gd name="T20" fmla="*/ 66 w 152"/>
                <a:gd name="T21" fmla="*/ 72 h 112"/>
                <a:gd name="T22" fmla="*/ 44 w 152"/>
                <a:gd name="T23" fmla="*/ 73 h 112"/>
                <a:gd name="T24" fmla="*/ 38 w 152"/>
                <a:gd name="T25" fmla="*/ 83 h 112"/>
                <a:gd name="T26" fmla="*/ 39 w 152"/>
                <a:gd name="T27" fmla="*/ 100 h 112"/>
                <a:gd name="T28" fmla="*/ 21 w 152"/>
                <a:gd name="T29" fmla="*/ 95 h 112"/>
                <a:gd name="T30" fmla="*/ 11 w 152"/>
                <a:gd name="T31" fmla="*/ 87 h 112"/>
                <a:gd name="T32" fmla="*/ 4 w 152"/>
                <a:gd name="T33" fmla="*/ 61 h 112"/>
                <a:gd name="T34" fmla="*/ 2 w 152"/>
                <a:gd name="T35" fmla="*/ 34 h 112"/>
                <a:gd name="T36" fmla="*/ 10 w 152"/>
                <a:gd name="T37" fmla="*/ 16 h 112"/>
                <a:gd name="T38" fmla="*/ 16 w 152"/>
                <a:gd name="T3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112">
                  <a:moveTo>
                    <a:pt x="16" y="0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0" y="25"/>
                    <a:pt x="130" y="40"/>
                    <a:pt x="130" y="46"/>
                  </a:cubicBezTo>
                  <a:cubicBezTo>
                    <a:pt x="131" y="52"/>
                    <a:pt x="130" y="70"/>
                    <a:pt x="133" y="77"/>
                  </a:cubicBezTo>
                  <a:cubicBezTo>
                    <a:pt x="135" y="84"/>
                    <a:pt x="142" y="102"/>
                    <a:pt x="143" y="103"/>
                  </a:cubicBezTo>
                  <a:cubicBezTo>
                    <a:pt x="144" y="106"/>
                    <a:pt x="148" y="111"/>
                    <a:pt x="148" y="111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12"/>
                    <a:pt x="120" y="101"/>
                    <a:pt x="117" y="99"/>
                  </a:cubicBezTo>
                  <a:cubicBezTo>
                    <a:pt x="115" y="97"/>
                    <a:pt x="100" y="87"/>
                    <a:pt x="95" y="83"/>
                  </a:cubicBezTo>
                  <a:cubicBezTo>
                    <a:pt x="90" y="80"/>
                    <a:pt x="71" y="72"/>
                    <a:pt x="66" y="72"/>
                  </a:cubicBezTo>
                  <a:cubicBezTo>
                    <a:pt x="60" y="71"/>
                    <a:pt x="52" y="69"/>
                    <a:pt x="44" y="73"/>
                  </a:cubicBezTo>
                  <a:cubicBezTo>
                    <a:pt x="37" y="76"/>
                    <a:pt x="38" y="81"/>
                    <a:pt x="38" y="83"/>
                  </a:cubicBezTo>
                  <a:cubicBezTo>
                    <a:pt x="38" y="85"/>
                    <a:pt x="39" y="100"/>
                    <a:pt x="39" y="100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12" y="89"/>
                    <a:pt x="11" y="87"/>
                  </a:cubicBezTo>
                  <a:cubicBezTo>
                    <a:pt x="10" y="85"/>
                    <a:pt x="5" y="67"/>
                    <a:pt x="4" y="61"/>
                  </a:cubicBezTo>
                  <a:cubicBezTo>
                    <a:pt x="2" y="56"/>
                    <a:pt x="0" y="41"/>
                    <a:pt x="2" y="34"/>
                  </a:cubicBezTo>
                  <a:cubicBezTo>
                    <a:pt x="3" y="28"/>
                    <a:pt x="9" y="21"/>
                    <a:pt x="10" y="16"/>
                  </a:cubicBezTo>
                  <a:cubicBezTo>
                    <a:pt x="11" y="1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6" name="Freeform 15"/>
            <p:cNvSpPr>
              <a:spLocks/>
            </p:cNvSpPr>
            <p:nvPr/>
          </p:nvSpPr>
          <p:spPr bwMode="auto">
            <a:xfrm>
              <a:off x="4572001" y="3586163"/>
              <a:ext cx="220663" cy="155575"/>
            </a:xfrm>
            <a:custGeom>
              <a:avLst/>
              <a:gdLst>
                <a:gd name="T0" fmla="*/ 11 w 155"/>
                <a:gd name="T1" fmla="*/ 0 h 109"/>
                <a:gd name="T2" fmla="*/ 155 w 155"/>
                <a:gd name="T3" fmla="*/ 16 h 109"/>
                <a:gd name="T4" fmla="*/ 145 w 155"/>
                <a:gd name="T5" fmla="*/ 28 h 109"/>
                <a:gd name="T6" fmla="*/ 139 w 155"/>
                <a:gd name="T7" fmla="*/ 53 h 109"/>
                <a:gd name="T8" fmla="*/ 141 w 155"/>
                <a:gd name="T9" fmla="*/ 80 h 109"/>
                <a:gd name="T10" fmla="*/ 155 w 155"/>
                <a:gd name="T11" fmla="*/ 106 h 109"/>
                <a:gd name="T12" fmla="*/ 148 w 155"/>
                <a:gd name="T13" fmla="*/ 108 h 109"/>
                <a:gd name="T14" fmla="*/ 132 w 155"/>
                <a:gd name="T15" fmla="*/ 108 h 109"/>
                <a:gd name="T16" fmla="*/ 122 w 155"/>
                <a:gd name="T17" fmla="*/ 102 h 109"/>
                <a:gd name="T18" fmla="*/ 100 w 155"/>
                <a:gd name="T19" fmla="*/ 88 h 109"/>
                <a:gd name="T20" fmla="*/ 71 w 155"/>
                <a:gd name="T21" fmla="*/ 78 h 109"/>
                <a:gd name="T22" fmla="*/ 49 w 155"/>
                <a:gd name="T23" fmla="*/ 79 h 109"/>
                <a:gd name="T24" fmla="*/ 34 w 155"/>
                <a:gd name="T25" fmla="*/ 86 h 109"/>
                <a:gd name="T26" fmla="*/ 28 w 155"/>
                <a:gd name="T27" fmla="*/ 98 h 109"/>
                <a:gd name="T28" fmla="*/ 31 w 155"/>
                <a:gd name="T29" fmla="*/ 107 h 109"/>
                <a:gd name="T30" fmla="*/ 24 w 155"/>
                <a:gd name="T31" fmla="*/ 107 h 109"/>
                <a:gd name="T32" fmla="*/ 14 w 155"/>
                <a:gd name="T33" fmla="*/ 94 h 109"/>
                <a:gd name="T34" fmla="*/ 6 w 155"/>
                <a:gd name="T35" fmla="*/ 68 h 109"/>
                <a:gd name="T36" fmla="*/ 1 w 155"/>
                <a:gd name="T37" fmla="*/ 31 h 109"/>
                <a:gd name="T38" fmla="*/ 6 w 155"/>
                <a:gd name="T39" fmla="*/ 10 h 109"/>
                <a:gd name="T40" fmla="*/ 11 w 155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5" h="109">
                  <a:moveTo>
                    <a:pt x="11" y="0"/>
                  </a:moveTo>
                  <a:cubicBezTo>
                    <a:pt x="155" y="16"/>
                    <a:pt x="155" y="16"/>
                    <a:pt x="155" y="16"/>
                  </a:cubicBezTo>
                  <a:cubicBezTo>
                    <a:pt x="155" y="16"/>
                    <a:pt x="149" y="22"/>
                    <a:pt x="145" y="28"/>
                  </a:cubicBezTo>
                  <a:cubicBezTo>
                    <a:pt x="141" y="34"/>
                    <a:pt x="139" y="47"/>
                    <a:pt x="139" y="53"/>
                  </a:cubicBezTo>
                  <a:cubicBezTo>
                    <a:pt x="140" y="59"/>
                    <a:pt x="140" y="74"/>
                    <a:pt x="141" y="80"/>
                  </a:cubicBezTo>
                  <a:cubicBezTo>
                    <a:pt x="142" y="86"/>
                    <a:pt x="155" y="106"/>
                    <a:pt x="155" y="106"/>
                  </a:cubicBezTo>
                  <a:cubicBezTo>
                    <a:pt x="155" y="106"/>
                    <a:pt x="154" y="109"/>
                    <a:pt x="148" y="108"/>
                  </a:cubicBezTo>
                  <a:cubicBezTo>
                    <a:pt x="142" y="108"/>
                    <a:pt x="132" y="108"/>
                    <a:pt x="132" y="108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102"/>
                    <a:pt x="106" y="89"/>
                    <a:pt x="100" y="88"/>
                  </a:cubicBezTo>
                  <a:cubicBezTo>
                    <a:pt x="95" y="86"/>
                    <a:pt x="75" y="78"/>
                    <a:pt x="71" y="78"/>
                  </a:cubicBezTo>
                  <a:cubicBezTo>
                    <a:pt x="68" y="78"/>
                    <a:pt x="53" y="79"/>
                    <a:pt x="49" y="79"/>
                  </a:cubicBezTo>
                  <a:cubicBezTo>
                    <a:pt x="45" y="79"/>
                    <a:pt x="37" y="83"/>
                    <a:pt x="34" y="86"/>
                  </a:cubicBezTo>
                  <a:cubicBezTo>
                    <a:pt x="32" y="89"/>
                    <a:pt x="28" y="95"/>
                    <a:pt x="28" y="98"/>
                  </a:cubicBezTo>
                  <a:cubicBezTo>
                    <a:pt x="28" y="102"/>
                    <a:pt x="31" y="107"/>
                    <a:pt x="31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9" y="83"/>
                    <a:pt x="6" y="68"/>
                  </a:cubicBezTo>
                  <a:cubicBezTo>
                    <a:pt x="3" y="52"/>
                    <a:pt x="0" y="40"/>
                    <a:pt x="1" y="31"/>
                  </a:cubicBezTo>
                  <a:cubicBezTo>
                    <a:pt x="2" y="21"/>
                    <a:pt x="3" y="15"/>
                    <a:pt x="6" y="10"/>
                  </a:cubicBezTo>
                  <a:cubicBezTo>
                    <a:pt x="9" y="5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7" name="Freeform 16"/>
            <p:cNvSpPr>
              <a:spLocks/>
            </p:cNvSpPr>
            <p:nvPr/>
          </p:nvSpPr>
          <p:spPr bwMode="auto">
            <a:xfrm>
              <a:off x="4875213" y="3581400"/>
              <a:ext cx="190500" cy="141288"/>
            </a:xfrm>
            <a:custGeom>
              <a:avLst/>
              <a:gdLst>
                <a:gd name="T0" fmla="*/ 5 w 134"/>
                <a:gd name="T1" fmla="*/ 23 h 100"/>
                <a:gd name="T2" fmla="*/ 26 w 134"/>
                <a:gd name="T3" fmla="*/ 16 h 100"/>
                <a:gd name="T4" fmla="*/ 64 w 134"/>
                <a:gd name="T5" fmla="*/ 28 h 100"/>
                <a:gd name="T6" fmla="*/ 56 w 134"/>
                <a:gd name="T7" fmla="*/ 14 h 100"/>
                <a:gd name="T8" fmla="*/ 55 w 134"/>
                <a:gd name="T9" fmla="*/ 7 h 100"/>
                <a:gd name="T10" fmla="*/ 83 w 134"/>
                <a:gd name="T11" fmla="*/ 0 h 100"/>
                <a:gd name="T12" fmla="*/ 85 w 134"/>
                <a:gd name="T13" fmla="*/ 21 h 100"/>
                <a:gd name="T14" fmla="*/ 102 w 134"/>
                <a:gd name="T15" fmla="*/ 53 h 100"/>
                <a:gd name="T16" fmla="*/ 125 w 134"/>
                <a:gd name="T17" fmla="*/ 75 h 100"/>
                <a:gd name="T18" fmla="*/ 134 w 134"/>
                <a:gd name="T19" fmla="*/ 83 h 100"/>
                <a:gd name="T20" fmla="*/ 119 w 134"/>
                <a:gd name="T21" fmla="*/ 84 h 100"/>
                <a:gd name="T22" fmla="*/ 101 w 134"/>
                <a:gd name="T23" fmla="*/ 80 h 100"/>
                <a:gd name="T24" fmla="*/ 64 w 134"/>
                <a:gd name="T25" fmla="*/ 78 h 100"/>
                <a:gd name="T26" fmla="*/ 36 w 134"/>
                <a:gd name="T27" fmla="*/ 81 h 100"/>
                <a:gd name="T28" fmla="*/ 20 w 134"/>
                <a:gd name="T29" fmla="*/ 92 h 100"/>
                <a:gd name="T30" fmla="*/ 18 w 134"/>
                <a:gd name="T31" fmla="*/ 98 h 100"/>
                <a:gd name="T32" fmla="*/ 0 w 134"/>
                <a:gd name="T33" fmla="*/ 100 h 100"/>
                <a:gd name="T34" fmla="*/ 3 w 134"/>
                <a:gd name="T35" fmla="*/ 27 h 100"/>
                <a:gd name="T36" fmla="*/ 5 w 134"/>
                <a:gd name="T37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100">
                  <a:moveTo>
                    <a:pt x="5" y="23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28"/>
                    <a:pt x="57" y="18"/>
                    <a:pt x="56" y="14"/>
                  </a:cubicBezTo>
                  <a:cubicBezTo>
                    <a:pt x="55" y="9"/>
                    <a:pt x="55" y="7"/>
                    <a:pt x="55" y="7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14"/>
                    <a:pt x="85" y="21"/>
                  </a:cubicBezTo>
                  <a:cubicBezTo>
                    <a:pt x="87" y="27"/>
                    <a:pt x="96" y="47"/>
                    <a:pt x="102" y="53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34" y="83"/>
                    <a:pt x="134" y="83"/>
                    <a:pt x="134" y="83"/>
                  </a:cubicBezTo>
                  <a:cubicBezTo>
                    <a:pt x="119" y="84"/>
                    <a:pt x="119" y="84"/>
                    <a:pt x="119" y="84"/>
                  </a:cubicBezTo>
                  <a:cubicBezTo>
                    <a:pt x="119" y="84"/>
                    <a:pt x="106" y="81"/>
                    <a:pt x="101" y="80"/>
                  </a:cubicBezTo>
                  <a:cubicBezTo>
                    <a:pt x="96" y="78"/>
                    <a:pt x="69" y="79"/>
                    <a:pt x="64" y="78"/>
                  </a:cubicBezTo>
                  <a:cubicBezTo>
                    <a:pt x="59" y="77"/>
                    <a:pt x="40" y="78"/>
                    <a:pt x="36" y="81"/>
                  </a:cubicBezTo>
                  <a:cubicBezTo>
                    <a:pt x="31" y="83"/>
                    <a:pt x="22" y="87"/>
                    <a:pt x="20" y="92"/>
                  </a:cubicBezTo>
                  <a:cubicBezTo>
                    <a:pt x="18" y="96"/>
                    <a:pt x="18" y="98"/>
                    <a:pt x="18" y="9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8" name="Freeform 17"/>
            <p:cNvSpPr>
              <a:spLocks/>
            </p:cNvSpPr>
            <p:nvPr/>
          </p:nvSpPr>
          <p:spPr bwMode="auto">
            <a:xfrm>
              <a:off x="4778376" y="3516313"/>
              <a:ext cx="192088" cy="107950"/>
            </a:xfrm>
            <a:custGeom>
              <a:avLst/>
              <a:gdLst>
                <a:gd name="T0" fmla="*/ 12 w 135"/>
                <a:gd name="T1" fmla="*/ 0 h 75"/>
                <a:gd name="T2" fmla="*/ 135 w 135"/>
                <a:gd name="T3" fmla="*/ 9 h 75"/>
                <a:gd name="T4" fmla="*/ 126 w 135"/>
                <a:gd name="T5" fmla="*/ 24 h 75"/>
                <a:gd name="T6" fmla="*/ 122 w 135"/>
                <a:gd name="T7" fmla="*/ 46 h 75"/>
                <a:gd name="T8" fmla="*/ 125 w 135"/>
                <a:gd name="T9" fmla="*/ 62 h 75"/>
                <a:gd name="T10" fmla="*/ 132 w 135"/>
                <a:gd name="T11" fmla="*/ 75 h 75"/>
                <a:gd name="T12" fmla="*/ 96 w 135"/>
                <a:gd name="T13" fmla="*/ 62 h 75"/>
                <a:gd name="T14" fmla="*/ 61 w 135"/>
                <a:gd name="T15" fmla="*/ 53 h 75"/>
                <a:gd name="T16" fmla="*/ 39 w 135"/>
                <a:gd name="T17" fmla="*/ 52 h 75"/>
                <a:gd name="T18" fmla="*/ 25 w 135"/>
                <a:gd name="T19" fmla="*/ 61 h 75"/>
                <a:gd name="T20" fmla="*/ 23 w 135"/>
                <a:gd name="T21" fmla="*/ 66 h 75"/>
                <a:gd name="T22" fmla="*/ 15 w 135"/>
                <a:gd name="T23" fmla="*/ 66 h 75"/>
                <a:gd name="T24" fmla="*/ 6 w 135"/>
                <a:gd name="T25" fmla="*/ 56 h 75"/>
                <a:gd name="T26" fmla="*/ 0 w 135"/>
                <a:gd name="T27" fmla="*/ 31 h 75"/>
                <a:gd name="T28" fmla="*/ 6 w 135"/>
                <a:gd name="T29" fmla="*/ 10 h 75"/>
                <a:gd name="T30" fmla="*/ 12 w 135"/>
                <a:gd name="T3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75">
                  <a:moveTo>
                    <a:pt x="12" y="0"/>
                  </a:moveTo>
                  <a:cubicBezTo>
                    <a:pt x="135" y="9"/>
                    <a:pt x="135" y="9"/>
                    <a:pt x="135" y="9"/>
                  </a:cubicBezTo>
                  <a:cubicBezTo>
                    <a:pt x="135" y="9"/>
                    <a:pt x="129" y="18"/>
                    <a:pt x="126" y="24"/>
                  </a:cubicBezTo>
                  <a:cubicBezTo>
                    <a:pt x="123" y="31"/>
                    <a:pt x="121" y="41"/>
                    <a:pt x="122" y="46"/>
                  </a:cubicBezTo>
                  <a:cubicBezTo>
                    <a:pt x="124" y="50"/>
                    <a:pt x="123" y="60"/>
                    <a:pt x="125" y="62"/>
                  </a:cubicBezTo>
                  <a:cubicBezTo>
                    <a:pt x="127" y="64"/>
                    <a:pt x="132" y="75"/>
                    <a:pt x="132" y="75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6" y="62"/>
                    <a:pt x="65" y="55"/>
                    <a:pt x="61" y="53"/>
                  </a:cubicBezTo>
                  <a:cubicBezTo>
                    <a:pt x="57" y="52"/>
                    <a:pt x="44" y="50"/>
                    <a:pt x="39" y="52"/>
                  </a:cubicBezTo>
                  <a:cubicBezTo>
                    <a:pt x="34" y="55"/>
                    <a:pt x="26" y="56"/>
                    <a:pt x="25" y="61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6" y="58"/>
                    <a:pt x="6" y="56"/>
                  </a:cubicBezTo>
                  <a:cubicBezTo>
                    <a:pt x="5" y="53"/>
                    <a:pt x="0" y="37"/>
                    <a:pt x="0" y="31"/>
                  </a:cubicBezTo>
                  <a:cubicBezTo>
                    <a:pt x="0" y="24"/>
                    <a:pt x="5" y="14"/>
                    <a:pt x="6" y="10"/>
                  </a:cubicBezTo>
                  <a:cubicBezTo>
                    <a:pt x="7" y="7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9" name="Freeform 18"/>
            <p:cNvSpPr>
              <a:spLocks/>
            </p:cNvSpPr>
            <p:nvPr/>
          </p:nvSpPr>
          <p:spPr bwMode="auto">
            <a:xfrm>
              <a:off x="4581526" y="3468688"/>
              <a:ext cx="204788" cy="142875"/>
            </a:xfrm>
            <a:custGeom>
              <a:avLst/>
              <a:gdLst>
                <a:gd name="T0" fmla="*/ 11 w 144"/>
                <a:gd name="T1" fmla="*/ 0 h 100"/>
                <a:gd name="T2" fmla="*/ 144 w 144"/>
                <a:gd name="T3" fmla="*/ 12 h 100"/>
                <a:gd name="T4" fmla="*/ 133 w 144"/>
                <a:gd name="T5" fmla="*/ 25 h 100"/>
                <a:gd name="T6" fmla="*/ 125 w 144"/>
                <a:gd name="T7" fmla="*/ 51 h 100"/>
                <a:gd name="T8" fmla="*/ 129 w 144"/>
                <a:gd name="T9" fmla="*/ 82 h 100"/>
                <a:gd name="T10" fmla="*/ 137 w 144"/>
                <a:gd name="T11" fmla="*/ 100 h 100"/>
                <a:gd name="T12" fmla="*/ 120 w 144"/>
                <a:gd name="T13" fmla="*/ 98 h 100"/>
                <a:gd name="T14" fmla="*/ 100 w 144"/>
                <a:gd name="T15" fmla="*/ 80 h 100"/>
                <a:gd name="T16" fmla="*/ 74 w 144"/>
                <a:gd name="T17" fmla="*/ 62 h 100"/>
                <a:gd name="T18" fmla="*/ 50 w 144"/>
                <a:gd name="T19" fmla="*/ 58 h 100"/>
                <a:gd name="T20" fmla="*/ 34 w 144"/>
                <a:gd name="T21" fmla="*/ 63 h 100"/>
                <a:gd name="T22" fmla="*/ 30 w 144"/>
                <a:gd name="T23" fmla="*/ 75 h 100"/>
                <a:gd name="T24" fmla="*/ 38 w 144"/>
                <a:gd name="T25" fmla="*/ 88 h 100"/>
                <a:gd name="T26" fmla="*/ 20 w 144"/>
                <a:gd name="T27" fmla="*/ 85 h 100"/>
                <a:gd name="T28" fmla="*/ 9 w 144"/>
                <a:gd name="T29" fmla="*/ 75 h 100"/>
                <a:gd name="T30" fmla="*/ 0 w 144"/>
                <a:gd name="T31" fmla="*/ 46 h 100"/>
                <a:gd name="T32" fmla="*/ 2 w 144"/>
                <a:gd name="T33" fmla="*/ 21 h 100"/>
                <a:gd name="T34" fmla="*/ 11 w 144"/>
                <a:gd name="T3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00">
                  <a:moveTo>
                    <a:pt x="11" y="0"/>
                  </a:moveTo>
                  <a:cubicBezTo>
                    <a:pt x="144" y="12"/>
                    <a:pt x="144" y="12"/>
                    <a:pt x="144" y="12"/>
                  </a:cubicBezTo>
                  <a:cubicBezTo>
                    <a:pt x="144" y="12"/>
                    <a:pt x="135" y="20"/>
                    <a:pt x="133" y="25"/>
                  </a:cubicBezTo>
                  <a:cubicBezTo>
                    <a:pt x="130" y="30"/>
                    <a:pt x="125" y="44"/>
                    <a:pt x="125" y="51"/>
                  </a:cubicBezTo>
                  <a:cubicBezTo>
                    <a:pt x="125" y="59"/>
                    <a:pt x="127" y="77"/>
                    <a:pt x="129" y="82"/>
                  </a:cubicBezTo>
                  <a:cubicBezTo>
                    <a:pt x="130" y="87"/>
                    <a:pt x="137" y="100"/>
                    <a:pt x="137" y="100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98"/>
                    <a:pt x="104" y="83"/>
                    <a:pt x="100" y="80"/>
                  </a:cubicBezTo>
                  <a:cubicBezTo>
                    <a:pt x="95" y="78"/>
                    <a:pt x="80" y="63"/>
                    <a:pt x="74" y="62"/>
                  </a:cubicBezTo>
                  <a:cubicBezTo>
                    <a:pt x="68" y="61"/>
                    <a:pt x="55" y="59"/>
                    <a:pt x="50" y="58"/>
                  </a:cubicBezTo>
                  <a:cubicBezTo>
                    <a:pt x="45" y="57"/>
                    <a:pt x="38" y="58"/>
                    <a:pt x="34" y="63"/>
                  </a:cubicBezTo>
                  <a:cubicBezTo>
                    <a:pt x="30" y="67"/>
                    <a:pt x="29" y="69"/>
                    <a:pt x="30" y="75"/>
                  </a:cubicBezTo>
                  <a:cubicBezTo>
                    <a:pt x="31" y="80"/>
                    <a:pt x="38" y="88"/>
                    <a:pt x="38" y="88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11" y="80"/>
                    <a:pt x="9" y="75"/>
                  </a:cubicBezTo>
                  <a:cubicBezTo>
                    <a:pt x="7" y="69"/>
                    <a:pt x="1" y="53"/>
                    <a:pt x="0" y="46"/>
                  </a:cubicBezTo>
                  <a:cubicBezTo>
                    <a:pt x="0" y="40"/>
                    <a:pt x="2" y="28"/>
                    <a:pt x="2" y="21"/>
                  </a:cubicBezTo>
                  <a:cubicBezTo>
                    <a:pt x="2" y="13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0" name="Freeform 19"/>
            <p:cNvSpPr>
              <a:spLocks/>
            </p:cNvSpPr>
            <p:nvPr/>
          </p:nvSpPr>
          <p:spPr bwMode="auto">
            <a:xfrm>
              <a:off x="4416426" y="3479800"/>
              <a:ext cx="163513" cy="111125"/>
            </a:xfrm>
            <a:custGeom>
              <a:avLst/>
              <a:gdLst>
                <a:gd name="T0" fmla="*/ 21 w 116"/>
                <a:gd name="T1" fmla="*/ 0 h 78"/>
                <a:gd name="T2" fmla="*/ 116 w 116"/>
                <a:gd name="T3" fmla="*/ 9 h 78"/>
                <a:gd name="T4" fmla="*/ 112 w 116"/>
                <a:gd name="T5" fmla="*/ 16 h 78"/>
                <a:gd name="T6" fmla="*/ 103 w 116"/>
                <a:gd name="T7" fmla="*/ 36 h 78"/>
                <a:gd name="T8" fmla="*/ 105 w 116"/>
                <a:gd name="T9" fmla="*/ 62 h 78"/>
                <a:gd name="T10" fmla="*/ 111 w 116"/>
                <a:gd name="T11" fmla="*/ 78 h 78"/>
                <a:gd name="T12" fmla="*/ 95 w 116"/>
                <a:gd name="T13" fmla="*/ 76 h 78"/>
                <a:gd name="T14" fmla="*/ 87 w 116"/>
                <a:gd name="T15" fmla="*/ 69 h 78"/>
                <a:gd name="T16" fmla="*/ 71 w 116"/>
                <a:gd name="T17" fmla="*/ 57 h 78"/>
                <a:gd name="T18" fmla="*/ 50 w 116"/>
                <a:gd name="T19" fmla="*/ 47 h 78"/>
                <a:gd name="T20" fmla="*/ 33 w 116"/>
                <a:gd name="T21" fmla="*/ 44 h 78"/>
                <a:gd name="T22" fmla="*/ 19 w 116"/>
                <a:gd name="T23" fmla="*/ 50 h 78"/>
                <a:gd name="T24" fmla="*/ 18 w 116"/>
                <a:gd name="T25" fmla="*/ 63 h 78"/>
                <a:gd name="T26" fmla="*/ 22 w 116"/>
                <a:gd name="T27" fmla="*/ 71 h 78"/>
                <a:gd name="T28" fmla="*/ 9 w 116"/>
                <a:gd name="T29" fmla="*/ 68 h 78"/>
                <a:gd name="T30" fmla="*/ 4 w 116"/>
                <a:gd name="T31" fmla="*/ 58 h 78"/>
                <a:gd name="T32" fmla="*/ 0 w 116"/>
                <a:gd name="T33" fmla="*/ 44 h 78"/>
                <a:gd name="T34" fmla="*/ 4 w 116"/>
                <a:gd name="T35" fmla="*/ 26 h 78"/>
                <a:gd name="T36" fmla="*/ 16 w 116"/>
                <a:gd name="T37" fmla="*/ 7 h 78"/>
                <a:gd name="T38" fmla="*/ 21 w 116"/>
                <a:gd name="T3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78">
                  <a:moveTo>
                    <a:pt x="21" y="0"/>
                  </a:moveTo>
                  <a:cubicBezTo>
                    <a:pt x="116" y="9"/>
                    <a:pt x="116" y="9"/>
                    <a:pt x="116" y="9"/>
                  </a:cubicBezTo>
                  <a:cubicBezTo>
                    <a:pt x="116" y="9"/>
                    <a:pt x="113" y="13"/>
                    <a:pt x="112" y="16"/>
                  </a:cubicBezTo>
                  <a:cubicBezTo>
                    <a:pt x="110" y="18"/>
                    <a:pt x="102" y="32"/>
                    <a:pt x="103" y="36"/>
                  </a:cubicBezTo>
                  <a:cubicBezTo>
                    <a:pt x="103" y="40"/>
                    <a:pt x="102" y="57"/>
                    <a:pt x="105" y="62"/>
                  </a:cubicBezTo>
                  <a:cubicBezTo>
                    <a:pt x="107" y="67"/>
                    <a:pt x="111" y="78"/>
                    <a:pt x="111" y="78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69"/>
                    <a:pt x="77" y="60"/>
                    <a:pt x="71" y="57"/>
                  </a:cubicBezTo>
                  <a:cubicBezTo>
                    <a:pt x="66" y="53"/>
                    <a:pt x="53" y="48"/>
                    <a:pt x="50" y="47"/>
                  </a:cubicBezTo>
                  <a:cubicBezTo>
                    <a:pt x="47" y="46"/>
                    <a:pt x="40" y="42"/>
                    <a:pt x="33" y="44"/>
                  </a:cubicBezTo>
                  <a:cubicBezTo>
                    <a:pt x="27" y="45"/>
                    <a:pt x="21" y="46"/>
                    <a:pt x="19" y="50"/>
                  </a:cubicBezTo>
                  <a:cubicBezTo>
                    <a:pt x="18" y="54"/>
                    <a:pt x="17" y="61"/>
                    <a:pt x="18" y="63"/>
                  </a:cubicBezTo>
                  <a:cubicBezTo>
                    <a:pt x="19" y="64"/>
                    <a:pt x="22" y="71"/>
                    <a:pt x="22" y="71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0" y="47"/>
                    <a:pt x="0" y="44"/>
                  </a:cubicBezTo>
                  <a:cubicBezTo>
                    <a:pt x="0" y="40"/>
                    <a:pt x="2" y="30"/>
                    <a:pt x="4" y="26"/>
                  </a:cubicBezTo>
                  <a:cubicBezTo>
                    <a:pt x="7" y="21"/>
                    <a:pt x="16" y="7"/>
                    <a:pt x="16" y="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1" name="Freeform 20"/>
            <p:cNvSpPr>
              <a:spLocks/>
            </p:cNvSpPr>
            <p:nvPr/>
          </p:nvSpPr>
          <p:spPr bwMode="auto">
            <a:xfrm>
              <a:off x="4797426" y="3419475"/>
              <a:ext cx="171450" cy="107950"/>
            </a:xfrm>
            <a:custGeom>
              <a:avLst/>
              <a:gdLst>
                <a:gd name="T0" fmla="*/ 17 w 120"/>
                <a:gd name="T1" fmla="*/ 0 h 76"/>
                <a:gd name="T2" fmla="*/ 120 w 120"/>
                <a:gd name="T3" fmla="*/ 12 h 76"/>
                <a:gd name="T4" fmla="*/ 113 w 120"/>
                <a:gd name="T5" fmla="*/ 22 h 76"/>
                <a:gd name="T6" fmla="*/ 108 w 120"/>
                <a:gd name="T7" fmla="*/ 31 h 76"/>
                <a:gd name="T8" fmla="*/ 105 w 120"/>
                <a:gd name="T9" fmla="*/ 47 h 76"/>
                <a:gd name="T10" fmla="*/ 106 w 120"/>
                <a:gd name="T11" fmla="*/ 75 h 76"/>
                <a:gd name="T12" fmla="*/ 95 w 120"/>
                <a:gd name="T13" fmla="*/ 76 h 76"/>
                <a:gd name="T14" fmla="*/ 82 w 120"/>
                <a:gd name="T15" fmla="*/ 64 h 76"/>
                <a:gd name="T16" fmla="*/ 66 w 120"/>
                <a:gd name="T17" fmla="*/ 54 h 76"/>
                <a:gd name="T18" fmla="*/ 47 w 120"/>
                <a:gd name="T19" fmla="*/ 46 h 76"/>
                <a:gd name="T20" fmla="*/ 35 w 120"/>
                <a:gd name="T21" fmla="*/ 47 h 76"/>
                <a:gd name="T22" fmla="*/ 25 w 120"/>
                <a:gd name="T23" fmla="*/ 53 h 76"/>
                <a:gd name="T24" fmla="*/ 24 w 120"/>
                <a:gd name="T25" fmla="*/ 64 h 76"/>
                <a:gd name="T26" fmla="*/ 27 w 120"/>
                <a:gd name="T27" fmla="*/ 70 h 76"/>
                <a:gd name="T28" fmla="*/ 12 w 120"/>
                <a:gd name="T29" fmla="*/ 70 h 76"/>
                <a:gd name="T30" fmla="*/ 5 w 120"/>
                <a:gd name="T31" fmla="*/ 58 h 76"/>
                <a:gd name="T32" fmla="*/ 0 w 120"/>
                <a:gd name="T33" fmla="*/ 41 h 76"/>
                <a:gd name="T34" fmla="*/ 1 w 120"/>
                <a:gd name="T35" fmla="*/ 27 h 76"/>
                <a:gd name="T36" fmla="*/ 13 w 120"/>
                <a:gd name="T37" fmla="*/ 9 h 76"/>
                <a:gd name="T38" fmla="*/ 17 w 120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0" h="76">
                  <a:moveTo>
                    <a:pt x="17" y="0"/>
                  </a:moveTo>
                  <a:cubicBezTo>
                    <a:pt x="120" y="12"/>
                    <a:pt x="120" y="12"/>
                    <a:pt x="120" y="12"/>
                  </a:cubicBezTo>
                  <a:cubicBezTo>
                    <a:pt x="120" y="12"/>
                    <a:pt x="115" y="19"/>
                    <a:pt x="113" y="22"/>
                  </a:cubicBezTo>
                  <a:cubicBezTo>
                    <a:pt x="111" y="25"/>
                    <a:pt x="110" y="28"/>
                    <a:pt x="108" y="31"/>
                  </a:cubicBezTo>
                  <a:cubicBezTo>
                    <a:pt x="106" y="34"/>
                    <a:pt x="105" y="45"/>
                    <a:pt x="105" y="47"/>
                  </a:cubicBezTo>
                  <a:cubicBezTo>
                    <a:pt x="105" y="50"/>
                    <a:pt x="106" y="75"/>
                    <a:pt x="106" y="75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6" y="54"/>
                    <a:pt x="49" y="46"/>
                    <a:pt x="47" y="46"/>
                  </a:cubicBezTo>
                  <a:cubicBezTo>
                    <a:pt x="44" y="46"/>
                    <a:pt x="38" y="46"/>
                    <a:pt x="35" y="47"/>
                  </a:cubicBezTo>
                  <a:cubicBezTo>
                    <a:pt x="31" y="48"/>
                    <a:pt x="27" y="48"/>
                    <a:pt x="25" y="53"/>
                  </a:cubicBezTo>
                  <a:cubicBezTo>
                    <a:pt x="22" y="57"/>
                    <a:pt x="24" y="64"/>
                    <a:pt x="24" y="64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0" y="43"/>
                    <a:pt x="0" y="41"/>
                  </a:cubicBezTo>
                  <a:cubicBezTo>
                    <a:pt x="0" y="38"/>
                    <a:pt x="0" y="31"/>
                    <a:pt x="1" y="27"/>
                  </a:cubicBezTo>
                  <a:cubicBezTo>
                    <a:pt x="3" y="23"/>
                    <a:pt x="12" y="11"/>
                    <a:pt x="13" y="9"/>
                  </a:cubicBezTo>
                  <a:cubicBezTo>
                    <a:pt x="13" y="7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2" name="Freeform 21"/>
            <p:cNvSpPr>
              <a:spLocks/>
            </p:cNvSpPr>
            <p:nvPr/>
          </p:nvSpPr>
          <p:spPr bwMode="auto">
            <a:xfrm>
              <a:off x="4446588" y="3389313"/>
              <a:ext cx="147638" cy="103188"/>
            </a:xfrm>
            <a:custGeom>
              <a:avLst/>
              <a:gdLst>
                <a:gd name="T0" fmla="*/ 101 w 104"/>
                <a:gd name="T1" fmla="*/ 9 h 73"/>
                <a:gd name="T2" fmla="*/ 14 w 104"/>
                <a:gd name="T3" fmla="*/ 0 h 73"/>
                <a:gd name="T4" fmla="*/ 5 w 104"/>
                <a:gd name="T5" fmla="*/ 19 h 73"/>
                <a:gd name="T6" fmla="*/ 2 w 104"/>
                <a:gd name="T7" fmla="*/ 46 h 73"/>
                <a:gd name="T8" fmla="*/ 8 w 104"/>
                <a:gd name="T9" fmla="*/ 63 h 73"/>
                <a:gd name="T10" fmla="*/ 21 w 104"/>
                <a:gd name="T11" fmla="*/ 66 h 73"/>
                <a:gd name="T12" fmla="*/ 20 w 104"/>
                <a:gd name="T13" fmla="*/ 59 h 73"/>
                <a:gd name="T14" fmla="*/ 23 w 104"/>
                <a:gd name="T15" fmla="*/ 49 h 73"/>
                <a:gd name="T16" fmla="*/ 37 w 104"/>
                <a:gd name="T17" fmla="*/ 45 h 73"/>
                <a:gd name="T18" fmla="*/ 58 w 104"/>
                <a:gd name="T19" fmla="*/ 53 h 73"/>
                <a:gd name="T20" fmla="*/ 72 w 104"/>
                <a:gd name="T21" fmla="*/ 65 h 73"/>
                <a:gd name="T22" fmla="*/ 76 w 104"/>
                <a:gd name="T23" fmla="*/ 72 h 73"/>
                <a:gd name="T24" fmla="*/ 92 w 104"/>
                <a:gd name="T25" fmla="*/ 73 h 73"/>
                <a:gd name="T26" fmla="*/ 89 w 104"/>
                <a:gd name="T27" fmla="*/ 65 h 73"/>
                <a:gd name="T28" fmla="*/ 88 w 104"/>
                <a:gd name="T29" fmla="*/ 44 h 73"/>
                <a:gd name="T30" fmla="*/ 92 w 104"/>
                <a:gd name="T31" fmla="*/ 25 h 73"/>
                <a:gd name="T32" fmla="*/ 100 w 104"/>
                <a:gd name="T33" fmla="*/ 12 h 73"/>
                <a:gd name="T34" fmla="*/ 104 w 104"/>
                <a:gd name="T35" fmla="*/ 9 h 73"/>
                <a:gd name="T36" fmla="*/ 101 w 104"/>
                <a:gd name="T37" fmla="*/ 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73">
                  <a:moveTo>
                    <a:pt x="101" y="9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7" y="12"/>
                    <a:pt x="5" y="19"/>
                  </a:cubicBezTo>
                  <a:cubicBezTo>
                    <a:pt x="4" y="25"/>
                    <a:pt x="0" y="39"/>
                    <a:pt x="2" y="46"/>
                  </a:cubicBezTo>
                  <a:cubicBezTo>
                    <a:pt x="4" y="53"/>
                    <a:pt x="8" y="63"/>
                    <a:pt x="8" y="63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1" y="51"/>
                    <a:pt x="23" y="49"/>
                  </a:cubicBezTo>
                  <a:cubicBezTo>
                    <a:pt x="25" y="47"/>
                    <a:pt x="31" y="44"/>
                    <a:pt x="37" y="45"/>
                  </a:cubicBezTo>
                  <a:cubicBezTo>
                    <a:pt x="43" y="47"/>
                    <a:pt x="54" y="51"/>
                    <a:pt x="58" y="53"/>
                  </a:cubicBezTo>
                  <a:cubicBezTo>
                    <a:pt x="61" y="55"/>
                    <a:pt x="71" y="64"/>
                    <a:pt x="72" y="65"/>
                  </a:cubicBezTo>
                  <a:cubicBezTo>
                    <a:pt x="73" y="66"/>
                    <a:pt x="76" y="72"/>
                    <a:pt x="76" y="72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7" y="51"/>
                    <a:pt x="88" y="44"/>
                  </a:cubicBezTo>
                  <a:cubicBezTo>
                    <a:pt x="88" y="37"/>
                    <a:pt x="88" y="30"/>
                    <a:pt x="92" y="25"/>
                  </a:cubicBezTo>
                  <a:cubicBezTo>
                    <a:pt x="95" y="19"/>
                    <a:pt x="100" y="12"/>
                    <a:pt x="100" y="12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3" name="Freeform 22"/>
            <p:cNvSpPr>
              <a:spLocks/>
            </p:cNvSpPr>
            <p:nvPr/>
          </p:nvSpPr>
          <p:spPr bwMode="auto">
            <a:xfrm>
              <a:off x="4514851" y="3319463"/>
              <a:ext cx="58738" cy="44450"/>
            </a:xfrm>
            <a:custGeom>
              <a:avLst/>
              <a:gdLst>
                <a:gd name="T0" fmla="*/ 2 w 41"/>
                <a:gd name="T1" fmla="*/ 2 h 31"/>
                <a:gd name="T2" fmla="*/ 2 w 41"/>
                <a:gd name="T3" fmla="*/ 1 h 31"/>
                <a:gd name="T4" fmla="*/ 3 w 41"/>
                <a:gd name="T5" fmla="*/ 1 h 31"/>
                <a:gd name="T6" fmla="*/ 4 w 41"/>
                <a:gd name="T7" fmla="*/ 1 h 31"/>
                <a:gd name="T8" fmla="*/ 5 w 41"/>
                <a:gd name="T9" fmla="*/ 1 h 31"/>
                <a:gd name="T10" fmla="*/ 7 w 41"/>
                <a:gd name="T11" fmla="*/ 0 h 31"/>
                <a:gd name="T12" fmla="*/ 8 w 41"/>
                <a:gd name="T13" fmla="*/ 0 h 31"/>
                <a:gd name="T14" fmla="*/ 8 w 41"/>
                <a:gd name="T15" fmla="*/ 0 h 31"/>
                <a:gd name="T16" fmla="*/ 11 w 41"/>
                <a:gd name="T17" fmla="*/ 0 h 31"/>
                <a:gd name="T18" fmla="*/ 11 w 41"/>
                <a:gd name="T19" fmla="*/ 0 h 31"/>
                <a:gd name="T20" fmla="*/ 12 w 41"/>
                <a:gd name="T21" fmla="*/ 0 h 31"/>
                <a:gd name="T22" fmla="*/ 12 w 41"/>
                <a:gd name="T23" fmla="*/ 0 h 31"/>
                <a:gd name="T24" fmla="*/ 14 w 41"/>
                <a:gd name="T25" fmla="*/ 0 h 31"/>
                <a:gd name="T26" fmla="*/ 22 w 41"/>
                <a:gd name="T27" fmla="*/ 5 h 31"/>
                <a:gd name="T28" fmla="*/ 22 w 41"/>
                <a:gd name="T29" fmla="*/ 9 h 31"/>
                <a:gd name="T30" fmla="*/ 34 w 41"/>
                <a:gd name="T31" fmla="*/ 6 h 31"/>
                <a:gd name="T32" fmla="*/ 40 w 41"/>
                <a:gd name="T33" fmla="*/ 9 h 31"/>
                <a:gd name="T34" fmla="*/ 41 w 41"/>
                <a:gd name="T35" fmla="*/ 28 h 31"/>
                <a:gd name="T36" fmla="*/ 34 w 41"/>
                <a:gd name="T37" fmla="*/ 28 h 31"/>
                <a:gd name="T38" fmla="*/ 25 w 41"/>
                <a:gd name="T39" fmla="*/ 30 h 31"/>
                <a:gd name="T40" fmla="*/ 20 w 41"/>
                <a:gd name="T41" fmla="*/ 27 h 31"/>
                <a:gd name="T42" fmla="*/ 12 w 41"/>
                <a:gd name="T43" fmla="*/ 20 h 31"/>
                <a:gd name="T44" fmla="*/ 0 w 41"/>
                <a:gd name="T45" fmla="*/ 23 h 31"/>
                <a:gd name="T46" fmla="*/ 2 w 41"/>
                <a:gd name="T4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31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"/>
                    <a:pt x="22" y="3"/>
                    <a:pt x="22" y="5"/>
                  </a:cubicBezTo>
                  <a:cubicBezTo>
                    <a:pt x="22" y="7"/>
                    <a:pt x="18" y="10"/>
                    <a:pt x="22" y="9"/>
                  </a:cubicBezTo>
                  <a:cubicBezTo>
                    <a:pt x="27" y="8"/>
                    <a:pt x="32" y="6"/>
                    <a:pt x="34" y="6"/>
                  </a:cubicBezTo>
                  <a:cubicBezTo>
                    <a:pt x="35" y="6"/>
                    <a:pt x="39" y="4"/>
                    <a:pt x="40" y="9"/>
                  </a:cubicBezTo>
                  <a:cubicBezTo>
                    <a:pt x="40" y="13"/>
                    <a:pt x="41" y="28"/>
                    <a:pt x="41" y="28"/>
                  </a:cubicBezTo>
                  <a:cubicBezTo>
                    <a:pt x="41" y="28"/>
                    <a:pt x="37" y="30"/>
                    <a:pt x="34" y="28"/>
                  </a:cubicBezTo>
                  <a:cubicBezTo>
                    <a:pt x="30" y="27"/>
                    <a:pt x="25" y="30"/>
                    <a:pt x="25" y="30"/>
                  </a:cubicBezTo>
                  <a:cubicBezTo>
                    <a:pt x="25" y="30"/>
                    <a:pt x="20" y="31"/>
                    <a:pt x="20" y="27"/>
                  </a:cubicBezTo>
                  <a:cubicBezTo>
                    <a:pt x="19" y="23"/>
                    <a:pt x="17" y="18"/>
                    <a:pt x="12" y="20"/>
                  </a:cubicBezTo>
                  <a:cubicBezTo>
                    <a:pt x="7" y="21"/>
                    <a:pt x="0" y="23"/>
                    <a:pt x="0" y="2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4" name="Freeform 23"/>
            <p:cNvSpPr>
              <a:spLocks/>
            </p:cNvSpPr>
            <p:nvPr/>
          </p:nvSpPr>
          <p:spPr bwMode="auto">
            <a:xfrm>
              <a:off x="4686301" y="3302000"/>
              <a:ext cx="57150" cy="46038"/>
            </a:xfrm>
            <a:custGeom>
              <a:avLst/>
              <a:gdLst>
                <a:gd name="T0" fmla="*/ 1 w 41"/>
                <a:gd name="T1" fmla="*/ 3 h 32"/>
                <a:gd name="T2" fmla="*/ 2 w 41"/>
                <a:gd name="T3" fmla="*/ 2 h 32"/>
                <a:gd name="T4" fmla="*/ 5 w 41"/>
                <a:gd name="T5" fmla="*/ 1 h 32"/>
                <a:gd name="T6" fmla="*/ 6 w 41"/>
                <a:gd name="T7" fmla="*/ 1 h 32"/>
                <a:gd name="T8" fmla="*/ 7 w 41"/>
                <a:gd name="T9" fmla="*/ 1 h 32"/>
                <a:gd name="T10" fmla="*/ 8 w 41"/>
                <a:gd name="T11" fmla="*/ 1 h 32"/>
                <a:gd name="T12" fmla="*/ 8 w 41"/>
                <a:gd name="T13" fmla="*/ 1 h 32"/>
                <a:gd name="T14" fmla="*/ 10 w 41"/>
                <a:gd name="T15" fmla="*/ 1 h 32"/>
                <a:gd name="T16" fmla="*/ 10 w 41"/>
                <a:gd name="T17" fmla="*/ 0 h 32"/>
                <a:gd name="T18" fmla="*/ 13 w 41"/>
                <a:gd name="T19" fmla="*/ 0 h 32"/>
                <a:gd name="T20" fmla="*/ 13 w 41"/>
                <a:gd name="T21" fmla="*/ 1 h 32"/>
                <a:gd name="T22" fmla="*/ 14 w 41"/>
                <a:gd name="T23" fmla="*/ 1 h 32"/>
                <a:gd name="T24" fmla="*/ 22 w 41"/>
                <a:gd name="T25" fmla="*/ 6 h 32"/>
                <a:gd name="T26" fmla="*/ 22 w 41"/>
                <a:gd name="T27" fmla="*/ 9 h 32"/>
                <a:gd name="T28" fmla="*/ 33 w 41"/>
                <a:gd name="T29" fmla="*/ 6 h 32"/>
                <a:gd name="T30" fmla="*/ 40 w 41"/>
                <a:gd name="T31" fmla="*/ 9 h 32"/>
                <a:gd name="T32" fmla="*/ 41 w 41"/>
                <a:gd name="T33" fmla="*/ 28 h 32"/>
                <a:gd name="T34" fmla="*/ 33 w 41"/>
                <a:gd name="T35" fmla="*/ 29 h 32"/>
                <a:gd name="T36" fmla="*/ 25 w 41"/>
                <a:gd name="T37" fmla="*/ 30 h 32"/>
                <a:gd name="T38" fmla="*/ 20 w 41"/>
                <a:gd name="T39" fmla="*/ 28 h 32"/>
                <a:gd name="T40" fmla="*/ 12 w 41"/>
                <a:gd name="T41" fmla="*/ 20 h 32"/>
                <a:gd name="T42" fmla="*/ 0 w 41"/>
                <a:gd name="T43" fmla="*/ 24 h 32"/>
                <a:gd name="T44" fmla="*/ 1 w 41"/>
                <a:gd name="T45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3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7" y="1"/>
                    <a:pt x="22" y="4"/>
                    <a:pt x="22" y="6"/>
                  </a:cubicBezTo>
                  <a:cubicBezTo>
                    <a:pt x="22" y="8"/>
                    <a:pt x="18" y="11"/>
                    <a:pt x="22" y="9"/>
                  </a:cubicBezTo>
                  <a:cubicBezTo>
                    <a:pt x="27" y="8"/>
                    <a:pt x="32" y="6"/>
                    <a:pt x="33" y="6"/>
                  </a:cubicBezTo>
                  <a:cubicBezTo>
                    <a:pt x="35" y="6"/>
                    <a:pt x="39" y="5"/>
                    <a:pt x="40" y="9"/>
                  </a:cubicBezTo>
                  <a:cubicBezTo>
                    <a:pt x="40" y="14"/>
                    <a:pt x="41" y="28"/>
                    <a:pt x="41" y="28"/>
                  </a:cubicBezTo>
                  <a:cubicBezTo>
                    <a:pt x="41" y="28"/>
                    <a:pt x="37" y="30"/>
                    <a:pt x="33" y="29"/>
                  </a:cubicBezTo>
                  <a:cubicBezTo>
                    <a:pt x="30" y="28"/>
                    <a:pt x="25" y="30"/>
                    <a:pt x="25" y="30"/>
                  </a:cubicBezTo>
                  <a:cubicBezTo>
                    <a:pt x="25" y="30"/>
                    <a:pt x="20" y="32"/>
                    <a:pt x="20" y="28"/>
                  </a:cubicBezTo>
                  <a:cubicBezTo>
                    <a:pt x="19" y="23"/>
                    <a:pt x="17" y="19"/>
                    <a:pt x="12" y="20"/>
                  </a:cubicBezTo>
                  <a:cubicBezTo>
                    <a:pt x="7" y="21"/>
                    <a:pt x="0" y="24"/>
                    <a:pt x="0" y="2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5" name="Freeform 24"/>
            <p:cNvSpPr>
              <a:spLocks/>
            </p:cNvSpPr>
            <p:nvPr/>
          </p:nvSpPr>
          <p:spPr bwMode="auto">
            <a:xfrm>
              <a:off x="4879976" y="3351213"/>
              <a:ext cx="57150" cy="42863"/>
            </a:xfrm>
            <a:custGeom>
              <a:avLst/>
              <a:gdLst>
                <a:gd name="T0" fmla="*/ 1 w 40"/>
                <a:gd name="T1" fmla="*/ 2 h 31"/>
                <a:gd name="T2" fmla="*/ 4 w 40"/>
                <a:gd name="T3" fmla="*/ 1 h 31"/>
                <a:gd name="T4" fmla="*/ 5 w 40"/>
                <a:gd name="T5" fmla="*/ 1 h 31"/>
                <a:gd name="T6" fmla="*/ 5 w 40"/>
                <a:gd name="T7" fmla="*/ 1 h 31"/>
                <a:gd name="T8" fmla="*/ 6 w 40"/>
                <a:gd name="T9" fmla="*/ 0 h 31"/>
                <a:gd name="T10" fmla="*/ 7 w 40"/>
                <a:gd name="T11" fmla="*/ 0 h 31"/>
                <a:gd name="T12" fmla="*/ 7 w 40"/>
                <a:gd name="T13" fmla="*/ 0 h 31"/>
                <a:gd name="T14" fmla="*/ 9 w 40"/>
                <a:gd name="T15" fmla="*/ 0 h 31"/>
                <a:gd name="T16" fmla="*/ 9 w 40"/>
                <a:gd name="T17" fmla="*/ 0 h 31"/>
                <a:gd name="T18" fmla="*/ 12 w 40"/>
                <a:gd name="T19" fmla="*/ 0 h 31"/>
                <a:gd name="T20" fmla="*/ 13 w 40"/>
                <a:gd name="T21" fmla="*/ 0 h 31"/>
                <a:gd name="T22" fmla="*/ 13 w 40"/>
                <a:gd name="T23" fmla="*/ 0 h 31"/>
                <a:gd name="T24" fmla="*/ 21 w 40"/>
                <a:gd name="T25" fmla="*/ 5 h 31"/>
                <a:gd name="T26" fmla="*/ 22 w 40"/>
                <a:gd name="T27" fmla="*/ 9 h 31"/>
                <a:gd name="T28" fmla="*/ 33 w 40"/>
                <a:gd name="T29" fmla="*/ 6 h 31"/>
                <a:gd name="T30" fmla="*/ 39 w 40"/>
                <a:gd name="T31" fmla="*/ 9 h 31"/>
                <a:gd name="T32" fmla="*/ 40 w 40"/>
                <a:gd name="T33" fmla="*/ 27 h 31"/>
                <a:gd name="T34" fmla="*/ 33 w 40"/>
                <a:gd name="T35" fmla="*/ 28 h 31"/>
                <a:gd name="T36" fmla="*/ 24 w 40"/>
                <a:gd name="T37" fmla="*/ 30 h 31"/>
                <a:gd name="T38" fmla="*/ 19 w 40"/>
                <a:gd name="T39" fmla="*/ 27 h 31"/>
                <a:gd name="T40" fmla="*/ 11 w 40"/>
                <a:gd name="T41" fmla="*/ 19 h 31"/>
                <a:gd name="T42" fmla="*/ 0 w 40"/>
                <a:gd name="T43" fmla="*/ 23 h 31"/>
                <a:gd name="T44" fmla="*/ 1 w 40"/>
                <a:gd name="T4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31">
                  <a:moveTo>
                    <a:pt x="1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1"/>
                    <a:pt x="21" y="3"/>
                    <a:pt x="21" y="5"/>
                  </a:cubicBezTo>
                  <a:cubicBezTo>
                    <a:pt x="21" y="7"/>
                    <a:pt x="17" y="10"/>
                    <a:pt x="22" y="9"/>
                  </a:cubicBezTo>
                  <a:cubicBezTo>
                    <a:pt x="26" y="8"/>
                    <a:pt x="31" y="6"/>
                    <a:pt x="33" y="6"/>
                  </a:cubicBezTo>
                  <a:cubicBezTo>
                    <a:pt x="35" y="6"/>
                    <a:pt x="38" y="4"/>
                    <a:pt x="39" y="9"/>
                  </a:cubicBezTo>
                  <a:cubicBezTo>
                    <a:pt x="40" y="13"/>
                    <a:pt x="40" y="27"/>
                    <a:pt x="40" y="27"/>
                  </a:cubicBezTo>
                  <a:cubicBezTo>
                    <a:pt x="40" y="27"/>
                    <a:pt x="37" y="30"/>
                    <a:pt x="33" y="28"/>
                  </a:cubicBezTo>
                  <a:cubicBezTo>
                    <a:pt x="29" y="27"/>
                    <a:pt x="24" y="30"/>
                    <a:pt x="24" y="30"/>
                  </a:cubicBezTo>
                  <a:cubicBezTo>
                    <a:pt x="24" y="30"/>
                    <a:pt x="19" y="31"/>
                    <a:pt x="19" y="27"/>
                  </a:cubicBezTo>
                  <a:cubicBezTo>
                    <a:pt x="18" y="22"/>
                    <a:pt x="16" y="18"/>
                    <a:pt x="11" y="19"/>
                  </a:cubicBezTo>
                  <a:cubicBezTo>
                    <a:pt x="6" y="21"/>
                    <a:pt x="0" y="23"/>
                    <a:pt x="0" y="2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6" name="Freeform 25"/>
            <p:cNvSpPr>
              <a:spLocks/>
            </p:cNvSpPr>
            <p:nvPr/>
          </p:nvSpPr>
          <p:spPr bwMode="auto">
            <a:xfrm>
              <a:off x="4621213" y="3717925"/>
              <a:ext cx="444500" cy="109538"/>
            </a:xfrm>
            <a:custGeom>
              <a:avLst/>
              <a:gdLst>
                <a:gd name="T0" fmla="*/ 237 w 312"/>
                <a:gd name="T1" fmla="*/ 64 h 77"/>
                <a:gd name="T2" fmla="*/ 239 w 312"/>
                <a:gd name="T3" fmla="*/ 63 h 77"/>
                <a:gd name="T4" fmla="*/ 241 w 312"/>
                <a:gd name="T5" fmla="*/ 61 h 77"/>
                <a:gd name="T6" fmla="*/ 243 w 312"/>
                <a:gd name="T7" fmla="*/ 59 h 77"/>
                <a:gd name="T8" fmla="*/ 246 w 312"/>
                <a:gd name="T9" fmla="*/ 58 h 77"/>
                <a:gd name="T10" fmla="*/ 248 w 312"/>
                <a:gd name="T11" fmla="*/ 56 h 77"/>
                <a:gd name="T12" fmla="*/ 251 w 312"/>
                <a:gd name="T13" fmla="*/ 54 h 77"/>
                <a:gd name="T14" fmla="*/ 253 w 312"/>
                <a:gd name="T15" fmla="*/ 52 h 77"/>
                <a:gd name="T16" fmla="*/ 256 w 312"/>
                <a:gd name="T17" fmla="*/ 50 h 77"/>
                <a:gd name="T18" fmla="*/ 267 w 312"/>
                <a:gd name="T19" fmla="*/ 41 h 77"/>
                <a:gd name="T20" fmla="*/ 273 w 312"/>
                <a:gd name="T21" fmla="*/ 37 h 77"/>
                <a:gd name="T22" fmla="*/ 278 w 312"/>
                <a:gd name="T23" fmla="*/ 32 h 77"/>
                <a:gd name="T24" fmla="*/ 284 w 312"/>
                <a:gd name="T25" fmla="*/ 28 h 77"/>
                <a:gd name="T26" fmla="*/ 287 w 312"/>
                <a:gd name="T27" fmla="*/ 25 h 77"/>
                <a:gd name="T28" fmla="*/ 289 w 312"/>
                <a:gd name="T29" fmla="*/ 23 h 77"/>
                <a:gd name="T30" fmla="*/ 292 w 312"/>
                <a:gd name="T31" fmla="*/ 21 h 77"/>
                <a:gd name="T32" fmla="*/ 294 w 312"/>
                <a:gd name="T33" fmla="*/ 19 h 77"/>
                <a:gd name="T34" fmla="*/ 297 w 312"/>
                <a:gd name="T35" fmla="*/ 17 h 77"/>
                <a:gd name="T36" fmla="*/ 299 w 312"/>
                <a:gd name="T37" fmla="*/ 15 h 77"/>
                <a:gd name="T38" fmla="*/ 301 w 312"/>
                <a:gd name="T39" fmla="*/ 13 h 77"/>
                <a:gd name="T40" fmla="*/ 308 w 312"/>
                <a:gd name="T41" fmla="*/ 6 h 77"/>
                <a:gd name="T42" fmla="*/ 310 w 312"/>
                <a:gd name="T43" fmla="*/ 4 h 77"/>
                <a:gd name="T44" fmla="*/ 311 w 312"/>
                <a:gd name="T45" fmla="*/ 3 h 77"/>
                <a:gd name="T46" fmla="*/ 312 w 312"/>
                <a:gd name="T47" fmla="*/ 1 h 77"/>
                <a:gd name="T48" fmla="*/ 77 w 312"/>
                <a:gd name="T49" fmla="*/ 20 h 77"/>
                <a:gd name="T50" fmla="*/ 189 w 312"/>
                <a:gd name="T51" fmla="*/ 42 h 77"/>
                <a:gd name="T52" fmla="*/ 206 w 312"/>
                <a:gd name="T53" fmla="*/ 62 h 77"/>
                <a:gd name="T54" fmla="*/ 211 w 312"/>
                <a:gd name="T55" fmla="*/ 63 h 77"/>
                <a:gd name="T56" fmla="*/ 224 w 312"/>
                <a:gd name="T57" fmla="*/ 61 h 77"/>
                <a:gd name="T58" fmla="*/ 237 w 312"/>
                <a:gd name="T5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2" h="77">
                  <a:moveTo>
                    <a:pt x="237" y="64"/>
                  </a:moveTo>
                  <a:cubicBezTo>
                    <a:pt x="239" y="63"/>
                    <a:pt x="239" y="63"/>
                    <a:pt x="239" y="63"/>
                  </a:cubicBezTo>
                  <a:cubicBezTo>
                    <a:pt x="241" y="61"/>
                    <a:pt x="241" y="61"/>
                    <a:pt x="241" y="61"/>
                  </a:cubicBezTo>
                  <a:cubicBezTo>
                    <a:pt x="243" y="59"/>
                    <a:pt x="243" y="59"/>
                    <a:pt x="243" y="59"/>
                  </a:cubicBezTo>
                  <a:cubicBezTo>
                    <a:pt x="246" y="58"/>
                    <a:pt x="246" y="58"/>
                    <a:pt x="246" y="58"/>
                  </a:cubicBezTo>
                  <a:cubicBezTo>
                    <a:pt x="248" y="56"/>
                    <a:pt x="248" y="56"/>
                    <a:pt x="248" y="56"/>
                  </a:cubicBezTo>
                  <a:cubicBezTo>
                    <a:pt x="251" y="54"/>
                    <a:pt x="251" y="54"/>
                    <a:pt x="251" y="54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6" y="50"/>
                    <a:pt x="256" y="50"/>
                    <a:pt x="256" y="50"/>
                  </a:cubicBezTo>
                  <a:cubicBezTo>
                    <a:pt x="267" y="41"/>
                    <a:pt x="267" y="41"/>
                    <a:pt x="267" y="41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84" y="28"/>
                    <a:pt x="284" y="28"/>
                    <a:pt x="284" y="28"/>
                  </a:cubicBezTo>
                  <a:cubicBezTo>
                    <a:pt x="287" y="25"/>
                    <a:pt x="287" y="25"/>
                    <a:pt x="287" y="25"/>
                  </a:cubicBezTo>
                  <a:cubicBezTo>
                    <a:pt x="289" y="23"/>
                    <a:pt x="289" y="23"/>
                    <a:pt x="289" y="23"/>
                  </a:cubicBezTo>
                  <a:cubicBezTo>
                    <a:pt x="292" y="21"/>
                    <a:pt x="292" y="21"/>
                    <a:pt x="292" y="21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7" y="17"/>
                    <a:pt x="297" y="17"/>
                    <a:pt x="297" y="17"/>
                  </a:cubicBezTo>
                  <a:cubicBezTo>
                    <a:pt x="299" y="15"/>
                    <a:pt x="299" y="15"/>
                    <a:pt x="299" y="15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311" y="3"/>
                    <a:pt x="311" y="3"/>
                    <a:pt x="311" y="3"/>
                  </a:cubicBezTo>
                  <a:cubicBezTo>
                    <a:pt x="312" y="1"/>
                    <a:pt x="312" y="1"/>
                    <a:pt x="312" y="1"/>
                  </a:cubicBezTo>
                  <a:cubicBezTo>
                    <a:pt x="280" y="0"/>
                    <a:pt x="151" y="20"/>
                    <a:pt x="77" y="20"/>
                  </a:cubicBezTo>
                  <a:cubicBezTo>
                    <a:pt x="0" y="20"/>
                    <a:pt x="140" y="48"/>
                    <a:pt x="189" y="42"/>
                  </a:cubicBezTo>
                  <a:cubicBezTo>
                    <a:pt x="170" y="77"/>
                    <a:pt x="217" y="56"/>
                    <a:pt x="206" y="62"/>
                  </a:cubicBezTo>
                  <a:cubicBezTo>
                    <a:pt x="203" y="64"/>
                    <a:pt x="204" y="67"/>
                    <a:pt x="211" y="63"/>
                  </a:cubicBezTo>
                  <a:cubicBezTo>
                    <a:pt x="218" y="58"/>
                    <a:pt x="221" y="60"/>
                    <a:pt x="224" y="61"/>
                  </a:cubicBezTo>
                  <a:cubicBezTo>
                    <a:pt x="223" y="65"/>
                    <a:pt x="237" y="64"/>
                    <a:pt x="237" y="64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7" name="Freeform 26"/>
            <p:cNvSpPr>
              <a:spLocks/>
            </p:cNvSpPr>
            <p:nvPr/>
          </p:nvSpPr>
          <p:spPr bwMode="auto">
            <a:xfrm>
              <a:off x="4144963" y="3624263"/>
              <a:ext cx="766763" cy="180975"/>
            </a:xfrm>
            <a:custGeom>
              <a:avLst/>
              <a:gdLst>
                <a:gd name="T0" fmla="*/ 259 w 539"/>
                <a:gd name="T1" fmla="*/ 75 h 128"/>
                <a:gd name="T2" fmla="*/ 263 w 539"/>
                <a:gd name="T3" fmla="*/ 75 h 128"/>
                <a:gd name="T4" fmla="*/ 264 w 539"/>
                <a:gd name="T5" fmla="*/ 75 h 128"/>
                <a:gd name="T6" fmla="*/ 269 w 539"/>
                <a:gd name="T7" fmla="*/ 75 h 128"/>
                <a:gd name="T8" fmla="*/ 271 w 539"/>
                <a:gd name="T9" fmla="*/ 76 h 128"/>
                <a:gd name="T10" fmla="*/ 276 w 539"/>
                <a:gd name="T11" fmla="*/ 76 h 128"/>
                <a:gd name="T12" fmla="*/ 278 w 539"/>
                <a:gd name="T13" fmla="*/ 76 h 128"/>
                <a:gd name="T14" fmla="*/ 280 w 539"/>
                <a:gd name="T15" fmla="*/ 76 h 128"/>
                <a:gd name="T16" fmla="*/ 283 w 539"/>
                <a:gd name="T17" fmla="*/ 76 h 128"/>
                <a:gd name="T18" fmla="*/ 289 w 539"/>
                <a:gd name="T19" fmla="*/ 76 h 128"/>
                <a:gd name="T20" fmla="*/ 295 w 539"/>
                <a:gd name="T21" fmla="*/ 77 h 128"/>
                <a:gd name="T22" fmla="*/ 301 w 539"/>
                <a:gd name="T23" fmla="*/ 77 h 128"/>
                <a:gd name="T24" fmla="*/ 308 w 539"/>
                <a:gd name="T25" fmla="*/ 77 h 128"/>
                <a:gd name="T26" fmla="*/ 315 w 539"/>
                <a:gd name="T27" fmla="*/ 78 h 128"/>
                <a:gd name="T28" fmla="*/ 322 w 539"/>
                <a:gd name="T29" fmla="*/ 78 h 128"/>
                <a:gd name="T30" fmla="*/ 329 w 539"/>
                <a:gd name="T31" fmla="*/ 79 h 128"/>
                <a:gd name="T32" fmla="*/ 336 w 539"/>
                <a:gd name="T33" fmla="*/ 79 h 128"/>
                <a:gd name="T34" fmla="*/ 351 w 539"/>
                <a:gd name="T35" fmla="*/ 80 h 128"/>
                <a:gd name="T36" fmla="*/ 358 w 539"/>
                <a:gd name="T37" fmla="*/ 81 h 128"/>
                <a:gd name="T38" fmla="*/ 365 w 539"/>
                <a:gd name="T39" fmla="*/ 81 h 128"/>
                <a:gd name="T40" fmla="*/ 372 w 539"/>
                <a:gd name="T41" fmla="*/ 81 h 128"/>
                <a:gd name="T42" fmla="*/ 378 w 539"/>
                <a:gd name="T43" fmla="*/ 82 h 128"/>
                <a:gd name="T44" fmla="*/ 385 w 539"/>
                <a:gd name="T45" fmla="*/ 83 h 128"/>
                <a:gd name="T46" fmla="*/ 390 w 539"/>
                <a:gd name="T47" fmla="*/ 83 h 128"/>
                <a:gd name="T48" fmla="*/ 393 w 539"/>
                <a:gd name="T49" fmla="*/ 83 h 128"/>
                <a:gd name="T50" fmla="*/ 396 w 539"/>
                <a:gd name="T51" fmla="*/ 84 h 128"/>
                <a:gd name="T52" fmla="*/ 399 w 539"/>
                <a:gd name="T53" fmla="*/ 84 h 128"/>
                <a:gd name="T54" fmla="*/ 401 w 539"/>
                <a:gd name="T55" fmla="*/ 84 h 128"/>
                <a:gd name="T56" fmla="*/ 403 w 539"/>
                <a:gd name="T57" fmla="*/ 84 h 128"/>
                <a:gd name="T58" fmla="*/ 405 w 539"/>
                <a:gd name="T59" fmla="*/ 85 h 128"/>
                <a:gd name="T60" fmla="*/ 407 w 539"/>
                <a:gd name="T61" fmla="*/ 85 h 128"/>
                <a:gd name="T62" fmla="*/ 409 w 539"/>
                <a:gd name="T63" fmla="*/ 85 h 128"/>
                <a:gd name="T64" fmla="*/ 411 w 539"/>
                <a:gd name="T65" fmla="*/ 86 h 128"/>
                <a:gd name="T66" fmla="*/ 412 w 539"/>
                <a:gd name="T67" fmla="*/ 86 h 128"/>
                <a:gd name="T68" fmla="*/ 413 w 539"/>
                <a:gd name="T69" fmla="*/ 86 h 128"/>
                <a:gd name="T70" fmla="*/ 415 w 539"/>
                <a:gd name="T71" fmla="*/ 86 h 128"/>
                <a:gd name="T72" fmla="*/ 416 w 539"/>
                <a:gd name="T73" fmla="*/ 86 h 128"/>
                <a:gd name="T74" fmla="*/ 417 w 539"/>
                <a:gd name="T75" fmla="*/ 86 h 128"/>
                <a:gd name="T76" fmla="*/ 417 w 539"/>
                <a:gd name="T77" fmla="*/ 87 h 128"/>
                <a:gd name="T78" fmla="*/ 418 w 539"/>
                <a:gd name="T79" fmla="*/ 87 h 128"/>
                <a:gd name="T80" fmla="*/ 537 w 539"/>
                <a:gd name="T81" fmla="*/ 112 h 128"/>
                <a:gd name="T82" fmla="*/ 490 w 539"/>
                <a:gd name="T83" fmla="*/ 117 h 128"/>
                <a:gd name="T84" fmla="*/ 416 w 539"/>
                <a:gd name="T85" fmla="*/ 112 h 128"/>
                <a:gd name="T86" fmla="*/ 364 w 539"/>
                <a:gd name="T87" fmla="*/ 119 h 128"/>
                <a:gd name="T88" fmla="*/ 288 w 539"/>
                <a:gd name="T89" fmla="*/ 121 h 128"/>
                <a:gd name="T90" fmla="*/ 277 w 539"/>
                <a:gd name="T91" fmla="*/ 110 h 128"/>
                <a:gd name="T92" fmla="*/ 226 w 539"/>
                <a:gd name="T93" fmla="*/ 117 h 128"/>
                <a:gd name="T94" fmla="*/ 156 w 539"/>
                <a:gd name="T95" fmla="*/ 119 h 128"/>
                <a:gd name="T96" fmla="*/ 143 w 539"/>
                <a:gd name="T97" fmla="*/ 106 h 128"/>
                <a:gd name="T98" fmla="*/ 0 w 539"/>
                <a:gd name="T99" fmla="*/ 0 h 128"/>
                <a:gd name="T100" fmla="*/ 259 w 539"/>
                <a:gd name="T101" fmla="*/ 7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9" h="128">
                  <a:moveTo>
                    <a:pt x="259" y="75"/>
                  </a:moveTo>
                  <a:cubicBezTo>
                    <a:pt x="263" y="75"/>
                    <a:pt x="263" y="75"/>
                    <a:pt x="263" y="75"/>
                  </a:cubicBezTo>
                  <a:cubicBezTo>
                    <a:pt x="264" y="75"/>
                    <a:pt x="264" y="75"/>
                    <a:pt x="264" y="75"/>
                  </a:cubicBezTo>
                  <a:cubicBezTo>
                    <a:pt x="269" y="75"/>
                    <a:pt x="269" y="75"/>
                    <a:pt x="269" y="75"/>
                  </a:cubicBezTo>
                  <a:cubicBezTo>
                    <a:pt x="271" y="76"/>
                    <a:pt x="271" y="76"/>
                    <a:pt x="271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8" y="76"/>
                    <a:pt x="278" y="76"/>
                    <a:pt x="278" y="76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83" y="76"/>
                    <a:pt x="283" y="76"/>
                    <a:pt x="283" y="76"/>
                  </a:cubicBezTo>
                  <a:cubicBezTo>
                    <a:pt x="289" y="76"/>
                    <a:pt x="289" y="76"/>
                    <a:pt x="289" y="76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301" y="77"/>
                    <a:pt x="301" y="77"/>
                    <a:pt x="301" y="77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15" y="78"/>
                    <a:pt x="315" y="78"/>
                    <a:pt x="315" y="78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9" y="79"/>
                    <a:pt x="329" y="79"/>
                    <a:pt x="329" y="79"/>
                  </a:cubicBezTo>
                  <a:cubicBezTo>
                    <a:pt x="336" y="79"/>
                    <a:pt x="336" y="79"/>
                    <a:pt x="336" y="79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8" y="81"/>
                    <a:pt x="358" y="81"/>
                    <a:pt x="358" y="81"/>
                  </a:cubicBezTo>
                  <a:cubicBezTo>
                    <a:pt x="365" y="81"/>
                    <a:pt x="365" y="81"/>
                    <a:pt x="365" y="81"/>
                  </a:cubicBezTo>
                  <a:cubicBezTo>
                    <a:pt x="372" y="81"/>
                    <a:pt x="372" y="81"/>
                    <a:pt x="372" y="81"/>
                  </a:cubicBezTo>
                  <a:cubicBezTo>
                    <a:pt x="378" y="82"/>
                    <a:pt x="378" y="82"/>
                    <a:pt x="378" y="82"/>
                  </a:cubicBezTo>
                  <a:cubicBezTo>
                    <a:pt x="385" y="83"/>
                    <a:pt x="385" y="83"/>
                    <a:pt x="385" y="83"/>
                  </a:cubicBezTo>
                  <a:cubicBezTo>
                    <a:pt x="390" y="83"/>
                    <a:pt x="390" y="83"/>
                    <a:pt x="390" y="83"/>
                  </a:cubicBezTo>
                  <a:cubicBezTo>
                    <a:pt x="393" y="83"/>
                    <a:pt x="393" y="83"/>
                    <a:pt x="393" y="83"/>
                  </a:cubicBezTo>
                  <a:cubicBezTo>
                    <a:pt x="396" y="84"/>
                    <a:pt x="396" y="84"/>
                    <a:pt x="396" y="84"/>
                  </a:cubicBezTo>
                  <a:cubicBezTo>
                    <a:pt x="399" y="84"/>
                    <a:pt x="399" y="84"/>
                    <a:pt x="399" y="84"/>
                  </a:cubicBezTo>
                  <a:cubicBezTo>
                    <a:pt x="401" y="84"/>
                    <a:pt x="401" y="84"/>
                    <a:pt x="401" y="84"/>
                  </a:cubicBezTo>
                  <a:cubicBezTo>
                    <a:pt x="403" y="84"/>
                    <a:pt x="403" y="84"/>
                    <a:pt x="403" y="84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07" y="85"/>
                    <a:pt x="407" y="85"/>
                    <a:pt x="407" y="85"/>
                  </a:cubicBezTo>
                  <a:cubicBezTo>
                    <a:pt x="409" y="85"/>
                    <a:pt x="409" y="85"/>
                    <a:pt x="409" y="85"/>
                  </a:cubicBezTo>
                  <a:cubicBezTo>
                    <a:pt x="411" y="86"/>
                    <a:pt x="411" y="86"/>
                    <a:pt x="411" y="86"/>
                  </a:cubicBezTo>
                  <a:cubicBezTo>
                    <a:pt x="412" y="86"/>
                    <a:pt x="412" y="86"/>
                    <a:pt x="412" y="86"/>
                  </a:cubicBezTo>
                  <a:cubicBezTo>
                    <a:pt x="413" y="86"/>
                    <a:pt x="413" y="86"/>
                    <a:pt x="413" y="86"/>
                  </a:cubicBezTo>
                  <a:cubicBezTo>
                    <a:pt x="415" y="86"/>
                    <a:pt x="415" y="86"/>
                    <a:pt x="415" y="86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7" y="86"/>
                    <a:pt x="417" y="86"/>
                    <a:pt x="417" y="86"/>
                  </a:cubicBezTo>
                  <a:cubicBezTo>
                    <a:pt x="417" y="87"/>
                    <a:pt x="417" y="87"/>
                    <a:pt x="417" y="87"/>
                  </a:cubicBezTo>
                  <a:cubicBezTo>
                    <a:pt x="418" y="87"/>
                    <a:pt x="418" y="87"/>
                    <a:pt x="418" y="87"/>
                  </a:cubicBezTo>
                  <a:cubicBezTo>
                    <a:pt x="421" y="90"/>
                    <a:pt x="539" y="107"/>
                    <a:pt x="537" y="112"/>
                  </a:cubicBezTo>
                  <a:cubicBezTo>
                    <a:pt x="537" y="113"/>
                    <a:pt x="519" y="116"/>
                    <a:pt x="490" y="117"/>
                  </a:cubicBezTo>
                  <a:cubicBezTo>
                    <a:pt x="470" y="117"/>
                    <a:pt x="438" y="128"/>
                    <a:pt x="416" y="112"/>
                  </a:cubicBezTo>
                  <a:cubicBezTo>
                    <a:pt x="402" y="102"/>
                    <a:pt x="381" y="117"/>
                    <a:pt x="364" y="119"/>
                  </a:cubicBezTo>
                  <a:cubicBezTo>
                    <a:pt x="337" y="121"/>
                    <a:pt x="311" y="121"/>
                    <a:pt x="288" y="121"/>
                  </a:cubicBezTo>
                  <a:cubicBezTo>
                    <a:pt x="286" y="121"/>
                    <a:pt x="279" y="110"/>
                    <a:pt x="277" y="110"/>
                  </a:cubicBezTo>
                  <a:cubicBezTo>
                    <a:pt x="253" y="111"/>
                    <a:pt x="234" y="116"/>
                    <a:pt x="226" y="117"/>
                  </a:cubicBezTo>
                  <a:cubicBezTo>
                    <a:pt x="226" y="117"/>
                    <a:pt x="158" y="123"/>
                    <a:pt x="156" y="119"/>
                  </a:cubicBezTo>
                  <a:cubicBezTo>
                    <a:pt x="156" y="119"/>
                    <a:pt x="149" y="111"/>
                    <a:pt x="143" y="106"/>
                  </a:cubicBezTo>
                  <a:cubicBezTo>
                    <a:pt x="100" y="69"/>
                    <a:pt x="41" y="28"/>
                    <a:pt x="0" y="0"/>
                  </a:cubicBezTo>
                  <a:cubicBezTo>
                    <a:pt x="110" y="53"/>
                    <a:pt x="250" y="79"/>
                    <a:pt x="259" y="75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8" name="Freeform 27"/>
            <p:cNvSpPr>
              <a:spLocks/>
            </p:cNvSpPr>
            <p:nvPr/>
          </p:nvSpPr>
          <p:spPr bwMode="auto">
            <a:xfrm>
              <a:off x="4200526" y="2452688"/>
              <a:ext cx="866775" cy="652463"/>
            </a:xfrm>
            <a:custGeom>
              <a:avLst/>
              <a:gdLst>
                <a:gd name="T0" fmla="*/ 260 w 609"/>
                <a:gd name="T1" fmla="*/ 229 h 458"/>
                <a:gd name="T2" fmla="*/ 259 w 609"/>
                <a:gd name="T3" fmla="*/ 230 h 458"/>
                <a:gd name="T4" fmla="*/ 257 w 609"/>
                <a:gd name="T5" fmla="*/ 231 h 458"/>
                <a:gd name="T6" fmla="*/ 256 w 609"/>
                <a:gd name="T7" fmla="*/ 231 h 458"/>
                <a:gd name="T8" fmla="*/ 255 w 609"/>
                <a:gd name="T9" fmla="*/ 232 h 458"/>
                <a:gd name="T10" fmla="*/ 253 w 609"/>
                <a:gd name="T11" fmla="*/ 232 h 458"/>
                <a:gd name="T12" fmla="*/ 252 w 609"/>
                <a:gd name="T13" fmla="*/ 233 h 458"/>
                <a:gd name="T14" fmla="*/ 226 w 609"/>
                <a:gd name="T15" fmla="*/ 235 h 458"/>
                <a:gd name="T16" fmla="*/ 209 w 609"/>
                <a:gd name="T17" fmla="*/ 197 h 458"/>
                <a:gd name="T18" fmla="*/ 215 w 609"/>
                <a:gd name="T19" fmla="*/ 147 h 458"/>
                <a:gd name="T20" fmla="*/ 132 w 609"/>
                <a:gd name="T21" fmla="*/ 82 h 458"/>
                <a:gd name="T22" fmla="*/ 14 w 609"/>
                <a:gd name="T23" fmla="*/ 10 h 458"/>
                <a:gd name="T24" fmla="*/ 7 w 609"/>
                <a:gd name="T25" fmla="*/ 28 h 458"/>
                <a:gd name="T26" fmla="*/ 18 w 609"/>
                <a:gd name="T27" fmla="*/ 84 h 458"/>
                <a:gd name="T28" fmla="*/ 31 w 609"/>
                <a:gd name="T29" fmla="*/ 119 h 458"/>
                <a:gd name="T30" fmla="*/ 47 w 609"/>
                <a:gd name="T31" fmla="*/ 143 h 458"/>
                <a:gd name="T32" fmla="*/ 59 w 609"/>
                <a:gd name="T33" fmla="*/ 165 h 458"/>
                <a:gd name="T34" fmla="*/ 81 w 609"/>
                <a:gd name="T35" fmla="*/ 194 h 458"/>
                <a:gd name="T36" fmla="*/ 82 w 609"/>
                <a:gd name="T37" fmla="*/ 215 h 458"/>
                <a:gd name="T38" fmla="*/ 101 w 609"/>
                <a:gd name="T39" fmla="*/ 241 h 458"/>
                <a:gd name="T40" fmla="*/ 126 w 609"/>
                <a:gd name="T41" fmla="*/ 267 h 458"/>
                <a:gd name="T42" fmla="*/ 147 w 609"/>
                <a:gd name="T43" fmla="*/ 298 h 458"/>
                <a:gd name="T44" fmla="*/ 165 w 609"/>
                <a:gd name="T45" fmla="*/ 327 h 458"/>
                <a:gd name="T46" fmla="*/ 185 w 609"/>
                <a:gd name="T47" fmla="*/ 347 h 458"/>
                <a:gd name="T48" fmla="*/ 208 w 609"/>
                <a:gd name="T49" fmla="*/ 373 h 458"/>
                <a:gd name="T50" fmla="*/ 236 w 609"/>
                <a:gd name="T51" fmla="*/ 378 h 458"/>
                <a:gd name="T52" fmla="*/ 211 w 609"/>
                <a:gd name="T53" fmla="*/ 447 h 458"/>
                <a:gd name="T54" fmla="*/ 244 w 609"/>
                <a:gd name="T55" fmla="*/ 439 h 458"/>
                <a:gd name="T56" fmla="*/ 259 w 609"/>
                <a:gd name="T57" fmla="*/ 440 h 458"/>
                <a:gd name="T58" fmla="*/ 290 w 609"/>
                <a:gd name="T59" fmla="*/ 435 h 458"/>
                <a:gd name="T60" fmla="*/ 312 w 609"/>
                <a:gd name="T61" fmla="*/ 439 h 458"/>
                <a:gd name="T62" fmla="*/ 337 w 609"/>
                <a:gd name="T63" fmla="*/ 430 h 458"/>
                <a:gd name="T64" fmla="*/ 363 w 609"/>
                <a:gd name="T65" fmla="*/ 441 h 458"/>
                <a:gd name="T66" fmla="*/ 395 w 609"/>
                <a:gd name="T67" fmla="*/ 456 h 458"/>
                <a:gd name="T68" fmla="*/ 376 w 609"/>
                <a:gd name="T69" fmla="*/ 402 h 458"/>
                <a:gd name="T70" fmla="*/ 373 w 609"/>
                <a:gd name="T71" fmla="*/ 377 h 458"/>
                <a:gd name="T72" fmla="*/ 407 w 609"/>
                <a:gd name="T73" fmla="*/ 368 h 458"/>
                <a:gd name="T74" fmla="*/ 427 w 609"/>
                <a:gd name="T75" fmla="*/ 355 h 458"/>
                <a:gd name="T76" fmla="*/ 442 w 609"/>
                <a:gd name="T77" fmla="*/ 339 h 458"/>
                <a:gd name="T78" fmla="*/ 467 w 609"/>
                <a:gd name="T79" fmla="*/ 312 h 458"/>
                <a:gd name="T80" fmla="*/ 479 w 609"/>
                <a:gd name="T81" fmla="*/ 290 h 458"/>
                <a:gd name="T82" fmla="*/ 492 w 609"/>
                <a:gd name="T83" fmla="*/ 256 h 458"/>
                <a:gd name="T84" fmla="*/ 501 w 609"/>
                <a:gd name="T85" fmla="*/ 228 h 458"/>
                <a:gd name="T86" fmla="*/ 517 w 609"/>
                <a:gd name="T87" fmla="*/ 206 h 458"/>
                <a:gd name="T88" fmla="*/ 536 w 609"/>
                <a:gd name="T89" fmla="*/ 179 h 458"/>
                <a:gd name="T90" fmla="*/ 564 w 609"/>
                <a:gd name="T91" fmla="*/ 150 h 458"/>
                <a:gd name="T92" fmla="*/ 585 w 609"/>
                <a:gd name="T93" fmla="*/ 121 h 458"/>
                <a:gd name="T94" fmla="*/ 592 w 609"/>
                <a:gd name="T95" fmla="*/ 89 h 458"/>
                <a:gd name="T96" fmla="*/ 601 w 609"/>
                <a:gd name="T97" fmla="*/ 58 h 458"/>
                <a:gd name="T98" fmla="*/ 609 w 609"/>
                <a:gd name="T99" fmla="*/ 15 h 458"/>
                <a:gd name="T100" fmla="*/ 597 w 609"/>
                <a:gd name="T101" fmla="*/ 11 h 458"/>
                <a:gd name="T102" fmla="*/ 488 w 609"/>
                <a:gd name="T103" fmla="*/ 74 h 458"/>
                <a:gd name="T104" fmla="*/ 414 w 609"/>
                <a:gd name="T105" fmla="*/ 117 h 458"/>
                <a:gd name="T106" fmla="*/ 383 w 609"/>
                <a:gd name="T107" fmla="*/ 174 h 458"/>
                <a:gd name="T108" fmla="*/ 397 w 609"/>
                <a:gd name="T109" fmla="*/ 232 h 458"/>
                <a:gd name="T110" fmla="*/ 363 w 609"/>
                <a:gd name="T111" fmla="*/ 248 h 458"/>
                <a:gd name="T112" fmla="*/ 331 w 609"/>
                <a:gd name="T113" fmla="*/ 238 h 458"/>
                <a:gd name="T114" fmla="*/ 312 w 609"/>
                <a:gd name="T115" fmla="*/ 242 h 458"/>
                <a:gd name="T116" fmla="*/ 296 w 609"/>
                <a:gd name="T117" fmla="*/ 238 h 458"/>
                <a:gd name="T118" fmla="*/ 284 w 609"/>
                <a:gd name="T119" fmla="*/ 236 h 458"/>
                <a:gd name="T120" fmla="*/ 269 w 609"/>
                <a:gd name="T121" fmla="*/ 22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9" h="458">
                  <a:moveTo>
                    <a:pt x="263" y="228"/>
                  </a:moveTo>
                  <a:cubicBezTo>
                    <a:pt x="262" y="228"/>
                    <a:pt x="262" y="228"/>
                    <a:pt x="262" y="228"/>
                  </a:cubicBezTo>
                  <a:cubicBezTo>
                    <a:pt x="260" y="229"/>
                    <a:pt x="260" y="229"/>
                    <a:pt x="260" y="229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60" y="230"/>
                    <a:pt x="260" y="230"/>
                    <a:pt x="260" y="230"/>
                  </a:cubicBezTo>
                  <a:cubicBezTo>
                    <a:pt x="259" y="230"/>
                    <a:pt x="259" y="230"/>
                    <a:pt x="259" y="230"/>
                  </a:cubicBezTo>
                  <a:cubicBezTo>
                    <a:pt x="258" y="231"/>
                    <a:pt x="258" y="231"/>
                    <a:pt x="258" y="231"/>
                  </a:cubicBezTo>
                  <a:cubicBezTo>
                    <a:pt x="257" y="231"/>
                    <a:pt x="257" y="231"/>
                    <a:pt x="257" y="231"/>
                  </a:cubicBezTo>
                  <a:cubicBezTo>
                    <a:pt x="257" y="231"/>
                    <a:pt x="257" y="231"/>
                    <a:pt x="257" y="231"/>
                  </a:cubicBezTo>
                  <a:cubicBezTo>
                    <a:pt x="257" y="231"/>
                    <a:pt x="257" y="231"/>
                    <a:pt x="257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31"/>
                    <a:pt x="256" y="231"/>
                    <a:pt x="256" y="231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55" y="232"/>
                    <a:pt x="255" y="232"/>
                    <a:pt x="255" y="232"/>
                  </a:cubicBezTo>
                  <a:cubicBezTo>
                    <a:pt x="255" y="232"/>
                    <a:pt x="255" y="232"/>
                    <a:pt x="255" y="232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4" y="232"/>
                    <a:pt x="254" y="232"/>
                    <a:pt x="254" y="232"/>
                  </a:cubicBezTo>
                  <a:cubicBezTo>
                    <a:pt x="253" y="232"/>
                    <a:pt x="253" y="232"/>
                    <a:pt x="253" y="232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2" y="233"/>
                    <a:pt x="252" y="233"/>
                    <a:pt x="252" y="233"/>
                  </a:cubicBezTo>
                  <a:cubicBezTo>
                    <a:pt x="252" y="233"/>
                    <a:pt x="252" y="233"/>
                    <a:pt x="252" y="233"/>
                  </a:cubicBezTo>
                  <a:cubicBezTo>
                    <a:pt x="251" y="233"/>
                    <a:pt x="251" y="233"/>
                    <a:pt x="251" y="233"/>
                  </a:cubicBezTo>
                  <a:cubicBezTo>
                    <a:pt x="246" y="235"/>
                    <a:pt x="238" y="237"/>
                    <a:pt x="236" y="237"/>
                  </a:cubicBezTo>
                  <a:cubicBezTo>
                    <a:pt x="233" y="236"/>
                    <a:pt x="229" y="237"/>
                    <a:pt x="226" y="235"/>
                  </a:cubicBezTo>
                  <a:cubicBezTo>
                    <a:pt x="223" y="233"/>
                    <a:pt x="218" y="230"/>
                    <a:pt x="218" y="229"/>
                  </a:cubicBezTo>
                  <a:cubicBezTo>
                    <a:pt x="217" y="228"/>
                    <a:pt x="212" y="219"/>
                    <a:pt x="211" y="215"/>
                  </a:cubicBezTo>
                  <a:cubicBezTo>
                    <a:pt x="209" y="212"/>
                    <a:pt x="207" y="202"/>
                    <a:pt x="209" y="197"/>
                  </a:cubicBezTo>
                  <a:cubicBezTo>
                    <a:pt x="211" y="192"/>
                    <a:pt x="215" y="181"/>
                    <a:pt x="216" y="176"/>
                  </a:cubicBezTo>
                  <a:cubicBezTo>
                    <a:pt x="217" y="171"/>
                    <a:pt x="218" y="163"/>
                    <a:pt x="217" y="161"/>
                  </a:cubicBezTo>
                  <a:cubicBezTo>
                    <a:pt x="217" y="159"/>
                    <a:pt x="217" y="150"/>
                    <a:pt x="215" y="147"/>
                  </a:cubicBezTo>
                  <a:cubicBezTo>
                    <a:pt x="213" y="144"/>
                    <a:pt x="199" y="128"/>
                    <a:pt x="196" y="124"/>
                  </a:cubicBezTo>
                  <a:cubicBezTo>
                    <a:pt x="193" y="121"/>
                    <a:pt x="172" y="107"/>
                    <a:pt x="167" y="104"/>
                  </a:cubicBezTo>
                  <a:cubicBezTo>
                    <a:pt x="162" y="102"/>
                    <a:pt x="135" y="85"/>
                    <a:pt x="132" y="82"/>
                  </a:cubicBezTo>
                  <a:cubicBezTo>
                    <a:pt x="129" y="79"/>
                    <a:pt x="95" y="60"/>
                    <a:pt x="89" y="57"/>
                  </a:cubicBezTo>
                  <a:cubicBezTo>
                    <a:pt x="82" y="54"/>
                    <a:pt x="50" y="30"/>
                    <a:pt x="43" y="27"/>
                  </a:cubicBezTo>
                  <a:cubicBezTo>
                    <a:pt x="36" y="24"/>
                    <a:pt x="20" y="15"/>
                    <a:pt x="14" y="10"/>
                  </a:cubicBezTo>
                  <a:cubicBezTo>
                    <a:pt x="9" y="4"/>
                    <a:pt x="4" y="3"/>
                    <a:pt x="2" y="1"/>
                  </a:cubicBezTo>
                  <a:cubicBezTo>
                    <a:pt x="0" y="0"/>
                    <a:pt x="2" y="4"/>
                    <a:pt x="3" y="10"/>
                  </a:cubicBezTo>
                  <a:cubicBezTo>
                    <a:pt x="4" y="15"/>
                    <a:pt x="6" y="23"/>
                    <a:pt x="7" y="28"/>
                  </a:cubicBezTo>
                  <a:cubicBezTo>
                    <a:pt x="9" y="33"/>
                    <a:pt x="9" y="42"/>
                    <a:pt x="13" y="51"/>
                  </a:cubicBezTo>
                  <a:cubicBezTo>
                    <a:pt x="17" y="60"/>
                    <a:pt x="14" y="62"/>
                    <a:pt x="16" y="69"/>
                  </a:cubicBezTo>
                  <a:cubicBezTo>
                    <a:pt x="18" y="76"/>
                    <a:pt x="18" y="79"/>
                    <a:pt x="18" y="84"/>
                  </a:cubicBezTo>
                  <a:cubicBezTo>
                    <a:pt x="18" y="88"/>
                    <a:pt x="18" y="94"/>
                    <a:pt x="23" y="97"/>
                  </a:cubicBezTo>
                  <a:cubicBezTo>
                    <a:pt x="27" y="101"/>
                    <a:pt x="23" y="102"/>
                    <a:pt x="27" y="107"/>
                  </a:cubicBezTo>
                  <a:cubicBezTo>
                    <a:pt x="31" y="113"/>
                    <a:pt x="30" y="115"/>
                    <a:pt x="31" y="119"/>
                  </a:cubicBezTo>
                  <a:cubicBezTo>
                    <a:pt x="33" y="123"/>
                    <a:pt x="28" y="121"/>
                    <a:pt x="36" y="127"/>
                  </a:cubicBezTo>
                  <a:cubicBezTo>
                    <a:pt x="45" y="134"/>
                    <a:pt x="47" y="138"/>
                    <a:pt x="47" y="138"/>
                  </a:cubicBezTo>
                  <a:cubicBezTo>
                    <a:pt x="47" y="138"/>
                    <a:pt x="47" y="140"/>
                    <a:pt x="47" y="143"/>
                  </a:cubicBezTo>
                  <a:cubicBezTo>
                    <a:pt x="47" y="147"/>
                    <a:pt x="50" y="152"/>
                    <a:pt x="53" y="153"/>
                  </a:cubicBezTo>
                  <a:cubicBezTo>
                    <a:pt x="55" y="155"/>
                    <a:pt x="60" y="160"/>
                    <a:pt x="60" y="160"/>
                  </a:cubicBezTo>
                  <a:cubicBezTo>
                    <a:pt x="60" y="160"/>
                    <a:pt x="59" y="161"/>
                    <a:pt x="59" y="165"/>
                  </a:cubicBezTo>
                  <a:cubicBezTo>
                    <a:pt x="58" y="168"/>
                    <a:pt x="56" y="170"/>
                    <a:pt x="56" y="173"/>
                  </a:cubicBezTo>
                  <a:cubicBezTo>
                    <a:pt x="57" y="176"/>
                    <a:pt x="59" y="180"/>
                    <a:pt x="64" y="183"/>
                  </a:cubicBezTo>
                  <a:cubicBezTo>
                    <a:pt x="69" y="186"/>
                    <a:pt x="78" y="193"/>
                    <a:pt x="81" y="194"/>
                  </a:cubicBezTo>
                  <a:cubicBezTo>
                    <a:pt x="84" y="195"/>
                    <a:pt x="85" y="195"/>
                    <a:pt x="84" y="198"/>
                  </a:cubicBezTo>
                  <a:cubicBezTo>
                    <a:pt x="82" y="203"/>
                    <a:pt x="79" y="203"/>
                    <a:pt x="80" y="206"/>
                  </a:cubicBezTo>
                  <a:cubicBezTo>
                    <a:pt x="80" y="208"/>
                    <a:pt x="81" y="213"/>
                    <a:pt x="82" y="215"/>
                  </a:cubicBezTo>
                  <a:cubicBezTo>
                    <a:pt x="83" y="216"/>
                    <a:pt x="91" y="224"/>
                    <a:pt x="93" y="225"/>
                  </a:cubicBezTo>
                  <a:cubicBezTo>
                    <a:pt x="95" y="225"/>
                    <a:pt x="101" y="231"/>
                    <a:pt x="101" y="232"/>
                  </a:cubicBezTo>
                  <a:cubicBezTo>
                    <a:pt x="101" y="234"/>
                    <a:pt x="100" y="237"/>
                    <a:pt x="101" y="241"/>
                  </a:cubicBezTo>
                  <a:cubicBezTo>
                    <a:pt x="103" y="244"/>
                    <a:pt x="104" y="248"/>
                    <a:pt x="109" y="250"/>
                  </a:cubicBezTo>
                  <a:cubicBezTo>
                    <a:pt x="114" y="252"/>
                    <a:pt x="112" y="250"/>
                    <a:pt x="117" y="256"/>
                  </a:cubicBezTo>
                  <a:cubicBezTo>
                    <a:pt x="121" y="261"/>
                    <a:pt x="126" y="267"/>
                    <a:pt x="126" y="267"/>
                  </a:cubicBezTo>
                  <a:cubicBezTo>
                    <a:pt x="126" y="267"/>
                    <a:pt x="130" y="269"/>
                    <a:pt x="131" y="274"/>
                  </a:cubicBezTo>
                  <a:cubicBezTo>
                    <a:pt x="132" y="279"/>
                    <a:pt x="133" y="288"/>
                    <a:pt x="136" y="291"/>
                  </a:cubicBezTo>
                  <a:cubicBezTo>
                    <a:pt x="139" y="294"/>
                    <a:pt x="145" y="297"/>
                    <a:pt x="147" y="298"/>
                  </a:cubicBezTo>
                  <a:cubicBezTo>
                    <a:pt x="149" y="299"/>
                    <a:pt x="148" y="300"/>
                    <a:pt x="150" y="305"/>
                  </a:cubicBezTo>
                  <a:cubicBezTo>
                    <a:pt x="151" y="310"/>
                    <a:pt x="154" y="319"/>
                    <a:pt x="156" y="320"/>
                  </a:cubicBezTo>
                  <a:cubicBezTo>
                    <a:pt x="158" y="321"/>
                    <a:pt x="163" y="327"/>
                    <a:pt x="165" y="327"/>
                  </a:cubicBezTo>
                  <a:cubicBezTo>
                    <a:pt x="166" y="327"/>
                    <a:pt x="168" y="333"/>
                    <a:pt x="168" y="334"/>
                  </a:cubicBezTo>
                  <a:cubicBezTo>
                    <a:pt x="169" y="335"/>
                    <a:pt x="171" y="340"/>
                    <a:pt x="175" y="340"/>
                  </a:cubicBezTo>
                  <a:cubicBezTo>
                    <a:pt x="178" y="341"/>
                    <a:pt x="184" y="345"/>
                    <a:pt x="185" y="347"/>
                  </a:cubicBezTo>
                  <a:cubicBezTo>
                    <a:pt x="186" y="349"/>
                    <a:pt x="195" y="357"/>
                    <a:pt x="195" y="357"/>
                  </a:cubicBezTo>
                  <a:cubicBezTo>
                    <a:pt x="203" y="369"/>
                    <a:pt x="203" y="369"/>
                    <a:pt x="203" y="369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19" y="374"/>
                    <a:pt x="219" y="374"/>
                    <a:pt x="219" y="374"/>
                  </a:cubicBezTo>
                  <a:cubicBezTo>
                    <a:pt x="231" y="374"/>
                    <a:pt x="231" y="374"/>
                    <a:pt x="231" y="374"/>
                  </a:cubicBezTo>
                  <a:cubicBezTo>
                    <a:pt x="231" y="374"/>
                    <a:pt x="236" y="373"/>
                    <a:pt x="236" y="378"/>
                  </a:cubicBezTo>
                  <a:cubicBezTo>
                    <a:pt x="235" y="382"/>
                    <a:pt x="224" y="401"/>
                    <a:pt x="222" y="402"/>
                  </a:cubicBezTo>
                  <a:cubicBezTo>
                    <a:pt x="220" y="404"/>
                    <a:pt x="208" y="422"/>
                    <a:pt x="208" y="426"/>
                  </a:cubicBezTo>
                  <a:cubicBezTo>
                    <a:pt x="208" y="431"/>
                    <a:pt x="211" y="444"/>
                    <a:pt x="211" y="447"/>
                  </a:cubicBezTo>
                  <a:cubicBezTo>
                    <a:pt x="212" y="449"/>
                    <a:pt x="216" y="458"/>
                    <a:pt x="218" y="458"/>
                  </a:cubicBezTo>
                  <a:cubicBezTo>
                    <a:pt x="221" y="458"/>
                    <a:pt x="229" y="455"/>
                    <a:pt x="231" y="452"/>
                  </a:cubicBezTo>
                  <a:cubicBezTo>
                    <a:pt x="232" y="449"/>
                    <a:pt x="243" y="441"/>
                    <a:pt x="244" y="439"/>
                  </a:cubicBezTo>
                  <a:cubicBezTo>
                    <a:pt x="245" y="436"/>
                    <a:pt x="249" y="432"/>
                    <a:pt x="249" y="430"/>
                  </a:cubicBezTo>
                  <a:cubicBezTo>
                    <a:pt x="249" y="428"/>
                    <a:pt x="253" y="424"/>
                    <a:pt x="255" y="429"/>
                  </a:cubicBezTo>
                  <a:cubicBezTo>
                    <a:pt x="256" y="434"/>
                    <a:pt x="255" y="440"/>
                    <a:pt x="259" y="440"/>
                  </a:cubicBezTo>
                  <a:cubicBezTo>
                    <a:pt x="264" y="440"/>
                    <a:pt x="272" y="436"/>
                    <a:pt x="274" y="435"/>
                  </a:cubicBezTo>
                  <a:cubicBezTo>
                    <a:pt x="276" y="435"/>
                    <a:pt x="279" y="439"/>
                    <a:pt x="281" y="439"/>
                  </a:cubicBezTo>
                  <a:cubicBezTo>
                    <a:pt x="283" y="440"/>
                    <a:pt x="290" y="435"/>
                    <a:pt x="290" y="435"/>
                  </a:cubicBezTo>
                  <a:cubicBezTo>
                    <a:pt x="298" y="439"/>
                    <a:pt x="298" y="439"/>
                    <a:pt x="298" y="439"/>
                  </a:cubicBezTo>
                  <a:cubicBezTo>
                    <a:pt x="302" y="436"/>
                    <a:pt x="302" y="436"/>
                    <a:pt x="302" y="436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22" y="433"/>
                    <a:pt x="322" y="433"/>
                    <a:pt x="322" y="433"/>
                  </a:cubicBezTo>
                  <a:cubicBezTo>
                    <a:pt x="322" y="433"/>
                    <a:pt x="326" y="435"/>
                    <a:pt x="328" y="436"/>
                  </a:cubicBezTo>
                  <a:cubicBezTo>
                    <a:pt x="331" y="437"/>
                    <a:pt x="337" y="430"/>
                    <a:pt x="337" y="430"/>
                  </a:cubicBezTo>
                  <a:cubicBezTo>
                    <a:pt x="343" y="437"/>
                    <a:pt x="343" y="437"/>
                    <a:pt x="343" y="437"/>
                  </a:cubicBezTo>
                  <a:cubicBezTo>
                    <a:pt x="358" y="439"/>
                    <a:pt x="358" y="439"/>
                    <a:pt x="358" y="439"/>
                  </a:cubicBezTo>
                  <a:cubicBezTo>
                    <a:pt x="363" y="441"/>
                    <a:pt x="363" y="441"/>
                    <a:pt x="363" y="441"/>
                  </a:cubicBezTo>
                  <a:cubicBezTo>
                    <a:pt x="370" y="453"/>
                    <a:pt x="370" y="453"/>
                    <a:pt x="370" y="453"/>
                  </a:cubicBezTo>
                  <a:cubicBezTo>
                    <a:pt x="370" y="453"/>
                    <a:pt x="380" y="458"/>
                    <a:pt x="382" y="458"/>
                  </a:cubicBezTo>
                  <a:cubicBezTo>
                    <a:pt x="383" y="458"/>
                    <a:pt x="394" y="458"/>
                    <a:pt x="395" y="456"/>
                  </a:cubicBezTo>
                  <a:cubicBezTo>
                    <a:pt x="396" y="454"/>
                    <a:pt x="402" y="444"/>
                    <a:pt x="400" y="442"/>
                  </a:cubicBezTo>
                  <a:cubicBezTo>
                    <a:pt x="399" y="440"/>
                    <a:pt x="389" y="421"/>
                    <a:pt x="389" y="421"/>
                  </a:cubicBezTo>
                  <a:cubicBezTo>
                    <a:pt x="376" y="402"/>
                    <a:pt x="376" y="402"/>
                    <a:pt x="376" y="402"/>
                  </a:cubicBezTo>
                  <a:cubicBezTo>
                    <a:pt x="376" y="402"/>
                    <a:pt x="368" y="391"/>
                    <a:pt x="367" y="390"/>
                  </a:cubicBezTo>
                  <a:cubicBezTo>
                    <a:pt x="366" y="388"/>
                    <a:pt x="362" y="380"/>
                    <a:pt x="361" y="378"/>
                  </a:cubicBezTo>
                  <a:cubicBezTo>
                    <a:pt x="360" y="375"/>
                    <a:pt x="373" y="377"/>
                    <a:pt x="373" y="377"/>
                  </a:cubicBezTo>
                  <a:cubicBezTo>
                    <a:pt x="394" y="377"/>
                    <a:pt x="394" y="377"/>
                    <a:pt x="394" y="377"/>
                  </a:cubicBezTo>
                  <a:cubicBezTo>
                    <a:pt x="403" y="374"/>
                    <a:pt x="403" y="374"/>
                    <a:pt x="403" y="374"/>
                  </a:cubicBezTo>
                  <a:cubicBezTo>
                    <a:pt x="407" y="368"/>
                    <a:pt x="407" y="368"/>
                    <a:pt x="407" y="368"/>
                  </a:cubicBezTo>
                  <a:cubicBezTo>
                    <a:pt x="419" y="367"/>
                    <a:pt x="419" y="367"/>
                    <a:pt x="419" y="367"/>
                  </a:cubicBezTo>
                  <a:cubicBezTo>
                    <a:pt x="424" y="363"/>
                    <a:pt x="424" y="363"/>
                    <a:pt x="424" y="363"/>
                  </a:cubicBezTo>
                  <a:cubicBezTo>
                    <a:pt x="427" y="355"/>
                    <a:pt x="427" y="355"/>
                    <a:pt x="427" y="355"/>
                  </a:cubicBezTo>
                  <a:cubicBezTo>
                    <a:pt x="435" y="353"/>
                    <a:pt x="435" y="353"/>
                    <a:pt x="435" y="353"/>
                  </a:cubicBezTo>
                  <a:cubicBezTo>
                    <a:pt x="439" y="346"/>
                    <a:pt x="439" y="346"/>
                    <a:pt x="439" y="346"/>
                  </a:cubicBezTo>
                  <a:cubicBezTo>
                    <a:pt x="442" y="339"/>
                    <a:pt x="442" y="339"/>
                    <a:pt x="442" y="339"/>
                  </a:cubicBezTo>
                  <a:cubicBezTo>
                    <a:pt x="452" y="336"/>
                    <a:pt x="452" y="336"/>
                    <a:pt x="452" y="336"/>
                  </a:cubicBezTo>
                  <a:cubicBezTo>
                    <a:pt x="463" y="324"/>
                    <a:pt x="463" y="324"/>
                    <a:pt x="463" y="324"/>
                  </a:cubicBezTo>
                  <a:cubicBezTo>
                    <a:pt x="467" y="312"/>
                    <a:pt x="467" y="312"/>
                    <a:pt x="467" y="312"/>
                  </a:cubicBezTo>
                  <a:cubicBezTo>
                    <a:pt x="471" y="308"/>
                    <a:pt x="471" y="308"/>
                    <a:pt x="471" y="308"/>
                  </a:cubicBezTo>
                  <a:cubicBezTo>
                    <a:pt x="471" y="308"/>
                    <a:pt x="474" y="303"/>
                    <a:pt x="475" y="301"/>
                  </a:cubicBezTo>
                  <a:cubicBezTo>
                    <a:pt x="476" y="298"/>
                    <a:pt x="479" y="290"/>
                    <a:pt x="479" y="290"/>
                  </a:cubicBezTo>
                  <a:cubicBezTo>
                    <a:pt x="480" y="282"/>
                    <a:pt x="480" y="282"/>
                    <a:pt x="480" y="282"/>
                  </a:cubicBezTo>
                  <a:cubicBezTo>
                    <a:pt x="491" y="269"/>
                    <a:pt x="491" y="269"/>
                    <a:pt x="491" y="269"/>
                  </a:cubicBezTo>
                  <a:cubicBezTo>
                    <a:pt x="492" y="256"/>
                    <a:pt x="492" y="256"/>
                    <a:pt x="492" y="256"/>
                  </a:cubicBezTo>
                  <a:cubicBezTo>
                    <a:pt x="494" y="250"/>
                    <a:pt x="494" y="250"/>
                    <a:pt x="494" y="250"/>
                  </a:cubicBezTo>
                  <a:cubicBezTo>
                    <a:pt x="500" y="240"/>
                    <a:pt x="500" y="240"/>
                    <a:pt x="500" y="240"/>
                  </a:cubicBezTo>
                  <a:cubicBezTo>
                    <a:pt x="501" y="228"/>
                    <a:pt x="501" y="228"/>
                    <a:pt x="501" y="228"/>
                  </a:cubicBezTo>
                  <a:cubicBezTo>
                    <a:pt x="501" y="228"/>
                    <a:pt x="507" y="222"/>
                    <a:pt x="508" y="221"/>
                  </a:cubicBezTo>
                  <a:cubicBezTo>
                    <a:pt x="515" y="213"/>
                    <a:pt x="515" y="213"/>
                    <a:pt x="515" y="213"/>
                  </a:cubicBezTo>
                  <a:cubicBezTo>
                    <a:pt x="517" y="206"/>
                    <a:pt x="517" y="206"/>
                    <a:pt x="517" y="206"/>
                  </a:cubicBezTo>
                  <a:cubicBezTo>
                    <a:pt x="533" y="193"/>
                    <a:pt x="533" y="193"/>
                    <a:pt x="533" y="193"/>
                  </a:cubicBezTo>
                  <a:cubicBezTo>
                    <a:pt x="536" y="186"/>
                    <a:pt x="536" y="186"/>
                    <a:pt x="536" y="186"/>
                  </a:cubicBezTo>
                  <a:cubicBezTo>
                    <a:pt x="536" y="179"/>
                    <a:pt x="536" y="179"/>
                    <a:pt x="536" y="179"/>
                  </a:cubicBezTo>
                  <a:cubicBezTo>
                    <a:pt x="542" y="175"/>
                    <a:pt x="542" y="175"/>
                    <a:pt x="542" y="175"/>
                  </a:cubicBezTo>
                  <a:cubicBezTo>
                    <a:pt x="555" y="162"/>
                    <a:pt x="555" y="162"/>
                    <a:pt x="555" y="162"/>
                  </a:cubicBezTo>
                  <a:cubicBezTo>
                    <a:pt x="564" y="150"/>
                    <a:pt x="564" y="150"/>
                    <a:pt x="564" y="150"/>
                  </a:cubicBezTo>
                  <a:cubicBezTo>
                    <a:pt x="568" y="140"/>
                    <a:pt x="568" y="140"/>
                    <a:pt x="568" y="140"/>
                  </a:cubicBezTo>
                  <a:cubicBezTo>
                    <a:pt x="578" y="131"/>
                    <a:pt x="578" y="131"/>
                    <a:pt x="578" y="131"/>
                  </a:cubicBezTo>
                  <a:cubicBezTo>
                    <a:pt x="578" y="131"/>
                    <a:pt x="584" y="123"/>
                    <a:pt x="585" y="121"/>
                  </a:cubicBezTo>
                  <a:cubicBezTo>
                    <a:pt x="585" y="117"/>
                    <a:pt x="588" y="106"/>
                    <a:pt x="588" y="106"/>
                  </a:cubicBezTo>
                  <a:cubicBezTo>
                    <a:pt x="590" y="95"/>
                    <a:pt x="590" y="95"/>
                    <a:pt x="590" y="95"/>
                  </a:cubicBezTo>
                  <a:cubicBezTo>
                    <a:pt x="592" y="89"/>
                    <a:pt x="592" y="89"/>
                    <a:pt x="592" y="89"/>
                  </a:cubicBezTo>
                  <a:cubicBezTo>
                    <a:pt x="592" y="83"/>
                    <a:pt x="592" y="83"/>
                    <a:pt x="592" y="83"/>
                  </a:cubicBezTo>
                  <a:cubicBezTo>
                    <a:pt x="598" y="70"/>
                    <a:pt x="598" y="70"/>
                    <a:pt x="598" y="70"/>
                  </a:cubicBezTo>
                  <a:cubicBezTo>
                    <a:pt x="601" y="58"/>
                    <a:pt x="601" y="58"/>
                    <a:pt x="601" y="58"/>
                  </a:cubicBezTo>
                  <a:cubicBezTo>
                    <a:pt x="601" y="41"/>
                    <a:pt x="601" y="41"/>
                    <a:pt x="601" y="41"/>
                  </a:cubicBezTo>
                  <a:cubicBezTo>
                    <a:pt x="606" y="28"/>
                    <a:pt x="606" y="28"/>
                    <a:pt x="606" y="28"/>
                  </a:cubicBezTo>
                  <a:cubicBezTo>
                    <a:pt x="609" y="15"/>
                    <a:pt x="609" y="15"/>
                    <a:pt x="609" y="15"/>
                  </a:cubicBezTo>
                  <a:cubicBezTo>
                    <a:pt x="608" y="10"/>
                    <a:pt x="608" y="10"/>
                    <a:pt x="608" y="10"/>
                  </a:cubicBezTo>
                  <a:cubicBezTo>
                    <a:pt x="605" y="2"/>
                    <a:pt x="605" y="2"/>
                    <a:pt x="605" y="2"/>
                  </a:cubicBezTo>
                  <a:cubicBezTo>
                    <a:pt x="597" y="11"/>
                    <a:pt x="597" y="11"/>
                    <a:pt x="597" y="11"/>
                  </a:cubicBezTo>
                  <a:cubicBezTo>
                    <a:pt x="597" y="11"/>
                    <a:pt x="591" y="13"/>
                    <a:pt x="581" y="18"/>
                  </a:cubicBezTo>
                  <a:cubicBezTo>
                    <a:pt x="572" y="23"/>
                    <a:pt x="544" y="43"/>
                    <a:pt x="544" y="43"/>
                  </a:cubicBezTo>
                  <a:cubicBezTo>
                    <a:pt x="544" y="43"/>
                    <a:pt x="492" y="72"/>
                    <a:pt x="488" y="74"/>
                  </a:cubicBezTo>
                  <a:cubicBezTo>
                    <a:pt x="484" y="76"/>
                    <a:pt x="451" y="97"/>
                    <a:pt x="448" y="97"/>
                  </a:cubicBezTo>
                  <a:cubicBezTo>
                    <a:pt x="445" y="98"/>
                    <a:pt x="426" y="112"/>
                    <a:pt x="426" y="112"/>
                  </a:cubicBezTo>
                  <a:cubicBezTo>
                    <a:pt x="426" y="112"/>
                    <a:pt x="417" y="115"/>
                    <a:pt x="414" y="117"/>
                  </a:cubicBezTo>
                  <a:cubicBezTo>
                    <a:pt x="412" y="118"/>
                    <a:pt x="397" y="130"/>
                    <a:pt x="395" y="133"/>
                  </a:cubicBezTo>
                  <a:cubicBezTo>
                    <a:pt x="393" y="136"/>
                    <a:pt x="382" y="154"/>
                    <a:pt x="382" y="154"/>
                  </a:cubicBezTo>
                  <a:cubicBezTo>
                    <a:pt x="382" y="154"/>
                    <a:pt x="382" y="173"/>
                    <a:pt x="383" y="174"/>
                  </a:cubicBezTo>
                  <a:cubicBezTo>
                    <a:pt x="383" y="176"/>
                    <a:pt x="387" y="192"/>
                    <a:pt x="388" y="195"/>
                  </a:cubicBezTo>
                  <a:cubicBezTo>
                    <a:pt x="390" y="198"/>
                    <a:pt x="395" y="214"/>
                    <a:pt x="397" y="217"/>
                  </a:cubicBezTo>
                  <a:cubicBezTo>
                    <a:pt x="399" y="219"/>
                    <a:pt x="399" y="230"/>
                    <a:pt x="397" y="232"/>
                  </a:cubicBezTo>
                  <a:cubicBezTo>
                    <a:pt x="395" y="234"/>
                    <a:pt x="390" y="246"/>
                    <a:pt x="387" y="247"/>
                  </a:cubicBezTo>
                  <a:cubicBezTo>
                    <a:pt x="383" y="248"/>
                    <a:pt x="373" y="250"/>
                    <a:pt x="370" y="250"/>
                  </a:cubicBezTo>
                  <a:cubicBezTo>
                    <a:pt x="368" y="251"/>
                    <a:pt x="367" y="252"/>
                    <a:pt x="363" y="248"/>
                  </a:cubicBezTo>
                  <a:cubicBezTo>
                    <a:pt x="360" y="243"/>
                    <a:pt x="355" y="241"/>
                    <a:pt x="353" y="240"/>
                  </a:cubicBezTo>
                  <a:cubicBezTo>
                    <a:pt x="350" y="239"/>
                    <a:pt x="347" y="238"/>
                    <a:pt x="343" y="237"/>
                  </a:cubicBezTo>
                  <a:cubicBezTo>
                    <a:pt x="339" y="237"/>
                    <a:pt x="336" y="237"/>
                    <a:pt x="331" y="238"/>
                  </a:cubicBezTo>
                  <a:cubicBezTo>
                    <a:pt x="327" y="240"/>
                    <a:pt x="322" y="240"/>
                    <a:pt x="322" y="240"/>
                  </a:cubicBezTo>
                  <a:cubicBezTo>
                    <a:pt x="320" y="238"/>
                    <a:pt x="320" y="238"/>
                    <a:pt x="320" y="238"/>
                  </a:cubicBezTo>
                  <a:cubicBezTo>
                    <a:pt x="312" y="242"/>
                    <a:pt x="312" y="242"/>
                    <a:pt x="312" y="242"/>
                  </a:cubicBezTo>
                  <a:cubicBezTo>
                    <a:pt x="306" y="234"/>
                    <a:pt x="306" y="234"/>
                    <a:pt x="306" y="234"/>
                  </a:cubicBezTo>
                  <a:cubicBezTo>
                    <a:pt x="298" y="240"/>
                    <a:pt x="298" y="240"/>
                    <a:pt x="298" y="240"/>
                  </a:cubicBezTo>
                  <a:cubicBezTo>
                    <a:pt x="296" y="238"/>
                    <a:pt x="296" y="238"/>
                    <a:pt x="296" y="238"/>
                  </a:cubicBezTo>
                  <a:cubicBezTo>
                    <a:pt x="291" y="241"/>
                    <a:pt x="291" y="241"/>
                    <a:pt x="291" y="241"/>
                  </a:cubicBezTo>
                  <a:cubicBezTo>
                    <a:pt x="286" y="240"/>
                    <a:pt x="286" y="240"/>
                    <a:pt x="286" y="240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75" y="236"/>
                    <a:pt x="275" y="236"/>
                    <a:pt x="275" y="236"/>
                  </a:cubicBezTo>
                  <a:cubicBezTo>
                    <a:pt x="274" y="231"/>
                    <a:pt x="274" y="231"/>
                    <a:pt x="274" y="231"/>
                  </a:cubicBezTo>
                  <a:cubicBezTo>
                    <a:pt x="269" y="228"/>
                    <a:pt x="269" y="228"/>
                    <a:pt x="269" y="228"/>
                  </a:cubicBezTo>
                  <a:lnTo>
                    <a:pt x="263" y="228"/>
                  </a:lnTo>
                  <a:close/>
                </a:path>
              </a:pathLst>
            </a:custGeom>
            <a:solidFill>
              <a:srgbClr val="F6C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9" name="Freeform 28"/>
            <p:cNvSpPr>
              <a:spLocks/>
            </p:cNvSpPr>
            <p:nvPr/>
          </p:nvSpPr>
          <p:spPr bwMode="auto">
            <a:xfrm>
              <a:off x="4565651" y="2649538"/>
              <a:ext cx="66675" cy="42863"/>
            </a:xfrm>
            <a:custGeom>
              <a:avLst/>
              <a:gdLst>
                <a:gd name="T0" fmla="*/ 4 w 47"/>
                <a:gd name="T1" fmla="*/ 28 h 30"/>
                <a:gd name="T2" fmla="*/ 6 w 47"/>
                <a:gd name="T3" fmla="*/ 30 h 30"/>
                <a:gd name="T4" fmla="*/ 9 w 47"/>
                <a:gd name="T5" fmla="*/ 23 h 30"/>
                <a:gd name="T6" fmla="*/ 16 w 47"/>
                <a:gd name="T7" fmla="*/ 17 h 30"/>
                <a:gd name="T8" fmla="*/ 25 w 47"/>
                <a:gd name="T9" fmla="*/ 18 h 30"/>
                <a:gd name="T10" fmla="*/ 30 w 47"/>
                <a:gd name="T11" fmla="*/ 23 h 30"/>
                <a:gd name="T12" fmla="*/ 36 w 47"/>
                <a:gd name="T13" fmla="*/ 24 h 30"/>
                <a:gd name="T14" fmla="*/ 43 w 47"/>
                <a:gd name="T15" fmla="*/ 26 h 30"/>
                <a:gd name="T16" fmla="*/ 46 w 47"/>
                <a:gd name="T17" fmla="*/ 25 h 30"/>
                <a:gd name="T18" fmla="*/ 47 w 47"/>
                <a:gd name="T19" fmla="*/ 21 h 30"/>
                <a:gd name="T20" fmla="*/ 46 w 47"/>
                <a:gd name="T21" fmla="*/ 21 h 30"/>
                <a:gd name="T22" fmla="*/ 41 w 47"/>
                <a:gd name="T23" fmla="*/ 17 h 30"/>
                <a:gd name="T24" fmla="*/ 39 w 47"/>
                <a:gd name="T25" fmla="*/ 13 h 30"/>
                <a:gd name="T26" fmla="*/ 40 w 47"/>
                <a:gd name="T27" fmla="*/ 8 h 30"/>
                <a:gd name="T28" fmla="*/ 30 w 47"/>
                <a:gd name="T29" fmla="*/ 4 h 30"/>
                <a:gd name="T30" fmla="*/ 13 w 47"/>
                <a:gd name="T31" fmla="*/ 1 h 30"/>
                <a:gd name="T32" fmla="*/ 4 w 47"/>
                <a:gd name="T33" fmla="*/ 1 h 30"/>
                <a:gd name="T34" fmla="*/ 0 w 47"/>
                <a:gd name="T35" fmla="*/ 11 h 30"/>
                <a:gd name="T36" fmla="*/ 0 w 47"/>
                <a:gd name="T37" fmla="*/ 17 h 30"/>
                <a:gd name="T38" fmla="*/ 2 w 47"/>
                <a:gd name="T3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30">
                  <a:moveTo>
                    <a:pt x="4" y="28"/>
                  </a:move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8" y="25"/>
                    <a:pt x="9" y="23"/>
                  </a:cubicBezTo>
                  <a:cubicBezTo>
                    <a:pt x="10" y="21"/>
                    <a:pt x="13" y="17"/>
                    <a:pt x="16" y="17"/>
                  </a:cubicBezTo>
                  <a:cubicBezTo>
                    <a:pt x="18" y="17"/>
                    <a:pt x="23" y="17"/>
                    <a:pt x="25" y="18"/>
                  </a:cubicBezTo>
                  <a:cubicBezTo>
                    <a:pt x="27" y="20"/>
                    <a:pt x="29" y="22"/>
                    <a:pt x="30" y="23"/>
                  </a:cubicBezTo>
                  <a:cubicBezTo>
                    <a:pt x="31" y="23"/>
                    <a:pt x="33" y="23"/>
                    <a:pt x="36" y="24"/>
                  </a:cubicBezTo>
                  <a:cubicBezTo>
                    <a:pt x="38" y="25"/>
                    <a:pt x="43" y="26"/>
                    <a:pt x="43" y="26"/>
                  </a:cubicBezTo>
                  <a:cubicBezTo>
                    <a:pt x="44" y="26"/>
                    <a:pt x="46" y="26"/>
                    <a:pt x="46" y="25"/>
                  </a:cubicBezTo>
                  <a:cubicBezTo>
                    <a:pt x="47" y="23"/>
                    <a:pt x="47" y="22"/>
                    <a:pt x="47" y="21"/>
                  </a:cubicBezTo>
                  <a:cubicBezTo>
                    <a:pt x="46" y="20"/>
                    <a:pt x="46" y="21"/>
                    <a:pt x="46" y="21"/>
                  </a:cubicBezTo>
                  <a:cubicBezTo>
                    <a:pt x="46" y="21"/>
                    <a:pt x="42" y="20"/>
                    <a:pt x="41" y="17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9" y="11"/>
                    <a:pt x="40" y="8"/>
                    <a:pt x="40" y="8"/>
                  </a:cubicBezTo>
                  <a:cubicBezTo>
                    <a:pt x="40" y="8"/>
                    <a:pt x="33" y="6"/>
                    <a:pt x="30" y="4"/>
                  </a:cubicBezTo>
                  <a:cubicBezTo>
                    <a:pt x="27" y="2"/>
                    <a:pt x="14" y="1"/>
                    <a:pt x="13" y="1"/>
                  </a:cubicBezTo>
                  <a:cubicBezTo>
                    <a:pt x="11" y="0"/>
                    <a:pt x="5" y="0"/>
                    <a:pt x="4" y="1"/>
                  </a:cubicBezTo>
                  <a:cubicBezTo>
                    <a:pt x="3" y="3"/>
                    <a:pt x="0" y="7"/>
                    <a:pt x="0" y="11"/>
                  </a:cubicBezTo>
                  <a:cubicBezTo>
                    <a:pt x="0" y="14"/>
                    <a:pt x="0" y="13"/>
                    <a:pt x="0" y="17"/>
                  </a:cubicBezTo>
                  <a:cubicBezTo>
                    <a:pt x="0" y="20"/>
                    <a:pt x="1" y="22"/>
                    <a:pt x="2" y="24"/>
                  </a:cubicBezTo>
                </a:path>
              </a:pathLst>
            </a:custGeom>
            <a:solidFill>
              <a:srgbClr val="F6C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0" name="Freeform 29"/>
            <p:cNvSpPr>
              <a:spLocks/>
            </p:cNvSpPr>
            <p:nvPr/>
          </p:nvSpPr>
          <p:spPr bwMode="auto">
            <a:xfrm>
              <a:off x="4532313" y="3067050"/>
              <a:ext cx="30163" cy="28575"/>
            </a:xfrm>
            <a:custGeom>
              <a:avLst/>
              <a:gdLst>
                <a:gd name="T0" fmla="*/ 15 w 21"/>
                <a:gd name="T1" fmla="*/ 0 h 20"/>
                <a:gd name="T2" fmla="*/ 0 w 21"/>
                <a:gd name="T3" fmla="*/ 19 h 20"/>
                <a:gd name="T4" fmla="*/ 6 w 21"/>
                <a:gd name="T5" fmla="*/ 20 h 20"/>
                <a:gd name="T6" fmla="*/ 16 w 21"/>
                <a:gd name="T7" fmla="*/ 19 h 20"/>
                <a:gd name="T8" fmla="*/ 21 w 21"/>
                <a:gd name="T9" fmla="*/ 14 h 20"/>
                <a:gd name="T10" fmla="*/ 18 w 21"/>
                <a:gd name="T11" fmla="*/ 4 h 20"/>
                <a:gd name="T12" fmla="*/ 15 w 2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15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16" y="20"/>
                    <a:pt x="16" y="19"/>
                  </a:cubicBezTo>
                  <a:cubicBezTo>
                    <a:pt x="17" y="18"/>
                    <a:pt x="21" y="18"/>
                    <a:pt x="21" y="14"/>
                  </a:cubicBezTo>
                  <a:cubicBezTo>
                    <a:pt x="21" y="10"/>
                    <a:pt x="18" y="4"/>
                    <a:pt x="18" y="4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6C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1" name="Freeform 30"/>
            <p:cNvSpPr>
              <a:spLocks/>
            </p:cNvSpPr>
            <p:nvPr/>
          </p:nvSpPr>
          <p:spPr bwMode="auto">
            <a:xfrm>
              <a:off x="4344988" y="3111500"/>
              <a:ext cx="114300" cy="53975"/>
            </a:xfrm>
            <a:custGeom>
              <a:avLst/>
              <a:gdLst>
                <a:gd name="T0" fmla="*/ 72 w 72"/>
                <a:gd name="T1" fmla="*/ 26 h 34"/>
                <a:gd name="T2" fmla="*/ 61 w 72"/>
                <a:gd name="T3" fmla="*/ 15 h 34"/>
                <a:gd name="T4" fmla="*/ 49 w 72"/>
                <a:gd name="T5" fmla="*/ 6 h 34"/>
                <a:gd name="T6" fmla="*/ 25 w 72"/>
                <a:gd name="T7" fmla="*/ 0 h 34"/>
                <a:gd name="T8" fmla="*/ 6 w 72"/>
                <a:gd name="T9" fmla="*/ 2 h 34"/>
                <a:gd name="T10" fmla="*/ 0 w 72"/>
                <a:gd name="T11" fmla="*/ 11 h 34"/>
                <a:gd name="T12" fmla="*/ 2 w 72"/>
                <a:gd name="T13" fmla="*/ 20 h 34"/>
                <a:gd name="T14" fmla="*/ 11 w 72"/>
                <a:gd name="T15" fmla="*/ 32 h 34"/>
                <a:gd name="T16" fmla="*/ 32 w 72"/>
                <a:gd name="T17" fmla="*/ 34 h 34"/>
                <a:gd name="T18" fmla="*/ 62 w 72"/>
                <a:gd name="T19" fmla="*/ 30 h 34"/>
                <a:gd name="T20" fmla="*/ 72 w 72"/>
                <a:gd name="T2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34">
                  <a:moveTo>
                    <a:pt x="72" y="26"/>
                  </a:moveTo>
                  <a:lnTo>
                    <a:pt x="61" y="15"/>
                  </a:lnTo>
                  <a:lnTo>
                    <a:pt x="49" y="6"/>
                  </a:lnTo>
                  <a:lnTo>
                    <a:pt x="25" y="0"/>
                  </a:lnTo>
                  <a:lnTo>
                    <a:pt x="6" y="2"/>
                  </a:lnTo>
                  <a:lnTo>
                    <a:pt x="0" y="11"/>
                  </a:lnTo>
                  <a:lnTo>
                    <a:pt x="2" y="20"/>
                  </a:lnTo>
                  <a:lnTo>
                    <a:pt x="11" y="32"/>
                  </a:lnTo>
                  <a:lnTo>
                    <a:pt x="32" y="34"/>
                  </a:lnTo>
                  <a:lnTo>
                    <a:pt x="62" y="30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2" name="Freeform 31"/>
            <p:cNvSpPr>
              <a:spLocks/>
            </p:cNvSpPr>
            <p:nvPr/>
          </p:nvSpPr>
          <p:spPr bwMode="auto">
            <a:xfrm>
              <a:off x="4532313" y="3113088"/>
              <a:ext cx="115888" cy="57150"/>
            </a:xfrm>
            <a:custGeom>
              <a:avLst/>
              <a:gdLst>
                <a:gd name="T0" fmla="*/ 81 w 81"/>
                <a:gd name="T1" fmla="*/ 36 h 40"/>
                <a:gd name="T2" fmla="*/ 71 w 81"/>
                <a:gd name="T3" fmla="*/ 29 h 40"/>
                <a:gd name="T4" fmla="*/ 70 w 81"/>
                <a:gd name="T5" fmla="*/ 22 h 40"/>
                <a:gd name="T6" fmla="*/ 72 w 81"/>
                <a:gd name="T7" fmla="*/ 17 h 40"/>
                <a:gd name="T8" fmla="*/ 68 w 81"/>
                <a:gd name="T9" fmla="*/ 17 h 40"/>
                <a:gd name="T10" fmla="*/ 58 w 81"/>
                <a:gd name="T11" fmla="*/ 17 h 40"/>
                <a:gd name="T12" fmla="*/ 53 w 81"/>
                <a:gd name="T13" fmla="*/ 14 h 40"/>
                <a:gd name="T14" fmla="*/ 47 w 81"/>
                <a:gd name="T15" fmla="*/ 15 h 40"/>
                <a:gd name="T16" fmla="*/ 44 w 81"/>
                <a:gd name="T17" fmla="*/ 22 h 40"/>
                <a:gd name="T18" fmla="*/ 39 w 81"/>
                <a:gd name="T19" fmla="*/ 25 h 40"/>
                <a:gd name="T20" fmla="*/ 37 w 81"/>
                <a:gd name="T21" fmla="*/ 26 h 40"/>
                <a:gd name="T22" fmla="*/ 32 w 81"/>
                <a:gd name="T23" fmla="*/ 20 h 40"/>
                <a:gd name="T24" fmla="*/ 27 w 81"/>
                <a:gd name="T25" fmla="*/ 16 h 40"/>
                <a:gd name="T26" fmla="*/ 28 w 81"/>
                <a:gd name="T27" fmla="*/ 8 h 40"/>
                <a:gd name="T28" fmla="*/ 30 w 81"/>
                <a:gd name="T29" fmla="*/ 2 h 40"/>
                <a:gd name="T30" fmla="*/ 24 w 81"/>
                <a:gd name="T31" fmla="*/ 0 h 40"/>
                <a:gd name="T32" fmla="*/ 12 w 81"/>
                <a:gd name="T33" fmla="*/ 7 h 40"/>
                <a:gd name="T34" fmla="*/ 3 w 81"/>
                <a:gd name="T35" fmla="*/ 14 h 40"/>
                <a:gd name="T36" fmla="*/ 0 w 81"/>
                <a:gd name="T37" fmla="*/ 19 h 40"/>
                <a:gd name="T38" fmla="*/ 11 w 81"/>
                <a:gd name="T39" fmla="*/ 31 h 40"/>
                <a:gd name="T40" fmla="*/ 27 w 81"/>
                <a:gd name="T41" fmla="*/ 37 h 40"/>
                <a:gd name="T42" fmla="*/ 46 w 81"/>
                <a:gd name="T43" fmla="*/ 40 h 40"/>
                <a:gd name="T44" fmla="*/ 66 w 81"/>
                <a:gd name="T45" fmla="*/ 39 h 40"/>
                <a:gd name="T46" fmla="*/ 81 w 81"/>
                <a:gd name="T4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40">
                  <a:moveTo>
                    <a:pt x="81" y="36"/>
                  </a:moveTo>
                  <a:cubicBezTo>
                    <a:pt x="71" y="29"/>
                    <a:pt x="71" y="29"/>
                    <a:pt x="71" y="29"/>
                  </a:cubicBezTo>
                  <a:cubicBezTo>
                    <a:pt x="71" y="29"/>
                    <a:pt x="70" y="25"/>
                    <a:pt x="70" y="22"/>
                  </a:cubicBezTo>
                  <a:cubicBezTo>
                    <a:pt x="71" y="20"/>
                    <a:pt x="72" y="17"/>
                    <a:pt x="72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66" y="39"/>
                    <a:pt x="66" y="39"/>
                    <a:pt x="66" y="39"/>
                  </a:cubicBezTo>
                  <a:lnTo>
                    <a:pt x="81" y="36"/>
                  </a:ln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3" name="Freeform 32"/>
            <p:cNvSpPr>
              <a:spLocks/>
            </p:cNvSpPr>
            <p:nvPr/>
          </p:nvSpPr>
          <p:spPr bwMode="auto">
            <a:xfrm>
              <a:off x="4703763" y="3113088"/>
              <a:ext cx="133350" cy="58738"/>
            </a:xfrm>
            <a:custGeom>
              <a:avLst/>
              <a:gdLst>
                <a:gd name="T0" fmla="*/ 93 w 93"/>
                <a:gd name="T1" fmla="*/ 33 h 41"/>
                <a:gd name="T2" fmla="*/ 93 w 93"/>
                <a:gd name="T3" fmla="*/ 33 h 41"/>
                <a:gd name="T4" fmla="*/ 93 w 93"/>
                <a:gd name="T5" fmla="*/ 33 h 41"/>
                <a:gd name="T6" fmla="*/ 92 w 93"/>
                <a:gd name="T7" fmla="*/ 32 h 41"/>
                <a:gd name="T8" fmla="*/ 92 w 93"/>
                <a:gd name="T9" fmla="*/ 32 h 41"/>
                <a:gd name="T10" fmla="*/ 92 w 93"/>
                <a:gd name="T11" fmla="*/ 32 h 41"/>
                <a:gd name="T12" fmla="*/ 92 w 93"/>
                <a:gd name="T13" fmla="*/ 32 h 41"/>
                <a:gd name="T14" fmla="*/ 91 w 93"/>
                <a:gd name="T15" fmla="*/ 32 h 41"/>
                <a:gd name="T16" fmla="*/ 91 w 93"/>
                <a:gd name="T17" fmla="*/ 32 h 41"/>
                <a:gd name="T18" fmla="*/ 91 w 93"/>
                <a:gd name="T19" fmla="*/ 31 h 41"/>
                <a:gd name="T20" fmla="*/ 91 w 93"/>
                <a:gd name="T21" fmla="*/ 31 h 41"/>
                <a:gd name="T22" fmla="*/ 89 w 93"/>
                <a:gd name="T23" fmla="*/ 30 h 41"/>
                <a:gd name="T24" fmla="*/ 88 w 93"/>
                <a:gd name="T25" fmla="*/ 29 h 41"/>
                <a:gd name="T26" fmla="*/ 88 w 93"/>
                <a:gd name="T27" fmla="*/ 29 h 41"/>
                <a:gd name="T28" fmla="*/ 87 w 93"/>
                <a:gd name="T29" fmla="*/ 28 h 41"/>
                <a:gd name="T30" fmla="*/ 86 w 93"/>
                <a:gd name="T31" fmla="*/ 28 h 41"/>
                <a:gd name="T32" fmla="*/ 85 w 93"/>
                <a:gd name="T33" fmla="*/ 27 h 41"/>
                <a:gd name="T34" fmla="*/ 84 w 93"/>
                <a:gd name="T35" fmla="*/ 26 h 41"/>
                <a:gd name="T36" fmla="*/ 83 w 93"/>
                <a:gd name="T37" fmla="*/ 25 h 41"/>
                <a:gd name="T38" fmla="*/ 82 w 93"/>
                <a:gd name="T39" fmla="*/ 24 h 41"/>
                <a:gd name="T40" fmla="*/ 81 w 93"/>
                <a:gd name="T41" fmla="*/ 23 h 41"/>
                <a:gd name="T42" fmla="*/ 80 w 93"/>
                <a:gd name="T43" fmla="*/ 23 h 41"/>
                <a:gd name="T44" fmla="*/ 79 w 93"/>
                <a:gd name="T45" fmla="*/ 22 h 41"/>
                <a:gd name="T46" fmla="*/ 78 w 93"/>
                <a:gd name="T47" fmla="*/ 21 h 41"/>
                <a:gd name="T48" fmla="*/ 77 w 93"/>
                <a:gd name="T49" fmla="*/ 21 h 41"/>
                <a:gd name="T50" fmla="*/ 76 w 93"/>
                <a:gd name="T51" fmla="*/ 19 h 41"/>
                <a:gd name="T52" fmla="*/ 75 w 93"/>
                <a:gd name="T53" fmla="*/ 19 h 41"/>
                <a:gd name="T54" fmla="*/ 75 w 93"/>
                <a:gd name="T55" fmla="*/ 19 h 41"/>
                <a:gd name="T56" fmla="*/ 75 w 93"/>
                <a:gd name="T57" fmla="*/ 18 h 41"/>
                <a:gd name="T58" fmla="*/ 75 w 93"/>
                <a:gd name="T59" fmla="*/ 18 h 41"/>
                <a:gd name="T60" fmla="*/ 74 w 93"/>
                <a:gd name="T61" fmla="*/ 18 h 41"/>
                <a:gd name="T62" fmla="*/ 74 w 93"/>
                <a:gd name="T63" fmla="*/ 18 h 41"/>
                <a:gd name="T64" fmla="*/ 74 w 93"/>
                <a:gd name="T65" fmla="*/ 18 h 41"/>
                <a:gd name="T66" fmla="*/ 74 w 93"/>
                <a:gd name="T67" fmla="*/ 18 h 41"/>
                <a:gd name="T68" fmla="*/ 73 w 93"/>
                <a:gd name="T69" fmla="*/ 18 h 41"/>
                <a:gd name="T70" fmla="*/ 73 w 93"/>
                <a:gd name="T71" fmla="*/ 17 h 41"/>
                <a:gd name="T72" fmla="*/ 73 w 93"/>
                <a:gd name="T73" fmla="*/ 17 h 41"/>
                <a:gd name="T74" fmla="*/ 73 w 93"/>
                <a:gd name="T75" fmla="*/ 17 h 41"/>
                <a:gd name="T76" fmla="*/ 73 w 93"/>
                <a:gd name="T77" fmla="*/ 17 h 41"/>
                <a:gd name="T78" fmla="*/ 48 w 93"/>
                <a:gd name="T79" fmla="*/ 4 h 41"/>
                <a:gd name="T80" fmla="*/ 24 w 93"/>
                <a:gd name="T81" fmla="*/ 0 h 41"/>
                <a:gd name="T82" fmla="*/ 11 w 93"/>
                <a:gd name="T83" fmla="*/ 0 h 41"/>
                <a:gd name="T84" fmla="*/ 11 w 93"/>
                <a:gd name="T85" fmla="*/ 9 h 41"/>
                <a:gd name="T86" fmla="*/ 11 w 93"/>
                <a:gd name="T87" fmla="*/ 13 h 41"/>
                <a:gd name="T88" fmla="*/ 1 w 93"/>
                <a:gd name="T89" fmla="*/ 9 h 41"/>
                <a:gd name="T90" fmla="*/ 2 w 93"/>
                <a:gd name="T91" fmla="*/ 17 h 41"/>
                <a:gd name="T92" fmla="*/ 18 w 93"/>
                <a:gd name="T93" fmla="*/ 30 h 41"/>
                <a:gd name="T94" fmla="*/ 45 w 93"/>
                <a:gd name="T95" fmla="*/ 40 h 41"/>
                <a:gd name="T96" fmla="*/ 68 w 93"/>
                <a:gd name="T97" fmla="*/ 40 h 41"/>
                <a:gd name="T98" fmla="*/ 82 w 93"/>
                <a:gd name="T99" fmla="*/ 38 h 41"/>
                <a:gd name="T100" fmla="*/ 93 w 93"/>
                <a:gd name="T101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" h="41">
                  <a:moveTo>
                    <a:pt x="93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2" y="16"/>
                    <a:pt x="51" y="5"/>
                    <a:pt x="48" y="4"/>
                  </a:cubicBezTo>
                  <a:cubicBezTo>
                    <a:pt x="46" y="3"/>
                    <a:pt x="26" y="0"/>
                    <a:pt x="2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8"/>
                    <a:pt x="11" y="9"/>
                  </a:cubicBezTo>
                  <a:cubicBezTo>
                    <a:pt x="11" y="10"/>
                    <a:pt x="12" y="13"/>
                    <a:pt x="11" y="13"/>
                  </a:cubicBezTo>
                  <a:cubicBezTo>
                    <a:pt x="9" y="13"/>
                    <a:pt x="3" y="10"/>
                    <a:pt x="1" y="9"/>
                  </a:cubicBezTo>
                  <a:cubicBezTo>
                    <a:pt x="0" y="9"/>
                    <a:pt x="2" y="17"/>
                    <a:pt x="2" y="17"/>
                  </a:cubicBezTo>
                  <a:cubicBezTo>
                    <a:pt x="2" y="17"/>
                    <a:pt x="11" y="28"/>
                    <a:pt x="18" y="30"/>
                  </a:cubicBezTo>
                  <a:cubicBezTo>
                    <a:pt x="25" y="33"/>
                    <a:pt x="38" y="40"/>
                    <a:pt x="45" y="40"/>
                  </a:cubicBezTo>
                  <a:cubicBezTo>
                    <a:pt x="52" y="39"/>
                    <a:pt x="62" y="41"/>
                    <a:pt x="68" y="40"/>
                  </a:cubicBezTo>
                  <a:cubicBezTo>
                    <a:pt x="73" y="39"/>
                    <a:pt x="82" y="38"/>
                    <a:pt x="82" y="38"/>
                  </a:cubicBezTo>
                  <a:lnTo>
                    <a:pt x="93" y="33"/>
                  </a:ln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" name="Freeform 33"/>
            <p:cNvSpPr>
              <a:spLocks/>
            </p:cNvSpPr>
            <p:nvPr/>
          </p:nvSpPr>
          <p:spPr bwMode="auto">
            <a:xfrm>
              <a:off x="4038601" y="3905250"/>
              <a:ext cx="522288" cy="87313"/>
            </a:xfrm>
            <a:custGeom>
              <a:avLst/>
              <a:gdLst>
                <a:gd name="T0" fmla="*/ 327 w 329"/>
                <a:gd name="T1" fmla="*/ 55 h 55"/>
                <a:gd name="T2" fmla="*/ 0 w 329"/>
                <a:gd name="T3" fmla="*/ 0 h 55"/>
                <a:gd name="T4" fmla="*/ 329 w 329"/>
                <a:gd name="T5" fmla="*/ 45 h 55"/>
                <a:gd name="T6" fmla="*/ 327 w 329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55">
                  <a:moveTo>
                    <a:pt x="327" y="55"/>
                  </a:moveTo>
                  <a:lnTo>
                    <a:pt x="0" y="0"/>
                  </a:lnTo>
                  <a:lnTo>
                    <a:pt x="329" y="45"/>
                  </a:lnTo>
                  <a:lnTo>
                    <a:pt x="327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" name="Freeform 34"/>
            <p:cNvSpPr>
              <a:spLocks/>
            </p:cNvSpPr>
            <p:nvPr/>
          </p:nvSpPr>
          <p:spPr bwMode="auto">
            <a:xfrm>
              <a:off x="4038601" y="3905250"/>
              <a:ext cx="522288" cy="87313"/>
            </a:xfrm>
            <a:custGeom>
              <a:avLst/>
              <a:gdLst>
                <a:gd name="T0" fmla="*/ 327 w 329"/>
                <a:gd name="T1" fmla="*/ 55 h 55"/>
                <a:gd name="T2" fmla="*/ 0 w 329"/>
                <a:gd name="T3" fmla="*/ 0 h 55"/>
                <a:gd name="T4" fmla="*/ 329 w 329"/>
                <a:gd name="T5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55">
                  <a:moveTo>
                    <a:pt x="327" y="55"/>
                  </a:moveTo>
                  <a:lnTo>
                    <a:pt x="0" y="0"/>
                  </a:lnTo>
                  <a:lnTo>
                    <a:pt x="329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" name="Freeform 35"/>
            <p:cNvSpPr>
              <a:spLocks/>
            </p:cNvSpPr>
            <p:nvPr/>
          </p:nvSpPr>
          <p:spPr bwMode="auto">
            <a:xfrm>
              <a:off x="4038601" y="3973513"/>
              <a:ext cx="522288" cy="20638"/>
            </a:xfrm>
            <a:custGeom>
              <a:avLst/>
              <a:gdLst>
                <a:gd name="T0" fmla="*/ 329 w 329"/>
                <a:gd name="T1" fmla="*/ 4 h 13"/>
                <a:gd name="T2" fmla="*/ 0 w 329"/>
                <a:gd name="T3" fmla="*/ 0 h 13"/>
                <a:gd name="T4" fmla="*/ 329 w 329"/>
                <a:gd name="T5" fmla="*/ 13 h 13"/>
                <a:gd name="T6" fmla="*/ 329 w 329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13">
                  <a:moveTo>
                    <a:pt x="329" y="4"/>
                  </a:moveTo>
                  <a:lnTo>
                    <a:pt x="0" y="0"/>
                  </a:lnTo>
                  <a:lnTo>
                    <a:pt x="329" y="13"/>
                  </a:lnTo>
                  <a:lnTo>
                    <a:pt x="329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7" name="Freeform 36"/>
            <p:cNvSpPr>
              <a:spLocks/>
            </p:cNvSpPr>
            <p:nvPr/>
          </p:nvSpPr>
          <p:spPr bwMode="auto">
            <a:xfrm>
              <a:off x="4035426" y="3984625"/>
              <a:ext cx="525463" cy="76200"/>
            </a:xfrm>
            <a:custGeom>
              <a:avLst/>
              <a:gdLst>
                <a:gd name="T0" fmla="*/ 329 w 331"/>
                <a:gd name="T1" fmla="*/ 0 h 48"/>
                <a:gd name="T2" fmla="*/ 0 w 331"/>
                <a:gd name="T3" fmla="*/ 48 h 48"/>
                <a:gd name="T4" fmla="*/ 331 w 331"/>
                <a:gd name="T5" fmla="*/ 10 h 48"/>
                <a:gd name="T6" fmla="*/ 329 w 331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48">
                  <a:moveTo>
                    <a:pt x="329" y="0"/>
                  </a:moveTo>
                  <a:lnTo>
                    <a:pt x="0" y="48"/>
                  </a:lnTo>
                  <a:lnTo>
                    <a:pt x="331" y="1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8" name="Freeform 37"/>
            <p:cNvSpPr>
              <a:spLocks/>
            </p:cNvSpPr>
            <p:nvPr/>
          </p:nvSpPr>
          <p:spPr bwMode="auto">
            <a:xfrm>
              <a:off x="4035426" y="3994150"/>
              <a:ext cx="525463" cy="142875"/>
            </a:xfrm>
            <a:custGeom>
              <a:avLst/>
              <a:gdLst>
                <a:gd name="T0" fmla="*/ 331 w 331"/>
                <a:gd name="T1" fmla="*/ 0 h 90"/>
                <a:gd name="T2" fmla="*/ 0 w 331"/>
                <a:gd name="T3" fmla="*/ 90 h 90"/>
                <a:gd name="T4" fmla="*/ 331 w 331"/>
                <a:gd name="T5" fmla="*/ 10 h 90"/>
                <a:gd name="T6" fmla="*/ 331 w 331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90">
                  <a:moveTo>
                    <a:pt x="331" y="0"/>
                  </a:moveTo>
                  <a:lnTo>
                    <a:pt x="0" y="90"/>
                  </a:lnTo>
                  <a:lnTo>
                    <a:pt x="331" y="1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9" name="Freeform 38"/>
            <p:cNvSpPr>
              <a:spLocks/>
            </p:cNvSpPr>
            <p:nvPr/>
          </p:nvSpPr>
          <p:spPr bwMode="auto">
            <a:xfrm>
              <a:off x="4041776" y="4010025"/>
              <a:ext cx="519113" cy="209550"/>
            </a:xfrm>
            <a:custGeom>
              <a:avLst/>
              <a:gdLst>
                <a:gd name="T0" fmla="*/ 325 w 327"/>
                <a:gd name="T1" fmla="*/ 0 h 132"/>
                <a:gd name="T2" fmla="*/ 0 w 327"/>
                <a:gd name="T3" fmla="*/ 132 h 132"/>
                <a:gd name="T4" fmla="*/ 327 w 327"/>
                <a:gd name="T5" fmla="*/ 7 h 132"/>
                <a:gd name="T6" fmla="*/ 325 w 327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132">
                  <a:moveTo>
                    <a:pt x="325" y="0"/>
                  </a:moveTo>
                  <a:lnTo>
                    <a:pt x="0" y="132"/>
                  </a:lnTo>
                  <a:lnTo>
                    <a:pt x="327" y="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0" name="Freeform 39"/>
            <p:cNvSpPr>
              <a:spLocks/>
            </p:cNvSpPr>
            <p:nvPr/>
          </p:nvSpPr>
          <p:spPr bwMode="auto">
            <a:xfrm>
              <a:off x="4054476" y="4013200"/>
              <a:ext cx="506413" cy="293688"/>
            </a:xfrm>
            <a:custGeom>
              <a:avLst/>
              <a:gdLst>
                <a:gd name="T0" fmla="*/ 319 w 319"/>
                <a:gd name="T1" fmla="*/ 0 h 185"/>
                <a:gd name="T2" fmla="*/ 0 w 319"/>
                <a:gd name="T3" fmla="*/ 185 h 185"/>
                <a:gd name="T4" fmla="*/ 319 w 319"/>
                <a:gd name="T5" fmla="*/ 8 h 185"/>
                <a:gd name="T6" fmla="*/ 319 w 319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185">
                  <a:moveTo>
                    <a:pt x="319" y="0"/>
                  </a:moveTo>
                  <a:lnTo>
                    <a:pt x="0" y="185"/>
                  </a:lnTo>
                  <a:lnTo>
                    <a:pt x="319" y="8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1" name="Freeform 40"/>
            <p:cNvSpPr>
              <a:spLocks/>
            </p:cNvSpPr>
            <p:nvPr/>
          </p:nvSpPr>
          <p:spPr bwMode="auto">
            <a:xfrm>
              <a:off x="4560888" y="3892550"/>
              <a:ext cx="93663" cy="76200"/>
            </a:xfrm>
            <a:custGeom>
              <a:avLst/>
              <a:gdLst>
                <a:gd name="T0" fmla="*/ 0 w 66"/>
                <a:gd name="T1" fmla="*/ 54 h 54"/>
                <a:gd name="T2" fmla="*/ 66 w 66"/>
                <a:gd name="T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" h="54">
                  <a:moveTo>
                    <a:pt x="0" y="54"/>
                  </a:moveTo>
                  <a:cubicBezTo>
                    <a:pt x="4" y="12"/>
                    <a:pt x="55" y="0"/>
                    <a:pt x="66" y="54"/>
                  </a:cubicBezTo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2" name="Freeform 41"/>
            <p:cNvSpPr>
              <a:spLocks/>
            </p:cNvSpPr>
            <p:nvPr/>
          </p:nvSpPr>
          <p:spPr bwMode="auto">
            <a:xfrm>
              <a:off x="4557713" y="3913188"/>
              <a:ext cx="100013" cy="57150"/>
            </a:xfrm>
            <a:custGeom>
              <a:avLst/>
              <a:gdLst>
                <a:gd name="T0" fmla="*/ 66 w 70"/>
                <a:gd name="T1" fmla="*/ 40 h 40"/>
                <a:gd name="T2" fmla="*/ 33 w 70"/>
                <a:gd name="T3" fmla="*/ 5 h 40"/>
                <a:gd name="T4" fmla="*/ 4 w 70"/>
                <a:gd name="T5" fmla="*/ 40 h 40"/>
                <a:gd name="T6" fmla="*/ 0 w 70"/>
                <a:gd name="T7" fmla="*/ 39 h 40"/>
                <a:gd name="T8" fmla="*/ 33 w 70"/>
                <a:gd name="T9" fmla="*/ 1 h 40"/>
                <a:gd name="T10" fmla="*/ 70 w 70"/>
                <a:gd name="T11" fmla="*/ 39 h 40"/>
                <a:gd name="T12" fmla="*/ 66 w 7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40">
                  <a:moveTo>
                    <a:pt x="66" y="40"/>
                  </a:moveTo>
                  <a:cubicBezTo>
                    <a:pt x="60" y="13"/>
                    <a:pt x="45" y="5"/>
                    <a:pt x="33" y="5"/>
                  </a:cubicBezTo>
                  <a:cubicBezTo>
                    <a:pt x="20" y="6"/>
                    <a:pt x="6" y="18"/>
                    <a:pt x="4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15"/>
                    <a:pt x="18" y="2"/>
                    <a:pt x="33" y="1"/>
                  </a:cubicBezTo>
                  <a:cubicBezTo>
                    <a:pt x="47" y="0"/>
                    <a:pt x="64" y="10"/>
                    <a:pt x="70" y="39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3" name="Freeform 42"/>
            <p:cNvSpPr>
              <a:spLocks/>
            </p:cNvSpPr>
            <p:nvPr/>
          </p:nvSpPr>
          <p:spPr bwMode="auto">
            <a:xfrm>
              <a:off x="4654551" y="3905250"/>
              <a:ext cx="522288" cy="87313"/>
            </a:xfrm>
            <a:custGeom>
              <a:avLst/>
              <a:gdLst>
                <a:gd name="T0" fmla="*/ 2 w 329"/>
                <a:gd name="T1" fmla="*/ 55 h 55"/>
                <a:gd name="T2" fmla="*/ 329 w 329"/>
                <a:gd name="T3" fmla="*/ 0 h 55"/>
                <a:gd name="T4" fmla="*/ 0 w 329"/>
                <a:gd name="T5" fmla="*/ 45 h 55"/>
                <a:gd name="T6" fmla="*/ 2 w 329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55">
                  <a:moveTo>
                    <a:pt x="2" y="55"/>
                  </a:moveTo>
                  <a:lnTo>
                    <a:pt x="329" y="0"/>
                  </a:lnTo>
                  <a:lnTo>
                    <a:pt x="0" y="45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4" name="Freeform 43"/>
            <p:cNvSpPr>
              <a:spLocks/>
            </p:cNvSpPr>
            <p:nvPr/>
          </p:nvSpPr>
          <p:spPr bwMode="auto">
            <a:xfrm>
              <a:off x="4654551" y="3905250"/>
              <a:ext cx="522288" cy="87313"/>
            </a:xfrm>
            <a:custGeom>
              <a:avLst/>
              <a:gdLst>
                <a:gd name="T0" fmla="*/ 2 w 329"/>
                <a:gd name="T1" fmla="*/ 55 h 55"/>
                <a:gd name="T2" fmla="*/ 329 w 329"/>
                <a:gd name="T3" fmla="*/ 0 h 55"/>
                <a:gd name="T4" fmla="*/ 0 w 329"/>
                <a:gd name="T5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9" h="55">
                  <a:moveTo>
                    <a:pt x="2" y="55"/>
                  </a:moveTo>
                  <a:lnTo>
                    <a:pt x="329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5" name="Freeform 44"/>
            <p:cNvSpPr>
              <a:spLocks/>
            </p:cNvSpPr>
            <p:nvPr/>
          </p:nvSpPr>
          <p:spPr bwMode="auto">
            <a:xfrm>
              <a:off x="4654551" y="3973513"/>
              <a:ext cx="522288" cy="20638"/>
            </a:xfrm>
            <a:custGeom>
              <a:avLst/>
              <a:gdLst>
                <a:gd name="T0" fmla="*/ 0 w 329"/>
                <a:gd name="T1" fmla="*/ 4 h 13"/>
                <a:gd name="T2" fmla="*/ 329 w 329"/>
                <a:gd name="T3" fmla="*/ 0 h 13"/>
                <a:gd name="T4" fmla="*/ 0 w 329"/>
                <a:gd name="T5" fmla="*/ 13 h 13"/>
                <a:gd name="T6" fmla="*/ 0 w 329"/>
                <a:gd name="T7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13">
                  <a:moveTo>
                    <a:pt x="0" y="4"/>
                  </a:moveTo>
                  <a:lnTo>
                    <a:pt x="329" y="0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6" name="Freeform 45"/>
            <p:cNvSpPr>
              <a:spLocks/>
            </p:cNvSpPr>
            <p:nvPr/>
          </p:nvSpPr>
          <p:spPr bwMode="auto">
            <a:xfrm>
              <a:off x="4654551" y="3984625"/>
              <a:ext cx="523875" cy="76200"/>
            </a:xfrm>
            <a:custGeom>
              <a:avLst/>
              <a:gdLst>
                <a:gd name="T0" fmla="*/ 2 w 330"/>
                <a:gd name="T1" fmla="*/ 0 h 48"/>
                <a:gd name="T2" fmla="*/ 330 w 330"/>
                <a:gd name="T3" fmla="*/ 48 h 48"/>
                <a:gd name="T4" fmla="*/ 0 w 330"/>
                <a:gd name="T5" fmla="*/ 10 h 48"/>
                <a:gd name="T6" fmla="*/ 2 w 330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48">
                  <a:moveTo>
                    <a:pt x="2" y="0"/>
                  </a:moveTo>
                  <a:lnTo>
                    <a:pt x="330" y="48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7" name="Freeform 46"/>
            <p:cNvSpPr>
              <a:spLocks/>
            </p:cNvSpPr>
            <p:nvPr/>
          </p:nvSpPr>
          <p:spPr bwMode="auto">
            <a:xfrm>
              <a:off x="4654551" y="3994150"/>
              <a:ext cx="523875" cy="142875"/>
            </a:xfrm>
            <a:custGeom>
              <a:avLst/>
              <a:gdLst>
                <a:gd name="T0" fmla="*/ 0 w 330"/>
                <a:gd name="T1" fmla="*/ 0 h 90"/>
                <a:gd name="T2" fmla="*/ 330 w 330"/>
                <a:gd name="T3" fmla="*/ 90 h 90"/>
                <a:gd name="T4" fmla="*/ 0 w 330"/>
                <a:gd name="T5" fmla="*/ 10 h 90"/>
                <a:gd name="T6" fmla="*/ 0 w 33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90">
                  <a:moveTo>
                    <a:pt x="0" y="0"/>
                  </a:moveTo>
                  <a:lnTo>
                    <a:pt x="330" y="9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8" name="Freeform 47"/>
            <p:cNvSpPr>
              <a:spLocks/>
            </p:cNvSpPr>
            <p:nvPr/>
          </p:nvSpPr>
          <p:spPr bwMode="auto">
            <a:xfrm>
              <a:off x="4654551" y="4010025"/>
              <a:ext cx="519113" cy="209550"/>
            </a:xfrm>
            <a:custGeom>
              <a:avLst/>
              <a:gdLst>
                <a:gd name="T0" fmla="*/ 2 w 327"/>
                <a:gd name="T1" fmla="*/ 0 h 132"/>
                <a:gd name="T2" fmla="*/ 327 w 327"/>
                <a:gd name="T3" fmla="*/ 132 h 132"/>
                <a:gd name="T4" fmla="*/ 0 w 327"/>
                <a:gd name="T5" fmla="*/ 7 h 132"/>
                <a:gd name="T6" fmla="*/ 2 w 327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7" h="132">
                  <a:moveTo>
                    <a:pt x="2" y="0"/>
                  </a:moveTo>
                  <a:lnTo>
                    <a:pt x="327" y="13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9" name="Freeform 48"/>
            <p:cNvSpPr>
              <a:spLocks/>
            </p:cNvSpPr>
            <p:nvPr/>
          </p:nvSpPr>
          <p:spPr bwMode="auto">
            <a:xfrm>
              <a:off x="4654551" y="4013200"/>
              <a:ext cx="506413" cy="293688"/>
            </a:xfrm>
            <a:custGeom>
              <a:avLst/>
              <a:gdLst>
                <a:gd name="T0" fmla="*/ 0 w 319"/>
                <a:gd name="T1" fmla="*/ 0 h 185"/>
                <a:gd name="T2" fmla="*/ 319 w 319"/>
                <a:gd name="T3" fmla="*/ 185 h 185"/>
                <a:gd name="T4" fmla="*/ 0 w 319"/>
                <a:gd name="T5" fmla="*/ 8 h 185"/>
                <a:gd name="T6" fmla="*/ 0 w 319"/>
                <a:gd name="T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185">
                  <a:moveTo>
                    <a:pt x="0" y="0"/>
                  </a:moveTo>
                  <a:lnTo>
                    <a:pt x="319" y="185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0" name="Freeform 49"/>
            <p:cNvSpPr>
              <a:spLocks/>
            </p:cNvSpPr>
            <p:nvPr/>
          </p:nvSpPr>
          <p:spPr bwMode="auto">
            <a:xfrm>
              <a:off x="4362451" y="4425950"/>
              <a:ext cx="165100" cy="112713"/>
            </a:xfrm>
            <a:custGeom>
              <a:avLst/>
              <a:gdLst>
                <a:gd name="T0" fmla="*/ 15 w 116"/>
                <a:gd name="T1" fmla="*/ 60 h 80"/>
                <a:gd name="T2" fmla="*/ 0 w 116"/>
                <a:gd name="T3" fmla="*/ 53 h 80"/>
                <a:gd name="T4" fmla="*/ 81 w 116"/>
                <a:gd name="T5" fmla="*/ 80 h 80"/>
                <a:gd name="T6" fmla="*/ 67 w 116"/>
                <a:gd name="T7" fmla="*/ 75 h 80"/>
                <a:gd name="T8" fmla="*/ 15 w 116"/>
                <a:gd name="T9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80">
                  <a:moveTo>
                    <a:pt x="15" y="6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07" y="0"/>
                    <a:pt x="116" y="71"/>
                    <a:pt x="81" y="80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109" y="71"/>
                    <a:pt x="101" y="16"/>
                    <a:pt x="15" y="6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1" name="Freeform 50"/>
            <p:cNvSpPr>
              <a:spLocks/>
            </p:cNvSpPr>
            <p:nvPr/>
          </p:nvSpPr>
          <p:spPr bwMode="auto">
            <a:xfrm>
              <a:off x="4483101" y="4449763"/>
              <a:ext cx="127000" cy="33338"/>
            </a:xfrm>
            <a:custGeom>
              <a:avLst/>
              <a:gdLst>
                <a:gd name="T0" fmla="*/ 0 w 90"/>
                <a:gd name="T1" fmla="*/ 20 h 24"/>
                <a:gd name="T2" fmla="*/ 2 w 90"/>
                <a:gd name="T3" fmla="*/ 18 h 24"/>
                <a:gd name="T4" fmla="*/ 5 w 90"/>
                <a:gd name="T5" fmla="*/ 16 h 24"/>
                <a:gd name="T6" fmla="*/ 7 w 90"/>
                <a:gd name="T7" fmla="*/ 15 h 24"/>
                <a:gd name="T8" fmla="*/ 10 w 90"/>
                <a:gd name="T9" fmla="*/ 13 h 24"/>
                <a:gd name="T10" fmla="*/ 13 w 90"/>
                <a:gd name="T11" fmla="*/ 11 h 24"/>
                <a:gd name="T12" fmla="*/ 15 w 90"/>
                <a:gd name="T13" fmla="*/ 10 h 24"/>
                <a:gd name="T14" fmla="*/ 19 w 90"/>
                <a:gd name="T15" fmla="*/ 8 h 24"/>
                <a:gd name="T16" fmla="*/ 22 w 90"/>
                <a:gd name="T17" fmla="*/ 7 h 24"/>
                <a:gd name="T18" fmla="*/ 25 w 90"/>
                <a:gd name="T19" fmla="*/ 6 h 24"/>
                <a:gd name="T20" fmla="*/ 35 w 90"/>
                <a:gd name="T21" fmla="*/ 3 h 24"/>
                <a:gd name="T22" fmla="*/ 39 w 90"/>
                <a:gd name="T23" fmla="*/ 2 h 24"/>
                <a:gd name="T24" fmla="*/ 42 w 90"/>
                <a:gd name="T25" fmla="*/ 1 h 24"/>
                <a:gd name="T26" fmla="*/ 49 w 90"/>
                <a:gd name="T27" fmla="*/ 1 h 24"/>
                <a:gd name="T28" fmla="*/ 53 w 90"/>
                <a:gd name="T29" fmla="*/ 0 h 24"/>
                <a:gd name="T30" fmla="*/ 59 w 90"/>
                <a:gd name="T31" fmla="*/ 0 h 24"/>
                <a:gd name="T32" fmla="*/ 62 w 90"/>
                <a:gd name="T33" fmla="*/ 1 h 24"/>
                <a:gd name="T34" fmla="*/ 66 w 90"/>
                <a:gd name="T35" fmla="*/ 1 h 24"/>
                <a:gd name="T36" fmla="*/ 68 w 90"/>
                <a:gd name="T37" fmla="*/ 2 h 24"/>
                <a:gd name="T38" fmla="*/ 72 w 90"/>
                <a:gd name="T39" fmla="*/ 3 h 24"/>
                <a:gd name="T40" fmla="*/ 74 w 90"/>
                <a:gd name="T41" fmla="*/ 4 h 24"/>
                <a:gd name="T42" fmla="*/ 77 w 90"/>
                <a:gd name="T43" fmla="*/ 5 h 24"/>
                <a:gd name="T44" fmla="*/ 78 w 90"/>
                <a:gd name="T45" fmla="*/ 6 h 24"/>
                <a:gd name="T46" fmla="*/ 79 w 90"/>
                <a:gd name="T47" fmla="*/ 7 h 24"/>
                <a:gd name="T48" fmla="*/ 81 w 90"/>
                <a:gd name="T49" fmla="*/ 7 h 24"/>
                <a:gd name="T50" fmla="*/ 82 w 90"/>
                <a:gd name="T51" fmla="*/ 8 h 24"/>
                <a:gd name="T52" fmla="*/ 83 w 90"/>
                <a:gd name="T53" fmla="*/ 9 h 24"/>
                <a:gd name="T54" fmla="*/ 84 w 90"/>
                <a:gd name="T55" fmla="*/ 10 h 24"/>
                <a:gd name="T56" fmla="*/ 85 w 90"/>
                <a:gd name="T57" fmla="*/ 11 h 24"/>
                <a:gd name="T58" fmla="*/ 86 w 90"/>
                <a:gd name="T59" fmla="*/ 12 h 24"/>
                <a:gd name="T60" fmla="*/ 87 w 90"/>
                <a:gd name="T61" fmla="*/ 13 h 24"/>
                <a:gd name="T62" fmla="*/ 87 w 90"/>
                <a:gd name="T63" fmla="*/ 14 h 24"/>
                <a:gd name="T64" fmla="*/ 88 w 90"/>
                <a:gd name="T65" fmla="*/ 16 h 24"/>
                <a:gd name="T66" fmla="*/ 89 w 90"/>
                <a:gd name="T67" fmla="*/ 17 h 24"/>
                <a:gd name="T68" fmla="*/ 90 w 90"/>
                <a:gd name="T69" fmla="*/ 18 h 24"/>
                <a:gd name="T70" fmla="*/ 90 w 90"/>
                <a:gd name="T71" fmla="*/ 20 h 24"/>
                <a:gd name="T72" fmla="*/ 78 w 90"/>
                <a:gd name="T73" fmla="*/ 22 h 24"/>
                <a:gd name="T74" fmla="*/ 5 w 90"/>
                <a:gd name="T75" fmla="*/ 24 h 24"/>
                <a:gd name="T76" fmla="*/ 0 w 90"/>
                <a:gd name="T7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" h="24">
                  <a:moveTo>
                    <a:pt x="0" y="20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2" y="24"/>
                    <a:pt x="78" y="24"/>
                    <a:pt x="78" y="22"/>
                  </a:cubicBezTo>
                  <a:cubicBezTo>
                    <a:pt x="81" y="8"/>
                    <a:pt x="45" y="5"/>
                    <a:pt x="5" y="24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2" name="Freeform 51"/>
            <p:cNvSpPr>
              <a:spLocks/>
            </p:cNvSpPr>
            <p:nvPr/>
          </p:nvSpPr>
          <p:spPr bwMode="auto">
            <a:xfrm>
              <a:off x="4579938" y="4464050"/>
              <a:ext cx="82550" cy="65088"/>
            </a:xfrm>
            <a:custGeom>
              <a:avLst/>
              <a:gdLst>
                <a:gd name="T0" fmla="*/ 14 w 59"/>
                <a:gd name="T1" fmla="*/ 46 h 46"/>
                <a:gd name="T2" fmla="*/ 36 w 59"/>
                <a:gd name="T3" fmla="*/ 41 h 46"/>
                <a:gd name="T4" fmla="*/ 0 w 59"/>
                <a:gd name="T5" fmla="*/ 20 h 46"/>
                <a:gd name="T6" fmla="*/ 14 w 5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6">
                  <a:moveTo>
                    <a:pt x="14" y="46"/>
                  </a:moveTo>
                  <a:cubicBezTo>
                    <a:pt x="36" y="41"/>
                    <a:pt x="36" y="41"/>
                    <a:pt x="36" y="41"/>
                  </a:cubicBezTo>
                  <a:cubicBezTo>
                    <a:pt x="59" y="15"/>
                    <a:pt x="26" y="0"/>
                    <a:pt x="0" y="20"/>
                  </a:cubicBezTo>
                  <a:cubicBezTo>
                    <a:pt x="54" y="6"/>
                    <a:pt x="42" y="43"/>
                    <a:pt x="14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3" name="Freeform 52"/>
            <p:cNvSpPr>
              <a:spLocks/>
            </p:cNvSpPr>
            <p:nvPr/>
          </p:nvSpPr>
          <p:spPr bwMode="auto">
            <a:xfrm>
              <a:off x="4627563" y="4473575"/>
              <a:ext cx="60325" cy="9525"/>
            </a:xfrm>
            <a:custGeom>
              <a:avLst/>
              <a:gdLst>
                <a:gd name="T0" fmla="*/ 0 w 42"/>
                <a:gd name="T1" fmla="*/ 4 h 7"/>
                <a:gd name="T2" fmla="*/ 2 w 42"/>
                <a:gd name="T3" fmla="*/ 3 h 7"/>
                <a:gd name="T4" fmla="*/ 3 w 42"/>
                <a:gd name="T5" fmla="*/ 3 h 7"/>
                <a:gd name="T6" fmla="*/ 4 w 42"/>
                <a:gd name="T7" fmla="*/ 2 h 7"/>
                <a:gd name="T8" fmla="*/ 6 w 42"/>
                <a:gd name="T9" fmla="*/ 2 h 7"/>
                <a:gd name="T10" fmla="*/ 7 w 42"/>
                <a:gd name="T11" fmla="*/ 1 h 7"/>
                <a:gd name="T12" fmla="*/ 8 w 42"/>
                <a:gd name="T13" fmla="*/ 1 h 7"/>
                <a:gd name="T14" fmla="*/ 10 w 42"/>
                <a:gd name="T15" fmla="*/ 1 h 7"/>
                <a:gd name="T16" fmla="*/ 11 w 42"/>
                <a:gd name="T17" fmla="*/ 1 h 7"/>
                <a:gd name="T18" fmla="*/ 13 w 42"/>
                <a:gd name="T19" fmla="*/ 0 h 7"/>
                <a:gd name="T20" fmla="*/ 16 w 42"/>
                <a:gd name="T21" fmla="*/ 0 h 7"/>
                <a:gd name="T22" fmla="*/ 17 w 42"/>
                <a:gd name="T23" fmla="*/ 0 h 7"/>
                <a:gd name="T24" fmla="*/ 20 w 42"/>
                <a:gd name="T25" fmla="*/ 0 h 7"/>
                <a:gd name="T26" fmla="*/ 22 w 42"/>
                <a:gd name="T27" fmla="*/ 0 h 7"/>
                <a:gd name="T28" fmla="*/ 23 w 42"/>
                <a:gd name="T29" fmla="*/ 0 h 7"/>
                <a:gd name="T30" fmla="*/ 25 w 42"/>
                <a:gd name="T31" fmla="*/ 0 h 7"/>
                <a:gd name="T32" fmla="*/ 26 w 42"/>
                <a:gd name="T33" fmla="*/ 0 h 7"/>
                <a:gd name="T34" fmla="*/ 27 w 42"/>
                <a:gd name="T35" fmla="*/ 1 h 7"/>
                <a:gd name="T36" fmla="*/ 28 w 42"/>
                <a:gd name="T37" fmla="*/ 1 h 7"/>
                <a:gd name="T38" fmla="*/ 29 w 42"/>
                <a:gd name="T39" fmla="*/ 1 h 7"/>
                <a:gd name="T40" fmla="*/ 30 w 42"/>
                <a:gd name="T41" fmla="*/ 2 h 7"/>
                <a:gd name="T42" fmla="*/ 31 w 42"/>
                <a:gd name="T43" fmla="*/ 2 h 7"/>
                <a:gd name="T44" fmla="*/ 32 w 42"/>
                <a:gd name="T45" fmla="*/ 2 h 7"/>
                <a:gd name="T46" fmla="*/ 33 w 42"/>
                <a:gd name="T47" fmla="*/ 3 h 7"/>
                <a:gd name="T48" fmla="*/ 35 w 42"/>
                <a:gd name="T49" fmla="*/ 3 h 7"/>
                <a:gd name="T50" fmla="*/ 19 w 42"/>
                <a:gd name="T51" fmla="*/ 2 h 7"/>
                <a:gd name="T52" fmla="*/ 0 w 42"/>
                <a:gd name="T5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7">
                  <a:moveTo>
                    <a:pt x="0" y="4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42" y="7"/>
                    <a:pt x="23" y="1"/>
                    <a:pt x="19" y="2"/>
                  </a:cubicBezTo>
                  <a:cubicBezTo>
                    <a:pt x="14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4" name="Freeform 53"/>
            <p:cNvSpPr>
              <a:spLocks noEditPoints="1"/>
            </p:cNvSpPr>
            <p:nvPr/>
          </p:nvSpPr>
          <p:spPr bwMode="auto">
            <a:xfrm>
              <a:off x="4621213" y="4471988"/>
              <a:ext cx="60325" cy="9525"/>
            </a:xfrm>
            <a:custGeom>
              <a:avLst/>
              <a:gdLst>
                <a:gd name="T0" fmla="*/ 41 w 43"/>
                <a:gd name="T1" fmla="*/ 6 h 6"/>
                <a:gd name="T2" fmla="*/ 36 w 43"/>
                <a:gd name="T3" fmla="*/ 5 h 6"/>
                <a:gd name="T4" fmla="*/ 25 w 43"/>
                <a:gd name="T5" fmla="*/ 3 h 6"/>
                <a:gd name="T6" fmla="*/ 24 w 43"/>
                <a:gd name="T7" fmla="*/ 4 h 6"/>
                <a:gd name="T8" fmla="*/ 5 w 43"/>
                <a:gd name="T9" fmla="*/ 6 h 6"/>
                <a:gd name="T10" fmla="*/ 0 w 43"/>
                <a:gd name="T11" fmla="*/ 6 h 6"/>
                <a:gd name="T12" fmla="*/ 6 w 43"/>
                <a:gd name="T13" fmla="*/ 3 h 6"/>
                <a:gd name="T14" fmla="*/ 8 w 43"/>
                <a:gd name="T15" fmla="*/ 3 h 6"/>
                <a:gd name="T16" fmla="*/ 9 w 43"/>
                <a:gd name="T17" fmla="*/ 2 h 6"/>
                <a:gd name="T18" fmla="*/ 10 w 43"/>
                <a:gd name="T19" fmla="*/ 2 h 6"/>
                <a:gd name="T20" fmla="*/ 12 w 43"/>
                <a:gd name="T21" fmla="*/ 2 h 6"/>
                <a:gd name="T22" fmla="*/ 14 w 43"/>
                <a:gd name="T23" fmla="*/ 1 h 6"/>
                <a:gd name="T24" fmla="*/ 16 w 43"/>
                <a:gd name="T25" fmla="*/ 1 h 6"/>
                <a:gd name="T26" fmla="*/ 18 w 43"/>
                <a:gd name="T27" fmla="*/ 0 h 6"/>
                <a:gd name="T28" fmla="*/ 21 w 43"/>
                <a:gd name="T29" fmla="*/ 0 h 6"/>
                <a:gd name="T30" fmla="*/ 22 w 43"/>
                <a:gd name="T31" fmla="*/ 0 h 6"/>
                <a:gd name="T32" fmla="*/ 25 w 43"/>
                <a:gd name="T33" fmla="*/ 0 h 6"/>
                <a:gd name="T34" fmla="*/ 27 w 43"/>
                <a:gd name="T35" fmla="*/ 0 h 6"/>
                <a:gd name="T36" fmla="*/ 28 w 43"/>
                <a:gd name="T37" fmla="*/ 0 h 6"/>
                <a:gd name="T38" fmla="*/ 30 w 43"/>
                <a:gd name="T39" fmla="*/ 1 h 6"/>
                <a:gd name="T40" fmla="*/ 31 w 43"/>
                <a:gd name="T41" fmla="*/ 1 h 6"/>
                <a:gd name="T42" fmla="*/ 33 w 43"/>
                <a:gd name="T43" fmla="*/ 1 h 6"/>
                <a:gd name="T44" fmla="*/ 34 w 43"/>
                <a:gd name="T45" fmla="*/ 1 h 6"/>
                <a:gd name="T46" fmla="*/ 37 w 43"/>
                <a:gd name="T47" fmla="*/ 2 h 6"/>
                <a:gd name="T48" fmla="*/ 39 w 43"/>
                <a:gd name="T49" fmla="*/ 3 h 6"/>
                <a:gd name="T50" fmla="*/ 40 w 43"/>
                <a:gd name="T51" fmla="*/ 3 h 6"/>
                <a:gd name="T52" fmla="*/ 42 w 43"/>
                <a:gd name="T53" fmla="*/ 5 h 6"/>
                <a:gd name="T54" fmla="*/ 41 w 43"/>
                <a:gd name="T55" fmla="*/ 6 h 6"/>
                <a:gd name="T56" fmla="*/ 12 w 43"/>
                <a:gd name="T57" fmla="*/ 3 h 6"/>
                <a:gd name="T58" fmla="*/ 12 w 43"/>
                <a:gd name="T59" fmla="*/ 3 h 6"/>
                <a:gd name="T60" fmla="*/ 23 w 43"/>
                <a:gd name="T61" fmla="*/ 2 h 6"/>
                <a:gd name="T62" fmla="*/ 25 w 43"/>
                <a:gd name="T63" fmla="*/ 2 h 6"/>
                <a:gd name="T64" fmla="*/ 25 w 43"/>
                <a:gd name="T65" fmla="*/ 2 h 6"/>
                <a:gd name="T66" fmla="*/ 22 w 43"/>
                <a:gd name="T67" fmla="*/ 2 h 6"/>
                <a:gd name="T68" fmla="*/ 21 w 43"/>
                <a:gd name="T69" fmla="*/ 2 h 6"/>
                <a:gd name="T70" fmla="*/ 18 w 43"/>
                <a:gd name="T71" fmla="*/ 2 h 6"/>
                <a:gd name="T72" fmla="*/ 16 w 43"/>
                <a:gd name="T73" fmla="*/ 3 h 6"/>
                <a:gd name="T74" fmla="*/ 15 w 43"/>
                <a:gd name="T75" fmla="*/ 3 h 6"/>
                <a:gd name="T76" fmla="*/ 12 w 43"/>
                <a:gd name="T7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" h="6">
                  <a:moveTo>
                    <a:pt x="41" y="6"/>
                  </a:moveTo>
                  <a:cubicBezTo>
                    <a:pt x="40" y="6"/>
                    <a:pt x="39" y="6"/>
                    <a:pt x="36" y="5"/>
                  </a:cubicBezTo>
                  <a:cubicBezTo>
                    <a:pt x="32" y="4"/>
                    <a:pt x="27" y="3"/>
                    <a:pt x="25" y="3"/>
                  </a:cubicBezTo>
                  <a:cubicBezTo>
                    <a:pt x="24" y="3"/>
                    <a:pt x="24" y="4"/>
                    <a:pt x="24" y="4"/>
                  </a:cubicBezTo>
                  <a:cubicBezTo>
                    <a:pt x="20" y="5"/>
                    <a:pt x="6" y="6"/>
                    <a:pt x="5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4"/>
                    <a:pt x="43" y="5"/>
                    <a:pt x="42" y="5"/>
                  </a:cubicBezTo>
                  <a:cubicBezTo>
                    <a:pt x="42" y="6"/>
                    <a:pt x="42" y="6"/>
                    <a:pt x="41" y="6"/>
                  </a:cubicBezTo>
                  <a:close/>
                  <a:moveTo>
                    <a:pt x="1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6" y="3"/>
                    <a:pt x="21" y="2"/>
                    <a:pt x="23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5" name="Freeform 54"/>
            <p:cNvSpPr>
              <a:spLocks/>
            </p:cNvSpPr>
            <p:nvPr/>
          </p:nvSpPr>
          <p:spPr bwMode="auto">
            <a:xfrm>
              <a:off x="4603751" y="4454525"/>
              <a:ext cx="139700" cy="79375"/>
            </a:xfrm>
            <a:custGeom>
              <a:avLst/>
              <a:gdLst>
                <a:gd name="T0" fmla="*/ 0 w 99"/>
                <a:gd name="T1" fmla="*/ 8 h 56"/>
                <a:gd name="T2" fmla="*/ 2 w 99"/>
                <a:gd name="T3" fmla="*/ 7 h 56"/>
                <a:gd name="T4" fmla="*/ 4 w 99"/>
                <a:gd name="T5" fmla="*/ 7 h 56"/>
                <a:gd name="T6" fmla="*/ 6 w 99"/>
                <a:gd name="T7" fmla="*/ 6 h 56"/>
                <a:gd name="T8" fmla="*/ 9 w 99"/>
                <a:gd name="T9" fmla="*/ 5 h 56"/>
                <a:gd name="T10" fmla="*/ 10 w 99"/>
                <a:gd name="T11" fmla="*/ 4 h 56"/>
                <a:gd name="T12" fmla="*/ 11 w 99"/>
                <a:gd name="T13" fmla="*/ 4 h 56"/>
                <a:gd name="T14" fmla="*/ 13 w 99"/>
                <a:gd name="T15" fmla="*/ 4 h 56"/>
                <a:gd name="T16" fmla="*/ 15 w 99"/>
                <a:gd name="T17" fmla="*/ 3 h 56"/>
                <a:gd name="T18" fmla="*/ 17 w 99"/>
                <a:gd name="T19" fmla="*/ 3 h 56"/>
                <a:gd name="T20" fmla="*/ 18 w 99"/>
                <a:gd name="T21" fmla="*/ 2 h 56"/>
                <a:gd name="T22" fmla="*/ 21 w 99"/>
                <a:gd name="T23" fmla="*/ 2 h 56"/>
                <a:gd name="T24" fmla="*/ 23 w 99"/>
                <a:gd name="T25" fmla="*/ 1 h 56"/>
                <a:gd name="T26" fmla="*/ 25 w 99"/>
                <a:gd name="T27" fmla="*/ 1 h 56"/>
                <a:gd name="T28" fmla="*/ 28 w 99"/>
                <a:gd name="T29" fmla="*/ 0 h 56"/>
                <a:gd name="T30" fmla="*/ 31 w 99"/>
                <a:gd name="T31" fmla="*/ 0 h 56"/>
                <a:gd name="T32" fmla="*/ 38 w 99"/>
                <a:gd name="T33" fmla="*/ 0 h 56"/>
                <a:gd name="T34" fmla="*/ 39 w 99"/>
                <a:gd name="T35" fmla="*/ 0 h 56"/>
                <a:gd name="T36" fmla="*/ 41 w 99"/>
                <a:gd name="T37" fmla="*/ 0 h 56"/>
                <a:gd name="T38" fmla="*/ 42 w 99"/>
                <a:gd name="T39" fmla="*/ 0 h 56"/>
                <a:gd name="T40" fmla="*/ 43 w 99"/>
                <a:gd name="T41" fmla="*/ 1 h 56"/>
                <a:gd name="T42" fmla="*/ 44 w 99"/>
                <a:gd name="T43" fmla="*/ 1 h 56"/>
                <a:gd name="T44" fmla="*/ 45 w 99"/>
                <a:gd name="T45" fmla="*/ 1 h 56"/>
                <a:gd name="T46" fmla="*/ 48 w 99"/>
                <a:gd name="T47" fmla="*/ 2 h 56"/>
                <a:gd name="T48" fmla="*/ 50 w 99"/>
                <a:gd name="T49" fmla="*/ 2 h 56"/>
                <a:gd name="T50" fmla="*/ 52 w 99"/>
                <a:gd name="T51" fmla="*/ 3 h 56"/>
                <a:gd name="T52" fmla="*/ 54 w 99"/>
                <a:gd name="T53" fmla="*/ 3 h 56"/>
                <a:gd name="T54" fmla="*/ 55 w 99"/>
                <a:gd name="T55" fmla="*/ 3 h 56"/>
                <a:gd name="T56" fmla="*/ 56 w 99"/>
                <a:gd name="T57" fmla="*/ 3 h 56"/>
                <a:gd name="T58" fmla="*/ 40 w 99"/>
                <a:gd name="T59" fmla="*/ 56 h 56"/>
                <a:gd name="T60" fmla="*/ 13 w 99"/>
                <a:gd name="T61" fmla="*/ 51 h 56"/>
                <a:gd name="T62" fmla="*/ 19 w 99"/>
                <a:gd name="T63" fmla="*/ 48 h 56"/>
                <a:gd name="T64" fmla="*/ 56 w 99"/>
                <a:gd name="T65" fmla="*/ 46 h 56"/>
                <a:gd name="T66" fmla="*/ 46 w 99"/>
                <a:gd name="T67" fmla="*/ 10 h 56"/>
                <a:gd name="T68" fmla="*/ 3 w 99"/>
                <a:gd name="T6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" h="56">
                  <a:moveTo>
                    <a:pt x="0" y="8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74" y="4"/>
                    <a:pt x="99" y="47"/>
                    <a:pt x="40" y="56"/>
                  </a:cubicBezTo>
                  <a:cubicBezTo>
                    <a:pt x="30" y="56"/>
                    <a:pt x="13" y="51"/>
                    <a:pt x="13" y="51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34" y="56"/>
                    <a:pt x="43" y="52"/>
                    <a:pt x="56" y="46"/>
                  </a:cubicBezTo>
                  <a:cubicBezTo>
                    <a:pt x="67" y="42"/>
                    <a:pt x="78" y="13"/>
                    <a:pt x="46" y="10"/>
                  </a:cubicBezTo>
                  <a:cubicBezTo>
                    <a:pt x="34" y="9"/>
                    <a:pt x="21" y="7"/>
                    <a:pt x="3" y="1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6" name="Freeform 55"/>
            <p:cNvSpPr>
              <a:spLocks/>
            </p:cNvSpPr>
            <p:nvPr/>
          </p:nvSpPr>
          <p:spPr bwMode="auto">
            <a:xfrm>
              <a:off x="4719638" y="4495800"/>
              <a:ext cx="71438" cy="15875"/>
            </a:xfrm>
            <a:custGeom>
              <a:avLst/>
              <a:gdLst>
                <a:gd name="T0" fmla="*/ 0 w 50"/>
                <a:gd name="T1" fmla="*/ 7 h 12"/>
                <a:gd name="T2" fmla="*/ 0 w 50"/>
                <a:gd name="T3" fmla="*/ 7 h 12"/>
                <a:gd name="T4" fmla="*/ 0 w 50"/>
                <a:gd name="T5" fmla="*/ 6 h 12"/>
                <a:gd name="T6" fmla="*/ 0 w 50"/>
                <a:gd name="T7" fmla="*/ 6 h 12"/>
                <a:gd name="T8" fmla="*/ 0 w 50"/>
                <a:gd name="T9" fmla="*/ 6 h 12"/>
                <a:gd name="T10" fmla="*/ 1 w 50"/>
                <a:gd name="T11" fmla="*/ 5 h 12"/>
                <a:gd name="T12" fmla="*/ 1 w 50"/>
                <a:gd name="T13" fmla="*/ 5 h 12"/>
                <a:gd name="T14" fmla="*/ 2 w 50"/>
                <a:gd name="T15" fmla="*/ 4 h 12"/>
                <a:gd name="T16" fmla="*/ 3 w 50"/>
                <a:gd name="T17" fmla="*/ 4 h 12"/>
                <a:gd name="T18" fmla="*/ 4 w 50"/>
                <a:gd name="T19" fmla="*/ 3 h 12"/>
                <a:gd name="T20" fmla="*/ 5 w 50"/>
                <a:gd name="T21" fmla="*/ 3 h 12"/>
                <a:gd name="T22" fmla="*/ 6 w 50"/>
                <a:gd name="T23" fmla="*/ 3 h 12"/>
                <a:gd name="T24" fmla="*/ 7 w 50"/>
                <a:gd name="T25" fmla="*/ 2 h 12"/>
                <a:gd name="T26" fmla="*/ 8 w 50"/>
                <a:gd name="T27" fmla="*/ 2 h 12"/>
                <a:gd name="T28" fmla="*/ 9 w 50"/>
                <a:gd name="T29" fmla="*/ 2 h 12"/>
                <a:gd name="T30" fmla="*/ 11 w 50"/>
                <a:gd name="T31" fmla="*/ 1 h 12"/>
                <a:gd name="T32" fmla="*/ 12 w 50"/>
                <a:gd name="T33" fmla="*/ 1 h 12"/>
                <a:gd name="T34" fmla="*/ 14 w 50"/>
                <a:gd name="T35" fmla="*/ 1 h 12"/>
                <a:gd name="T36" fmla="*/ 15 w 50"/>
                <a:gd name="T37" fmla="*/ 1 h 12"/>
                <a:gd name="T38" fmla="*/ 17 w 50"/>
                <a:gd name="T39" fmla="*/ 0 h 12"/>
                <a:gd name="T40" fmla="*/ 26 w 50"/>
                <a:gd name="T41" fmla="*/ 0 h 12"/>
                <a:gd name="T42" fmla="*/ 28 w 50"/>
                <a:gd name="T43" fmla="*/ 1 h 12"/>
                <a:gd name="T44" fmla="*/ 31 w 50"/>
                <a:gd name="T45" fmla="*/ 1 h 12"/>
                <a:gd name="T46" fmla="*/ 32 w 50"/>
                <a:gd name="T47" fmla="*/ 2 h 12"/>
                <a:gd name="T48" fmla="*/ 34 w 50"/>
                <a:gd name="T49" fmla="*/ 2 h 12"/>
                <a:gd name="T50" fmla="*/ 35 w 50"/>
                <a:gd name="T51" fmla="*/ 3 h 12"/>
                <a:gd name="T52" fmla="*/ 37 w 50"/>
                <a:gd name="T53" fmla="*/ 3 h 12"/>
                <a:gd name="T54" fmla="*/ 38 w 50"/>
                <a:gd name="T55" fmla="*/ 4 h 12"/>
                <a:gd name="T56" fmla="*/ 39 w 50"/>
                <a:gd name="T57" fmla="*/ 5 h 12"/>
                <a:gd name="T58" fmla="*/ 23 w 50"/>
                <a:gd name="T59" fmla="*/ 3 h 12"/>
                <a:gd name="T60" fmla="*/ 0 w 50"/>
                <a:gd name="T61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0" h="12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50" y="12"/>
                    <a:pt x="39" y="1"/>
                    <a:pt x="23" y="3"/>
                  </a:cubicBezTo>
                  <a:cubicBezTo>
                    <a:pt x="14" y="3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7" name="Freeform 56"/>
            <p:cNvSpPr>
              <a:spLocks noEditPoints="1"/>
            </p:cNvSpPr>
            <p:nvPr/>
          </p:nvSpPr>
          <p:spPr bwMode="auto">
            <a:xfrm>
              <a:off x="4718051" y="4495800"/>
              <a:ext cx="66675" cy="12700"/>
            </a:xfrm>
            <a:custGeom>
              <a:avLst/>
              <a:gdLst>
                <a:gd name="T0" fmla="*/ 46 w 46"/>
                <a:gd name="T1" fmla="*/ 9 h 9"/>
                <a:gd name="T2" fmla="*/ 45 w 46"/>
                <a:gd name="T3" fmla="*/ 8 h 9"/>
                <a:gd name="T4" fmla="*/ 45 w 46"/>
                <a:gd name="T5" fmla="*/ 9 h 9"/>
                <a:gd name="T6" fmla="*/ 44 w 46"/>
                <a:gd name="T7" fmla="*/ 9 h 9"/>
                <a:gd name="T8" fmla="*/ 40 w 46"/>
                <a:gd name="T9" fmla="*/ 6 h 9"/>
                <a:gd name="T10" fmla="*/ 40 w 46"/>
                <a:gd name="T11" fmla="*/ 6 h 9"/>
                <a:gd name="T12" fmla="*/ 24 w 46"/>
                <a:gd name="T13" fmla="*/ 3 h 9"/>
                <a:gd name="T14" fmla="*/ 1 w 46"/>
                <a:gd name="T15" fmla="*/ 8 h 9"/>
                <a:gd name="T16" fmla="*/ 0 w 46"/>
                <a:gd name="T17" fmla="*/ 8 h 9"/>
                <a:gd name="T18" fmla="*/ 0 w 46"/>
                <a:gd name="T19" fmla="*/ 6 h 9"/>
                <a:gd name="T20" fmla="*/ 0 w 46"/>
                <a:gd name="T21" fmla="*/ 6 h 9"/>
                <a:gd name="T22" fmla="*/ 0 w 46"/>
                <a:gd name="T23" fmla="*/ 5 h 9"/>
                <a:gd name="T24" fmla="*/ 1 w 46"/>
                <a:gd name="T25" fmla="*/ 5 h 9"/>
                <a:gd name="T26" fmla="*/ 1 w 46"/>
                <a:gd name="T27" fmla="*/ 5 h 9"/>
                <a:gd name="T28" fmla="*/ 2 w 46"/>
                <a:gd name="T29" fmla="*/ 4 h 9"/>
                <a:gd name="T30" fmla="*/ 5 w 46"/>
                <a:gd name="T31" fmla="*/ 3 h 9"/>
                <a:gd name="T32" fmla="*/ 7 w 46"/>
                <a:gd name="T33" fmla="*/ 2 h 9"/>
                <a:gd name="T34" fmla="*/ 8 w 46"/>
                <a:gd name="T35" fmla="*/ 1 h 9"/>
                <a:gd name="T36" fmla="*/ 15 w 46"/>
                <a:gd name="T37" fmla="*/ 0 h 9"/>
                <a:gd name="T38" fmla="*/ 16 w 46"/>
                <a:gd name="T39" fmla="*/ 0 h 9"/>
                <a:gd name="T40" fmla="*/ 17 w 46"/>
                <a:gd name="T41" fmla="*/ 0 h 9"/>
                <a:gd name="T42" fmla="*/ 27 w 46"/>
                <a:gd name="T43" fmla="*/ 0 h 9"/>
                <a:gd name="T44" fmla="*/ 32 w 46"/>
                <a:gd name="T45" fmla="*/ 0 h 9"/>
                <a:gd name="T46" fmla="*/ 34 w 46"/>
                <a:gd name="T47" fmla="*/ 1 h 9"/>
                <a:gd name="T48" fmla="*/ 35 w 46"/>
                <a:gd name="T49" fmla="*/ 1 h 9"/>
                <a:gd name="T50" fmla="*/ 37 w 46"/>
                <a:gd name="T51" fmla="*/ 2 h 9"/>
                <a:gd name="T52" fmla="*/ 38 w 46"/>
                <a:gd name="T53" fmla="*/ 3 h 9"/>
                <a:gd name="T54" fmla="*/ 40 w 46"/>
                <a:gd name="T55" fmla="*/ 4 h 9"/>
                <a:gd name="T56" fmla="*/ 40 w 46"/>
                <a:gd name="T57" fmla="*/ 4 h 9"/>
                <a:gd name="T58" fmla="*/ 45 w 46"/>
                <a:gd name="T59" fmla="*/ 8 h 9"/>
                <a:gd name="T60" fmla="*/ 45 w 46"/>
                <a:gd name="T61" fmla="*/ 8 h 9"/>
                <a:gd name="T62" fmla="*/ 46 w 46"/>
                <a:gd name="T63" fmla="*/ 9 h 9"/>
                <a:gd name="T64" fmla="*/ 5 w 46"/>
                <a:gd name="T65" fmla="*/ 4 h 9"/>
                <a:gd name="T66" fmla="*/ 4 w 46"/>
                <a:gd name="T67" fmla="*/ 5 h 9"/>
                <a:gd name="T68" fmla="*/ 24 w 46"/>
                <a:gd name="T69" fmla="*/ 2 h 9"/>
                <a:gd name="T70" fmla="*/ 29 w 46"/>
                <a:gd name="T71" fmla="*/ 2 h 9"/>
                <a:gd name="T72" fmla="*/ 27 w 46"/>
                <a:gd name="T73" fmla="*/ 1 h 9"/>
                <a:gd name="T74" fmla="*/ 18 w 46"/>
                <a:gd name="T75" fmla="*/ 1 h 9"/>
                <a:gd name="T76" fmla="*/ 16 w 46"/>
                <a:gd name="T77" fmla="*/ 2 h 9"/>
                <a:gd name="T78" fmla="*/ 15 w 46"/>
                <a:gd name="T79" fmla="*/ 2 h 9"/>
                <a:gd name="T80" fmla="*/ 8 w 46"/>
                <a:gd name="T81" fmla="*/ 3 h 9"/>
                <a:gd name="T82" fmla="*/ 7 w 46"/>
                <a:gd name="T83" fmla="*/ 4 h 9"/>
                <a:gd name="T84" fmla="*/ 5 w 46"/>
                <a:gd name="T8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9">
                  <a:moveTo>
                    <a:pt x="46" y="9"/>
                  </a:move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6" y="5"/>
                    <a:pt x="31" y="3"/>
                    <a:pt x="24" y="3"/>
                  </a:cubicBezTo>
                  <a:cubicBezTo>
                    <a:pt x="15" y="4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4" y="6"/>
                    <a:pt x="45" y="7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46" y="9"/>
                  </a:lnTo>
                  <a:close/>
                  <a:moveTo>
                    <a:pt x="5" y="4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17" y="2"/>
                    <a:pt x="24" y="2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8" name="Freeform 57"/>
            <p:cNvSpPr>
              <a:spLocks/>
            </p:cNvSpPr>
            <p:nvPr/>
          </p:nvSpPr>
          <p:spPr bwMode="auto">
            <a:xfrm>
              <a:off x="4706938" y="4465638"/>
              <a:ext cx="125413" cy="61913"/>
            </a:xfrm>
            <a:custGeom>
              <a:avLst/>
              <a:gdLst>
                <a:gd name="T0" fmla="*/ 1 w 88"/>
                <a:gd name="T1" fmla="*/ 17 h 44"/>
                <a:gd name="T2" fmla="*/ 4 w 88"/>
                <a:gd name="T3" fmla="*/ 16 h 44"/>
                <a:gd name="T4" fmla="*/ 6 w 88"/>
                <a:gd name="T5" fmla="*/ 16 h 44"/>
                <a:gd name="T6" fmla="*/ 8 w 88"/>
                <a:gd name="T7" fmla="*/ 15 h 44"/>
                <a:gd name="T8" fmla="*/ 11 w 88"/>
                <a:gd name="T9" fmla="*/ 15 h 44"/>
                <a:gd name="T10" fmla="*/ 16 w 88"/>
                <a:gd name="T11" fmla="*/ 15 h 44"/>
                <a:gd name="T12" fmla="*/ 18 w 88"/>
                <a:gd name="T13" fmla="*/ 15 h 44"/>
                <a:gd name="T14" fmla="*/ 21 w 88"/>
                <a:gd name="T15" fmla="*/ 15 h 44"/>
                <a:gd name="T16" fmla="*/ 24 w 88"/>
                <a:gd name="T17" fmla="*/ 16 h 44"/>
                <a:gd name="T18" fmla="*/ 27 w 88"/>
                <a:gd name="T19" fmla="*/ 16 h 44"/>
                <a:gd name="T20" fmla="*/ 32 w 88"/>
                <a:gd name="T21" fmla="*/ 18 h 44"/>
                <a:gd name="T22" fmla="*/ 35 w 88"/>
                <a:gd name="T23" fmla="*/ 18 h 44"/>
                <a:gd name="T24" fmla="*/ 37 w 88"/>
                <a:gd name="T25" fmla="*/ 19 h 44"/>
                <a:gd name="T26" fmla="*/ 40 w 88"/>
                <a:gd name="T27" fmla="*/ 20 h 44"/>
                <a:gd name="T28" fmla="*/ 43 w 88"/>
                <a:gd name="T29" fmla="*/ 21 h 44"/>
                <a:gd name="T30" fmla="*/ 46 w 88"/>
                <a:gd name="T31" fmla="*/ 22 h 44"/>
                <a:gd name="T32" fmla="*/ 48 w 88"/>
                <a:gd name="T33" fmla="*/ 23 h 44"/>
                <a:gd name="T34" fmla="*/ 51 w 88"/>
                <a:gd name="T35" fmla="*/ 24 h 44"/>
                <a:gd name="T36" fmla="*/ 53 w 88"/>
                <a:gd name="T37" fmla="*/ 26 h 44"/>
                <a:gd name="T38" fmla="*/ 56 w 88"/>
                <a:gd name="T39" fmla="*/ 27 h 44"/>
                <a:gd name="T40" fmla="*/ 58 w 88"/>
                <a:gd name="T41" fmla="*/ 29 h 44"/>
                <a:gd name="T42" fmla="*/ 61 w 88"/>
                <a:gd name="T43" fmla="*/ 30 h 44"/>
                <a:gd name="T44" fmla="*/ 63 w 88"/>
                <a:gd name="T45" fmla="*/ 31 h 44"/>
                <a:gd name="T46" fmla="*/ 65 w 88"/>
                <a:gd name="T47" fmla="*/ 33 h 44"/>
                <a:gd name="T48" fmla="*/ 67 w 88"/>
                <a:gd name="T49" fmla="*/ 34 h 44"/>
                <a:gd name="T50" fmla="*/ 69 w 88"/>
                <a:gd name="T51" fmla="*/ 36 h 44"/>
                <a:gd name="T52" fmla="*/ 70 w 88"/>
                <a:gd name="T53" fmla="*/ 37 h 44"/>
                <a:gd name="T54" fmla="*/ 72 w 88"/>
                <a:gd name="T55" fmla="*/ 39 h 44"/>
                <a:gd name="T56" fmla="*/ 74 w 88"/>
                <a:gd name="T57" fmla="*/ 40 h 44"/>
                <a:gd name="T58" fmla="*/ 75 w 88"/>
                <a:gd name="T59" fmla="*/ 42 h 44"/>
                <a:gd name="T60" fmla="*/ 76 w 88"/>
                <a:gd name="T61" fmla="*/ 43 h 44"/>
                <a:gd name="T62" fmla="*/ 88 w 88"/>
                <a:gd name="T63" fmla="*/ 39 h 44"/>
                <a:gd name="T64" fmla="*/ 0 w 88"/>
                <a:gd name="T65" fmla="*/ 11 h 44"/>
                <a:gd name="T66" fmla="*/ 1 w 88"/>
                <a:gd name="T67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44">
                  <a:moveTo>
                    <a:pt x="1" y="17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84" y="44"/>
                    <a:pt x="88" y="39"/>
                    <a:pt x="88" y="39"/>
                  </a:cubicBezTo>
                  <a:cubicBezTo>
                    <a:pt x="63" y="13"/>
                    <a:pt x="51" y="0"/>
                    <a:pt x="0" y="11"/>
                  </a:cubicBez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9" name="Freeform 58"/>
            <p:cNvSpPr>
              <a:spLocks/>
            </p:cNvSpPr>
            <p:nvPr/>
          </p:nvSpPr>
          <p:spPr bwMode="auto">
            <a:xfrm>
              <a:off x="4635501" y="4521200"/>
              <a:ext cx="133350" cy="71438"/>
            </a:xfrm>
            <a:custGeom>
              <a:avLst/>
              <a:gdLst>
                <a:gd name="T0" fmla="*/ 9 w 93"/>
                <a:gd name="T1" fmla="*/ 45 h 50"/>
                <a:gd name="T2" fmla="*/ 0 w 93"/>
                <a:gd name="T3" fmla="*/ 50 h 50"/>
                <a:gd name="T4" fmla="*/ 87 w 93"/>
                <a:gd name="T5" fmla="*/ 6 h 50"/>
                <a:gd name="T6" fmla="*/ 85 w 93"/>
                <a:gd name="T7" fmla="*/ 9 h 50"/>
                <a:gd name="T8" fmla="*/ 9 w 93"/>
                <a:gd name="T9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0">
                  <a:moveTo>
                    <a:pt x="9" y="45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" y="5"/>
                    <a:pt x="51" y="0"/>
                    <a:pt x="87" y="6"/>
                  </a:cubicBezTo>
                  <a:cubicBezTo>
                    <a:pt x="87" y="6"/>
                    <a:pt x="93" y="8"/>
                    <a:pt x="85" y="9"/>
                  </a:cubicBezTo>
                  <a:cubicBezTo>
                    <a:pt x="38" y="13"/>
                    <a:pt x="19" y="14"/>
                    <a:pt x="9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0" name="Freeform 59"/>
            <p:cNvSpPr>
              <a:spLocks/>
            </p:cNvSpPr>
            <p:nvPr/>
          </p:nvSpPr>
          <p:spPr bwMode="auto">
            <a:xfrm>
              <a:off x="4516438" y="4500563"/>
              <a:ext cx="30163" cy="4763"/>
            </a:xfrm>
            <a:custGeom>
              <a:avLst/>
              <a:gdLst>
                <a:gd name="T0" fmla="*/ 0 w 21"/>
                <a:gd name="T1" fmla="*/ 0 h 3"/>
                <a:gd name="T2" fmla="*/ 0 w 21"/>
                <a:gd name="T3" fmla="*/ 0 h 3"/>
                <a:gd name="T4" fmla="*/ 0 w 21"/>
                <a:gd name="T5" fmla="*/ 0 h 3"/>
                <a:gd name="T6" fmla="*/ 2 w 21"/>
                <a:gd name="T7" fmla="*/ 0 h 3"/>
                <a:gd name="T8" fmla="*/ 2 w 21"/>
                <a:gd name="T9" fmla="*/ 1 h 3"/>
                <a:gd name="T10" fmla="*/ 4 w 21"/>
                <a:gd name="T11" fmla="*/ 1 h 3"/>
                <a:gd name="T12" fmla="*/ 4 w 21"/>
                <a:gd name="T13" fmla="*/ 1 h 3"/>
                <a:gd name="T14" fmla="*/ 5 w 21"/>
                <a:gd name="T15" fmla="*/ 1 h 3"/>
                <a:gd name="T16" fmla="*/ 6 w 21"/>
                <a:gd name="T17" fmla="*/ 1 h 3"/>
                <a:gd name="T18" fmla="*/ 6 w 21"/>
                <a:gd name="T19" fmla="*/ 1 h 3"/>
                <a:gd name="T20" fmla="*/ 7 w 21"/>
                <a:gd name="T21" fmla="*/ 2 h 3"/>
                <a:gd name="T22" fmla="*/ 8 w 21"/>
                <a:gd name="T23" fmla="*/ 2 h 3"/>
                <a:gd name="T24" fmla="*/ 8 w 21"/>
                <a:gd name="T25" fmla="*/ 2 h 3"/>
                <a:gd name="T26" fmla="*/ 9 w 21"/>
                <a:gd name="T27" fmla="*/ 2 h 3"/>
                <a:gd name="T28" fmla="*/ 9 w 21"/>
                <a:gd name="T29" fmla="*/ 2 h 3"/>
                <a:gd name="T30" fmla="*/ 10 w 21"/>
                <a:gd name="T31" fmla="*/ 2 h 3"/>
                <a:gd name="T32" fmla="*/ 10 w 21"/>
                <a:gd name="T33" fmla="*/ 3 h 3"/>
                <a:gd name="T34" fmla="*/ 13 w 21"/>
                <a:gd name="T35" fmla="*/ 3 h 3"/>
                <a:gd name="T36" fmla="*/ 13 w 21"/>
                <a:gd name="T37" fmla="*/ 3 h 3"/>
                <a:gd name="T38" fmla="*/ 14 w 21"/>
                <a:gd name="T39" fmla="*/ 3 h 3"/>
                <a:gd name="T40" fmla="*/ 1 w 21"/>
                <a:gd name="T41" fmla="*/ 3 h 3"/>
                <a:gd name="T42" fmla="*/ 0 w 21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1" y="3"/>
                    <a:pt x="3" y="3"/>
                    <a:pt x="1" y="3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1" name="Freeform 60"/>
            <p:cNvSpPr>
              <a:spLocks noEditPoints="1"/>
            </p:cNvSpPr>
            <p:nvPr/>
          </p:nvSpPr>
          <p:spPr bwMode="auto">
            <a:xfrm>
              <a:off x="4514851" y="4498975"/>
              <a:ext cx="23813" cy="7938"/>
            </a:xfrm>
            <a:custGeom>
              <a:avLst/>
              <a:gdLst>
                <a:gd name="T0" fmla="*/ 12 w 17"/>
                <a:gd name="T1" fmla="*/ 5 h 5"/>
                <a:gd name="T2" fmla="*/ 2 w 17"/>
                <a:gd name="T3" fmla="*/ 5 h 5"/>
                <a:gd name="T4" fmla="*/ 0 w 17"/>
                <a:gd name="T5" fmla="*/ 1 h 5"/>
                <a:gd name="T6" fmla="*/ 0 w 17"/>
                <a:gd name="T7" fmla="*/ 0 h 5"/>
                <a:gd name="T8" fmla="*/ 1 w 17"/>
                <a:gd name="T9" fmla="*/ 0 h 5"/>
                <a:gd name="T10" fmla="*/ 2 w 17"/>
                <a:gd name="T11" fmla="*/ 1 h 5"/>
                <a:gd name="T12" fmla="*/ 3 w 17"/>
                <a:gd name="T13" fmla="*/ 1 h 5"/>
                <a:gd name="T14" fmla="*/ 4 w 17"/>
                <a:gd name="T15" fmla="*/ 1 h 5"/>
                <a:gd name="T16" fmla="*/ 5 w 17"/>
                <a:gd name="T17" fmla="*/ 1 h 5"/>
                <a:gd name="T18" fmla="*/ 6 w 17"/>
                <a:gd name="T19" fmla="*/ 1 h 5"/>
                <a:gd name="T20" fmla="*/ 7 w 17"/>
                <a:gd name="T21" fmla="*/ 1 h 5"/>
                <a:gd name="T22" fmla="*/ 7 w 17"/>
                <a:gd name="T23" fmla="*/ 1 h 5"/>
                <a:gd name="T24" fmla="*/ 8 w 17"/>
                <a:gd name="T25" fmla="*/ 1 h 5"/>
                <a:gd name="T26" fmla="*/ 8 w 17"/>
                <a:gd name="T27" fmla="*/ 2 h 5"/>
                <a:gd name="T28" fmla="*/ 9 w 17"/>
                <a:gd name="T29" fmla="*/ 2 h 5"/>
                <a:gd name="T30" fmla="*/ 9 w 17"/>
                <a:gd name="T31" fmla="*/ 2 h 5"/>
                <a:gd name="T32" fmla="*/ 10 w 17"/>
                <a:gd name="T33" fmla="*/ 2 h 5"/>
                <a:gd name="T34" fmla="*/ 11 w 17"/>
                <a:gd name="T35" fmla="*/ 2 h 5"/>
                <a:gd name="T36" fmla="*/ 12 w 17"/>
                <a:gd name="T37" fmla="*/ 2 h 5"/>
                <a:gd name="T38" fmla="*/ 12 w 17"/>
                <a:gd name="T39" fmla="*/ 3 h 5"/>
                <a:gd name="T40" fmla="*/ 14 w 17"/>
                <a:gd name="T41" fmla="*/ 3 h 5"/>
                <a:gd name="T42" fmla="*/ 14 w 17"/>
                <a:gd name="T43" fmla="*/ 3 h 5"/>
                <a:gd name="T44" fmla="*/ 15 w 17"/>
                <a:gd name="T45" fmla="*/ 3 h 5"/>
                <a:gd name="T46" fmla="*/ 17 w 17"/>
                <a:gd name="T47" fmla="*/ 4 h 5"/>
                <a:gd name="T48" fmla="*/ 12 w 17"/>
                <a:gd name="T49" fmla="*/ 5 h 5"/>
                <a:gd name="T50" fmla="*/ 2 w 17"/>
                <a:gd name="T51" fmla="*/ 2 h 5"/>
                <a:gd name="T52" fmla="*/ 3 w 17"/>
                <a:gd name="T53" fmla="*/ 3 h 5"/>
                <a:gd name="T54" fmla="*/ 6 w 17"/>
                <a:gd name="T55" fmla="*/ 3 h 5"/>
                <a:gd name="T56" fmla="*/ 6 w 17"/>
                <a:gd name="T57" fmla="*/ 3 h 5"/>
                <a:gd name="T58" fmla="*/ 5 w 17"/>
                <a:gd name="T59" fmla="*/ 3 h 5"/>
                <a:gd name="T60" fmla="*/ 5 w 17"/>
                <a:gd name="T61" fmla="*/ 3 h 5"/>
                <a:gd name="T62" fmla="*/ 3 w 17"/>
                <a:gd name="T63" fmla="*/ 3 h 5"/>
                <a:gd name="T64" fmla="*/ 3 w 17"/>
                <a:gd name="T65" fmla="*/ 2 h 5"/>
                <a:gd name="T66" fmla="*/ 2 w 17"/>
                <a:gd name="T6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5">
                  <a:moveTo>
                    <a:pt x="12" y="5"/>
                  </a:moveTo>
                  <a:cubicBezTo>
                    <a:pt x="9" y="5"/>
                    <a:pt x="3" y="5"/>
                    <a:pt x="2" y="5"/>
                  </a:cubicBezTo>
                  <a:cubicBezTo>
                    <a:pt x="0" y="4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5"/>
                    <a:pt x="17" y="5"/>
                    <a:pt x="12" y="5"/>
                  </a:cubicBezTo>
                  <a:close/>
                  <a:moveTo>
                    <a:pt x="2" y="2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2" name="Freeform 61"/>
            <p:cNvSpPr>
              <a:spLocks/>
            </p:cNvSpPr>
            <p:nvPr/>
          </p:nvSpPr>
          <p:spPr bwMode="auto">
            <a:xfrm>
              <a:off x="4513263" y="4511675"/>
              <a:ext cx="36513" cy="6350"/>
            </a:xfrm>
            <a:custGeom>
              <a:avLst/>
              <a:gdLst>
                <a:gd name="T0" fmla="*/ 1 w 25"/>
                <a:gd name="T1" fmla="*/ 1 h 4"/>
                <a:gd name="T2" fmla="*/ 1 w 25"/>
                <a:gd name="T3" fmla="*/ 1 h 4"/>
                <a:gd name="T4" fmla="*/ 1 w 25"/>
                <a:gd name="T5" fmla="*/ 2 h 4"/>
                <a:gd name="T6" fmla="*/ 0 w 25"/>
                <a:gd name="T7" fmla="*/ 2 h 4"/>
                <a:gd name="T8" fmla="*/ 1 w 25"/>
                <a:gd name="T9" fmla="*/ 2 h 4"/>
                <a:gd name="T10" fmla="*/ 1 w 25"/>
                <a:gd name="T11" fmla="*/ 2 h 4"/>
                <a:gd name="T12" fmla="*/ 1 w 25"/>
                <a:gd name="T13" fmla="*/ 3 h 4"/>
                <a:gd name="T14" fmla="*/ 1 w 25"/>
                <a:gd name="T15" fmla="*/ 3 h 4"/>
                <a:gd name="T16" fmla="*/ 2 w 25"/>
                <a:gd name="T17" fmla="*/ 3 h 4"/>
                <a:gd name="T18" fmla="*/ 2 w 25"/>
                <a:gd name="T19" fmla="*/ 3 h 4"/>
                <a:gd name="T20" fmla="*/ 2 w 25"/>
                <a:gd name="T21" fmla="*/ 3 h 4"/>
                <a:gd name="T22" fmla="*/ 4 w 25"/>
                <a:gd name="T23" fmla="*/ 3 h 4"/>
                <a:gd name="T24" fmla="*/ 4 w 25"/>
                <a:gd name="T25" fmla="*/ 4 h 4"/>
                <a:gd name="T26" fmla="*/ 7 w 25"/>
                <a:gd name="T27" fmla="*/ 4 h 4"/>
                <a:gd name="T28" fmla="*/ 8 w 25"/>
                <a:gd name="T29" fmla="*/ 4 h 4"/>
                <a:gd name="T30" fmla="*/ 13 w 25"/>
                <a:gd name="T31" fmla="*/ 4 h 4"/>
                <a:gd name="T32" fmla="*/ 14 w 25"/>
                <a:gd name="T33" fmla="*/ 4 h 4"/>
                <a:gd name="T34" fmla="*/ 19 w 25"/>
                <a:gd name="T35" fmla="*/ 4 h 4"/>
                <a:gd name="T36" fmla="*/ 19 w 25"/>
                <a:gd name="T37" fmla="*/ 3 h 4"/>
                <a:gd name="T38" fmla="*/ 7 w 25"/>
                <a:gd name="T39" fmla="*/ 1 h 4"/>
                <a:gd name="T40" fmla="*/ 1 w 25"/>
                <a:gd name="T4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4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5" y="3"/>
                    <a:pt x="7" y="1"/>
                    <a:pt x="7" y="1"/>
                  </a:cubicBezTo>
                  <a:cubicBezTo>
                    <a:pt x="7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3" name="Freeform 62"/>
            <p:cNvSpPr>
              <a:spLocks noEditPoints="1"/>
            </p:cNvSpPr>
            <p:nvPr/>
          </p:nvSpPr>
          <p:spPr bwMode="auto">
            <a:xfrm>
              <a:off x="4511676" y="4511675"/>
              <a:ext cx="31750" cy="7938"/>
            </a:xfrm>
            <a:custGeom>
              <a:avLst/>
              <a:gdLst>
                <a:gd name="T0" fmla="*/ 16 w 23"/>
                <a:gd name="T1" fmla="*/ 6 h 6"/>
                <a:gd name="T2" fmla="*/ 10 w 23"/>
                <a:gd name="T3" fmla="*/ 6 h 6"/>
                <a:gd name="T4" fmla="*/ 9 w 23"/>
                <a:gd name="T5" fmla="*/ 6 h 6"/>
                <a:gd name="T6" fmla="*/ 6 w 23"/>
                <a:gd name="T7" fmla="*/ 5 h 6"/>
                <a:gd name="T8" fmla="*/ 6 w 23"/>
                <a:gd name="T9" fmla="*/ 5 h 6"/>
                <a:gd name="T10" fmla="*/ 4 w 23"/>
                <a:gd name="T11" fmla="*/ 5 h 6"/>
                <a:gd name="T12" fmla="*/ 4 w 23"/>
                <a:gd name="T13" fmla="*/ 5 h 6"/>
                <a:gd name="T14" fmla="*/ 3 w 23"/>
                <a:gd name="T15" fmla="*/ 5 h 6"/>
                <a:gd name="T16" fmla="*/ 3 w 23"/>
                <a:gd name="T17" fmla="*/ 5 h 6"/>
                <a:gd name="T18" fmla="*/ 3 w 23"/>
                <a:gd name="T19" fmla="*/ 5 h 6"/>
                <a:gd name="T20" fmla="*/ 2 w 23"/>
                <a:gd name="T21" fmla="*/ 4 h 6"/>
                <a:gd name="T22" fmla="*/ 0 w 23"/>
                <a:gd name="T23" fmla="*/ 4 h 6"/>
                <a:gd name="T24" fmla="*/ 2 w 23"/>
                <a:gd name="T25" fmla="*/ 2 h 6"/>
                <a:gd name="T26" fmla="*/ 2 w 23"/>
                <a:gd name="T27" fmla="*/ 2 h 6"/>
                <a:gd name="T28" fmla="*/ 2 w 23"/>
                <a:gd name="T29" fmla="*/ 2 h 6"/>
                <a:gd name="T30" fmla="*/ 6 w 23"/>
                <a:gd name="T31" fmla="*/ 0 h 6"/>
                <a:gd name="T32" fmla="*/ 9 w 23"/>
                <a:gd name="T33" fmla="*/ 1 h 6"/>
                <a:gd name="T34" fmla="*/ 23 w 23"/>
                <a:gd name="T35" fmla="*/ 4 h 6"/>
                <a:gd name="T36" fmla="*/ 22 w 23"/>
                <a:gd name="T37" fmla="*/ 5 h 6"/>
                <a:gd name="T38" fmla="*/ 21 w 23"/>
                <a:gd name="T39" fmla="*/ 6 h 6"/>
                <a:gd name="T40" fmla="*/ 16 w 23"/>
                <a:gd name="T41" fmla="*/ 6 h 6"/>
                <a:gd name="T42" fmla="*/ 11 w 23"/>
                <a:gd name="T43" fmla="*/ 4 h 6"/>
                <a:gd name="T44" fmla="*/ 15 w 23"/>
                <a:gd name="T45" fmla="*/ 4 h 6"/>
                <a:gd name="T46" fmla="*/ 16 w 23"/>
                <a:gd name="T47" fmla="*/ 4 h 6"/>
                <a:gd name="T48" fmla="*/ 9 w 23"/>
                <a:gd name="T49" fmla="*/ 3 h 6"/>
                <a:gd name="T50" fmla="*/ 6 w 23"/>
                <a:gd name="T51" fmla="*/ 2 h 6"/>
                <a:gd name="T52" fmla="*/ 4 w 23"/>
                <a:gd name="T53" fmla="*/ 3 h 6"/>
                <a:gd name="T54" fmla="*/ 3 w 23"/>
                <a:gd name="T55" fmla="*/ 3 h 6"/>
                <a:gd name="T56" fmla="*/ 4 w 23"/>
                <a:gd name="T57" fmla="*/ 3 h 6"/>
                <a:gd name="T58" fmla="*/ 4 w 23"/>
                <a:gd name="T59" fmla="*/ 3 h 6"/>
                <a:gd name="T60" fmla="*/ 5 w 23"/>
                <a:gd name="T61" fmla="*/ 3 h 6"/>
                <a:gd name="T62" fmla="*/ 5 w 23"/>
                <a:gd name="T63" fmla="*/ 3 h 6"/>
                <a:gd name="T64" fmla="*/ 6 w 23"/>
                <a:gd name="T65" fmla="*/ 4 h 6"/>
                <a:gd name="T66" fmla="*/ 7 w 23"/>
                <a:gd name="T67" fmla="*/ 4 h 6"/>
                <a:gd name="T68" fmla="*/ 10 w 23"/>
                <a:gd name="T69" fmla="*/ 4 h 6"/>
                <a:gd name="T70" fmla="*/ 11 w 23"/>
                <a:gd name="T7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6">
                  <a:moveTo>
                    <a:pt x="16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9" y="1"/>
                    <a:pt x="9" y="1"/>
                  </a:cubicBezTo>
                  <a:cubicBezTo>
                    <a:pt x="23" y="3"/>
                    <a:pt x="23" y="3"/>
                    <a:pt x="23" y="4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6" y="6"/>
                    <a:pt x="16" y="6"/>
                    <a:pt x="16" y="6"/>
                  </a:cubicBezTo>
                  <a:close/>
                  <a:moveTo>
                    <a:pt x="11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4" y="3"/>
                    <a:pt x="11" y="3"/>
                    <a:pt x="9" y="3"/>
                  </a:cubicBezTo>
                  <a:cubicBezTo>
                    <a:pt x="9" y="3"/>
                    <a:pt x="7" y="2"/>
                    <a:pt x="6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4" name="Freeform 63"/>
            <p:cNvSpPr>
              <a:spLocks/>
            </p:cNvSpPr>
            <p:nvPr/>
          </p:nvSpPr>
          <p:spPr bwMode="auto">
            <a:xfrm>
              <a:off x="4478338" y="4514850"/>
              <a:ext cx="158750" cy="23813"/>
            </a:xfrm>
            <a:custGeom>
              <a:avLst/>
              <a:gdLst>
                <a:gd name="T0" fmla="*/ 17 w 112"/>
                <a:gd name="T1" fmla="*/ 3 h 16"/>
                <a:gd name="T2" fmla="*/ 20 w 112"/>
                <a:gd name="T3" fmla="*/ 4 h 16"/>
                <a:gd name="T4" fmla="*/ 23 w 112"/>
                <a:gd name="T5" fmla="*/ 4 h 16"/>
                <a:gd name="T6" fmla="*/ 26 w 112"/>
                <a:gd name="T7" fmla="*/ 5 h 16"/>
                <a:gd name="T8" fmla="*/ 30 w 112"/>
                <a:gd name="T9" fmla="*/ 6 h 16"/>
                <a:gd name="T10" fmla="*/ 33 w 112"/>
                <a:gd name="T11" fmla="*/ 6 h 16"/>
                <a:gd name="T12" fmla="*/ 37 w 112"/>
                <a:gd name="T13" fmla="*/ 6 h 16"/>
                <a:gd name="T14" fmla="*/ 43 w 112"/>
                <a:gd name="T15" fmla="*/ 7 h 16"/>
                <a:gd name="T16" fmla="*/ 50 w 112"/>
                <a:gd name="T17" fmla="*/ 7 h 16"/>
                <a:gd name="T18" fmla="*/ 66 w 112"/>
                <a:gd name="T19" fmla="*/ 7 h 16"/>
                <a:gd name="T20" fmla="*/ 69 w 112"/>
                <a:gd name="T21" fmla="*/ 7 h 16"/>
                <a:gd name="T22" fmla="*/ 72 w 112"/>
                <a:gd name="T23" fmla="*/ 7 h 16"/>
                <a:gd name="T24" fmla="*/ 75 w 112"/>
                <a:gd name="T25" fmla="*/ 7 h 16"/>
                <a:gd name="T26" fmla="*/ 78 w 112"/>
                <a:gd name="T27" fmla="*/ 6 h 16"/>
                <a:gd name="T28" fmla="*/ 80 w 112"/>
                <a:gd name="T29" fmla="*/ 6 h 16"/>
                <a:gd name="T30" fmla="*/ 83 w 112"/>
                <a:gd name="T31" fmla="*/ 6 h 16"/>
                <a:gd name="T32" fmla="*/ 86 w 112"/>
                <a:gd name="T33" fmla="*/ 6 h 16"/>
                <a:gd name="T34" fmla="*/ 88 w 112"/>
                <a:gd name="T35" fmla="*/ 5 h 16"/>
                <a:gd name="T36" fmla="*/ 93 w 112"/>
                <a:gd name="T37" fmla="*/ 5 h 16"/>
                <a:gd name="T38" fmla="*/ 94 w 112"/>
                <a:gd name="T39" fmla="*/ 4 h 16"/>
                <a:gd name="T40" fmla="*/ 96 w 112"/>
                <a:gd name="T41" fmla="*/ 4 h 16"/>
                <a:gd name="T42" fmla="*/ 98 w 112"/>
                <a:gd name="T43" fmla="*/ 4 h 16"/>
                <a:gd name="T44" fmla="*/ 99 w 112"/>
                <a:gd name="T45" fmla="*/ 4 h 16"/>
                <a:gd name="T46" fmla="*/ 101 w 112"/>
                <a:gd name="T47" fmla="*/ 3 h 16"/>
                <a:gd name="T48" fmla="*/ 102 w 112"/>
                <a:gd name="T49" fmla="*/ 3 h 16"/>
                <a:gd name="T50" fmla="*/ 103 w 112"/>
                <a:gd name="T51" fmla="*/ 3 h 16"/>
                <a:gd name="T52" fmla="*/ 104 w 112"/>
                <a:gd name="T53" fmla="*/ 8 h 16"/>
                <a:gd name="T54" fmla="*/ 14 w 112"/>
                <a:gd name="T55" fmla="*/ 9 h 16"/>
                <a:gd name="T56" fmla="*/ 17 w 112"/>
                <a:gd name="T5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" h="16">
                  <a:moveTo>
                    <a:pt x="17" y="3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12" y="0"/>
                    <a:pt x="104" y="8"/>
                    <a:pt x="104" y="8"/>
                  </a:cubicBezTo>
                  <a:cubicBezTo>
                    <a:pt x="75" y="16"/>
                    <a:pt x="42" y="15"/>
                    <a:pt x="14" y="9"/>
                  </a:cubicBezTo>
                  <a:cubicBezTo>
                    <a:pt x="0" y="5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5" name="Freeform 64"/>
            <p:cNvSpPr>
              <a:spLocks/>
            </p:cNvSpPr>
            <p:nvPr/>
          </p:nvSpPr>
          <p:spPr bwMode="auto">
            <a:xfrm>
              <a:off x="4478338" y="4521200"/>
              <a:ext cx="187325" cy="79375"/>
            </a:xfrm>
            <a:custGeom>
              <a:avLst/>
              <a:gdLst>
                <a:gd name="T0" fmla="*/ 0 w 132"/>
                <a:gd name="T1" fmla="*/ 13 h 56"/>
                <a:gd name="T2" fmla="*/ 5 w 132"/>
                <a:gd name="T3" fmla="*/ 17 h 56"/>
                <a:gd name="T4" fmla="*/ 32 w 132"/>
                <a:gd name="T5" fmla="*/ 20 h 56"/>
                <a:gd name="T6" fmla="*/ 38 w 132"/>
                <a:gd name="T7" fmla="*/ 20 h 56"/>
                <a:gd name="T8" fmla="*/ 60 w 132"/>
                <a:gd name="T9" fmla="*/ 42 h 56"/>
                <a:gd name="T10" fmla="*/ 64 w 132"/>
                <a:gd name="T11" fmla="*/ 42 h 56"/>
                <a:gd name="T12" fmla="*/ 97 w 132"/>
                <a:gd name="T13" fmla="*/ 56 h 56"/>
                <a:gd name="T14" fmla="*/ 101 w 132"/>
                <a:gd name="T15" fmla="*/ 52 h 56"/>
                <a:gd name="T16" fmla="*/ 100 w 132"/>
                <a:gd name="T17" fmla="*/ 33 h 56"/>
                <a:gd name="T18" fmla="*/ 100 w 132"/>
                <a:gd name="T19" fmla="*/ 32 h 56"/>
                <a:gd name="T20" fmla="*/ 89 w 132"/>
                <a:gd name="T21" fmla="*/ 11 h 56"/>
                <a:gd name="T22" fmla="*/ 122 w 132"/>
                <a:gd name="T23" fmla="*/ 21 h 56"/>
                <a:gd name="T24" fmla="*/ 126 w 132"/>
                <a:gd name="T25" fmla="*/ 23 h 56"/>
                <a:gd name="T26" fmla="*/ 132 w 132"/>
                <a:gd name="T27" fmla="*/ 18 h 56"/>
                <a:gd name="T28" fmla="*/ 126 w 132"/>
                <a:gd name="T29" fmla="*/ 9 h 56"/>
                <a:gd name="T30" fmla="*/ 104 w 132"/>
                <a:gd name="T31" fmla="*/ 4 h 56"/>
                <a:gd name="T32" fmla="*/ 14 w 132"/>
                <a:gd name="T33" fmla="*/ 5 h 56"/>
                <a:gd name="T34" fmla="*/ 0 w 132"/>
                <a:gd name="T35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56">
                  <a:moveTo>
                    <a:pt x="0" y="13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9" y="10"/>
                    <a:pt x="23" y="12"/>
                    <a:pt x="32" y="20"/>
                  </a:cubicBezTo>
                  <a:cubicBezTo>
                    <a:pt x="32" y="20"/>
                    <a:pt x="34" y="22"/>
                    <a:pt x="38" y="20"/>
                  </a:cubicBezTo>
                  <a:cubicBezTo>
                    <a:pt x="70" y="9"/>
                    <a:pt x="69" y="36"/>
                    <a:pt x="60" y="42"/>
                  </a:cubicBezTo>
                  <a:cubicBezTo>
                    <a:pt x="60" y="42"/>
                    <a:pt x="59" y="44"/>
                    <a:pt x="64" y="42"/>
                  </a:cubicBezTo>
                  <a:cubicBezTo>
                    <a:pt x="88" y="31"/>
                    <a:pt x="97" y="48"/>
                    <a:pt x="97" y="5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8" y="42"/>
                    <a:pt x="97" y="38"/>
                    <a:pt x="100" y="33"/>
                  </a:cubicBezTo>
                  <a:cubicBezTo>
                    <a:pt x="103" y="29"/>
                    <a:pt x="113" y="28"/>
                    <a:pt x="100" y="32"/>
                  </a:cubicBezTo>
                  <a:cubicBezTo>
                    <a:pt x="79" y="38"/>
                    <a:pt x="63" y="19"/>
                    <a:pt x="89" y="11"/>
                  </a:cubicBezTo>
                  <a:cubicBezTo>
                    <a:pt x="107" y="12"/>
                    <a:pt x="117" y="12"/>
                    <a:pt x="122" y="21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25" y="13"/>
                    <a:pt x="126" y="9"/>
                  </a:cubicBezTo>
                  <a:cubicBezTo>
                    <a:pt x="118" y="9"/>
                    <a:pt x="109" y="5"/>
                    <a:pt x="104" y="4"/>
                  </a:cubicBezTo>
                  <a:cubicBezTo>
                    <a:pt x="71" y="10"/>
                    <a:pt x="21" y="9"/>
                    <a:pt x="14" y="5"/>
                  </a:cubicBezTo>
                  <a:cubicBezTo>
                    <a:pt x="8" y="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6" name="Freeform 65"/>
            <p:cNvSpPr>
              <a:spLocks noEditPoints="1"/>
            </p:cNvSpPr>
            <p:nvPr/>
          </p:nvSpPr>
          <p:spPr bwMode="auto">
            <a:xfrm>
              <a:off x="4476751" y="4524375"/>
              <a:ext cx="192088" cy="79375"/>
            </a:xfrm>
            <a:custGeom>
              <a:avLst/>
              <a:gdLst>
                <a:gd name="T0" fmla="*/ 97 w 135"/>
                <a:gd name="T1" fmla="*/ 53 h 55"/>
                <a:gd name="T2" fmla="*/ 66 w 135"/>
                <a:gd name="T3" fmla="*/ 40 h 55"/>
                <a:gd name="T4" fmla="*/ 60 w 135"/>
                <a:gd name="T5" fmla="*/ 40 h 55"/>
                <a:gd name="T6" fmla="*/ 60 w 135"/>
                <a:gd name="T7" fmla="*/ 39 h 55"/>
                <a:gd name="T8" fmla="*/ 65 w 135"/>
                <a:gd name="T9" fmla="*/ 22 h 55"/>
                <a:gd name="T10" fmla="*/ 40 w 135"/>
                <a:gd name="T11" fmla="*/ 18 h 55"/>
                <a:gd name="T12" fmla="*/ 32 w 135"/>
                <a:gd name="T13" fmla="*/ 18 h 55"/>
                <a:gd name="T14" fmla="*/ 7 w 135"/>
                <a:gd name="T15" fmla="*/ 14 h 55"/>
                <a:gd name="T16" fmla="*/ 0 w 135"/>
                <a:gd name="T17" fmla="*/ 10 h 55"/>
                <a:gd name="T18" fmla="*/ 12 w 135"/>
                <a:gd name="T19" fmla="*/ 0 h 55"/>
                <a:gd name="T20" fmla="*/ 50 w 135"/>
                <a:gd name="T21" fmla="*/ 4 h 55"/>
                <a:gd name="T22" fmla="*/ 105 w 135"/>
                <a:gd name="T23" fmla="*/ 0 h 55"/>
                <a:gd name="T24" fmla="*/ 110 w 135"/>
                <a:gd name="T25" fmla="*/ 1 h 55"/>
                <a:gd name="T26" fmla="*/ 129 w 135"/>
                <a:gd name="T27" fmla="*/ 6 h 55"/>
                <a:gd name="T28" fmla="*/ 134 w 135"/>
                <a:gd name="T29" fmla="*/ 14 h 55"/>
                <a:gd name="T30" fmla="*/ 127 w 135"/>
                <a:gd name="T31" fmla="*/ 21 h 55"/>
                <a:gd name="T32" fmla="*/ 122 w 135"/>
                <a:gd name="T33" fmla="*/ 18 h 55"/>
                <a:gd name="T34" fmla="*/ 90 w 135"/>
                <a:gd name="T35" fmla="*/ 9 h 55"/>
                <a:gd name="T36" fmla="*/ 93 w 135"/>
                <a:gd name="T37" fmla="*/ 29 h 55"/>
                <a:gd name="T38" fmla="*/ 103 w 135"/>
                <a:gd name="T39" fmla="*/ 27 h 55"/>
                <a:gd name="T40" fmla="*/ 108 w 135"/>
                <a:gd name="T41" fmla="*/ 26 h 55"/>
                <a:gd name="T42" fmla="*/ 108 w 135"/>
                <a:gd name="T43" fmla="*/ 26 h 55"/>
                <a:gd name="T44" fmla="*/ 104 w 135"/>
                <a:gd name="T45" fmla="*/ 29 h 55"/>
                <a:gd name="T46" fmla="*/ 102 w 135"/>
                <a:gd name="T47" fmla="*/ 45 h 55"/>
                <a:gd name="T48" fmla="*/ 103 w 135"/>
                <a:gd name="T49" fmla="*/ 49 h 55"/>
                <a:gd name="T50" fmla="*/ 79 w 135"/>
                <a:gd name="T51" fmla="*/ 35 h 55"/>
                <a:gd name="T52" fmla="*/ 101 w 135"/>
                <a:gd name="T53" fmla="*/ 48 h 55"/>
                <a:gd name="T54" fmla="*/ 100 w 135"/>
                <a:gd name="T55" fmla="*/ 30 h 55"/>
                <a:gd name="T56" fmla="*/ 98 w 135"/>
                <a:gd name="T57" fmla="*/ 31 h 55"/>
                <a:gd name="T58" fmla="*/ 76 w 135"/>
                <a:gd name="T59" fmla="*/ 21 h 55"/>
                <a:gd name="T60" fmla="*/ 90 w 135"/>
                <a:gd name="T61" fmla="*/ 7 h 55"/>
                <a:gd name="T62" fmla="*/ 123 w 135"/>
                <a:gd name="T63" fmla="*/ 17 h 55"/>
                <a:gd name="T64" fmla="*/ 132 w 135"/>
                <a:gd name="T65" fmla="*/ 15 h 55"/>
                <a:gd name="T66" fmla="*/ 110 w 135"/>
                <a:gd name="T67" fmla="*/ 3 h 55"/>
                <a:gd name="T68" fmla="*/ 50 w 135"/>
                <a:gd name="T69" fmla="*/ 6 h 55"/>
                <a:gd name="T70" fmla="*/ 12 w 135"/>
                <a:gd name="T71" fmla="*/ 2 h 55"/>
                <a:gd name="T72" fmla="*/ 6 w 135"/>
                <a:gd name="T73" fmla="*/ 12 h 55"/>
                <a:gd name="T74" fmla="*/ 33 w 135"/>
                <a:gd name="T75" fmla="*/ 17 h 55"/>
                <a:gd name="T76" fmla="*/ 36 w 135"/>
                <a:gd name="T77" fmla="*/ 17 h 55"/>
                <a:gd name="T78" fmla="*/ 53 w 135"/>
                <a:gd name="T79" fmla="*/ 14 h 55"/>
                <a:gd name="T80" fmla="*/ 62 w 135"/>
                <a:gd name="T81" fmla="*/ 39 h 55"/>
                <a:gd name="T82" fmla="*/ 79 w 135"/>
                <a:gd name="T83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5" h="55">
                  <a:moveTo>
                    <a:pt x="97" y="55"/>
                  </a:moveTo>
                  <a:cubicBezTo>
                    <a:pt x="97" y="53"/>
                    <a:pt x="97" y="53"/>
                    <a:pt x="97" y="53"/>
                  </a:cubicBezTo>
                  <a:cubicBezTo>
                    <a:pt x="97" y="47"/>
                    <a:pt x="92" y="36"/>
                    <a:pt x="79" y="36"/>
                  </a:cubicBezTo>
                  <a:cubicBezTo>
                    <a:pt x="75" y="36"/>
                    <a:pt x="71" y="37"/>
                    <a:pt x="66" y="40"/>
                  </a:cubicBezTo>
                  <a:cubicBezTo>
                    <a:pt x="64" y="41"/>
                    <a:pt x="62" y="41"/>
                    <a:pt x="61" y="41"/>
                  </a:cubicBezTo>
                  <a:cubicBezTo>
                    <a:pt x="61" y="41"/>
                    <a:pt x="60" y="41"/>
                    <a:pt x="60" y="40"/>
                  </a:cubicBezTo>
                  <a:cubicBezTo>
                    <a:pt x="60" y="40"/>
                    <a:pt x="60" y="40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4" y="36"/>
                    <a:pt x="67" y="28"/>
                    <a:pt x="65" y="22"/>
                  </a:cubicBezTo>
                  <a:cubicBezTo>
                    <a:pt x="64" y="19"/>
                    <a:pt x="61" y="15"/>
                    <a:pt x="53" y="15"/>
                  </a:cubicBezTo>
                  <a:cubicBezTo>
                    <a:pt x="49" y="15"/>
                    <a:pt x="45" y="16"/>
                    <a:pt x="40" y="18"/>
                  </a:cubicBezTo>
                  <a:cubicBezTo>
                    <a:pt x="38" y="19"/>
                    <a:pt x="37" y="19"/>
                    <a:pt x="36" y="19"/>
                  </a:cubicBezTo>
                  <a:cubicBezTo>
                    <a:pt x="33" y="19"/>
                    <a:pt x="32" y="18"/>
                    <a:pt x="32" y="18"/>
                  </a:cubicBezTo>
                  <a:cubicBezTo>
                    <a:pt x="28" y="13"/>
                    <a:pt x="21" y="11"/>
                    <a:pt x="15" y="11"/>
                  </a:cubicBezTo>
                  <a:cubicBezTo>
                    <a:pt x="11" y="11"/>
                    <a:pt x="8" y="12"/>
                    <a:pt x="7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6" y="0"/>
                    <a:pt x="12" y="0"/>
                  </a:cubicBezTo>
                  <a:cubicBezTo>
                    <a:pt x="14" y="0"/>
                    <a:pt x="15" y="0"/>
                    <a:pt x="16" y="1"/>
                  </a:cubicBezTo>
                  <a:cubicBezTo>
                    <a:pt x="19" y="3"/>
                    <a:pt x="33" y="4"/>
                    <a:pt x="50" y="4"/>
                  </a:cubicBezTo>
                  <a:cubicBezTo>
                    <a:pt x="70" y="4"/>
                    <a:pt x="90" y="3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7" y="0"/>
                    <a:pt x="108" y="1"/>
                    <a:pt x="110" y="1"/>
                  </a:cubicBezTo>
                  <a:cubicBezTo>
                    <a:pt x="115" y="3"/>
                    <a:pt x="121" y="6"/>
                    <a:pt x="127" y="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7" y="9"/>
                    <a:pt x="131" y="12"/>
                    <a:pt x="134" y="14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17" y="11"/>
                    <a:pt x="109" y="10"/>
                    <a:pt x="9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1" y="12"/>
                    <a:pt x="77" y="16"/>
                    <a:pt x="77" y="20"/>
                  </a:cubicBezTo>
                  <a:cubicBezTo>
                    <a:pt x="78" y="25"/>
                    <a:pt x="85" y="29"/>
                    <a:pt x="93" y="29"/>
                  </a:cubicBezTo>
                  <a:cubicBezTo>
                    <a:pt x="95" y="29"/>
                    <a:pt x="98" y="29"/>
                    <a:pt x="100" y="28"/>
                  </a:cubicBezTo>
                  <a:cubicBezTo>
                    <a:pt x="102" y="28"/>
                    <a:pt x="102" y="27"/>
                    <a:pt x="103" y="27"/>
                  </a:cubicBezTo>
                  <a:cubicBezTo>
                    <a:pt x="105" y="26"/>
                    <a:pt x="107" y="26"/>
                    <a:pt x="107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7"/>
                    <a:pt x="108" y="27"/>
                    <a:pt x="104" y="29"/>
                  </a:cubicBezTo>
                  <a:cubicBezTo>
                    <a:pt x="103" y="29"/>
                    <a:pt x="102" y="30"/>
                    <a:pt x="101" y="31"/>
                  </a:cubicBezTo>
                  <a:cubicBezTo>
                    <a:pt x="99" y="34"/>
                    <a:pt x="100" y="38"/>
                    <a:pt x="102" y="45"/>
                  </a:cubicBezTo>
                  <a:cubicBezTo>
                    <a:pt x="102" y="46"/>
                    <a:pt x="102" y="47"/>
                    <a:pt x="103" y="48"/>
                  </a:cubicBezTo>
                  <a:cubicBezTo>
                    <a:pt x="103" y="49"/>
                    <a:pt x="103" y="49"/>
                    <a:pt x="103" y="49"/>
                  </a:cubicBezTo>
                  <a:lnTo>
                    <a:pt x="97" y="55"/>
                  </a:lnTo>
                  <a:close/>
                  <a:moveTo>
                    <a:pt x="79" y="35"/>
                  </a:moveTo>
                  <a:cubicBezTo>
                    <a:pt x="92" y="35"/>
                    <a:pt x="97" y="44"/>
                    <a:pt x="98" y="51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0" y="47"/>
                    <a:pt x="100" y="46"/>
                    <a:pt x="100" y="45"/>
                  </a:cubicBezTo>
                  <a:cubicBezTo>
                    <a:pt x="98" y="38"/>
                    <a:pt x="97" y="34"/>
                    <a:pt x="100" y="30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6" y="31"/>
                    <a:pt x="95" y="31"/>
                    <a:pt x="93" y="31"/>
                  </a:cubicBezTo>
                  <a:cubicBezTo>
                    <a:pt x="84" y="31"/>
                    <a:pt x="77" y="26"/>
                    <a:pt x="76" y="21"/>
                  </a:cubicBezTo>
                  <a:cubicBezTo>
                    <a:pt x="75" y="18"/>
                    <a:pt x="76" y="11"/>
                    <a:pt x="90" y="7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109" y="8"/>
                    <a:pt x="118" y="9"/>
                    <a:pt x="123" y="17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0" y="14"/>
                    <a:pt x="126" y="10"/>
                    <a:pt x="126" y="7"/>
                  </a:cubicBezTo>
                  <a:cubicBezTo>
                    <a:pt x="120" y="7"/>
                    <a:pt x="114" y="5"/>
                    <a:pt x="110" y="3"/>
                  </a:cubicBezTo>
                  <a:cubicBezTo>
                    <a:pt x="108" y="2"/>
                    <a:pt x="106" y="2"/>
                    <a:pt x="105" y="1"/>
                  </a:cubicBezTo>
                  <a:cubicBezTo>
                    <a:pt x="90" y="4"/>
                    <a:pt x="70" y="6"/>
                    <a:pt x="50" y="6"/>
                  </a:cubicBezTo>
                  <a:cubicBezTo>
                    <a:pt x="32" y="6"/>
                    <a:pt x="18" y="5"/>
                    <a:pt x="15" y="3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8" y="2"/>
                    <a:pt x="4" y="7"/>
                    <a:pt x="2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0"/>
                    <a:pt x="11" y="9"/>
                    <a:pt x="15" y="9"/>
                  </a:cubicBezTo>
                  <a:cubicBezTo>
                    <a:pt x="22" y="9"/>
                    <a:pt x="29" y="12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6" y="17"/>
                  </a:cubicBezTo>
                  <a:cubicBezTo>
                    <a:pt x="37" y="17"/>
                    <a:pt x="38" y="17"/>
                    <a:pt x="39" y="17"/>
                  </a:cubicBezTo>
                  <a:cubicBezTo>
                    <a:pt x="44" y="15"/>
                    <a:pt x="49" y="14"/>
                    <a:pt x="53" y="14"/>
                  </a:cubicBezTo>
                  <a:cubicBezTo>
                    <a:pt x="63" y="14"/>
                    <a:pt x="66" y="19"/>
                    <a:pt x="67" y="22"/>
                  </a:cubicBezTo>
                  <a:cubicBezTo>
                    <a:pt x="68" y="28"/>
                    <a:pt x="67" y="35"/>
                    <a:pt x="62" y="39"/>
                  </a:cubicBezTo>
                  <a:cubicBezTo>
                    <a:pt x="63" y="39"/>
                    <a:pt x="64" y="39"/>
                    <a:pt x="65" y="38"/>
                  </a:cubicBezTo>
                  <a:cubicBezTo>
                    <a:pt x="70" y="36"/>
                    <a:pt x="75" y="35"/>
                    <a:pt x="79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7" name="Freeform 66"/>
            <p:cNvSpPr>
              <a:spLocks/>
            </p:cNvSpPr>
            <p:nvPr/>
          </p:nvSpPr>
          <p:spPr bwMode="auto">
            <a:xfrm>
              <a:off x="4575176" y="4581525"/>
              <a:ext cx="31750" cy="11113"/>
            </a:xfrm>
            <a:custGeom>
              <a:avLst/>
              <a:gdLst>
                <a:gd name="T0" fmla="*/ 0 w 22"/>
                <a:gd name="T1" fmla="*/ 5 h 7"/>
                <a:gd name="T2" fmla="*/ 2 w 22"/>
                <a:gd name="T3" fmla="*/ 4 h 7"/>
                <a:gd name="T4" fmla="*/ 2 w 22"/>
                <a:gd name="T5" fmla="*/ 4 h 7"/>
                <a:gd name="T6" fmla="*/ 2 w 22"/>
                <a:gd name="T7" fmla="*/ 4 h 7"/>
                <a:gd name="T8" fmla="*/ 4 w 22"/>
                <a:gd name="T9" fmla="*/ 3 h 7"/>
                <a:gd name="T10" fmla="*/ 4 w 22"/>
                <a:gd name="T11" fmla="*/ 3 h 7"/>
                <a:gd name="T12" fmla="*/ 5 w 22"/>
                <a:gd name="T13" fmla="*/ 3 h 7"/>
                <a:gd name="T14" fmla="*/ 5 w 22"/>
                <a:gd name="T15" fmla="*/ 2 h 7"/>
                <a:gd name="T16" fmla="*/ 6 w 22"/>
                <a:gd name="T17" fmla="*/ 2 h 7"/>
                <a:gd name="T18" fmla="*/ 6 w 22"/>
                <a:gd name="T19" fmla="*/ 2 h 7"/>
                <a:gd name="T20" fmla="*/ 7 w 22"/>
                <a:gd name="T21" fmla="*/ 2 h 7"/>
                <a:gd name="T22" fmla="*/ 7 w 22"/>
                <a:gd name="T23" fmla="*/ 1 h 7"/>
                <a:gd name="T24" fmla="*/ 7 w 22"/>
                <a:gd name="T25" fmla="*/ 1 h 7"/>
                <a:gd name="T26" fmla="*/ 8 w 22"/>
                <a:gd name="T27" fmla="*/ 1 h 7"/>
                <a:gd name="T28" fmla="*/ 9 w 22"/>
                <a:gd name="T29" fmla="*/ 1 h 7"/>
                <a:gd name="T30" fmla="*/ 9 w 22"/>
                <a:gd name="T31" fmla="*/ 1 h 7"/>
                <a:gd name="T32" fmla="*/ 10 w 22"/>
                <a:gd name="T33" fmla="*/ 1 h 7"/>
                <a:gd name="T34" fmla="*/ 11 w 22"/>
                <a:gd name="T35" fmla="*/ 0 h 7"/>
                <a:gd name="T36" fmla="*/ 14 w 22"/>
                <a:gd name="T37" fmla="*/ 0 h 7"/>
                <a:gd name="T38" fmla="*/ 14 w 22"/>
                <a:gd name="T39" fmla="*/ 1 h 7"/>
                <a:gd name="T40" fmla="*/ 15 w 22"/>
                <a:gd name="T41" fmla="*/ 1 h 7"/>
                <a:gd name="T42" fmla="*/ 4 w 22"/>
                <a:gd name="T43" fmla="*/ 7 h 7"/>
                <a:gd name="T44" fmla="*/ 0 w 22"/>
                <a:gd name="T4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7">
                  <a:moveTo>
                    <a:pt x="0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22" y="2"/>
                    <a:pt x="10" y="2"/>
                    <a:pt x="4" y="7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8" name="Freeform 67"/>
            <p:cNvSpPr>
              <a:spLocks noEditPoints="1"/>
            </p:cNvSpPr>
            <p:nvPr/>
          </p:nvSpPr>
          <p:spPr bwMode="auto">
            <a:xfrm>
              <a:off x="4572001" y="4581525"/>
              <a:ext cx="28575" cy="11113"/>
            </a:xfrm>
            <a:custGeom>
              <a:avLst/>
              <a:gdLst>
                <a:gd name="T0" fmla="*/ 6 w 20"/>
                <a:gd name="T1" fmla="*/ 8 h 8"/>
                <a:gd name="T2" fmla="*/ 0 w 20"/>
                <a:gd name="T3" fmla="*/ 5 h 8"/>
                <a:gd name="T4" fmla="*/ 8 w 20"/>
                <a:gd name="T5" fmla="*/ 1 h 8"/>
                <a:gd name="T6" fmla="*/ 8 w 20"/>
                <a:gd name="T7" fmla="*/ 0 h 8"/>
                <a:gd name="T8" fmla="*/ 9 w 20"/>
                <a:gd name="T9" fmla="*/ 0 h 8"/>
                <a:gd name="T10" fmla="*/ 9 w 20"/>
                <a:gd name="T11" fmla="*/ 0 h 8"/>
                <a:gd name="T12" fmla="*/ 10 w 20"/>
                <a:gd name="T13" fmla="*/ 0 h 8"/>
                <a:gd name="T14" fmla="*/ 11 w 20"/>
                <a:gd name="T15" fmla="*/ 0 h 8"/>
                <a:gd name="T16" fmla="*/ 12 w 20"/>
                <a:gd name="T17" fmla="*/ 0 h 8"/>
                <a:gd name="T18" fmla="*/ 13 w 20"/>
                <a:gd name="T19" fmla="*/ 0 h 8"/>
                <a:gd name="T20" fmla="*/ 16 w 20"/>
                <a:gd name="T21" fmla="*/ 0 h 8"/>
                <a:gd name="T22" fmla="*/ 17 w 20"/>
                <a:gd name="T23" fmla="*/ 0 h 8"/>
                <a:gd name="T24" fmla="*/ 17 w 20"/>
                <a:gd name="T25" fmla="*/ 0 h 8"/>
                <a:gd name="T26" fmla="*/ 20 w 20"/>
                <a:gd name="T27" fmla="*/ 1 h 8"/>
                <a:gd name="T28" fmla="*/ 17 w 20"/>
                <a:gd name="T29" fmla="*/ 3 h 8"/>
                <a:gd name="T30" fmla="*/ 7 w 20"/>
                <a:gd name="T31" fmla="*/ 8 h 8"/>
                <a:gd name="T32" fmla="*/ 6 w 20"/>
                <a:gd name="T33" fmla="*/ 8 h 8"/>
                <a:gd name="T34" fmla="*/ 4 w 20"/>
                <a:gd name="T35" fmla="*/ 5 h 8"/>
                <a:gd name="T36" fmla="*/ 6 w 20"/>
                <a:gd name="T37" fmla="*/ 6 h 8"/>
                <a:gd name="T38" fmla="*/ 16 w 20"/>
                <a:gd name="T39" fmla="*/ 2 h 8"/>
                <a:gd name="T40" fmla="*/ 16 w 20"/>
                <a:gd name="T41" fmla="*/ 1 h 8"/>
                <a:gd name="T42" fmla="*/ 13 w 20"/>
                <a:gd name="T43" fmla="*/ 1 h 8"/>
                <a:gd name="T44" fmla="*/ 12 w 20"/>
                <a:gd name="T45" fmla="*/ 2 h 8"/>
                <a:gd name="T46" fmla="*/ 12 w 20"/>
                <a:gd name="T47" fmla="*/ 2 h 8"/>
                <a:gd name="T48" fmla="*/ 11 w 20"/>
                <a:gd name="T49" fmla="*/ 2 h 8"/>
                <a:gd name="T50" fmla="*/ 10 w 20"/>
                <a:gd name="T51" fmla="*/ 2 h 8"/>
                <a:gd name="T52" fmla="*/ 10 w 20"/>
                <a:gd name="T53" fmla="*/ 2 h 8"/>
                <a:gd name="T54" fmla="*/ 9 w 20"/>
                <a:gd name="T55" fmla="*/ 2 h 8"/>
                <a:gd name="T56" fmla="*/ 4 w 20"/>
                <a:gd name="T5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8">
                  <a:moveTo>
                    <a:pt x="6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0" y="2"/>
                    <a:pt x="19" y="3"/>
                    <a:pt x="17" y="3"/>
                  </a:cubicBezTo>
                  <a:cubicBezTo>
                    <a:pt x="14" y="4"/>
                    <a:pt x="9" y="5"/>
                    <a:pt x="7" y="8"/>
                  </a:cubicBezTo>
                  <a:lnTo>
                    <a:pt x="6" y="8"/>
                  </a:lnTo>
                  <a:close/>
                  <a:moveTo>
                    <a:pt x="4" y="5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9" y="4"/>
                    <a:pt x="13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9" name="Freeform 68"/>
            <p:cNvSpPr>
              <a:spLocks/>
            </p:cNvSpPr>
            <p:nvPr/>
          </p:nvSpPr>
          <p:spPr bwMode="auto">
            <a:xfrm>
              <a:off x="4568826" y="4540250"/>
              <a:ext cx="12700" cy="11113"/>
            </a:xfrm>
            <a:custGeom>
              <a:avLst/>
              <a:gdLst>
                <a:gd name="T0" fmla="*/ 1 w 9"/>
                <a:gd name="T1" fmla="*/ 0 h 7"/>
                <a:gd name="T2" fmla="*/ 9 w 9"/>
                <a:gd name="T3" fmla="*/ 0 h 7"/>
                <a:gd name="T4" fmla="*/ 5 w 9"/>
                <a:gd name="T5" fmla="*/ 7 h 7"/>
                <a:gd name="T6" fmla="*/ 1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8" y="7"/>
                    <a:pt x="5" y="7"/>
                  </a:cubicBezTo>
                  <a:cubicBezTo>
                    <a:pt x="2" y="7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0" name="Freeform 69"/>
            <p:cNvSpPr>
              <a:spLocks/>
            </p:cNvSpPr>
            <p:nvPr/>
          </p:nvSpPr>
          <p:spPr bwMode="auto">
            <a:xfrm>
              <a:off x="4541838" y="4029075"/>
              <a:ext cx="38100" cy="427038"/>
            </a:xfrm>
            <a:custGeom>
              <a:avLst/>
              <a:gdLst>
                <a:gd name="T0" fmla="*/ 14 w 26"/>
                <a:gd name="T1" fmla="*/ 299 h 300"/>
                <a:gd name="T2" fmla="*/ 5 w 26"/>
                <a:gd name="T3" fmla="*/ 288 h 300"/>
                <a:gd name="T4" fmla="*/ 9 w 26"/>
                <a:gd name="T5" fmla="*/ 265 h 300"/>
                <a:gd name="T6" fmla="*/ 7 w 26"/>
                <a:gd name="T7" fmla="*/ 242 h 300"/>
                <a:gd name="T8" fmla="*/ 7 w 26"/>
                <a:gd name="T9" fmla="*/ 231 h 300"/>
                <a:gd name="T10" fmla="*/ 7 w 26"/>
                <a:gd name="T11" fmla="*/ 209 h 300"/>
                <a:gd name="T12" fmla="*/ 9 w 26"/>
                <a:gd name="T13" fmla="*/ 199 h 300"/>
                <a:gd name="T14" fmla="*/ 9 w 26"/>
                <a:gd name="T15" fmla="*/ 178 h 300"/>
                <a:gd name="T16" fmla="*/ 11 w 26"/>
                <a:gd name="T17" fmla="*/ 167 h 300"/>
                <a:gd name="T18" fmla="*/ 11 w 26"/>
                <a:gd name="T19" fmla="*/ 147 h 300"/>
                <a:gd name="T20" fmla="*/ 13 w 26"/>
                <a:gd name="T21" fmla="*/ 141 h 300"/>
                <a:gd name="T22" fmla="*/ 12 w 26"/>
                <a:gd name="T23" fmla="*/ 122 h 300"/>
                <a:gd name="T24" fmla="*/ 14 w 26"/>
                <a:gd name="T25" fmla="*/ 113 h 300"/>
                <a:gd name="T26" fmla="*/ 13 w 26"/>
                <a:gd name="T27" fmla="*/ 92 h 300"/>
                <a:gd name="T28" fmla="*/ 14 w 26"/>
                <a:gd name="T29" fmla="*/ 82 h 300"/>
                <a:gd name="T30" fmla="*/ 14 w 26"/>
                <a:gd name="T31" fmla="*/ 66 h 300"/>
                <a:gd name="T32" fmla="*/ 15 w 26"/>
                <a:gd name="T33" fmla="*/ 59 h 300"/>
                <a:gd name="T34" fmla="*/ 14 w 26"/>
                <a:gd name="T35" fmla="*/ 44 h 300"/>
                <a:gd name="T36" fmla="*/ 16 w 26"/>
                <a:gd name="T37" fmla="*/ 36 h 300"/>
                <a:gd name="T38" fmla="*/ 16 w 26"/>
                <a:gd name="T39" fmla="*/ 22 h 300"/>
                <a:gd name="T40" fmla="*/ 16 w 26"/>
                <a:gd name="T41" fmla="*/ 13 h 300"/>
                <a:gd name="T42" fmla="*/ 15 w 26"/>
                <a:gd name="T43" fmla="*/ 0 h 300"/>
                <a:gd name="T44" fmla="*/ 24 w 26"/>
                <a:gd name="T45" fmla="*/ 0 h 300"/>
                <a:gd name="T46" fmla="*/ 26 w 26"/>
                <a:gd name="T47" fmla="*/ 23 h 300"/>
                <a:gd name="T48" fmla="*/ 25 w 26"/>
                <a:gd name="T49" fmla="*/ 42 h 300"/>
                <a:gd name="T50" fmla="*/ 25 w 26"/>
                <a:gd name="T51" fmla="*/ 66 h 300"/>
                <a:gd name="T52" fmla="*/ 21 w 26"/>
                <a:gd name="T53" fmla="*/ 91 h 300"/>
                <a:gd name="T54" fmla="*/ 23 w 26"/>
                <a:gd name="T55" fmla="*/ 117 h 300"/>
                <a:gd name="T56" fmla="*/ 21 w 26"/>
                <a:gd name="T57" fmla="*/ 142 h 300"/>
                <a:gd name="T58" fmla="*/ 20 w 26"/>
                <a:gd name="T59" fmla="*/ 172 h 300"/>
                <a:gd name="T60" fmla="*/ 19 w 26"/>
                <a:gd name="T61" fmla="*/ 204 h 300"/>
                <a:gd name="T62" fmla="*/ 15 w 26"/>
                <a:gd name="T63" fmla="*/ 232 h 300"/>
                <a:gd name="T64" fmla="*/ 19 w 26"/>
                <a:gd name="T65" fmla="*/ 260 h 300"/>
                <a:gd name="T66" fmla="*/ 20 w 26"/>
                <a:gd name="T67" fmla="*/ 299 h 300"/>
                <a:gd name="T68" fmla="*/ 14 w 26"/>
                <a:gd name="T69" fmla="*/ 299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00">
                  <a:moveTo>
                    <a:pt x="14" y="299"/>
                  </a:moveTo>
                  <a:cubicBezTo>
                    <a:pt x="5" y="288"/>
                    <a:pt x="5" y="288"/>
                    <a:pt x="5" y="288"/>
                  </a:cubicBezTo>
                  <a:cubicBezTo>
                    <a:pt x="1" y="278"/>
                    <a:pt x="4" y="263"/>
                    <a:pt x="9" y="265"/>
                  </a:cubicBezTo>
                  <a:cubicBezTo>
                    <a:pt x="4" y="257"/>
                    <a:pt x="1" y="244"/>
                    <a:pt x="7" y="242"/>
                  </a:cubicBezTo>
                  <a:cubicBezTo>
                    <a:pt x="7" y="234"/>
                    <a:pt x="7" y="231"/>
                    <a:pt x="7" y="231"/>
                  </a:cubicBezTo>
                  <a:cubicBezTo>
                    <a:pt x="4" y="219"/>
                    <a:pt x="0" y="215"/>
                    <a:pt x="7" y="209"/>
                  </a:cubicBezTo>
                  <a:cubicBezTo>
                    <a:pt x="11" y="206"/>
                    <a:pt x="9" y="199"/>
                    <a:pt x="9" y="199"/>
                  </a:cubicBezTo>
                  <a:cubicBezTo>
                    <a:pt x="6" y="191"/>
                    <a:pt x="4" y="181"/>
                    <a:pt x="9" y="178"/>
                  </a:cubicBezTo>
                  <a:cubicBezTo>
                    <a:pt x="12" y="176"/>
                    <a:pt x="11" y="167"/>
                    <a:pt x="11" y="167"/>
                  </a:cubicBezTo>
                  <a:cubicBezTo>
                    <a:pt x="7" y="162"/>
                    <a:pt x="6" y="149"/>
                    <a:pt x="11" y="147"/>
                  </a:cubicBezTo>
                  <a:cubicBezTo>
                    <a:pt x="15" y="144"/>
                    <a:pt x="13" y="141"/>
                    <a:pt x="13" y="141"/>
                  </a:cubicBezTo>
                  <a:cubicBezTo>
                    <a:pt x="8" y="136"/>
                    <a:pt x="8" y="125"/>
                    <a:pt x="12" y="122"/>
                  </a:cubicBezTo>
                  <a:cubicBezTo>
                    <a:pt x="14" y="117"/>
                    <a:pt x="14" y="113"/>
                    <a:pt x="14" y="113"/>
                  </a:cubicBezTo>
                  <a:cubicBezTo>
                    <a:pt x="11" y="106"/>
                    <a:pt x="8" y="94"/>
                    <a:pt x="13" y="92"/>
                  </a:cubicBezTo>
                  <a:cubicBezTo>
                    <a:pt x="16" y="89"/>
                    <a:pt x="14" y="82"/>
                    <a:pt x="14" y="82"/>
                  </a:cubicBezTo>
                  <a:cubicBezTo>
                    <a:pt x="11" y="80"/>
                    <a:pt x="10" y="69"/>
                    <a:pt x="14" y="66"/>
                  </a:cubicBezTo>
                  <a:cubicBezTo>
                    <a:pt x="16" y="63"/>
                    <a:pt x="15" y="59"/>
                    <a:pt x="15" y="59"/>
                  </a:cubicBezTo>
                  <a:cubicBezTo>
                    <a:pt x="12" y="56"/>
                    <a:pt x="10" y="47"/>
                    <a:pt x="14" y="44"/>
                  </a:cubicBezTo>
                  <a:cubicBezTo>
                    <a:pt x="16" y="42"/>
                    <a:pt x="17" y="39"/>
                    <a:pt x="16" y="36"/>
                  </a:cubicBezTo>
                  <a:cubicBezTo>
                    <a:pt x="13" y="34"/>
                    <a:pt x="12" y="25"/>
                    <a:pt x="16" y="22"/>
                  </a:cubicBezTo>
                  <a:cubicBezTo>
                    <a:pt x="20" y="18"/>
                    <a:pt x="16" y="14"/>
                    <a:pt x="16" y="13"/>
                  </a:cubicBezTo>
                  <a:cubicBezTo>
                    <a:pt x="13" y="11"/>
                    <a:pt x="14" y="2"/>
                    <a:pt x="1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4"/>
                    <a:pt x="18" y="5"/>
                    <a:pt x="26" y="23"/>
                  </a:cubicBezTo>
                  <a:cubicBezTo>
                    <a:pt x="22" y="33"/>
                    <a:pt x="20" y="36"/>
                    <a:pt x="25" y="42"/>
                  </a:cubicBezTo>
                  <a:cubicBezTo>
                    <a:pt x="20" y="51"/>
                    <a:pt x="21" y="59"/>
                    <a:pt x="25" y="66"/>
                  </a:cubicBezTo>
                  <a:cubicBezTo>
                    <a:pt x="19" y="71"/>
                    <a:pt x="16" y="82"/>
                    <a:pt x="21" y="91"/>
                  </a:cubicBezTo>
                  <a:cubicBezTo>
                    <a:pt x="17" y="98"/>
                    <a:pt x="16" y="111"/>
                    <a:pt x="23" y="117"/>
                  </a:cubicBezTo>
                  <a:cubicBezTo>
                    <a:pt x="16" y="125"/>
                    <a:pt x="15" y="133"/>
                    <a:pt x="21" y="142"/>
                  </a:cubicBezTo>
                  <a:cubicBezTo>
                    <a:pt x="15" y="152"/>
                    <a:pt x="14" y="166"/>
                    <a:pt x="20" y="172"/>
                  </a:cubicBezTo>
                  <a:cubicBezTo>
                    <a:pt x="16" y="178"/>
                    <a:pt x="12" y="192"/>
                    <a:pt x="19" y="204"/>
                  </a:cubicBezTo>
                  <a:cubicBezTo>
                    <a:pt x="14" y="212"/>
                    <a:pt x="8" y="220"/>
                    <a:pt x="15" y="232"/>
                  </a:cubicBezTo>
                  <a:cubicBezTo>
                    <a:pt x="11" y="243"/>
                    <a:pt x="10" y="259"/>
                    <a:pt x="19" y="260"/>
                  </a:cubicBezTo>
                  <a:cubicBezTo>
                    <a:pt x="12" y="262"/>
                    <a:pt x="0" y="277"/>
                    <a:pt x="20" y="299"/>
                  </a:cubicBezTo>
                  <a:cubicBezTo>
                    <a:pt x="26" y="300"/>
                    <a:pt x="17" y="300"/>
                    <a:pt x="14" y="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1" name="Freeform 70"/>
            <p:cNvSpPr>
              <a:spLocks/>
            </p:cNvSpPr>
            <p:nvPr/>
          </p:nvSpPr>
          <p:spPr bwMode="auto">
            <a:xfrm>
              <a:off x="4567238" y="4398963"/>
              <a:ext cx="12700" cy="317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2"/>
                    <a:pt x="6" y="0"/>
                    <a:pt x="9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2" name="Freeform 71"/>
            <p:cNvSpPr>
              <a:spLocks/>
            </p:cNvSpPr>
            <p:nvPr/>
          </p:nvSpPr>
          <p:spPr bwMode="auto">
            <a:xfrm>
              <a:off x="4567238" y="4397375"/>
              <a:ext cx="12700" cy="4763"/>
            </a:xfrm>
            <a:custGeom>
              <a:avLst/>
              <a:gdLst>
                <a:gd name="T0" fmla="*/ 4 w 9"/>
                <a:gd name="T1" fmla="*/ 3 h 3"/>
                <a:gd name="T2" fmla="*/ 0 w 9"/>
                <a:gd name="T3" fmla="*/ 2 h 3"/>
                <a:gd name="T4" fmla="*/ 1 w 9"/>
                <a:gd name="T5" fmla="*/ 0 h 3"/>
                <a:gd name="T6" fmla="*/ 5 w 9"/>
                <a:gd name="T7" fmla="*/ 1 h 3"/>
                <a:gd name="T8" fmla="*/ 9 w 9"/>
                <a:gd name="T9" fmla="*/ 1 h 3"/>
                <a:gd name="T10" fmla="*/ 9 w 9"/>
                <a:gd name="T11" fmla="*/ 3 h 3"/>
                <a:gd name="T12" fmla="*/ 6 w 9"/>
                <a:gd name="T13" fmla="*/ 3 h 3"/>
                <a:gd name="T14" fmla="*/ 4 w 9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4" y="3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3" name="Freeform 72"/>
            <p:cNvSpPr>
              <a:spLocks/>
            </p:cNvSpPr>
            <p:nvPr/>
          </p:nvSpPr>
          <p:spPr bwMode="auto">
            <a:xfrm>
              <a:off x="4564063" y="4359275"/>
              <a:ext cx="11113" cy="1588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2" y="2"/>
                    <a:pt x="5" y="0"/>
                    <a:pt x="8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4" name="Freeform 73"/>
            <p:cNvSpPr>
              <a:spLocks/>
            </p:cNvSpPr>
            <p:nvPr/>
          </p:nvSpPr>
          <p:spPr bwMode="auto">
            <a:xfrm>
              <a:off x="4562476" y="4357688"/>
              <a:ext cx="14288" cy="3175"/>
            </a:xfrm>
            <a:custGeom>
              <a:avLst/>
              <a:gdLst>
                <a:gd name="T0" fmla="*/ 4 w 10"/>
                <a:gd name="T1" fmla="*/ 3 h 3"/>
                <a:gd name="T2" fmla="*/ 0 w 10"/>
                <a:gd name="T3" fmla="*/ 2 h 3"/>
                <a:gd name="T4" fmla="*/ 2 w 10"/>
                <a:gd name="T5" fmla="*/ 0 h 3"/>
                <a:gd name="T6" fmla="*/ 6 w 10"/>
                <a:gd name="T7" fmla="*/ 1 h 3"/>
                <a:gd name="T8" fmla="*/ 10 w 10"/>
                <a:gd name="T9" fmla="*/ 1 h 3"/>
                <a:gd name="T10" fmla="*/ 9 w 10"/>
                <a:gd name="T11" fmla="*/ 3 h 3"/>
                <a:gd name="T12" fmla="*/ 6 w 10"/>
                <a:gd name="T13" fmla="*/ 3 h 3"/>
                <a:gd name="T14" fmla="*/ 4 w 10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">
                  <a:moveTo>
                    <a:pt x="4" y="3"/>
                  </a:moveTo>
                  <a:cubicBezTo>
                    <a:pt x="3" y="3"/>
                    <a:pt x="1" y="3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7" y="1"/>
                    <a:pt x="8" y="0"/>
                    <a:pt x="10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5" name="Freeform 74"/>
            <p:cNvSpPr>
              <a:spLocks/>
            </p:cNvSpPr>
            <p:nvPr/>
          </p:nvSpPr>
          <p:spPr bwMode="auto">
            <a:xfrm>
              <a:off x="4570413" y="4319588"/>
              <a:ext cx="11113" cy="1588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2" y="2"/>
                    <a:pt x="5" y="0"/>
                    <a:pt x="8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6" name="Freeform 75"/>
            <p:cNvSpPr>
              <a:spLocks/>
            </p:cNvSpPr>
            <p:nvPr/>
          </p:nvSpPr>
          <p:spPr bwMode="auto">
            <a:xfrm>
              <a:off x="4568826" y="4318000"/>
              <a:ext cx="12700" cy="3175"/>
            </a:xfrm>
            <a:custGeom>
              <a:avLst/>
              <a:gdLst>
                <a:gd name="T0" fmla="*/ 4 w 9"/>
                <a:gd name="T1" fmla="*/ 3 h 3"/>
                <a:gd name="T2" fmla="*/ 0 w 9"/>
                <a:gd name="T3" fmla="*/ 2 h 3"/>
                <a:gd name="T4" fmla="*/ 1 w 9"/>
                <a:gd name="T5" fmla="*/ 0 h 3"/>
                <a:gd name="T6" fmla="*/ 6 w 9"/>
                <a:gd name="T7" fmla="*/ 1 h 3"/>
                <a:gd name="T8" fmla="*/ 9 w 9"/>
                <a:gd name="T9" fmla="*/ 1 h 3"/>
                <a:gd name="T10" fmla="*/ 9 w 9"/>
                <a:gd name="T11" fmla="*/ 3 h 3"/>
                <a:gd name="T12" fmla="*/ 6 w 9"/>
                <a:gd name="T13" fmla="*/ 3 h 3"/>
                <a:gd name="T14" fmla="*/ 4 w 9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4" y="3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7" y="1"/>
                    <a:pt x="8" y="0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7" name="Freeform 76"/>
            <p:cNvSpPr>
              <a:spLocks/>
            </p:cNvSpPr>
            <p:nvPr/>
          </p:nvSpPr>
          <p:spPr bwMode="auto">
            <a:xfrm>
              <a:off x="4570413" y="4273550"/>
              <a:ext cx="11113" cy="4763"/>
            </a:xfrm>
            <a:custGeom>
              <a:avLst/>
              <a:gdLst>
                <a:gd name="T0" fmla="*/ 0 w 8"/>
                <a:gd name="T1" fmla="*/ 0 h 3"/>
                <a:gd name="T2" fmla="*/ 8 w 8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2" y="3"/>
                    <a:pt x="5" y="0"/>
                    <a:pt x="8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8" name="Freeform 77"/>
            <p:cNvSpPr>
              <a:spLocks/>
            </p:cNvSpPr>
            <p:nvPr/>
          </p:nvSpPr>
          <p:spPr bwMode="auto">
            <a:xfrm>
              <a:off x="4568826" y="4271963"/>
              <a:ext cx="12700" cy="4763"/>
            </a:xfrm>
            <a:custGeom>
              <a:avLst/>
              <a:gdLst>
                <a:gd name="T0" fmla="*/ 4 w 9"/>
                <a:gd name="T1" fmla="*/ 3 h 3"/>
                <a:gd name="T2" fmla="*/ 0 w 9"/>
                <a:gd name="T3" fmla="*/ 2 h 3"/>
                <a:gd name="T4" fmla="*/ 1 w 9"/>
                <a:gd name="T5" fmla="*/ 0 h 3"/>
                <a:gd name="T6" fmla="*/ 6 w 9"/>
                <a:gd name="T7" fmla="*/ 1 h 3"/>
                <a:gd name="T8" fmla="*/ 9 w 9"/>
                <a:gd name="T9" fmla="*/ 1 h 3"/>
                <a:gd name="T10" fmla="*/ 9 w 9"/>
                <a:gd name="T11" fmla="*/ 3 h 3"/>
                <a:gd name="T12" fmla="*/ 6 w 9"/>
                <a:gd name="T13" fmla="*/ 3 h 3"/>
                <a:gd name="T14" fmla="*/ 4 w 9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4" y="3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9" name="Freeform 78"/>
            <p:cNvSpPr>
              <a:spLocks/>
            </p:cNvSpPr>
            <p:nvPr/>
          </p:nvSpPr>
          <p:spPr bwMode="auto">
            <a:xfrm>
              <a:off x="4572001" y="4230688"/>
              <a:ext cx="12700" cy="317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2" y="2"/>
                    <a:pt x="6" y="0"/>
                    <a:pt x="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0" name="Freeform 79"/>
            <p:cNvSpPr>
              <a:spLocks/>
            </p:cNvSpPr>
            <p:nvPr/>
          </p:nvSpPr>
          <p:spPr bwMode="auto">
            <a:xfrm>
              <a:off x="4570413" y="4229100"/>
              <a:ext cx="14288" cy="4763"/>
            </a:xfrm>
            <a:custGeom>
              <a:avLst/>
              <a:gdLst>
                <a:gd name="T0" fmla="*/ 4 w 10"/>
                <a:gd name="T1" fmla="*/ 3 h 3"/>
                <a:gd name="T2" fmla="*/ 0 w 10"/>
                <a:gd name="T3" fmla="*/ 1 h 3"/>
                <a:gd name="T4" fmla="*/ 2 w 10"/>
                <a:gd name="T5" fmla="*/ 0 h 3"/>
                <a:gd name="T6" fmla="*/ 6 w 10"/>
                <a:gd name="T7" fmla="*/ 1 h 3"/>
                <a:gd name="T8" fmla="*/ 10 w 10"/>
                <a:gd name="T9" fmla="*/ 0 h 3"/>
                <a:gd name="T10" fmla="*/ 9 w 10"/>
                <a:gd name="T11" fmla="*/ 2 h 3"/>
                <a:gd name="T12" fmla="*/ 6 w 10"/>
                <a:gd name="T13" fmla="*/ 3 h 3"/>
                <a:gd name="T14" fmla="*/ 4 w 10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">
                  <a:moveTo>
                    <a:pt x="4" y="3"/>
                  </a:moveTo>
                  <a:cubicBezTo>
                    <a:pt x="3" y="3"/>
                    <a:pt x="1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1" name="Freeform 80"/>
            <p:cNvSpPr>
              <a:spLocks/>
            </p:cNvSpPr>
            <p:nvPr/>
          </p:nvSpPr>
          <p:spPr bwMode="auto">
            <a:xfrm>
              <a:off x="4572001" y="4191000"/>
              <a:ext cx="12700" cy="4763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3" y="3"/>
                    <a:pt x="6" y="0"/>
                    <a:pt x="9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2" name="Freeform 81"/>
            <p:cNvSpPr>
              <a:spLocks/>
            </p:cNvSpPr>
            <p:nvPr/>
          </p:nvSpPr>
          <p:spPr bwMode="auto">
            <a:xfrm>
              <a:off x="4572001" y="4189413"/>
              <a:ext cx="12700" cy="4763"/>
            </a:xfrm>
            <a:custGeom>
              <a:avLst/>
              <a:gdLst>
                <a:gd name="T0" fmla="*/ 4 w 9"/>
                <a:gd name="T1" fmla="*/ 3 h 3"/>
                <a:gd name="T2" fmla="*/ 0 w 9"/>
                <a:gd name="T3" fmla="*/ 1 h 3"/>
                <a:gd name="T4" fmla="*/ 1 w 9"/>
                <a:gd name="T5" fmla="*/ 0 h 3"/>
                <a:gd name="T6" fmla="*/ 6 w 9"/>
                <a:gd name="T7" fmla="*/ 1 h 3"/>
                <a:gd name="T8" fmla="*/ 9 w 9"/>
                <a:gd name="T9" fmla="*/ 1 h 3"/>
                <a:gd name="T10" fmla="*/ 9 w 9"/>
                <a:gd name="T11" fmla="*/ 3 h 3"/>
                <a:gd name="T12" fmla="*/ 6 w 9"/>
                <a:gd name="T13" fmla="*/ 3 h 3"/>
                <a:gd name="T14" fmla="*/ 4 w 9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4" y="3"/>
                  </a:moveTo>
                  <a:cubicBezTo>
                    <a:pt x="2" y="3"/>
                    <a:pt x="1" y="3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3" name="Freeform 82"/>
            <p:cNvSpPr>
              <a:spLocks/>
            </p:cNvSpPr>
            <p:nvPr/>
          </p:nvSpPr>
          <p:spPr bwMode="auto">
            <a:xfrm>
              <a:off x="4572001" y="4156075"/>
              <a:ext cx="12700" cy="1588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2"/>
                    <a:pt x="6" y="0"/>
                    <a:pt x="9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4" name="Freeform 83"/>
            <p:cNvSpPr>
              <a:spLocks/>
            </p:cNvSpPr>
            <p:nvPr/>
          </p:nvSpPr>
          <p:spPr bwMode="auto">
            <a:xfrm>
              <a:off x="4572001" y="4154488"/>
              <a:ext cx="12700" cy="3175"/>
            </a:xfrm>
            <a:custGeom>
              <a:avLst/>
              <a:gdLst>
                <a:gd name="T0" fmla="*/ 3 w 9"/>
                <a:gd name="T1" fmla="*/ 3 h 3"/>
                <a:gd name="T2" fmla="*/ 0 w 9"/>
                <a:gd name="T3" fmla="*/ 2 h 3"/>
                <a:gd name="T4" fmla="*/ 1 w 9"/>
                <a:gd name="T5" fmla="*/ 0 h 3"/>
                <a:gd name="T6" fmla="*/ 5 w 9"/>
                <a:gd name="T7" fmla="*/ 1 h 3"/>
                <a:gd name="T8" fmla="*/ 9 w 9"/>
                <a:gd name="T9" fmla="*/ 1 h 3"/>
                <a:gd name="T10" fmla="*/ 9 w 9"/>
                <a:gd name="T11" fmla="*/ 3 h 3"/>
                <a:gd name="T12" fmla="*/ 6 w 9"/>
                <a:gd name="T13" fmla="*/ 3 h 3"/>
                <a:gd name="T14" fmla="*/ 3 w 9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3" y="3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5" name="Freeform 84"/>
            <p:cNvSpPr>
              <a:spLocks/>
            </p:cNvSpPr>
            <p:nvPr/>
          </p:nvSpPr>
          <p:spPr bwMode="auto">
            <a:xfrm>
              <a:off x="4572001" y="4119563"/>
              <a:ext cx="12700" cy="4763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3" y="3"/>
                    <a:pt x="6" y="1"/>
                    <a:pt x="9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6" name="Freeform 85"/>
            <p:cNvSpPr>
              <a:spLocks/>
            </p:cNvSpPr>
            <p:nvPr/>
          </p:nvSpPr>
          <p:spPr bwMode="auto">
            <a:xfrm>
              <a:off x="4572001" y="4119563"/>
              <a:ext cx="12700" cy="4763"/>
            </a:xfrm>
            <a:custGeom>
              <a:avLst/>
              <a:gdLst>
                <a:gd name="T0" fmla="*/ 4 w 9"/>
                <a:gd name="T1" fmla="*/ 3 h 3"/>
                <a:gd name="T2" fmla="*/ 0 w 9"/>
                <a:gd name="T3" fmla="*/ 1 h 3"/>
                <a:gd name="T4" fmla="*/ 1 w 9"/>
                <a:gd name="T5" fmla="*/ 0 h 3"/>
                <a:gd name="T6" fmla="*/ 5 w 9"/>
                <a:gd name="T7" fmla="*/ 0 h 3"/>
                <a:gd name="T8" fmla="*/ 9 w 9"/>
                <a:gd name="T9" fmla="*/ 0 h 3"/>
                <a:gd name="T10" fmla="*/ 9 w 9"/>
                <a:gd name="T11" fmla="*/ 2 h 3"/>
                <a:gd name="T12" fmla="*/ 6 w 9"/>
                <a:gd name="T13" fmla="*/ 2 h 3"/>
                <a:gd name="T14" fmla="*/ 4 w 9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4" y="3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4" y="1"/>
                    <a:pt x="5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7" name="Freeform 86"/>
            <p:cNvSpPr>
              <a:spLocks/>
            </p:cNvSpPr>
            <p:nvPr/>
          </p:nvSpPr>
          <p:spPr bwMode="auto">
            <a:xfrm>
              <a:off x="4570413" y="4087813"/>
              <a:ext cx="11113" cy="1588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2" y="2"/>
                    <a:pt x="5" y="0"/>
                    <a:pt x="8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8" name="Freeform 87"/>
            <p:cNvSpPr>
              <a:spLocks/>
            </p:cNvSpPr>
            <p:nvPr/>
          </p:nvSpPr>
          <p:spPr bwMode="auto">
            <a:xfrm>
              <a:off x="4568826" y="4086225"/>
              <a:ext cx="14288" cy="3175"/>
            </a:xfrm>
            <a:custGeom>
              <a:avLst/>
              <a:gdLst>
                <a:gd name="T0" fmla="*/ 4 w 10"/>
                <a:gd name="T1" fmla="*/ 3 h 3"/>
                <a:gd name="T2" fmla="*/ 0 w 10"/>
                <a:gd name="T3" fmla="*/ 2 h 3"/>
                <a:gd name="T4" fmla="*/ 1 w 10"/>
                <a:gd name="T5" fmla="*/ 0 h 3"/>
                <a:gd name="T6" fmla="*/ 6 w 10"/>
                <a:gd name="T7" fmla="*/ 1 h 3"/>
                <a:gd name="T8" fmla="*/ 10 w 10"/>
                <a:gd name="T9" fmla="*/ 1 h 3"/>
                <a:gd name="T10" fmla="*/ 9 w 10"/>
                <a:gd name="T11" fmla="*/ 3 h 3"/>
                <a:gd name="T12" fmla="*/ 6 w 10"/>
                <a:gd name="T13" fmla="*/ 3 h 3"/>
                <a:gd name="T14" fmla="*/ 4 w 10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">
                  <a:moveTo>
                    <a:pt x="4" y="3"/>
                  </a:moveTo>
                  <a:cubicBezTo>
                    <a:pt x="2" y="3"/>
                    <a:pt x="1" y="3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5" y="3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9" name="Freeform 88"/>
            <p:cNvSpPr>
              <a:spLocks/>
            </p:cNvSpPr>
            <p:nvPr/>
          </p:nvSpPr>
          <p:spPr bwMode="auto">
            <a:xfrm>
              <a:off x="4570413" y="4059238"/>
              <a:ext cx="11113" cy="3175"/>
            </a:xfrm>
            <a:custGeom>
              <a:avLst/>
              <a:gdLst>
                <a:gd name="T0" fmla="*/ 0 w 8"/>
                <a:gd name="T1" fmla="*/ 0 h 3"/>
                <a:gd name="T2" fmla="*/ 8 w 8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2" y="3"/>
                    <a:pt x="5" y="1"/>
                    <a:pt x="8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0" name="Freeform 89"/>
            <p:cNvSpPr>
              <a:spLocks/>
            </p:cNvSpPr>
            <p:nvPr/>
          </p:nvSpPr>
          <p:spPr bwMode="auto">
            <a:xfrm>
              <a:off x="4568826" y="4059238"/>
              <a:ext cx="12700" cy="3175"/>
            </a:xfrm>
            <a:custGeom>
              <a:avLst/>
              <a:gdLst>
                <a:gd name="T0" fmla="*/ 4 w 9"/>
                <a:gd name="T1" fmla="*/ 3 h 3"/>
                <a:gd name="T2" fmla="*/ 0 w 9"/>
                <a:gd name="T3" fmla="*/ 1 h 3"/>
                <a:gd name="T4" fmla="*/ 1 w 9"/>
                <a:gd name="T5" fmla="*/ 0 h 3"/>
                <a:gd name="T6" fmla="*/ 6 w 9"/>
                <a:gd name="T7" fmla="*/ 0 h 3"/>
                <a:gd name="T8" fmla="*/ 9 w 9"/>
                <a:gd name="T9" fmla="*/ 0 h 3"/>
                <a:gd name="T10" fmla="*/ 9 w 9"/>
                <a:gd name="T11" fmla="*/ 2 h 3"/>
                <a:gd name="T12" fmla="*/ 6 w 9"/>
                <a:gd name="T13" fmla="*/ 2 h 3"/>
                <a:gd name="T14" fmla="*/ 4 w 9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">
                  <a:moveTo>
                    <a:pt x="4" y="3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1" name="Freeform 90"/>
            <p:cNvSpPr>
              <a:spLocks/>
            </p:cNvSpPr>
            <p:nvPr/>
          </p:nvSpPr>
          <p:spPr bwMode="auto">
            <a:xfrm>
              <a:off x="4640263" y="4029075"/>
              <a:ext cx="26988" cy="428625"/>
            </a:xfrm>
            <a:custGeom>
              <a:avLst/>
              <a:gdLst>
                <a:gd name="T0" fmla="*/ 16 w 19"/>
                <a:gd name="T1" fmla="*/ 299 h 302"/>
                <a:gd name="T2" fmla="*/ 7 w 19"/>
                <a:gd name="T3" fmla="*/ 301 h 302"/>
                <a:gd name="T4" fmla="*/ 8 w 19"/>
                <a:gd name="T5" fmla="*/ 286 h 302"/>
                <a:gd name="T6" fmla="*/ 6 w 19"/>
                <a:gd name="T7" fmla="*/ 261 h 302"/>
                <a:gd name="T8" fmla="*/ 5 w 19"/>
                <a:gd name="T9" fmla="*/ 237 h 302"/>
                <a:gd name="T10" fmla="*/ 5 w 19"/>
                <a:gd name="T11" fmla="*/ 208 h 302"/>
                <a:gd name="T12" fmla="*/ 4 w 19"/>
                <a:gd name="T13" fmla="*/ 176 h 302"/>
                <a:gd name="T14" fmla="*/ 3 w 19"/>
                <a:gd name="T15" fmla="*/ 146 h 302"/>
                <a:gd name="T16" fmla="*/ 1 w 19"/>
                <a:gd name="T17" fmla="*/ 120 h 302"/>
                <a:gd name="T18" fmla="*/ 2 w 19"/>
                <a:gd name="T19" fmla="*/ 92 h 302"/>
                <a:gd name="T20" fmla="*/ 2 w 19"/>
                <a:gd name="T21" fmla="*/ 67 h 302"/>
                <a:gd name="T22" fmla="*/ 0 w 19"/>
                <a:gd name="T23" fmla="*/ 43 h 302"/>
                <a:gd name="T24" fmla="*/ 0 w 19"/>
                <a:gd name="T25" fmla="*/ 27 h 302"/>
                <a:gd name="T26" fmla="*/ 0 w 19"/>
                <a:gd name="T27" fmla="*/ 0 h 302"/>
                <a:gd name="T28" fmla="*/ 9 w 19"/>
                <a:gd name="T29" fmla="*/ 0 h 302"/>
                <a:gd name="T30" fmla="*/ 9 w 19"/>
                <a:gd name="T31" fmla="*/ 14 h 302"/>
                <a:gd name="T32" fmla="*/ 10 w 19"/>
                <a:gd name="T33" fmla="*/ 31 h 302"/>
                <a:gd name="T34" fmla="*/ 11 w 19"/>
                <a:gd name="T35" fmla="*/ 51 h 302"/>
                <a:gd name="T36" fmla="*/ 11 w 19"/>
                <a:gd name="T37" fmla="*/ 69 h 302"/>
                <a:gd name="T38" fmla="*/ 10 w 19"/>
                <a:gd name="T39" fmla="*/ 90 h 302"/>
                <a:gd name="T40" fmla="*/ 11 w 19"/>
                <a:gd name="T41" fmla="*/ 120 h 302"/>
                <a:gd name="T42" fmla="*/ 12 w 19"/>
                <a:gd name="T43" fmla="*/ 145 h 302"/>
                <a:gd name="T44" fmla="*/ 11 w 19"/>
                <a:gd name="T45" fmla="*/ 175 h 302"/>
                <a:gd name="T46" fmla="*/ 12 w 19"/>
                <a:gd name="T47" fmla="*/ 208 h 302"/>
                <a:gd name="T48" fmla="*/ 13 w 19"/>
                <a:gd name="T49" fmla="*/ 236 h 302"/>
                <a:gd name="T50" fmla="*/ 15 w 19"/>
                <a:gd name="T51" fmla="*/ 260 h 302"/>
                <a:gd name="T52" fmla="*/ 17 w 19"/>
                <a:gd name="T53" fmla="*/ 276 h 302"/>
                <a:gd name="T54" fmla="*/ 16 w 19"/>
                <a:gd name="T55" fmla="*/ 29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302">
                  <a:moveTo>
                    <a:pt x="16" y="299"/>
                  </a:moveTo>
                  <a:cubicBezTo>
                    <a:pt x="7" y="301"/>
                    <a:pt x="7" y="301"/>
                    <a:pt x="7" y="301"/>
                  </a:cubicBezTo>
                  <a:cubicBezTo>
                    <a:pt x="4" y="302"/>
                    <a:pt x="2" y="287"/>
                    <a:pt x="8" y="286"/>
                  </a:cubicBezTo>
                  <a:cubicBezTo>
                    <a:pt x="13" y="279"/>
                    <a:pt x="11" y="265"/>
                    <a:pt x="6" y="261"/>
                  </a:cubicBezTo>
                  <a:cubicBezTo>
                    <a:pt x="15" y="260"/>
                    <a:pt x="9" y="248"/>
                    <a:pt x="5" y="237"/>
                  </a:cubicBezTo>
                  <a:cubicBezTo>
                    <a:pt x="13" y="225"/>
                    <a:pt x="9" y="215"/>
                    <a:pt x="5" y="208"/>
                  </a:cubicBezTo>
                  <a:cubicBezTo>
                    <a:pt x="12" y="196"/>
                    <a:pt x="8" y="182"/>
                    <a:pt x="4" y="176"/>
                  </a:cubicBezTo>
                  <a:cubicBezTo>
                    <a:pt x="10" y="170"/>
                    <a:pt x="10" y="156"/>
                    <a:pt x="3" y="146"/>
                  </a:cubicBezTo>
                  <a:cubicBezTo>
                    <a:pt x="10" y="137"/>
                    <a:pt x="8" y="129"/>
                    <a:pt x="1" y="120"/>
                  </a:cubicBezTo>
                  <a:cubicBezTo>
                    <a:pt x="8" y="115"/>
                    <a:pt x="6" y="99"/>
                    <a:pt x="2" y="92"/>
                  </a:cubicBezTo>
                  <a:cubicBezTo>
                    <a:pt x="6" y="84"/>
                    <a:pt x="6" y="70"/>
                    <a:pt x="2" y="67"/>
                  </a:cubicBezTo>
                  <a:cubicBezTo>
                    <a:pt x="8" y="56"/>
                    <a:pt x="9" y="57"/>
                    <a:pt x="0" y="43"/>
                  </a:cubicBezTo>
                  <a:cubicBezTo>
                    <a:pt x="8" y="33"/>
                    <a:pt x="0" y="27"/>
                    <a:pt x="0" y="27"/>
                  </a:cubicBezTo>
                  <a:cubicBezTo>
                    <a:pt x="8" y="9"/>
                    <a:pt x="0" y="14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3"/>
                    <a:pt x="13" y="2"/>
                    <a:pt x="9" y="14"/>
                  </a:cubicBezTo>
                  <a:cubicBezTo>
                    <a:pt x="11" y="21"/>
                    <a:pt x="12" y="28"/>
                    <a:pt x="10" y="31"/>
                  </a:cubicBezTo>
                  <a:cubicBezTo>
                    <a:pt x="13" y="38"/>
                    <a:pt x="15" y="46"/>
                    <a:pt x="11" y="51"/>
                  </a:cubicBezTo>
                  <a:cubicBezTo>
                    <a:pt x="14" y="59"/>
                    <a:pt x="14" y="63"/>
                    <a:pt x="11" y="69"/>
                  </a:cubicBezTo>
                  <a:cubicBezTo>
                    <a:pt x="14" y="76"/>
                    <a:pt x="15" y="85"/>
                    <a:pt x="10" y="90"/>
                  </a:cubicBezTo>
                  <a:cubicBezTo>
                    <a:pt x="13" y="97"/>
                    <a:pt x="17" y="109"/>
                    <a:pt x="11" y="120"/>
                  </a:cubicBezTo>
                  <a:cubicBezTo>
                    <a:pt x="14" y="127"/>
                    <a:pt x="16" y="138"/>
                    <a:pt x="12" y="145"/>
                  </a:cubicBezTo>
                  <a:cubicBezTo>
                    <a:pt x="16" y="152"/>
                    <a:pt x="17" y="168"/>
                    <a:pt x="11" y="175"/>
                  </a:cubicBezTo>
                  <a:cubicBezTo>
                    <a:pt x="16" y="180"/>
                    <a:pt x="17" y="201"/>
                    <a:pt x="12" y="208"/>
                  </a:cubicBezTo>
                  <a:cubicBezTo>
                    <a:pt x="17" y="218"/>
                    <a:pt x="19" y="228"/>
                    <a:pt x="13" y="236"/>
                  </a:cubicBezTo>
                  <a:cubicBezTo>
                    <a:pt x="18" y="246"/>
                    <a:pt x="18" y="256"/>
                    <a:pt x="15" y="260"/>
                  </a:cubicBezTo>
                  <a:cubicBezTo>
                    <a:pt x="18" y="267"/>
                    <a:pt x="19" y="270"/>
                    <a:pt x="17" y="276"/>
                  </a:cubicBezTo>
                  <a:cubicBezTo>
                    <a:pt x="19" y="283"/>
                    <a:pt x="16" y="291"/>
                    <a:pt x="16" y="29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2" name="Freeform 91"/>
            <p:cNvSpPr>
              <a:spLocks/>
            </p:cNvSpPr>
            <p:nvPr/>
          </p:nvSpPr>
          <p:spPr bwMode="auto">
            <a:xfrm>
              <a:off x="4608513" y="4033838"/>
              <a:ext cx="39688" cy="36513"/>
            </a:xfrm>
            <a:custGeom>
              <a:avLst/>
              <a:gdLst>
                <a:gd name="T0" fmla="*/ 24 w 27"/>
                <a:gd name="T1" fmla="*/ 5 h 26"/>
                <a:gd name="T2" fmla="*/ 23 w 27"/>
                <a:gd name="T3" fmla="*/ 5 h 26"/>
                <a:gd name="T4" fmla="*/ 22 w 27"/>
                <a:gd name="T5" fmla="*/ 5 h 26"/>
                <a:gd name="T6" fmla="*/ 22 w 27"/>
                <a:gd name="T7" fmla="*/ 6 h 26"/>
                <a:gd name="T8" fmla="*/ 18 w 27"/>
                <a:gd name="T9" fmla="*/ 6 h 26"/>
                <a:gd name="T10" fmla="*/ 17 w 27"/>
                <a:gd name="T11" fmla="*/ 5 h 26"/>
                <a:gd name="T12" fmla="*/ 17 w 27"/>
                <a:gd name="T13" fmla="*/ 5 h 26"/>
                <a:gd name="T14" fmla="*/ 16 w 27"/>
                <a:gd name="T15" fmla="*/ 5 h 26"/>
                <a:gd name="T16" fmla="*/ 16 w 27"/>
                <a:gd name="T17" fmla="*/ 5 h 26"/>
                <a:gd name="T18" fmla="*/ 16 w 27"/>
                <a:gd name="T19" fmla="*/ 5 h 26"/>
                <a:gd name="T20" fmla="*/ 15 w 27"/>
                <a:gd name="T21" fmla="*/ 5 h 26"/>
                <a:gd name="T22" fmla="*/ 15 w 27"/>
                <a:gd name="T23" fmla="*/ 4 h 26"/>
                <a:gd name="T24" fmla="*/ 15 w 27"/>
                <a:gd name="T25" fmla="*/ 4 h 26"/>
                <a:gd name="T26" fmla="*/ 14 w 27"/>
                <a:gd name="T27" fmla="*/ 4 h 26"/>
                <a:gd name="T28" fmla="*/ 14 w 27"/>
                <a:gd name="T29" fmla="*/ 4 h 26"/>
                <a:gd name="T30" fmla="*/ 13 w 27"/>
                <a:gd name="T31" fmla="*/ 3 h 26"/>
                <a:gd name="T32" fmla="*/ 13 w 27"/>
                <a:gd name="T33" fmla="*/ 3 h 26"/>
                <a:gd name="T34" fmla="*/ 11 w 27"/>
                <a:gd name="T35" fmla="*/ 1 h 26"/>
                <a:gd name="T36" fmla="*/ 2 w 27"/>
                <a:gd name="T37" fmla="*/ 1 h 26"/>
                <a:gd name="T38" fmla="*/ 1 w 27"/>
                <a:gd name="T39" fmla="*/ 15 h 26"/>
                <a:gd name="T40" fmla="*/ 2 w 27"/>
                <a:gd name="T41" fmla="*/ 25 h 26"/>
                <a:gd name="T42" fmla="*/ 4 w 27"/>
                <a:gd name="T43" fmla="*/ 25 h 26"/>
                <a:gd name="T44" fmla="*/ 5 w 27"/>
                <a:gd name="T45" fmla="*/ 14 h 26"/>
                <a:gd name="T46" fmla="*/ 7 w 27"/>
                <a:gd name="T47" fmla="*/ 13 h 26"/>
                <a:gd name="T48" fmla="*/ 7 w 27"/>
                <a:gd name="T49" fmla="*/ 8 h 26"/>
                <a:gd name="T50" fmla="*/ 25 w 27"/>
                <a:gd name="T51" fmla="*/ 12 h 26"/>
                <a:gd name="T52" fmla="*/ 25 w 27"/>
                <a:gd name="T53" fmla="*/ 3 h 26"/>
                <a:gd name="T54" fmla="*/ 17 w 27"/>
                <a:gd name="T5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26">
                  <a:moveTo>
                    <a:pt x="24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5" y="0"/>
                    <a:pt x="2" y="1"/>
                  </a:cubicBezTo>
                  <a:cubicBezTo>
                    <a:pt x="4" y="5"/>
                    <a:pt x="3" y="11"/>
                    <a:pt x="1" y="15"/>
                  </a:cubicBezTo>
                  <a:cubicBezTo>
                    <a:pt x="0" y="18"/>
                    <a:pt x="1" y="22"/>
                    <a:pt x="2" y="25"/>
                  </a:cubicBezTo>
                  <a:cubicBezTo>
                    <a:pt x="2" y="26"/>
                    <a:pt x="3" y="25"/>
                    <a:pt x="4" y="25"/>
                  </a:cubicBezTo>
                  <a:cubicBezTo>
                    <a:pt x="4" y="21"/>
                    <a:pt x="1" y="17"/>
                    <a:pt x="5" y="14"/>
                  </a:cubicBezTo>
                  <a:cubicBezTo>
                    <a:pt x="6" y="13"/>
                    <a:pt x="7" y="14"/>
                    <a:pt x="7" y="13"/>
                  </a:cubicBezTo>
                  <a:cubicBezTo>
                    <a:pt x="7" y="12"/>
                    <a:pt x="7" y="10"/>
                    <a:pt x="7" y="8"/>
                  </a:cubicBezTo>
                  <a:cubicBezTo>
                    <a:pt x="12" y="13"/>
                    <a:pt x="20" y="14"/>
                    <a:pt x="25" y="12"/>
                  </a:cubicBezTo>
                  <a:cubicBezTo>
                    <a:pt x="27" y="11"/>
                    <a:pt x="24" y="6"/>
                    <a:pt x="25" y="3"/>
                  </a:cubicBezTo>
                  <a:cubicBezTo>
                    <a:pt x="22" y="4"/>
                    <a:pt x="20" y="6"/>
                    <a:pt x="17" y="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3" name="Freeform 92"/>
            <p:cNvSpPr>
              <a:spLocks/>
            </p:cNvSpPr>
            <p:nvPr/>
          </p:nvSpPr>
          <p:spPr bwMode="auto">
            <a:xfrm>
              <a:off x="4589463" y="4421188"/>
              <a:ext cx="4763" cy="28575"/>
            </a:xfrm>
            <a:custGeom>
              <a:avLst/>
              <a:gdLst>
                <a:gd name="T0" fmla="*/ 1 w 3"/>
                <a:gd name="T1" fmla="*/ 0 h 20"/>
                <a:gd name="T2" fmla="*/ 0 w 3"/>
                <a:gd name="T3" fmla="*/ 0 h 20"/>
                <a:gd name="T4" fmla="*/ 0 w 3"/>
                <a:gd name="T5" fmla="*/ 2 h 20"/>
                <a:gd name="T6" fmla="*/ 0 w 3"/>
                <a:gd name="T7" fmla="*/ 3 h 20"/>
                <a:gd name="T8" fmla="*/ 0 w 3"/>
                <a:gd name="T9" fmla="*/ 7 h 20"/>
                <a:gd name="T10" fmla="*/ 0 w 3"/>
                <a:gd name="T11" fmla="*/ 8 h 20"/>
                <a:gd name="T12" fmla="*/ 0 w 3"/>
                <a:gd name="T13" fmla="*/ 10 h 20"/>
                <a:gd name="T14" fmla="*/ 1 w 3"/>
                <a:gd name="T15" fmla="*/ 11 h 20"/>
                <a:gd name="T16" fmla="*/ 1 w 3"/>
                <a:gd name="T17" fmla="*/ 13 h 20"/>
                <a:gd name="T18" fmla="*/ 1 w 3"/>
                <a:gd name="T19" fmla="*/ 14 h 20"/>
                <a:gd name="T20" fmla="*/ 1 w 3"/>
                <a:gd name="T21" fmla="*/ 15 h 20"/>
                <a:gd name="T22" fmla="*/ 1 w 3"/>
                <a:gd name="T23" fmla="*/ 16 h 20"/>
                <a:gd name="T24" fmla="*/ 2 w 3"/>
                <a:gd name="T25" fmla="*/ 17 h 20"/>
                <a:gd name="T26" fmla="*/ 2 w 3"/>
                <a:gd name="T27" fmla="*/ 18 h 20"/>
                <a:gd name="T28" fmla="*/ 2 w 3"/>
                <a:gd name="T29" fmla="*/ 19 h 20"/>
                <a:gd name="T30" fmla="*/ 2 w 3"/>
                <a:gd name="T31" fmla="*/ 20 h 20"/>
                <a:gd name="T32" fmla="*/ 1 w 3"/>
                <a:gd name="T33" fmla="*/ 0 h 20"/>
                <a:gd name="T34" fmla="*/ 1 w 3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" h="2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4"/>
                    <a:pt x="1" y="6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4" name="Freeform 93"/>
            <p:cNvSpPr>
              <a:spLocks/>
            </p:cNvSpPr>
            <p:nvPr/>
          </p:nvSpPr>
          <p:spPr bwMode="auto">
            <a:xfrm>
              <a:off x="4587876" y="4419600"/>
              <a:ext cx="6350" cy="30163"/>
            </a:xfrm>
            <a:custGeom>
              <a:avLst/>
              <a:gdLst>
                <a:gd name="T0" fmla="*/ 4 w 5"/>
                <a:gd name="T1" fmla="*/ 21 h 21"/>
                <a:gd name="T2" fmla="*/ 2 w 5"/>
                <a:gd name="T3" fmla="*/ 21 h 21"/>
                <a:gd name="T4" fmla="*/ 2 w 5"/>
                <a:gd name="T5" fmla="*/ 20 h 21"/>
                <a:gd name="T6" fmla="*/ 2 w 5"/>
                <a:gd name="T7" fmla="*/ 19 h 21"/>
                <a:gd name="T8" fmla="*/ 2 w 5"/>
                <a:gd name="T9" fmla="*/ 18 h 21"/>
                <a:gd name="T10" fmla="*/ 1 w 5"/>
                <a:gd name="T11" fmla="*/ 14 h 21"/>
                <a:gd name="T12" fmla="*/ 1 w 5"/>
                <a:gd name="T13" fmla="*/ 12 h 21"/>
                <a:gd name="T14" fmla="*/ 0 w 5"/>
                <a:gd name="T15" fmla="*/ 11 h 21"/>
                <a:gd name="T16" fmla="*/ 0 w 5"/>
                <a:gd name="T17" fmla="*/ 9 h 21"/>
                <a:gd name="T18" fmla="*/ 0 w 5"/>
                <a:gd name="T19" fmla="*/ 8 h 21"/>
                <a:gd name="T20" fmla="*/ 0 w 5"/>
                <a:gd name="T21" fmla="*/ 4 h 21"/>
                <a:gd name="T22" fmla="*/ 0 w 5"/>
                <a:gd name="T23" fmla="*/ 3 h 21"/>
                <a:gd name="T24" fmla="*/ 0 w 5"/>
                <a:gd name="T25" fmla="*/ 1 h 21"/>
                <a:gd name="T26" fmla="*/ 1 w 5"/>
                <a:gd name="T27" fmla="*/ 0 h 21"/>
                <a:gd name="T28" fmla="*/ 2 w 5"/>
                <a:gd name="T29" fmla="*/ 0 h 21"/>
                <a:gd name="T30" fmla="*/ 3 w 5"/>
                <a:gd name="T31" fmla="*/ 0 h 21"/>
                <a:gd name="T32" fmla="*/ 3 w 5"/>
                <a:gd name="T33" fmla="*/ 1 h 21"/>
                <a:gd name="T34" fmla="*/ 3 w 5"/>
                <a:gd name="T35" fmla="*/ 1 h 21"/>
                <a:gd name="T36" fmla="*/ 4 w 5"/>
                <a:gd name="T37" fmla="*/ 10 h 21"/>
                <a:gd name="T38" fmla="*/ 4 w 5"/>
                <a:gd name="T3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21">
                  <a:moveTo>
                    <a:pt x="4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4"/>
                    <a:pt x="3" y="7"/>
                    <a:pt x="4" y="10"/>
                  </a:cubicBezTo>
                  <a:cubicBezTo>
                    <a:pt x="4" y="14"/>
                    <a:pt x="5" y="18"/>
                    <a:pt x="4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5" name="Freeform 94"/>
            <p:cNvSpPr>
              <a:spLocks/>
            </p:cNvSpPr>
            <p:nvPr/>
          </p:nvSpPr>
          <p:spPr bwMode="auto">
            <a:xfrm>
              <a:off x="4625976" y="4076700"/>
              <a:ext cx="4763" cy="25400"/>
            </a:xfrm>
            <a:custGeom>
              <a:avLst/>
              <a:gdLst>
                <a:gd name="T0" fmla="*/ 2 w 3"/>
                <a:gd name="T1" fmla="*/ 1 h 18"/>
                <a:gd name="T2" fmla="*/ 2 w 3"/>
                <a:gd name="T3" fmla="*/ 1 h 18"/>
                <a:gd name="T4" fmla="*/ 2 w 3"/>
                <a:gd name="T5" fmla="*/ 2 h 18"/>
                <a:gd name="T6" fmla="*/ 2 w 3"/>
                <a:gd name="T7" fmla="*/ 4 h 18"/>
                <a:gd name="T8" fmla="*/ 3 w 3"/>
                <a:gd name="T9" fmla="*/ 5 h 18"/>
                <a:gd name="T10" fmla="*/ 3 w 3"/>
                <a:gd name="T11" fmla="*/ 15 h 18"/>
                <a:gd name="T12" fmla="*/ 3 w 3"/>
                <a:gd name="T13" fmla="*/ 15 h 18"/>
                <a:gd name="T14" fmla="*/ 3 w 3"/>
                <a:gd name="T15" fmla="*/ 16 h 18"/>
                <a:gd name="T16" fmla="*/ 3 w 3"/>
                <a:gd name="T17" fmla="*/ 17 h 18"/>
                <a:gd name="T18" fmla="*/ 3 w 3"/>
                <a:gd name="T19" fmla="*/ 18 h 18"/>
                <a:gd name="T20" fmla="*/ 1 w 3"/>
                <a:gd name="T21" fmla="*/ 0 h 18"/>
                <a:gd name="T22" fmla="*/ 2 w 3"/>
                <a:gd name="T2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3"/>
                    <a:pt x="1" y="6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6" name="Freeform 95"/>
            <p:cNvSpPr>
              <a:spLocks/>
            </p:cNvSpPr>
            <p:nvPr/>
          </p:nvSpPr>
          <p:spPr bwMode="auto">
            <a:xfrm>
              <a:off x="4625976" y="4076700"/>
              <a:ext cx="6350" cy="30163"/>
            </a:xfrm>
            <a:custGeom>
              <a:avLst/>
              <a:gdLst>
                <a:gd name="T0" fmla="*/ 4 w 4"/>
                <a:gd name="T1" fmla="*/ 21 h 21"/>
                <a:gd name="T2" fmla="*/ 2 w 4"/>
                <a:gd name="T3" fmla="*/ 18 h 21"/>
                <a:gd name="T4" fmla="*/ 0 w 4"/>
                <a:gd name="T5" fmla="*/ 5 h 21"/>
                <a:gd name="T6" fmla="*/ 0 w 4"/>
                <a:gd name="T7" fmla="*/ 0 h 21"/>
                <a:gd name="T8" fmla="*/ 0 w 4"/>
                <a:gd name="T9" fmla="*/ 0 h 21"/>
                <a:gd name="T10" fmla="*/ 1 w 4"/>
                <a:gd name="T11" fmla="*/ 0 h 21"/>
                <a:gd name="T12" fmla="*/ 3 w 4"/>
                <a:gd name="T13" fmla="*/ 1 h 21"/>
                <a:gd name="T14" fmla="*/ 3 w 4"/>
                <a:gd name="T15" fmla="*/ 1 h 21"/>
                <a:gd name="T16" fmla="*/ 3 w 4"/>
                <a:gd name="T17" fmla="*/ 2 h 21"/>
                <a:gd name="T18" fmla="*/ 3 w 4"/>
                <a:gd name="T19" fmla="*/ 4 h 21"/>
                <a:gd name="T20" fmla="*/ 3 w 4"/>
                <a:gd name="T21" fmla="*/ 5 h 21"/>
                <a:gd name="T22" fmla="*/ 3 w 4"/>
                <a:gd name="T23" fmla="*/ 15 h 21"/>
                <a:gd name="T24" fmla="*/ 4 w 4"/>
                <a:gd name="T25" fmla="*/ 15 h 21"/>
                <a:gd name="T26" fmla="*/ 4 w 4"/>
                <a:gd name="T27" fmla="*/ 16 h 21"/>
                <a:gd name="T28" fmla="*/ 4 w 4"/>
                <a:gd name="T29" fmla="*/ 17 h 21"/>
                <a:gd name="T30" fmla="*/ 4 w 4"/>
                <a:gd name="T3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5"/>
                    <a:pt x="0" y="10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7" name="Freeform 96"/>
            <p:cNvSpPr>
              <a:spLocks/>
            </p:cNvSpPr>
            <p:nvPr/>
          </p:nvSpPr>
          <p:spPr bwMode="auto">
            <a:xfrm>
              <a:off x="4584701" y="4075113"/>
              <a:ext cx="6350" cy="25400"/>
            </a:xfrm>
            <a:custGeom>
              <a:avLst/>
              <a:gdLst>
                <a:gd name="T0" fmla="*/ 2 w 4"/>
                <a:gd name="T1" fmla="*/ 0 h 18"/>
                <a:gd name="T2" fmla="*/ 2 w 4"/>
                <a:gd name="T3" fmla="*/ 1 h 18"/>
                <a:gd name="T4" fmla="*/ 3 w 4"/>
                <a:gd name="T5" fmla="*/ 2 h 18"/>
                <a:gd name="T6" fmla="*/ 3 w 4"/>
                <a:gd name="T7" fmla="*/ 10 h 18"/>
                <a:gd name="T8" fmla="*/ 3 w 4"/>
                <a:gd name="T9" fmla="*/ 11 h 18"/>
                <a:gd name="T10" fmla="*/ 3 w 4"/>
                <a:gd name="T11" fmla="*/ 15 h 18"/>
                <a:gd name="T12" fmla="*/ 3 w 4"/>
                <a:gd name="T13" fmla="*/ 15 h 18"/>
                <a:gd name="T14" fmla="*/ 3 w 4"/>
                <a:gd name="T15" fmla="*/ 16 h 18"/>
                <a:gd name="T16" fmla="*/ 4 w 4"/>
                <a:gd name="T17" fmla="*/ 17 h 18"/>
                <a:gd name="T18" fmla="*/ 4 w 4"/>
                <a:gd name="T19" fmla="*/ 18 h 18"/>
                <a:gd name="T20" fmla="*/ 1 w 4"/>
                <a:gd name="T21" fmla="*/ 0 h 18"/>
                <a:gd name="T22" fmla="*/ 2 w 4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8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0" y="13"/>
                    <a:pt x="1" y="6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8" name="Freeform 97"/>
            <p:cNvSpPr>
              <a:spLocks/>
            </p:cNvSpPr>
            <p:nvPr/>
          </p:nvSpPr>
          <p:spPr bwMode="auto">
            <a:xfrm>
              <a:off x="4584701" y="4073525"/>
              <a:ext cx="6350" cy="30163"/>
            </a:xfrm>
            <a:custGeom>
              <a:avLst/>
              <a:gdLst>
                <a:gd name="T0" fmla="*/ 4 w 4"/>
                <a:gd name="T1" fmla="*/ 22 h 22"/>
                <a:gd name="T2" fmla="*/ 3 w 4"/>
                <a:gd name="T3" fmla="*/ 19 h 22"/>
                <a:gd name="T4" fmla="*/ 0 w 4"/>
                <a:gd name="T5" fmla="*/ 5 h 22"/>
                <a:gd name="T6" fmla="*/ 0 w 4"/>
                <a:gd name="T7" fmla="*/ 1 h 22"/>
                <a:gd name="T8" fmla="*/ 0 w 4"/>
                <a:gd name="T9" fmla="*/ 0 h 22"/>
                <a:gd name="T10" fmla="*/ 1 w 4"/>
                <a:gd name="T11" fmla="*/ 0 h 22"/>
                <a:gd name="T12" fmla="*/ 2 w 4"/>
                <a:gd name="T13" fmla="*/ 0 h 22"/>
                <a:gd name="T14" fmla="*/ 2 w 4"/>
                <a:gd name="T15" fmla="*/ 0 h 22"/>
                <a:gd name="T16" fmla="*/ 3 w 4"/>
                <a:gd name="T17" fmla="*/ 1 h 22"/>
                <a:gd name="T18" fmla="*/ 3 w 4"/>
                <a:gd name="T19" fmla="*/ 2 h 22"/>
                <a:gd name="T20" fmla="*/ 3 w 4"/>
                <a:gd name="T21" fmla="*/ 3 h 22"/>
                <a:gd name="T22" fmla="*/ 4 w 4"/>
                <a:gd name="T23" fmla="*/ 11 h 22"/>
                <a:gd name="T24" fmla="*/ 4 w 4"/>
                <a:gd name="T25" fmla="*/ 12 h 22"/>
                <a:gd name="T26" fmla="*/ 4 w 4"/>
                <a:gd name="T27" fmla="*/ 16 h 22"/>
                <a:gd name="T28" fmla="*/ 4 w 4"/>
                <a:gd name="T29" fmla="*/ 16 h 22"/>
                <a:gd name="T30" fmla="*/ 4 w 4"/>
                <a:gd name="T31" fmla="*/ 17 h 22"/>
                <a:gd name="T32" fmla="*/ 4 w 4"/>
                <a:gd name="T33" fmla="*/ 18 h 22"/>
                <a:gd name="T34" fmla="*/ 4 w 4"/>
                <a:gd name="T3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0" y="15"/>
                    <a:pt x="0" y="10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9" name="Freeform 98"/>
            <p:cNvSpPr>
              <a:spLocks/>
            </p:cNvSpPr>
            <p:nvPr/>
          </p:nvSpPr>
          <p:spPr bwMode="auto">
            <a:xfrm>
              <a:off x="4619626" y="4143375"/>
              <a:ext cx="3175" cy="25400"/>
            </a:xfrm>
            <a:custGeom>
              <a:avLst/>
              <a:gdLst>
                <a:gd name="T0" fmla="*/ 1 w 3"/>
                <a:gd name="T1" fmla="*/ 1 h 18"/>
                <a:gd name="T2" fmla="*/ 2 w 3"/>
                <a:gd name="T3" fmla="*/ 1 h 18"/>
                <a:gd name="T4" fmla="*/ 2 w 3"/>
                <a:gd name="T5" fmla="*/ 3 h 18"/>
                <a:gd name="T6" fmla="*/ 2 w 3"/>
                <a:gd name="T7" fmla="*/ 4 h 18"/>
                <a:gd name="T8" fmla="*/ 2 w 3"/>
                <a:gd name="T9" fmla="*/ 14 h 18"/>
                <a:gd name="T10" fmla="*/ 2 w 3"/>
                <a:gd name="T11" fmla="*/ 14 h 18"/>
                <a:gd name="T12" fmla="*/ 2 w 3"/>
                <a:gd name="T13" fmla="*/ 16 h 18"/>
                <a:gd name="T14" fmla="*/ 3 w 3"/>
                <a:gd name="T15" fmla="*/ 17 h 18"/>
                <a:gd name="T16" fmla="*/ 3 w 3"/>
                <a:gd name="T17" fmla="*/ 18 h 18"/>
                <a:gd name="T18" fmla="*/ 3 w 3"/>
                <a:gd name="T19" fmla="*/ 18 h 18"/>
                <a:gd name="T20" fmla="*/ 0 w 3"/>
                <a:gd name="T21" fmla="*/ 1 h 18"/>
                <a:gd name="T22" fmla="*/ 1 w 3"/>
                <a:gd name="T2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8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8"/>
                    <a:pt x="1" y="7"/>
                    <a:pt x="0" y="1"/>
                  </a:cubicBezTo>
                  <a:cubicBezTo>
                    <a:pt x="1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0" name="Freeform 99"/>
            <p:cNvSpPr>
              <a:spLocks/>
            </p:cNvSpPr>
            <p:nvPr/>
          </p:nvSpPr>
          <p:spPr bwMode="auto">
            <a:xfrm>
              <a:off x="4618038" y="4143375"/>
              <a:ext cx="7938" cy="26988"/>
            </a:xfrm>
            <a:custGeom>
              <a:avLst/>
              <a:gdLst>
                <a:gd name="T0" fmla="*/ 6 w 6"/>
                <a:gd name="T1" fmla="*/ 19 h 19"/>
                <a:gd name="T2" fmla="*/ 4 w 6"/>
                <a:gd name="T3" fmla="*/ 19 h 19"/>
                <a:gd name="T4" fmla="*/ 1 w 6"/>
                <a:gd name="T5" fmla="*/ 5 h 19"/>
                <a:gd name="T6" fmla="*/ 1 w 6"/>
                <a:gd name="T7" fmla="*/ 1 h 19"/>
                <a:gd name="T8" fmla="*/ 0 w 6"/>
                <a:gd name="T9" fmla="*/ 0 h 19"/>
                <a:gd name="T10" fmla="*/ 1 w 6"/>
                <a:gd name="T11" fmla="*/ 0 h 19"/>
                <a:gd name="T12" fmla="*/ 2 w 6"/>
                <a:gd name="T13" fmla="*/ 0 h 19"/>
                <a:gd name="T14" fmla="*/ 2 w 6"/>
                <a:gd name="T15" fmla="*/ 0 h 19"/>
                <a:gd name="T16" fmla="*/ 3 w 6"/>
                <a:gd name="T17" fmla="*/ 0 h 19"/>
                <a:gd name="T18" fmla="*/ 4 w 6"/>
                <a:gd name="T19" fmla="*/ 1 h 19"/>
                <a:gd name="T20" fmla="*/ 4 w 6"/>
                <a:gd name="T21" fmla="*/ 3 h 19"/>
                <a:gd name="T22" fmla="*/ 4 w 6"/>
                <a:gd name="T23" fmla="*/ 4 h 19"/>
                <a:gd name="T24" fmla="*/ 4 w 6"/>
                <a:gd name="T25" fmla="*/ 14 h 19"/>
                <a:gd name="T26" fmla="*/ 4 w 6"/>
                <a:gd name="T27" fmla="*/ 14 h 19"/>
                <a:gd name="T28" fmla="*/ 4 w 6"/>
                <a:gd name="T29" fmla="*/ 16 h 19"/>
                <a:gd name="T30" fmla="*/ 4 w 6"/>
                <a:gd name="T31" fmla="*/ 17 h 19"/>
                <a:gd name="T32" fmla="*/ 5 w 6"/>
                <a:gd name="T33" fmla="*/ 17 h 19"/>
                <a:gd name="T34" fmla="*/ 6 w 6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19">
                  <a:moveTo>
                    <a:pt x="6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" y="19"/>
                    <a:pt x="1" y="14"/>
                    <a:pt x="1" y="5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1" name="Freeform 100"/>
            <p:cNvSpPr>
              <a:spLocks/>
            </p:cNvSpPr>
            <p:nvPr/>
          </p:nvSpPr>
          <p:spPr bwMode="auto">
            <a:xfrm>
              <a:off x="4584701" y="4141788"/>
              <a:ext cx="3175" cy="25400"/>
            </a:xfrm>
            <a:custGeom>
              <a:avLst/>
              <a:gdLst>
                <a:gd name="T0" fmla="*/ 1 w 2"/>
                <a:gd name="T1" fmla="*/ 1 h 18"/>
                <a:gd name="T2" fmla="*/ 1 w 2"/>
                <a:gd name="T3" fmla="*/ 1 h 18"/>
                <a:gd name="T4" fmla="*/ 1 w 2"/>
                <a:gd name="T5" fmla="*/ 1 h 18"/>
                <a:gd name="T6" fmla="*/ 1 w 2"/>
                <a:gd name="T7" fmla="*/ 12 h 18"/>
                <a:gd name="T8" fmla="*/ 2 w 2"/>
                <a:gd name="T9" fmla="*/ 13 h 18"/>
                <a:gd name="T10" fmla="*/ 2 w 2"/>
                <a:gd name="T11" fmla="*/ 15 h 18"/>
                <a:gd name="T12" fmla="*/ 2 w 2"/>
                <a:gd name="T13" fmla="*/ 16 h 18"/>
                <a:gd name="T14" fmla="*/ 2 w 2"/>
                <a:gd name="T15" fmla="*/ 17 h 18"/>
                <a:gd name="T16" fmla="*/ 2 w 2"/>
                <a:gd name="T17" fmla="*/ 17 h 18"/>
                <a:gd name="T18" fmla="*/ 2 w 2"/>
                <a:gd name="T19" fmla="*/ 18 h 18"/>
                <a:gd name="T20" fmla="*/ 0 w 2"/>
                <a:gd name="T21" fmla="*/ 1 h 18"/>
                <a:gd name="T22" fmla="*/ 1 w 2"/>
                <a:gd name="T2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6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2" name="Freeform 101"/>
            <p:cNvSpPr>
              <a:spLocks/>
            </p:cNvSpPr>
            <p:nvPr/>
          </p:nvSpPr>
          <p:spPr bwMode="auto">
            <a:xfrm>
              <a:off x="4583113" y="4141788"/>
              <a:ext cx="6350" cy="26988"/>
            </a:xfrm>
            <a:custGeom>
              <a:avLst/>
              <a:gdLst>
                <a:gd name="T0" fmla="*/ 4 w 4"/>
                <a:gd name="T1" fmla="*/ 19 h 19"/>
                <a:gd name="T2" fmla="*/ 3 w 4"/>
                <a:gd name="T3" fmla="*/ 19 h 19"/>
                <a:gd name="T4" fmla="*/ 0 w 4"/>
                <a:gd name="T5" fmla="*/ 5 h 19"/>
                <a:gd name="T6" fmla="*/ 0 w 4"/>
                <a:gd name="T7" fmla="*/ 1 h 19"/>
                <a:gd name="T8" fmla="*/ 0 w 4"/>
                <a:gd name="T9" fmla="*/ 0 h 19"/>
                <a:gd name="T10" fmla="*/ 1 w 4"/>
                <a:gd name="T11" fmla="*/ 0 h 19"/>
                <a:gd name="T12" fmla="*/ 1 w 4"/>
                <a:gd name="T13" fmla="*/ 0 h 19"/>
                <a:gd name="T14" fmla="*/ 2 w 4"/>
                <a:gd name="T15" fmla="*/ 0 h 19"/>
                <a:gd name="T16" fmla="*/ 3 w 4"/>
                <a:gd name="T17" fmla="*/ 1 h 19"/>
                <a:gd name="T18" fmla="*/ 3 w 4"/>
                <a:gd name="T19" fmla="*/ 1 h 19"/>
                <a:gd name="T20" fmla="*/ 3 w 4"/>
                <a:gd name="T21" fmla="*/ 1 h 19"/>
                <a:gd name="T22" fmla="*/ 3 w 4"/>
                <a:gd name="T23" fmla="*/ 12 h 19"/>
                <a:gd name="T24" fmla="*/ 4 w 4"/>
                <a:gd name="T25" fmla="*/ 13 h 19"/>
                <a:gd name="T26" fmla="*/ 4 w 4"/>
                <a:gd name="T27" fmla="*/ 15 h 19"/>
                <a:gd name="T28" fmla="*/ 4 w 4"/>
                <a:gd name="T29" fmla="*/ 16 h 19"/>
                <a:gd name="T30" fmla="*/ 4 w 4"/>
                <a:gd name="T31" fmla="*/ 17 h 19"/>
                <a:gd name="T32" fmla="*/ 4 w 4"/>
                <a:gd name="T33" fmla="*/ 17 h 19"/>
                <a:gd name="T34" fmla="*/ 4 w 4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0" y="19"/>
                    <a:pt x="0" y="14"/>
                    <a:pt x="0" y="5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3" name="Freeform 102"/>
            <p:cNvSpPr>
              <a:spLocks/>
            </p:cNvSpPr>
            <p:nvPr/>
          </p:nvSpPr>
          <p:spPr bwMode="auto">
            <a:xfrm>
              <a:off x="4603751" y="4214813"/>
              <a:ext cx="1588" cy="20638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5 h 14"/>
                <a:gd name="T4" fmla="*/ 1 w 1"/>
                <a:gd name="T5" fmla="*/ 6 h 14"/>
                <a:gd name="T6" fmla="*/ 1 w 1"/>
                <a:gd name="T7" fmla="*/ 12 h 14"/>
                <a:gd name="T8" fmla="*/ 1 w 1"/>
                <a:gd name="T9" fmla="*/ 12 h 14"/>
                <a:gd name="T10" fmla="*/ 1 w 1"/>
                <a:gd name="T11" fmla="*/ 13 h 14"/>
                <a:gd name="T12" fmla="*/ 1 w 1"/>
                <a:gd name="T13" fmla="*/ 14 h 14"/>
                <a:gd name="T14" fmla="*/ 1 w 1"/>
                <a:gd name="T15" fmla="*/ 14 h 14"/>
                <a:gd name="T16" fmla="*/ 0 w 1"/>
                <a:gd name="T17" fmla="*/ 0 h 14"/>
                <a:gd name="T18" fmla="*/ 1 w 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4" name="Freeform 103"/>
            <p:cNvSpPr>
              <a:spLocks/>
            </p:cNvSpPr>
            <p:nvPr/>
          </p:nvSpPr>
          <p:spPr bwMode="auto">
            <a:xfrm>
              <a:off x="4602163" y="4213225"/>
              <a:ext cx="4763" cy="22225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5 h 15"/>
                <a:gd name="T4" fmla="*/ 0 w 3"/>
                <a:gd name="T5" fmla="*/ 1 h 15"/>
                <a:gd name="T6" fmla="*/ 0 w 3"/>
                <a:gd name="T7" fmla="*/ 0 h 15"/>
                <a:gd name="T8" fmla="*/ 1 w 3"/>
                <a:gd name="T9" fmla="*/ 0 h 15"/>
                <a:gd name="T10" fmla="*/ 2 w 3"/>
                <a:gd name="T11" fmla="*/ 0 h 15"/>
                <a:gd name="T12" fmla="*/ 2 w 3"/>
                <a:gd name="T13" fmla="*/ 0 h 15"/>
                <a:gd name="T14" fmla="*/ 3 w 3"/>
                <a:gd name="T15" fmla="*/ 0 h 15"/>
                <a:gd name="T16" fmla="*/ 3 w 3"/>
                <a:gd name="T17" fmla="*/ 1 h 15"/>
                <a:gd name="T18" fmla="*/ 3 w 3"/>
                <a:gd name="T19" fmla="*/ 6 h 15"/>
                <a:gd name="T20" fmla="*/ 3 w 3"/>
                <a:gd name="T21" fmla="*/ 6 h 15"/>
                <a:gd name="T22" fmla="*/ 3 w 3"/>
                <a:gd name="T23" fmla="*/ 13 h 15"/>
                <a:gd name="T24" fmla="*/ 3 w 3"/>
                <a:gd name="T25" fmla="*/ 14 h 15"/>
                <a:gd name="T26" fmla="*/ 3 w 3"/>
                <a:gd name="T27" fmla="*/ 15 h 15"/>
                <a:gd name="T28" fmla="*/ 3 w 3"/>
                <a:gd name="T29" fmla="*/ 15 h 15"/>
                <a:gd name="T30" fmla="*/ 3 w 3"/>
                <a:gd name="T31" fmla="*/ 15 h 15"/>
                <a:gd name="T32" fmla="*/ 1 w 3"/>
                <a:gd name="T3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15">
                  <a:moveTo>
                    <a:pt x="1" y="15"/>
                  </a:moveTo>
                  <a:cubicBezTo>
                    <a:pt x="0" y="11"/>
                    <a:pt x="0" y="9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5" name="Freeform 104"/>
            <p:cNvSpPr>
              <a:spLocks/>
            </p:cNvSpPr>
            <p:nvPr/>
          </p:nvSpPr>
          <p:spPr bwMode="auto">
            <a:xfrm>
              <a:off x="4630738" y="4216400"/>
              <a:ext cx="3175" cy="38100"/>
            </a:xfrm>
            <a:custGeom>
              <a:avLst/>
              <a:gdLst>
                <a:gd name="T0" fmla="*/ 2 w 2"/>
                <a:gd name="T1" fmla="*/ 0 h 27"/>
                <a:gd name="T2" fmla="*/ 2 w 2"/>
                <a:gd name="T3" fmla="*/ 1 h 27"/>
                <a:gd name="T4" fmla="*/ 2 w 2"/>
                <a:gd name="T5" fmla="*/ 2 h 27"/>
                <a:gd name="T6" fmla="*/ 2 w 2"/>
                <a:gd name="T7" fmla="*/ 5 h 27"/>
                <a:gd name="T8" fmla="*/ 2 w 2"/>
                <a:gd name="T9" fmla="*/ 6 h 27"/>
                <a:gd name="T10" fmla="*/ 2 w 2"/>
                <a:gd name="T11" fmla="*/ 14 h 27"/>
                <a:gd name="T12" fmla="*/ 2 w 2"/>
                <a:gd name="T13" fmla="*/ 16 h 27"/>
                <a:gd name="T14" fmla="*/ 2 w 2"/>
                <a:gd name="T15" fmla="*/ 20 h 27"/>
                <a:gd name="T16" fmla="*/ 2 w 2"/>
                <a:gd name="T17" fmla="*/ 21 h 27"/>
                <a:gd name="T18" fmla="*/ 2 w 2"/>
                <a:gd name="T19" fmla="*/ 23 h 27"/>
                <a:gd name="T20" fmla="*/ 1 w 2"/>
                <a:gd name="T21" fmla="*/ 24 h 27"/>
                <a:gd name="T22" fmla="*/ 1 w 2"/>
                <a:gd name="T23" fmla="*/ 25 h 27"/>
                <a:gd name="T24" fmla="*/ 1 w 2"/>
                <a:gd name="T25" fmla="*/ 26 h 27"/>
                <a:gd name="T26" fmla="*/ 1 w 2"/>
                <a:gd name="T27" fmla="*/ 26 h 27"/>
                <a:gd name="T28" fmla="*/ 1 w 2"/>
                <a:gd name="T29" fmla="*/ 27 h 27"/>
                <a:gd name="T30" fmla="*/ 1 w 2"/>
                <a:gd name="T31" fmla="*/ 27 h 27"/>
                <a:gd name="T32" fmla="*/ 1 w 2"/>
                <a:gd name="T33" fmla="*/ 0 h 27"/>
                <a:gd name="T34" fmla="*/ 2 w 2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7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2"/>
                    <a:pt x="1" y="6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6" name="Freeform 105"/>
            <p:cNvSpPr>
              <a:spLocks noEditPoints="1"/>
            </p:cNvSpPr>
            <p:nvPr/>
          </p:nvSpPr>
          <p:spPr bwMode="auto">
            <a:xfrm>
              <a:off x="4630738" y="4214813"/>
              <a:ext cx="3175" cy="39688"/>
            </a:xfrm>
            <a:custGeom>
              <a:avLst/>
              <a:gdLst>
                <a:gd name="T0" fmla="*/ 0 w 3"/>
                <a:gd name="T1" fmla="*/ 28 h 28"/>
                <a:gd name="T2" fmla="*/ 0 w 3"/>
                <a:gd name="T3" fmla="*/ 13 h 28"/>
                <a:gd name="T4" fmla="*/ 0 w 3"/>
                <a:gd name="T5" fmla="*/ 1 h 28"/>
                <a:gd name="T6" fmla="*/ 0 w 3"/>
                <a:gd name="T7" fmla="*/ 0 h 28"/>
                <a:gd name="T8" fmla="*/ 3 w 3"/>
                <a:gd name="T9" fmla="*/ 0 h 28"/>
                <a:gd name="T10" fmla="*/ 3 w 3"/>
                <a:gd name="T11" fmla="*/ 2 h 28"/>
                <a:gd name="T12" fmla="*/ 3 w 3"/>
                <a:gd name="T13" fmla="*/ 3 h 28"/>
                <a:gd name="T14" fmla="*/ 3 w 3"/>
                <a:gd name="T15" fmla="*/ 6 h 28"/>
                <a:gd name="T16" fmla="*/ 3 w 3"/>
                <a:gd name="T17" fmla="*/ 7 h 28"/>
                <a:gd name="T18" fmla="*/ 3 w 3"/>
                <a:gd name="T19" fmla="*/ 15 h 28"/>
                <a:gd name="T20" fmla="*/ 3 w 3"/>
                <a:gd name="T21" fmla="*/ 17 h 28"/>
                <a:gd name="T22" fmla="*/ 3 w 3"/>
                <a:gd name="T23" fmla="*/ 21 h 28"/>
                <a:gd name="T24" fmla="*/ 3 w 3"/>
                <a:gd name="T25" fmla="*/ 22 h 28"/>
                <a:gd name="T26" fmla="*/ 3 w 3"/>
                <a:gd name="T27" fmla="*/ 25 h 28"/>
                <a:gd name="T28" fmla="*/ 2 w 3"/>
                <a:gd name="T29" fmla="*/ 25 h 28"/>
                <a:gd name="T30" fmla="*/ 2 w 3"/>
                <a:gd name="T31" fmla="*/ 26 h 28"/>
                <a:gd name="T32" fmla="*/ 2 w 3"/>
                <a:gd name="T33" fmla="*/ 27 h 28"/>
                <a:gd name="T34" fmla="*/ 2 w 3"/>
                <a:gd name="T35" fmla="*/ 28 h 28"/>
                <a:gd name="T36" fmla="*/ 2 w 3"/>
                <a:gd name="T37" fmla="*/ 28 h 28"/>
                <a:gd name="T38" fmla="*/ 1 w 3"/>
                <a:gd name="T39" fmla="*/ 28 h 28"/>
                <a:gd name="T40" fmla="*/ 0 w 3"/>
                <a:gd name="T41" fmla="*/ 28 h 28"/>
                <a:gd name="T42" fmla="*/ 1 w 3"/>
                <a:gd name="T43" fmla="*/ 7 h 28"/>
                <a:gd name="T44" fmla="*/ 1 w 3"/>
                <a:gd name="T45" fmla="*/ 13 h 28"/>
                <a:gd name="T46" fmla="*/ 1 w 3"/>
                <a:gd name="T47" fmla="*/ 15 h 28"/>
                <a:gd name="T48" fmla="*/ 2 w 3"/>
                <a:gd name="T49" fmla="*/ 15 h 28"/>
                <a:gd name="T50" fmla="*/ 1 w 3"/>
                <a:gd name="T51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28">
                  <a:moveTo>
                    <a:pt x="0" y="28"/>
                  </a:moveTo>
                  <a:cubicBezTo>
                    <a:pt x="0" y="25"/>
                    <a:pt x="0" y="19"/>
                    <a:pt x="0" y="13"/>
                  </a:cubicBezTo>
                  <a:cubicBezTo>
                    <a:pt x="0" y="8"/>
                    <a:pt x="0" y="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1" y="28"/>
                  </a:cubicBezTo>
                  <a:lnTo>
                    <a:pt x="0" y="28"/>
                  </a:lnTo>
                  <a:close/>
                  <a:moveTo>
                    <a:pt x="1" y="7"/>
                  </a:moveTo>
                  <a:cubicBezTo>
                    <a:pt x="1" y="9"/>
                    <a:pt x="1" y="11"/>
                    <a:pt x="1" y="13"/>
                  </a:cubicBezTo>
                  <a:cubicBezTo>
                    <a:pt x="1" y="14"/>
                    <a:pt x="1" y="14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7" name="Freeform 106"/>
            <p:cNvSpPr>
              <a:spLocks/>
            </p:cNvSpPr>
            <p:nvPr/>
          </p:nvSpPr>
          <p:spPr bwMode="auto">
            <a:xfrm>
              <a:off x="4584701" y="4217988"/>
              <a:ext cx="4763" cy="39688"/>
            </a:xfrm>
            <a:custGeom>
              <a:avLst/>
              <a:gdLst>
                <a:gd name="T0" fmla="*/ 2 w 3"/>
                <a:gd name="T1" fmla="*/ 0 h 28"/>
                <a:gd name="T2" fmla="*/ 2 w 3"/>
                <a:gd name="T3" fmla="*/ 1 h 28"/>
                <a:gd name="T4" fmla="*/ 2 w 3"/>
                <a:gd name="T5" fmla="*/ 2 h 28"/>
                <a:gd name="T6" fmla="*/ 2 w 3"/>
                <a:gd name="T7" fmla="*/ 5 h 28"/>
                <a:gd name="T8" fmla="*/ 3 w 3"/>
                <a:gd name="T9" fmla="*/ 5 h 28"/>
                <a:gd name="T10" fmla="*/ 3 w 3"/>
                <a:gd name="T11" fmla="*/ 16 h 28"/>
                <a:gd name="T12" fmla="*/ 2 w 3"/>
                <a:gd name="T13" fmla="*/ 18 h 28"/>
                <a:gd name="T14" fmla="*/ 2 w 3"/>
                <a:gd name="T15" fmla="*/ 21 h 28"/>
                <a:gd name="T16" fmla="*/ 2 w 3"/>
                <a:gd name="T17" fmla="*/ 22 h 28"/>
                <a:gd name="T18" fmla="*/ 2 w 3"/>
                <a:gd name="T19" fmla="*/ 23 h 28"/>
                <a:gd name="T20" fmla="*/ 2 w 3"/>
                <a:gd name="T21" fmla="*/ 24 h 28"/>
                <a:gd name="T22" fmla="*/ 2 w 3"/>
                <a:gd name="T23" fmla="*/ 26 h 28"/>
                <a:gd name="T24" fmla="*/ 1 w 3"/>
                <a:gd name="T25" fmla="*/ 27 h 28"/>
                <a:gd name="T26" fmla="*/ 1 w 3"/>
                <a:gd name="T27" fmla="*/ 27 h 28"/>
                <a:gd name="T28" fmla="*/ 1 w 3"/>
                <a:gd name="T29" fmla="*/ 28 h 28"/>
                <a:gd name="T30" fmla="*/ 1 w 3"/>
                <a:gd name="T31" fmla="*/ 0 h 28"/>
                <a:gd name="T32" fmla="*/ 2 w 3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8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2"/>
                    <a:pt x="1" y="6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8" name="Freeform 107"/>
            <p:cNvSpPr>
              <a:spLocks noEditPoints="1"/>
            </p:cNvSpPr>
            <p:nvPr/>
          </p:nvSpPr>
          <p:spPr bwMode="auto">
            <a:xfrm>
              <a:off x="4584701" y="4217988"/>
              <a:ext cx="6350" cy="41275"/>
            </a:xfrm>
            <a:custGeom>
              <a:avLst/>
              <a:gdLst>
                <a:gd name="T0" fmla="*/ 0 w 4"/>
                <a:gd name="T1" fmla="*/ 29 h 29"/>
                <a:gd name="T2" fmla="*/ 0 w 4"/>
                <a:gd name="T3" fmla="*/ 28 h 29"/>
                <a:gd name="T4" fmla="*/ 0 w 4"/>
                <a:gd name="T5" fmla="*/ 12 h 29"/>
                <a:gd name="T6" fmla="*/ 0 w 4"/>
                <a:gd name="T7" fmla="*/ 0 h 29"/>
                <a:gd name="T8" fmla="*/ 0 w 4"/>
                <a:gd name="T9" fmla="*/ 0 h 29"/>
                <a:gd name="T10" fmla="*/ 3 w 4"/>
                <a:gd name="T11" fmla="*/ 0 h 29"/>
                <a:gd name="T12" fmla="*/ 3 w 4"/>
                <a:gd name="T13" fmla="*/ 1 h 29"/>
                <a:gd name="T14" fmla="*/ 3 w 4"/>
                <a:gd name="T15" fmla="*/ 2 h 29"/>
                <a:gd name="T16" fmla="*/ 3 w 4"/>
                <a:gd name="T17" fmla="*/ 5 h 29"/>
                <a:gd name="T18" fmla="*/ 4 w 4"/>
                <a:gd name="T19" fmla="*/ 5 h 29"/>
                <a:gd name="T20" fmla="*/ 4 w 4"/>
                <a:gd name="T21" fmla="*/ 16 h 29"/>
                <a:gd name="T22" fmla="*/ 3 w 4"/>
                <a:gd name="T23" fmla="*/ 18 h 29"/>
                <a:gd name="T24" fmla="*/ 3 w 4"/>
                <a:gd name="T25" fmla="*/ 21 h 29"/>
                <a:gd name="T26" fmla="*/ 3 w 4"/>
                <a:gd name="T27" fmla="*/ 22 h 29"/>
                <a:gd name="T28" fmla="*/ 3 w 4"/>
                <a:gd name="T29" fmla="*/ 24 h 29"/>
                <a:gd name="T30" fmla="*/ 3 w 4"/>
                <a:gd name="T31" fmla="*/ 25 h 29"/>
                <a:gd name="T32" fmla="*/ 2 w 4"/>
                <a:gd name="T33" fmla="*/ 26 h 29"/>
                <a:gd name="T34" fmla="*/ 2 w 4"/>
                <a:gd name="T35" fmla="*/ 27 h 29"/>
                <a:gd name="T36" fmla="*/ 2 w 4"/>
                <a:gd name="T37" fmla="*/ 28 h 29"/>
                <a:gd name="T38" fmla="*/ 0 w 4"/>
                <a:gd name="T39" fmla="*/ 29 h 29"/>
                <a:gd name="T40" fmla="*/ 2 w 4"/>
                <a:gd name="T41" fmla="*/ 6 h 29"/>
                <a:gd name="T42" fmla="*/ 2 w 4"/>
                <a:gd name="T43" fmla="*/ 12 h 29"/>
                <a:gd name="T44" fmla="*/ 2 w 4"/>
                <a:gd name="T45" fmla="*/ 17 h 29"/>
                <a:gd name="T46" fmla="*/ 2 w 4"/>
                <a:gd name="T47" fmla="*/ 16 h 29"/>
                <a:gd name="T48" fmla="*/ 2 w 4"/>
                <a:gd name="T4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18"/>
                    <a:pt x="0" y="12"/>
                  </a:cubicBezTo>
                  <a:cubicBezTo>
                    <a:pt x="0" y="7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lnTo>
                    <a:pt x="0" y="29"/>
                  </a:lnTo>
                  <a:close/>
                  <a:moveTo>
                    <a:pt x="2" y="6"/>
                  </a:moveTo>
                  <a:cubicBezTo>
                    <a:pt x="2" y="8"/>
                    <a:pt x="2" y="10"/>
                    <a:pt x="2" y="12"/>
                  </a:cubicBezTo>
                  <a:cubicBezTo>
                    <a:pt x="2" y="13"/>
                    <a:pt x="2" y="15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9" name="Freeform 108"/>
            <p:cNvSpPr>
              <a:spLocks/>
            </p:cNvSpPr>
            <p:nvPr/>
          </p:nvSpPr>
          <p:spPr bwMode="auto">
            <a:xfrm>
              <a:off x="4630738" y="4300538"/>
              <a:ext cx="3175" cy="28575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1 h 20"/>
                <a:gd name="T4" fmla="*/ 1 w 2"/>
                <a:gd name="T5" fmla="*/ 2 h 20"/>
                <a:gd name="T6" fmla="*/ 1 w 2"/>
                <a:gd name="T7" fmla="*/ 3 h 20"/>
                <a:gd name="T8" fmla="*/ 2 w 2"/>
                <a:gd name="T9" fmla="*/ 4 h 20"/>
                <a:gd name="T10" fmla="*/ 2 w 2"/>
                <a:gd name="T11" fmla="*/ 7 h 20"/>
                <a:gd name="T12" fmla="*/ 2 w 2"/>
                <a:gd name="T13" fmla="*/ 8 h 20"/>
                <a:gd name="T14" fmla="*/ 2 w 2"/>
                <a:gd name="T15" fmla="*/ 13 h 20"/>
                <a:gd name="T16" fmla="*/ 2 w 2"/>
                <a:gd name="T17" fmla="*/ 14 h 20"/>
                <a:gd name="T18" fmla="*/ 2 w 2"/>
                <a:gd name="T19" fmla="*/ 16 h 20"/>
                <a:gd name="T20" fmla="*/ 1 w 2"/>
                <a:gd name="T21" fmla="*/ 17 h 20"/>
                <a:gd name="T22" fmla="*/ 1 w 2"/>
                <a:gd name="T23" fmla="*/ 18 h 20"/>
                <a:gd name="T24" fmla="*/ 1 w 2"/>
                <a:gd name="T25" fmla="*/ 18 h 20"/>
                <a:gd name="T26" fmla="*/ 1 w 2"/>
                <a:gd name="T27" fmla="*/ 19 h 20"/>
                <a:gd name="T28" fmla="*/ 1 w 2"/>
                <a:gd name="T29" fmla="*/ 19 h 20"/>
                <a:gd name="T30" fmla="*/ 1 w 2"/>
                <a:gd name="T31" fmla="*/ 20 h 20"/>
                <a:gd name="T32" fmla="*/ 0 w 2"/>
                <a:gd name="T33" fmla="*/ 0 h 20"/>
                <a:gd name="T34" fmla="*/ 1 w 2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5"/>
                    <a:pt x="0" y="7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0" name="Freeform 109"/>
            <p:cNvSpPr>
              <a:spLocks noEditPoints="1"/>
            </p:cNvSpPr>
            <p:nvPr/>
          </p:nvSpPr>
          <p:spPr bwMode="auto">
            <a:xfrm>
              <a:off x="4629151" y="4298950"/>
              <a:ext cx="4763" cy="30163"/>
            </a:xfrm>
            <a:custGeom>
              <a:avLst/>
              <a:gdLst>
                <a:gd name="T0" fmla="*/ 1 w 4"/>
                <a:gd name="T1" fmla="*/ 21 h 21"/>
                <a:gd name="T2" fmla="*/ 0 w 4"/>
                <a:gd name="T3" fmla="*/ 8 h 21"/>
                <a:gd name="T4" fmla="*/ 0 w 4"/>
                <a:gd name="T5" fmla="*/ 1 h 21"/>
                <a:gd name="T6" fmla="*/ 0 w 4"/>
                <a:gd name="T7" fmla="*/ 0 h 21"/>
                <a:gd name="T8" fmla="*/ 3 w 4"/>
                <a:gd name="T9" fmla="*/ 0 h 21"/>
                <a:gd name="T10" fmla="*/ 3 w 4"/>
                <a:gd name="T11" fmla="*/ 2 h 21"/>
                <a:gd name="T12" fmla="*/ 3 w 4"/>
                <a:gd name="T13" fmla="*/ 3 h 21"/>
                <a:gd name="T14" fmla="*/ 3 w 4"/>
                <a:gd name="T15" fmla="*/ 4 h 21"/>
                <a:gd name="T16" fmla="*/ 4 w 4"/>
                <a:gd name="T17" fmla="*/ 5 h 21"/>
                <a:gd name="T18" fmla="*/ 4 w 4"/>
                <a:gd name="T19" fmla="*/ 8 h 21"/>
                <a:gd name="T20" fmla="*/ 4 w 4"/>
                <a:gd name="T21" fmla="*/ 9 h 21"/>
                <a:gd name="T22" fmla="*/ 4 w 4"/>
                <a:gd name="T23" fmla="*/ 14 h 21"/>
                <a:gd name="T24" fmla="*/ 4 w 4"/>
                <a:gd name="T25" fmla="*/ 16 h 21"/>
                <a:gd name="T26" fmla="*/ 4 w 4"/>
                <a:gd name="T27" fmla="*/ 18 h 21"/>
                <a:gd name="T28" fmla="*/ 3 w 4"/>
                <a:gd name="T29" fmla="*/ 18 h 21"/>
                <a:gd name="T30" fmla="*/ 3 w 4"/>
                <a:gd name="T31" fmla="*/ 19 h 21"/>
                <a:gd name="T32" fmla="*/ 3 w 4"/>
                <a:gd name="T33" fmla="*/ 20 h 21"/>
                <a:gd name="T34" fmla="*/ 3 w 4"/>
                <a:gd name="T35" fmla="*/ 20 h 21"/>
                <a:gd name="T36" fmla="*/ 3 w 4"/>
                <a:gd name="T37" fmla="*/ 21 h 21"/>
                <a:gd name="T38" fmla="*/ 3 w 4"/>
                <a:gd name="T39" fmla="*/ 21 h 21"/>
                <a:gd name="T40" fmla="*/ 1 w 4"/>
                <a:gd name="T41" fmla="*/ 21 h 21"/>
                <a:gd name="T42" fmla="*/ 2 w 4"/>
                <a:gd name="T43" fmla="*/ 8 h 21"/>
                <a:gd name="T44" fmla="*/ 2 w 4"/>
                <a:gd name="T45" fmla="*/ 14 h 21"/>
                <a:gd name="T46" fmla="*/ 2 w 4"/>
                <a:gd name="T47" fmla="*/ 9 h 21"/>
                <a:gd name="T48" fmla="*/ 2 w 4"/>
                <a:gd name="T4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21">
                  <a:moveTo>
                    <a:pt x="1" y="21"/>
                  </a:moveTo>
                  <a:cubicBezTo>
                    <a:pt x="1" y="18"/>
                    <a:pt x="0" y="13"/>
                    <a:pt x="0" y="8"/>
                  </a:cubicBezTo>
                  <a:cubicBezTo>
                    <a:pt x="0" y="6"/>
                    <a:pt x="0" y="4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1" y="21"/>
                  </a:lnTo>
                  <a:close/>
                  <a:moveTo>
                    <a:pt x="2" y="8"/>
                  </a:moveTo>
                  <a:cubicBezTo>
                    <a:pt x="2" y="10"/>
                    <a:pt x="2" y="12"/>
                    <a:pt x="2" y="14"/>
                  </a:cubicBezTo>
                  <a:cubicBezTo>
                    <a:pt x="2" y="9"/>
                    <a:pt x="2" y="9"/>
                    <a:pt x="2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1" name="Freeform 110"/>
            <p:cNvSpPr>
              <a:spLocks/>
            </p:cNvSpPr>
            <p:nvPr/>
          </p:nvSpPr>
          <p:spPr bwMode="auto">
            <a:xfrm>
              <a:off x="4587876" y="4302125"/>
              <a:ext cx="3175" cy="28575"/>
            </a:xfrm>
            <a:custGeom>
              <a:avLst/>
              <a:gdLst>
                <a:gd name="T0" fmla="*/ 1 w 2"/>
                <a:gd name="T1" fmla="*/ 0 h 20"/>
                <a:gd name="T2" fmla="*/ 1 w 2"/>
                <a:gd name="T3" fmla="*/ 1 h 20"/>
                <a:gd name="T4" fmla="*/ 1 w 2"/>
                <a:gd name="T5" fmla="*/ 2 h 20"/>
                <a:gd name="T6" fmla="*/ 1 w 2"/>
                <a:gd name="T7" fmla="*/ 3 h 20"/>
                <a:gd name="T8" fmla="*/ 1 w 2"/>
                <a:gd name="T9" fmla="*/ 6 h 20"/>
                <a:gd name="T10" fmla="*/ 2 w 2"/>
                <a:gd name="T11" fmla="*/ 7 h 20"/>
                <a:gd name="T12" fmla="*/ 2 w 2"/>
                <a:gd name="T13" fmla="*/ 12 h 20"/>
                <a:gd name="T14" fmla="*/ 1 w 2"/>
                <a:gd name="T15" fmla="*/ 14 h 20"/>
                <a:gd name="T16" fmla="*/ 1 w 2"/>
                <a:gd name="T17" fmla="*/ 16 h 20"/>
                <a:gd name="T18" fmla="*/ 1 w 2"/>
                <a:gd name="T19" fmla="*/ 17 h 20"/>
                <a:gd name="T20" fmla="*/ 1 w 2"/>
                <a:gd name="T21" fmla="*/ 18 h 20"/>
                <a:gd name="T22" fmla="*/ 1 w 2"/>
                <a:gd name="T23" fmla="*/ 19 h 20"/>
                <a:gd name="T24" fmla="*/ 1 w 2"/>
                <a:gd name="T25" fmla="*/ 19 h 20"/>
                <a:gd name="T26" fmla="*/ 0 w 2"/>
                <a:gd name="T27" fmla="*/ 20 h 20"/>
                <a:gd name="T28" fmla="*/ 0 w 2"/>
                <a:gd name="T29" fmla="*/ 0 h 20"/>
                <a:gd name="T30" fmla="*/ 1 w 2"/>
                <a:gd name="T3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4"/>
                    <a:pt x="0" y="6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2" name="Freeform 111"/>
            <p:cNvSpPr>
              <a:spLocks noEditPoints="1"/>
            </p:cNvSpPr>
            <p:nvPr/>
          </p:nvSpPr>
          <p:spPr bwMode="auto">
            <a:xfrm>
              <a:off x="4586288" y="4300538"/>
              <a:ext cx="4763" cy="33338"/>
            </a:xfrm>
            <a:custGeom>
              <a:avLst/>
              <a:gdLst>
                <a:gd name="T0" fmla="*/ 1 w 3"/>
                <a:gd name="T1" fmla="*/ 24 h 24"/>
                <a:gd name="T2" fmla="*/ 0 w 3"/>
                <a:gd name="T3" fmla="*/ 21 h 24"/>
                <a:gd name="T4" fmla="*/ 0 w 3"/>
                <a:gd name="T5" fmla="*/ 1 h 24"/>
                <a:gd name="T6" fmla="*/ 0 w 3"/>
                <a:gd name="T7" fmla="*/ 0 h 24"/>
                <a:gd name="T8" fmla="*/ 2 w 3"/>
                <a:gd name="T9" fmla="*/ 0 h 24"/>
                <a:gd name="T10" fmla="*/ 3 w 3"/>
                <a:gd name="T11" fmla="*/ 2 h 24"/>
                <a:gd name="T12" fmla="*/ 3 w 3"/>
                <a:gd name="T13" fmla="*/ 3 h 24"/>
                <a:gd name="T14" fmla="*/ 3 w 3"/>
                <a:gd name="T15" fmla="*/ 4 h 24"/>
                <a:gd name="T16" fmla="*/ 3 w 3"/>
                <a:gd name="T17" fmla="*/ 7 h 24"/>
                <a:gd name="T18" fmla="*/ 3 w 3"/>
                <a:gd name="T19" fmla="*/ 8 h 24"/>
                <a:gd name="T20" fmla="*/ 3 w 3"/>
                <a:gd name="T21" fmla="*/ 13 h 24"/>
                <a:gd name="T22" fmla="*/ 3 w 3"/>
                <a:gd name="T23" fmla="*/ 15 h 24"/>
                <a:gd name="T24" fmla="*/ 3 w 3"/>
                <a:gd name="T25" fmla="*/ 17 h 24"/>
                <a:gd name="T26" fmla="*/ 3 w 3"/>
                <a:gd name="T27" fmla="*/ 18 h 24"/>
                <a:gd name="T28" fmla="*/ 3 w 3"/>
                <a:gd name="T29" fmla="*/ 19 h 24"/>
                <a:gd name="T30" fmla="*/ 1 w 3"/>
                <a:gd name="T31" fmla="*/ 24 h 24"/>
                <a:gd name="T32" fmla="*/ 2 w 3"/>
                <a:gd name="T33" fmla="*/ 8 h 24"/>
                <a:gd name="T34" fmla="*/ 2 w 3"/>
                <a:gd name="T35" fmla="*/ 13 h 24"/>
                <a:gd name="T36" fmla="*/ 2 w 3"/>
                <a:gd name="T3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" h="24">
                  <a:moveTo>
                    <a:pt x="1" y="24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0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lnTo>
                    <a:pt x="1" y="24"/>
                  </a:lnTo>
                  <a:close/>
                  <a:moveTo>
                    <a:pt x="2" y="8"/>
                  </a:moveTo>
                  <a:cubicBezTo>
                    <a:pt x="2" y="10"/>
                    <a:pt x="2" y="11"/>
                    <a:pt x="2" y="13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3" name="Freeform 112"/>
            <p:cNvSpPr>
              <a:spLocks/>
            </p:cNvSpPr>
            <p:nvPr/>
          </p:nvSpPr>
          <p:spPr bwMode="auto">
            <a:xfrm>
              <a:off x="4606926" y="4381500"/>
              <a:ext cx="4763" cy="33338"/>
            </a:xfrm>
            <a:custGeom>
              <a:avLst/>
              <a:gdLst>
                <a:gd name="T0" fmla="*/ 3 w 4"/>
                <a:gd name="T1" fmla="*/ 0 h 23"/>
                <a:gd name="T2" fmla="*/ 3 w 4"/>
                <a:gd name="T3" fmla="*/ 1 h 23"/>
                <a:gd name="T4" fmla="*/ 3 w 4"/>
                <a:gd name="T5" fmla="*/ 3 h 23"/>
                <a:gd name="T6" fmla="*/ 4 w 4"/>
                <a:gd name="T7" fmla="*/ 4 h 23"/>
                <a:gd name="T8" fmla="*/ 4 w 4"/>
                <a:gd name="T9" fmla="*/ 19 h 23"/>
                <a:gd name="T10" fmla="*/ 4 w 4"/>
                <a:gd name="T11" fmla="*/ 20 h 23"/>
                <a:gd name="T12" fmla="*/ 4 w 4"/>
                <a:gd name="T13" fmla="*/ 21 h 23"/>
                <a:gd name="T14" fmla="*/ 4 w 4"/>
                <a:gd name="T15" fmla="*/ 22 h 23"/>
                <a:gd name="T16" fmla="*/ 4 w 4"/>
                <a:gd name="T17" fmla="*/ 22 h 23"/>
                <a:gd name="T18" fmla="*/ 4 w 4"/>
                <a:gd name="T19" fmla="*/ 23 h 23"/>
                <a:gd name="T20" fmla="*/ 2 w 4"/>
                <a:gd name="T21" fmla="*/ 0 h 23"/>
                <a:gd name="T22" fmla="*/ 3 w 4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7"/>
                    <a:pt x="2" y="6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4" name="Freeform 113"/>
            <p:cNvSpPr>
              <a:spLocks/>
            </p:cNvSpPr>
            <p:nvPr/>
          </p:nvSpPr>
          <p:spPr bwMode="auto">
            <a:xfrm>
              <a:off x="4606926" y="4379913"/>
              <a:ext cx="6350" cy="34925"/>
            </a:xfrm>
            <a:custGeom>
              <a:avLst/>
              <a:gdLst>
                <a:gd name="T0" fmla="*/ 3 w 4"/>
                <a:gd name="T1" fmla="*/ 25 h 25"/>
                <a:gd name="T2" fmla="*/ 0 w 4"/>
                <a:gd name="T3" fmla="*/ 7 h 25"/>
                <a:gd name="T4" fmla="*/ 0 w 4"/>
                <a:gd name="T5" fmla="*/ 1 h 25"/>
                <a:gd name="T6" fmla="*/ 0 w 4"/>
                <a:gd name="T7" fmla="*/ 0 h 25"/>
                <a:gd name="T8" fmla="*/ 1 w 4"/>
                <a:gd name="T9" fmla="*/ 0 h 25"/>
                <a:gd name="T10" fmla="*/ 1 w 4"/>
                <a:gd name="T11" fmla="*/ 0 h 25"/>
                <a:gd name="T12" fmla="*/ 2 w 4"/>
                <a:gd name="T13" fmla="*/ 0 h 25"/>
                <a:gd name="T14" fmla="*/ 3 w 4"/>
                <a:gd name="T15" fmla="*/ 0 h 25"/>
                <a:gd name="T16" fmla="*/ 3 w 4"/>
                <a:gd name="T17" fmla="*/ 1 h 25"/>
                <a:gd name="T18" fmla="*/ 3 w 4"/>
                <a:gd name="T19" fmla="*/ 2 h 25"/>
                <a:gd name="T20" fmla="*/ 3 w 4"/>
                <a:gd name="T21" fmla="*/ 4 h 25"/>
                <a:gd name="T22" fmla="*/ 3 w 4"/>
                <a:gd name="T23" fmla="*/ 5 h 25"/>
                <a:gd name="T24" fmla="*/ 3 w 4"/>
                <a:gd name="T25" fmla="*/ 20 h 25"/>
                <a:gd name="T26" fmla="*/ 4 w 4"/>
                <a:gd name="T27" fmla="*/ 21 h 25"/>
                <a:gd name="T28" fmla="*/ 4 w 4"/>
                <a:gd name="T29" fmla="*/ 22 h 25"/>
                <a:gd name="T30" fmla="*/ 4 w 4"/>
                <a:gd name="T31" fmla="*/ 23 h 25"/>
                <a:gd name="T32" fmla="*/ 4 w 4"/>
                <a:gd name="T33" fmla="*/ 23 h 25"/>
                <a:gd name="T34" fmla="*/ 4 w 4"/>
                <a:gd name="T35" fmla="*/ 24 h 25"/>
                <a:gd name="T36" fmla="*/ 3 w 4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25">
                  <a:moveTo>
                    <a:pt x="3" y="25"/>
                  </a:moveTo>
                  <a:cubicBezTo>
                    <a:pt x="0" y="20"/>
                    <a:pt x="0" y="13"/>
                    <a:pt x="0" y="7"/>
                  </a:cubicBezTo>
                  <a:cubicBezTo>
                    <a:pt x="0" y="5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5" name="Freeform 114"/>
            <p:cNvSpPr>
              <a:spLocks/>
            </p:cNvSpPr>
            <p:nvPr/>
          </p:nvSpPr>
          <p:spPr bwMode="auto">
            <a:xfrm>
              <a:off x="4581526" y="4343400"/>
              <a:ext cx="4763" cy="31750"/>
            </a:xfrm>
            <a:custGeom>
              <a:avLst/>
              <a:gdLst>
                <a:gd name="T0" fmla="*/ 2 w 3"/>
                <a:gd name="T1" fmla="*/ 0 h 23"/>
                <a:gd name="T2" fmla="*/ 2 w 3"/>
                <a:gd name="T3" fmla="*/ 1 h 23"/>
                <a:gd name="T4" fmla="*/ 2 w 3"/>
                <a:gd name="T5" fmla="*/ 2 h 23"/>
                <a:gd name="T6" fmla="*/ 2 w 3"/>
                <a:gd name="T7" fmla="*/ 3 h 23"/>
                <a:gd name="T8" fmla="*/ 2 w 3"/>
                <a:gd name="T9" fmla="*/ 17 h 23"/>
                <a:gd name="T10" fmla="*/ 3 w 3"/>
                <a:gd name="T11" fmla="*/ 19 h 23"/>
                <a:gd name="T12" fmla="*/ 3 w 3"/>
                <a:gd name="T13" fmla="*/ 20 h 23"/>
                <a:gd name="T14" fmla="*/ 3 w 3"/>
                <a:gd name="T15" fmla="*/ 21 h 23"/>
                <a:gd name="T16" fmla="*/ 3 w 3"/>
                <a:gd name="T17" fmla="*/ 23 h 23"/>
                <a:gd name="T18" fmla="*/ 3 w 3"/>
                <a:gd name="T19" fmla="*/ 23 h 23"/>
                <a:gd name="T20" fmla="*/ 1 w 3"/>
                <a:gd name="T21" fmla="*/ 0 h 23"/>
                <a:gd name="T22" fmla="*/ 2 w 3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3"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1" y="6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6" name="Freeform 115"/>
            <p:cNvSpPr>
              <a:spLocks/>
            </p:cNvSpPr>
            <p:nvPr/>
          </p:nvSpPr>
          <p:spPr bwMode="auto">
            <a:xfrm>
              <a:off x="4581526" y="4341813"/>
              <a:ext cx="6350" cy="34925"/>
            </a:xfrm>
            <a:custGeom>
              <a:avLst/>
              <a:gdLst>
                <a:gd name="T0" fmla="*/ 3 w 4"/>
                <a:gd name="T1" fmla="*/ 25 h 25"/>
                <a:gd name="T2" fmla="*/ 0 w 4"/>
                <a:gd name="T3" fmla="*/ 6 h 25"/>
                <a:gd name="T4" fmla="*/ 0 w 4"/>
                <a:gd name="T5" fmla="*/ 1 h 25"/>
                <a:gd name="T6" fmla="*/ 0 w 4"/>
                <a:gd name="T7" fmla="*/ 0 h 25"/>
                <a:gd name="T8" fmla="*/ 2 w 4"/>
                <a:gd name="T9" fmla="*/ 0 h 25"/>
                <a:gd name="T10" fmla="*/ 3 w 4"/>
                <a:gd name="T11" fmla="*/ 2 h 25"/>
                <a:gd name="T12" fmla="*/ 3 w 4"/>
                <a:gd name="T13" fmla="*/ 3 h 25"/>
                <a:gd name="T14" fmla="*/ 3 w 4"/>
                <a:gd name="T15" fmla="*/ 4 h 25"/>
                <a:gd name="T16" fmla="*/ 3 w 4"/>
                <a:gd name="T17" fmla="*/ 18 h 25"/>
                <a:gd name="T18" fmla="*/ 4 w 4"/>
                <a:gd name="T19" fmla="*/ 20 h 25"/>
                <a:gd name="T20" fmla="*/ 4 w 4"/>
                <a:gd name="T21" fmla="*/ 21 h 25"/>
                <a:gd name="T22" fmla="*/ 4 w 4"/>
                <a:gd name="T23" fmla="*/ 22 h 25"/>
                <a:gd name="T24" fmla="*/ 4 w 4"/>
                <a:gd name="T25" fmla="*/ 23 h 25"/>
                <a:gd name="T26" fmla="*/ 4 w 4"/>
                <a:gd name="T27" fmla="*/ 24 h 25"/>
                <a:gd name="T28" fmla="*/ 3 w 4"/>
                <a:gd name="T2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25">
                  <a:moveTo>
                    <a:pt x="3" y="25"/>
                  </a:moveTo>
                  <a:cubicBezTo>
                    <a:pt x="0" y="20"/>
                    <a:pt x="0" y="12"/>
                    <a:pt x="0" y="6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7" name="Freeform 116"/>
            <p:cNvSpPr>
              <a:spLocks/>
            </p:cNvSpPr>
            <p:nvPr/>
          </p:nvSpPr>
          <p:spPr bwMode="auto">
            <a:xfrm>
              <a:off x="4581526" y="4381500"/>
              <a:ext cx="6350" cy="33338"/>
            </a:xfrm>
            <a:custGeom>
              <a:avLst/>
              <a:gdLst>
                <a:gd name="T0" fmla="*/ 2 w 4"/>
                <a:gd name="T1" fmla="*/ 1 h 24"/>
                <a:gd name="T2" fmla="*/ 3 w 4"/>
                <a:gd name="T3" fmla="*/ 1 h 24"/>
                <a:gd name="T4" fmla="*/ 3 w 4"/>
                <a:gd name="T5" fmla="*/ 3 h 24"/>
                <a:gd name="T6" fmla="*/ 3 w 4"/>
                <a:gd name="T7" fmla="*/ 4 h 24"/>
                <a:gd name="T8" fmla="*/ 3 w 4"/>
                <a:gd name="T9" fmla="*/ 18 h 24"/>
                <a:gd name="T10" fmla="*/ 3 w 4"/>
                <a:gd name="T11" fmla="*/ 19 h 24"/>
                <a:gd name="T12" fmla="*/ 3 w 4"/>
                <a:gd name="T13" fmla="*/ 22 h 24"/>
                <a:gd name="T14" fmla="*/ 4 w 4"/>
                <a:gd name="T15" fmla="*/ 22 h 24"/>
                <a:gd name="T16" fmla="*/ 4 w 4"/>
                <a:gd name="T17" fmla="*/ 23 h 24"/>
                <a:gd name="T18" fmla="*/ 4 w 4"/>
                <a:gd name="T19" fmla="*/ 24 h 24"/>
                <a:gd name="T20" fmla="*/ 2 w 4"/>
                <a:gd name="T21" fmla="*/ 1 h 24"/>
                <a:gd name="T22" fmla="*/ 2 w 4"/>
                <a:gd name="T2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24">
                  <a:moveTo>
                    <a:pt x="2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17"/>
                    <a:pt x="2" y="7"/>
                    <a:pt x="2" y="1"/>
                  </a:cubicBezTo>
                  <a:cubicBezTo>
                    <a:pt x="2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8" name="Freeform 117"/>
            <p:cNvSpPr>
              <a:spLocks/>
            </p:cNvSpPr>
            <p:nvPr/>
          </p:nvSpPr>
          <p:spPr bwMode="auto">
            <a:xfrm>
              <a:off x="4581526" y="4381500"/>
              <a:ext cx="12700" cy="46038"/>
            </a:xfrm>
            <a:custGeom>
              <a:avLst/>
              <a:gdLst>
                <a:gd name="T0" fmla="*/ 8 w 8"/>
                <a:gd name="T1" fmla="*/ 32 h 32"/>
                <a:gd name="T2" fmla="*/ 3 w 8"/>
                <a:gd name="T3" fmla="*/ 24 h 32"/>
                <a:gd name="T4" fmla="*/ 1 w 8"/>
                <a:gd name="T5" fmla="*/ 6 h 32"/>
                <a:gd name="T6" fmla="*/ 1 w 8"/>
                <a:gd name="T7" fmla="*/ 1 h 32"/>
                <a:gd name="T8" fmla="*/ 1 w 8"/>
                <a:gd name="T9" fmla="*/ 0 h 32"/>
                <a:gd name="T10" fmla="*/ 2 w 8"/>
                <a:gd name="T11" fmla="*/ 0 h 32"/>
                <a:gd name="T12" fmla="*/ 2 w 8"/>
                <a:gd name="T13" fmla="*/ 0 h 32"/>
                <a:gd name="T14" fmla="*/ 2 w 8"/>
                <a:gd name="T15" fmla="*/ 0 h 32"/>
                <a:gd name="T16" fmla="*/ 3 w 8"/>
                <a:gd name="T17" fmla="*/ 0 h 32"/>
                <a:gd name="T18" fmla="*/ 4 w 8"/>
                <a:gd name="T19" fmla="*/ 1 h 32"/>
                <a:gd name="T20" fmla="*/ 4 w 8"/>
                <a:gd name="T21" fmla="*/ 3 h 32"/>
                <a:gd name="T22" fmla="*/ 4 w 8"/>
                <a:gd name="T23" fmla="*/ 4 h 32"/>
                <a:gd name="T24" fmla="*/ 4 w 8"/>
                <a:gd name="T25" fmla="*/ 18 h 32"/>
                <a:gd name="T26" fmla="*/ 4 w 8"/>
                <a:gd name="T27" fmla="*/ 19 h 32"/>
                <a:gd name="T28" fmla="*/ 4 w 8"/>
                <a:gd name="T29" fmla="*/ 22 h 32"/>
                <a:gd name="T30" fmla="*/ 5 w 8"/>
                <a:gd name="T31" fmla="*/ 22 h 32"/>
                <a:gd name="T32" fmla="*/ 5 w 8"/>
                <a:gd name="T33" fmla="*/ 23 h 32"/>
                <a:gd name="T34" fmla="*/ 8 w 8"/>
                <a:gd name="T3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32">
                  <a:moveTo>
                    <a:pt x="8" y="32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0" y="19"/>
                    <a:pt x="0" y="12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9" name="Freeform 118"/>
            <p:cNvSpPr>
              <a:spLocks/>
            </p:cNvSpPr>
            <p:nvPr/>
          </p:nvSpPr>
          <p:spPr bwMode="auto">
            <a:xfrm>
              <a:off x="4633913" y="4381500"/>
              <a:ext cx="6350" cy="31750"/>
            </a:xfrm>
            <a:custGeom>
              <a:avLst/>
              <a:gdLst>
                <a:gd name="T0" fmla="*/ 5 w 5"/>
                <a:gd name="T1" fmla="*/ 1 h 22"/>
                <a:gd name="T2" fmla="*/ 5 w 5"/>
                <a:gd name="T3" fmla="*/ 6 h 22"/>
                <a:gd name="T4" fmla="*/ 4 w 5"/>
                <a:gd name="T5" fmla="*/ 7 h 22"/>
                <a:gd name="T6" fmla="*/ 4 w 5"/>
                <a:gd name="T7" fmla="*/ 8 h 22"/>
                <a:gd name="T8" fmla="*/ 4 w 5"/>
                <a:gd name="T9" fmla="*/ 10 h 22"/>
                <a:gd name="T10" fmla="*/ 4 w 5"/>
                <a:gd name="T11" fmla="*/ 13 h 22"/>
                <a:gd name="T12" fmla="*/ 3 w 5"/>
                <a:gd name="T13" fmla="*/ 14 h 22"/>
                <a:gd name="T14" fmla="*/ 3 w 5"/>
                <a:gd name="T15" fmla="*/ 16 h 22"/>
                <a:gd name="T16" fmla="*/ 3 w 5"/>
                <a:gd name="T17" fmla="*/ 17 h 22"/>
                <a:gd name="T18" fmla="*/ 2 w 5"/>
                <a:gd name="T19" fmla="*/ 18 h 22"/>
                <a:gd name="T20" fmla="*/ 2 w 5"/>
                <a:gd name="T21" fmla="*/ 19 h 22"/>
                <a:gd name="T22" fmla="*/ 2 w 5"/>
                <a:gd name="T23" fmla="*/ 19 h 22"/>
                <a:gd name="T24" fmla="*/ 2 w 5"/>
                <a:gd name="T25" fmla="*/ 20 h 22"/>
                <a:gd name="T26" fmla="*/ 1 w 5"/>
                <a:gd name="T27" fmla="*/ 21 h 22"/>
                <a:gd name="T28" fmla="*/ 1 w 5"/>
                <a:gd name="T29" fmla="*/ 21 h 22"/>
                <a:gd name="T30" fmla="*/ 1 w 5"/>
                <a:gd name="T31" fmla="*/ 22 h 22"/>
                <a:gd name="T32" fmla="*/ 4 w 5"/>
                <a:gd name="T33" fmla="*/ 0 h 22"/>
                <a:gd name="T34" fmla="*/ 5 w 5"/>
                <a:gd name="T3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2">
                  <a:moveTo>
                    <a:pt x="5" y="1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6"/>
                    <a:pt x="4" y="6"/>
                    <a:pt x="4" y="0"/>
                  </a:cubicBezTo>
                  <a:cubicBezTo>
                    <a:pt x="4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0" name="Freeform 119"/>
            <p:cNvSpPr>
              <a:spLocks/>
            </p:cNvSpPr>
            <p:nvPr/>
          </p:nvSpPr>
          <p:spPr bwMode="auto">
            <a:xfrm>
              <a:off x="4633913" y="4379913"/>
              <a:ext cx="7938" cy="34925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23 h 24"/>
                <a:gd name="T4" fmla="*/ 1 w 6"/>
                <a:gd name="T5" fmla="*/ 12 h 24"/>
                <a:gd name="T6" fmla="*/ 3 w 6"/>
                <a:gd name="T7" fmla="*/ 1 h 24"/>
                <a:gd name="T8" fmla="*/ 3 w 6"/>
                <a:gd name="T9" fmla="*/ 0 h 24"/>
                <a:gd name="T10" fmla="*/ 4 w 6"/>
                <a:gd name="T11" fmla="*/ 0 h 24"/>
                <a:gd name="T12" fmla="*/ 5 w 6"/>
                <a:gd name="T13" fmla="*/ 1 h 24"/>
                <a:gd name="T14" fmla="*/ 6 w 6"/>
                <a:gd name="T15" fmla="*/ 1 h 24"/>
                <a:gd name="T16" fmla="*/ 6 w 6"/>
                <a:gd name="T17" fmla="*/ 8 h 24"/>
                <a:gd name="T18" fmla="*/ 5 w 6"/>
                <a:gd name="T19" fmla="*/ 8 h 24"/>
                <a:gd name="T20" fmla="*/ 5 w 6"/>
                <a:gd name="T21" fmla="*/ 9 h 24"/>
                <a:gd name="T22" fmla="*/ 3 w 6"/>
                <a:gd name="T23" fmla="*/ 18 h 24"/>
                <a:gd name="T24" fmla="*/ 3 w 6"/>
                <a:gd name="T25" fmla="*/ 19 h 24"/>
                <a:gd name="T26" fmla="*/ 3 w 6"/>
                <a:gd name="T27" fmla="*/ 20 h 24"/>
                <a:gd name="T28" fmla="*/ 3 w 6"/>
                <a:gd name="T29" fmla="*/ 21 h 24"/>
                <a:gd name="T30" fmla="*/ 2 w 6"/>
                <a:gd name="T31" fmla="*/ 21 h 24"/>
                <a:gd name="T32" fmla="*/ 2 w 6"/>
                <a:gd name="T33" fmla="*/ 22 h 24"/>
                <a:gd name="T34" fmla="*/ 2 w 6"/>
                <a:gd name="T35" fmla="*/ 23 h 24"/>
                <a:gd name="T36" fmla="*/ 0 w 6"/>
                <a:gd name="T3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0"/>
                    <a:pt x="1" y="16"/>
                    <a:pt x="1" y="12"/>
                  </a:cubicBezTo>
                  <a:cubicBezTo>
                    <a:pt x="2" y="8"/>
                    <a:pt x="3" y="4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1" name="Freeform 120"/>
            <p:cNvSpPr>
              <a:spLocks/>
            </p:cNvSpPr>
            <p:nvPr/>
          </p:nvSpPr>
          <p:spPr bwMode="auto">
            <a:xfrm>
              <a:off x="4624388" y="4414838"/>
              <a:ext cx="3175" cy="30163"/>
            </a:xfrm>
            <a:custGeom>
              <a:avLst/>
              <a:gdLst>
                <a:gd name="T0" fmla="*/ 0 w 2"/>
                <a:gd name="T1" fmla="*/ 0 h 21"/>
                <a:gd name="T2" fmla="*/ 0 w 2"/>
                <a:gd name="T3" fmla="*/ 2 h 21"/>
                <a:gd name="T4" fmla="*/ 0 w 2"/>
                <a:gd name="T5" fmla="*/ 2 h 21"/>
                <a:gd name="T6" fmla="*/ 0 w 2"/>
                <a:gd name="T7" fmla="*/ 12 h 21"/>
                <a:gd name="T8" fmla="*/ 0 w 2"/>
                <a:gd name="T9" fmla="*/ 16 h 21"/>
                <a:gd name="T10" fmla="*/ 0 w 2"/>
                <a:gd name="T11" fmla="*/ 17 h 21"/>
                <a:gd name="T12" fmla="*/ 1 w 2"/>
                <a:gd name="T13" fmla="*/ 17 h 21"/>
                <a:gd name="T14" fmla="*/ 1 w 2"/>
                <a:gd name="T15" fmla="*/ 19 h 21"/>
                <a:gd name="T16" fmla="*/ 1 w 2"/>
                <a:gd name="T17" fmla="*/ 19 h 21"/>
                <a:gd name="T18" fmla="*/ 1 w 2"/>
                <a:gd name="T19" fmla="*/ 20 h 21"/>
                <a:gd name="T20" fmla="*/ 1 w 2"/>
                <a:gd name="T21" fmla="*/ 21 h 21"/>
                <a:gd name="T22" fmla="*/ 1 w 2"/>
                <a:gd name="T23" fmla="*/ 21 h 21"/>
                <a:gd name="T24" fmla="*/ 2 w 2"/>
                <a:gd name="T25" fmla="*/ 21 h 21"/>
                <a:gd name="T26" fmla="*/ 1 w 2"/>
                <a:gd name="T27" fmla="*/ 0 h 21"/>
                <a:gd name="T28" fmla="*/ 0 w 2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21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6"/>
                    <a:pt x="1" y="7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2" name="Freeform 121"/>
            <p:cNvSpPr>
              <a:spLocks/>
            </p:cNvSpPr>
            <p:nvPr/>
          </p:nvSpPr>
          <p:spPr bwMode="auto">
            <a:xfrm>
              <a:off x="4622801" y="4414838"/>
              <a:ext cx="6350" cy="33338"/>
            </a:xfrm>
            <a:custGeom>
              <a:avLst/>
              <a:gdLst>
                <a:gd name="T0" fmla="*/ 3 w 4"/>
                <a:gd name="T1" fmla="*/ 24 h 24"/>
                <a:gd name="T2" fmla="*/ 2 w 4"/>
                <a:gd name="T3" fmla="*/ 23 h 24"/>
                <a:gd name="T4" fmla="*/ 2 w 4"/>
                <a:gd name="T5" fmla="*/ 22 h 24"/>
                <a:gd name="T6" fmla="*/ 1 w 4"/>
                <a:gd name="T7" fmla="*/ 21 h 24"/>
                <a:gd name="T8" fmla="*/ 1 w 4"/>
                <a:gd name="T9" fmla="*/ 21 h 24"/>
                <a:gd name="T10" fmla="*/ 1 w 4"/>
                <a:gd name="T11" fmla="*/ 20 h 24"/>
                <a:gd name="T12" fmla="*/ 1 w 4"/>
                <a:gd name="T13" fmla="*/ 19 h 24"/>
                <a:gd name="T14" fmla="*/ 1 w 4"/>
                <a:gd name="T15" fmla="*/ 18 h 24"/>
                <a:gd name="T16" fmla="*/ 1 w 4"/>
                <a:gd name="T17" fmla="*/ 17 h 24"/>
                <a:gd name="T18" fmla="*/ 0 w 4"/>
                <a:gd name="T19" fmla="*/ 14 h 24"/>
                <a:gd name="T20" fmla="*/ 0 w 4"/>
                <a:gd name="T21" fmla="*/ 3 h 24"/>
                <a:gd name="T22" fmla="*/ 0 w 4"/>
                <a:gd name="T23" fmla="*/ 2 h 24"/>
                <a:gd name="T24" fmla="*/ 0 w 4"/>
                <a:gd name="T25" fmla="*/ 0 h 24"/>
                <a:gd name="T26" fmla="*/ 3 w 4"/>
                <a:gd name="T27" fmla="*/ 0 h 24"/>
                <a:gd name="T28" fmla="*/ 3 w 4"/>
                <a:gd name="T29" fmla="*/ 1 h 24"/>
                <a:gd name="T30" fmla="*/ 3 w 4"/>
                <a:gd name="T31" fmla="*/ 12 h 24"/>
                <a:gd name="T32" fmla="*/ 4 w 4"/>
                <a:gd name="T33" fmla="*/ 23 h 24"/>
                <a:gd name="T34" fmla="*/ 3 w 4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24">
                  <a:moveTo>
                    <a:pt x="3" y="24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9"/>
                    <a:pt x="3" y="12"/>
                  </a:cubicBezTo>
                  <a:cubicBezTo>
                    <a:pt x="4" y="16"/>
                    <a:pt x="4" y="20"/>
                    <a:pt x="4" y="23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3" name="Freeform 122"/>
            <p:cNvSpPr>
              <a:spLocks/>
            </p:cNvSpPr>
            <p:nvPr/>
          </p:nvSpPr>
          <p:spPr bwMode="auto">
            <a:xfrm>
              <a:off x="4591051" y="4067175"/>
              <a:ext cx="61913" cy="7938"/>
            </a:xfrm>
            <a:custGeom>
              <a:avLst/>
              <a:gdLst>
                <a:gd name="T0" fmla="*/ 35 w 44"/>
                <a:gd name="T1" fmla="*/ 0 h 6"/>
                <a:gd name="T2" fmla="*/ 33 w 44"/>
                <a:gd name="T3" fmla="*/ 1 h 6"/>
                <a:gd name="T4" fmla="*/ 32 w 44"/>
                <a:gd name="T5" fmla="*/ 1 h 6"/>
                <a:gd name="T6" fmla="*/ 29 w 44"/>
                <a:gd name="T7" fmla="*/ 1 h 6"/>
                <a:gd name="T8" fmla="*/ 27 w 44"/>
                <a:gd name="T9" fmla="*/ 1 h 6"/>
                <a:gd name="T10" fmla="*/ 26 w 44"/>
                <a:gd name="T11" fmla="*/ 2 h 6"/>
                <a:gd name="T12" fmla="*/ 25 w 44"/>
                <a:gd name="T13" fmla="*/ 2 h 6"/>
                <a:gd name="T14" fmla="*/ 24 w 44"/>
                <a:gd name="T15" fmla="*/ 2 h 6"/>
                <a:gd name="T16" fmla="*/ 22 w 44"/>
                <a:gd name="T17" fmla="*/ 2 h 6"/>
                <a:gd name="T18" fmla="*/ 21 w 44"/>
                <a:gd name="T19" fmla="*/ 2 h 6"/>
                <a:gd name="T20" fmla="*/ 20 w 44"/>
                <a:gd name="T21" fmla="*/ 3 h 6"/>
                <a:gd name="T22" fmla="*/ 18 w 44"/>
                <a:gd name="T23" fmla="*/ 3 h 6"/>
                <a:gd name="T24" fmla="*/ 17 w 44"/>
                <a:gd name="T25" fmla="*/ 3 h 6"/>
                <a:gd name="T26" fmla="*/ 13 w 44"/>
                <a:gd name="T27" fmla="*/ 3 h 6"/>
                <a:gd name="T28" fmla="*/ 12 w 44"/>
                <a:gd name="T29" fmla="*/ 3 h 6"/>
                <a:gd name="T30" fmla="*/ 5 w 44"/>
                <a:gd name="T31" fmla="*/ 3 h 6"/>
                <a:gd name="T32" fmla="*/ 39 w 44"/>
                <a:gd name="T33" fmla="*/ 6 h 6"/>
                <a:gd name="T34" fmla="*/ 35 w 44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" h="6">
                  <a:moveTo>
                    <a:pt x="35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3"/>
                    <a:pt x="27" y="6"/>
                    <a:pt x="39" y="6"/>
                  </a:cubicBezTo>
                  <a:cubicBezTo>
                    <a:pt x="44" y="6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4" name="Freeform 123"/>
            <p:cNvSpPr>
              <a:spLocks/>
            </p:cNvSpPr>
            <p:nvPr/>
          </p:nvSpPr>
          <p:spPr bwMode="auto">
            <a:xfrm>
              <a:off x="4595813" y="4102100"/>
              <a:ext cx="52388" cy="14288"/>
            </a:xfrm>
            <a:custGeom>
              <a:avLst/>
              <a:gdLst>
                <a:gd name="T0" fmla="*/ 37 w 37"/>
                <a:gd name="T1" fmla="*/ 1 h 9"/>
                <a:gd name="T2" fmla="*/ 34 w 37"/>
                <a:gd name="T3" fmla="*/ 1 h 9"/>
                <a:gd name="T4" fmla="*/ 31 w 37"/>
                <a:gd name="T5" fmla="*/ 0 h 9"/>
                <a:gd name="T6" fmla="*/ 29 w 37"/>
                <a:gd name="T7" fmla="*/ 0 h 9"/>
                <a:gd name="T8" fmla="*/ 11 w 37"/>
                <a:gd name="T9" fmla="*/ 0 h 9"/>
                <a:gd name="T10" fmla="*/ 10 w 37"/>
                <a:gd name="T11" fmla="*/ 0 h 9"/>
                <a:gd name="T12" fmla="*/ 8 w 37"/>
                <a:gd name="T13" fmla="*/ 0 h 9"/>
                <a:gd name="T14" fmla="*/ 7 w 37"/>
                <a:gd name="T15" fmla="*/ 1 h 9"/>
                <a:gd name="T16" fmla="*/ 5 w 37"/>
                <a:gd name="T17" fmla="*/ 1 h 9"/>
                <a:gd name="T18" fmla="*/ 4 w 37"/>
                <a:gd name="T19" fmla="*/ 1 h 9"/>
                <a:gd name="T20" fmla="*/ 3 w 37"/>
                <a:gd name="T21" fmla="*/ 1 h 9"/>
                <a:gd name="T22" fmla="*/ 2 w 37"/>
                <a:gd name="T23" fmla="*/ 1 h 9"/>
                <a:gd name="T24" fmla="*/ 2 w 37"/>
                <a:gd name="T25" fmla="*/ 1 h 9"/>
                <a:gd name="T26" fmla="*/ 1 w 37"/>
                <a:gd name="T27" fmla="*/ 2 h 9"/>
                <a:gd name="T28" fmla="*/ 1 w 37"/>
                <a:gd name="T29" fmla="*/ 2 h 9"/>
                <a:gd name="T30" fmla="*/ 0 w 37"/>
                <a:gd name="T31" fmla="*/ 2 h 9"/>
                <a:gd name="T32" fmla="*/ 1 w 37"/>
                <a:gd name="T33" fmla="*/ 3 h 9"/>
                <a:gd name="T34" fmla="*/ 37 w 37"/>
                <a:gd name="T35" fmla="*/ 9 h 9"/>
                <a:gd name="T36" fmla="*/ 37 w 37"/>
                <a:gd name="T3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9">
                  <a:moveTo>
                    <a:pt x="37" y="1"/>
                  </a:moveTo>
                  <a:cubicBezTo>
                    <a:pt x="34" y="1"/>
                    <a:pt x="34" y="1"/>
                    <a:pt x="34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0" y="0"/>
                    <a:pt x="37" y="9"/>
                    <a:pt x="37" y="9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5" name="Freeform 124"/>
            <p:cNvSpPr>
              <a:spLocks/>
            </p:cNvSpPr>
            <p:nvPr/>
          </p:nvSpPr>
          <p:spPr bwMode="auto">
            <a:xfrm>
              <a:off x="4629151" y="4086225"/>
              <a:ext cx="19050" cy="9525"/>
            </a:xfrm>
            <a:custGeom>
              <a:avLst/>
              <a:gdLst>
                <a:gd name="T0" fmla="*/ 11 w 13"/>
                <a:gd name="T1" fmla="*/ 0 h 7"/>
                <a:gd name="T2" fmla="*/ 9 w 13"/>
                <a:gd name="T3" fmla="*/ 1 h 7"/>
                <a:gd name="T4" fmla="*/ 8 w 13"/>
                <a:gd name="T5" fmla="*/ 1 h 7"/>
                <a:gd name="T6" fmla="*/ 8 w 13"/>
                <a:gd name="T7" fmla="*/ 1 h 7"/>
                <a:gd name="T8" fmla="*/ 7 w 13"/>
                <a:gd name="T9" fmla="*/ 1 h 7"/>
                <a:gd name="T10" fmla="*/ 7 w 13"/>
                <a:gd name="T11" fmla="*/ 2 h 7"/>
                <a:gd name="T12" fmla="*/ 6 w 13"/>
                <a:gd name="T13" fmla="*/ 2 h 7"/>
                <a:gd name="T14" fmla="*/ 6 w 13"/>
                <a:gd name="T15" fmla="*/ 2 h 7"/>
                <a:gd name="T16" fmla="*/ 5 w 13"/>
                <a:gd name="T17" fmla="*/ 2 h 7"/>
                <a:gd name="T18" fmla="*/ 5 w 13"/>
                <a:gd name="T19" fmla="*/ 2 h 7"/>
                <a:gd name="T20" fmla="*/ 4 w 13"/>
                <a:gd name="T21" fmla="*/ 2 h 7"/>
                <a:gd name="T22" fmla="*/ 4 w 13"/>
                <a:gd name="T23" fmla="*/ 2 h 7"/>
                <a:gd name="T24" fmla="*/ 3 w 13"/>
                <a:gd name="T25" fmla="*/ 2 h 7"/>
                <a:gd name="T26" fmla="*/ 3 w 13"/>
                <a:gd name="T27" fmla="*/ 3 h 7"/>
                <a:gd name="T28" fmla="*/ 2 w 13"/>
                <a:gd name="T29" fmla="*/ 3 h 7"/>
                <a:gd name="T30" fmla="*/ 2 w 13"/>
                <a:gd name="T31" fmla="*/ 3 h 7"/>
                <a:gd name="T32" fmla="*/ 2 w 13"/>
                <a:gd name="T33" fmla="*/ 3 h 7"/>
                <a:gd name="T34" fmla="*/ 1 w 13"/>
                <a:gd name="T35" fmla="*/ 3 h 7"/>
                <a:gd name="T36" fmla="*/ 1 w 13"/>
                <a:gd name="T37" fmla="*/ 3 h 7"/>
                <a:gd name="T38" fmla="*/ 1 w 13"/>
                <a:gd name="T39" fmla="*/ 4 h 7"/>
                <a:gd name="T40" fmla="*/ 0 w 13"/>
                <a:gd name="T41" fmla="*/ 4 h 7"/>
                <a:gd name="T42" fmla="*/ 9 w 13"/>
                <a:gd name="T43" fmla="*/ 5 h 7"/>
                <a:gd name="T44" fmla="*/ 11 w 1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7">
                  <a:moveTo>
                    <a:pt x="11" y="0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5" y="3"/>
                    <a:pt x="9" y="5"/>
                  </a:cubicBezTo>
                  <a:cubicBezTo>
                    <a:pt x="13" y="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6" name="Freeform 125"/>
            <p:cNvSpPr>
              <a:spLocks/>
            </p:cNvSpPr>
            <p:nvPr/>
          </p:nvSpPr>
          <p:spPr bwMode="auto">
            <a:xfrm>
              <a:off x="4630738" y="4119563"/>
              <a:ext cx="20638" cy="9525"/>
            </a:xfrm>
            <a:custGeom>
              <a:avLst/>
              <a:gdLst>
                <a:gd name="T0" fmla="*/ 9 w 15"/>
                <a:gd name="T1" fmla="*/ 0 h 7"/>
                <a:gd name="T2" fmla="*/ 8 w 15"/>
                <a:gd name="T3" fmla="*/ 0 h 7"/>
                <a:gd name="T4" fmla="*/ 8 w 15"/>
                <a:gd name="T5" fmla="*/ 1 h 7"/>
                <a:gd name="T6" fmla="*/ 6 w 15"/>
                <a:gd name="T7" fmla="*/ 1 h 7"/>
                <a:gd name="T8" fmla="*/ 5 w 15"/>
                <a:gd name="T9" fmla="*/ 1 h 7"/>
                <a:gd name="T10" fmla="*/ 4 w 15"/>
                <a:gd name="T11" fmla="*/ 1 h 7"/>
                <a:gd name="T12" fmla="*/ 3 w 15"/>
                <a:gd name="T13" fmla="*/ 1 h 7"/>
                <a:gd name="T14" fmla="*/ 2 w 15"/>
                <a:gd name="T15" fmla="*/ 1 h 7"/>
                <a:gd name="T16" fmla="*/ 2 w 15"/>
                <a:gd name="T17" fmla="*/ 2 h 7"/>
                <a:gd name="T18" fmla="*/ 1 w 15"/>
                <a:gd name="T19" fmla="*/ 2 h 7"/>
                <a:gd name="T20" fmla="*/ 1 w 15"/>
                <a:gd name="T21" fmla="*/ 2 h 7"/>
                <a:gd name="T22" fmla="*/ 0 w 15"/>
                <a:gd name="T23" fmla="*/ 2 h 7"/>
                <a:gd name="T24" fmla="*/ 10 w 15"/>
                <a:gd name="T25" fmla="*/ 5 h 7"/>
                <a:gd name="T26" fmla="*/ 9 w 15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7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6" y="2"/>
                    <a:pt x="10" y="5"/>
                  </a:cubicBezTo>
                  <a:cubicBezTo>
                    <a:pt x="15" y="7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7" name="Freeform 126"/>
            <p:cNvSpPr>
              <a:spLocks/>
            </p:cNvSpPr>
            <p:nvPr/>
          </p:nvSpPr>
          <p:spPr bwMode="auto">
            <a:xfrm>
              <a:off x="4632326" y="4197350"/>
              <a:ext cx="19050" cy="7938"/>
            </a:xfrm>
            <a:custGeom>
              <a:avLst/>
              <a:gdLst>
                <a:gd name="T0" fmla="*/ 9 w 14"/>
                <a:gd name="T1" fmla="*/ 0 h 6"/>
                <a:gd name="T2" fmla="*/ 8 w 14"/>
                <a:gd name="T3" fmla="*/ 0 h 6"/>
                <a:gd name="T4" fmla="*/ 7 w 14"/>
                <a:gd name="T5" fmla="*/ 0 h 6"/>
                <a:gd name="T6" fmla="*/ 5 w 14"/>
                <a:gd name="T7" fmla="*/ 0 h 6"/>
                <a:gd name="T8" fmla="*/ 5 w 14"/>
                <a:gd name="T9" fmla="*/ 0 h 6"/>
                <a:gd name="T10" fmla="*/ 3 w 14"/>
                <a:gd name="T11" fmla="*/ 0 h 6"/>
                <a:gd name="T12" fmla="*/ 3 w 14"/>
                <a:gd name="T13" fmla="*/ 0 h 6"/>
                <a:gd name="T14" fmla="*/ 2 w 14"/>
                <a:gd name="T15" fmla="*/ 0 h 6"/>
                <a:gd name="T16" fmla="*/ 1 w 14"/>
                <a:gd name="T17" fmla="*/ 1 h 6"/>
                <a:gd name="T18" fmla="*/ 0 w 14"/>
                <a:gd name="T19" fmla="*/ 1 h 6"/>
                <a:gd name="T20" fmla="*/ 0 w 14"/>
                <a:gd name="T21" fmla="*/ 1 h 6"/>
                <a:gd name="T22" fmla="*/ 0 w 14"/>
                <a:gd name="T23" fmla="*/ 1 h 6"/>
                <a:gd name="T24" fmla="*/ 10 w 14"/>
                <a:gd name="T25" fmla="*/ 4 h 6"/>
                <a:gd name="T26" fmla="*/ 9 w 14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6">
                  <a:moveTo>
                    <a:pt x="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2"/>
                    <a:pt x="10" y="4"/>
                  </a:cubicBezTo>
                  <a:cubicBezTo>
                    <a:pt x="14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8" name="Freeform 127"/>
            <p:cNvSpPr>
              <a:spLocks/>
            </p:cNvSpPr>
            <p:nvPr/>
          </p:nvSpPr>
          <p:spPr bwMode="auto">
            <a:xfrm>
              <a:off x="4630738" y="4179888"/>
              <a:ext cx="1588" cy="19050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5 h 14"/>
                <a:gd name="T4" fmla="*/ 1 w 1"/>
                <a:gd name="T5" fmla="*/ 6 h 14"/>
                <a:gd name="T6" fmla="*/ 1 w 1"/>
                <a:gd name="T7" fmla="*/ 12 h 14"/>
                <a:gd name="T8" fmla="*/ 1 w 1"/>
                <a:gd name="T9" fmla="*/ 12 h 14"/>
                <a:gd name="T10" fmla="*/ 1 w 1"/>
                <a:gd name="T11" fmla="*/ 13 h 14"/>
                <a:gd name="T12" fmla="*/ 1 w 1"/>
                <a:gd name="T13" fmla="*/ 14 h 14"/>
                <a:gd name="T14" fmla="*/ 1 w 1"/>
                <a:gd name="T15" fmla="*/ 14 h 14"/>
                <a:gd name="T16" fmla="*/ 0 w 1"/>
                <a:gd name="T17" fmla="*/ 0 h 14"/>
                <a:gd name="T18" fmla="*/ 1 w 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9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9" name="Freeform 128"/>
            <p:cNvSpPr>
              <a:spLocks/>
            </p:cNvSpPr>
            <p:nvPr/>
          </p:nvSpPr>
          <p:spPr bwMode="auto">
            <a:xfrm>
              <a:off x="4629151" y="4178300"/>
              <a:ext cx="4763" cy="20638"/>
            </a:xfrm>
            <a:custGeom>
              <a:avLst/>
              <a:gdLst>
                <a:gd name="T0" fmla="*/ 1 w 3"/>
                <a:gd name="T1" fmla="*/ 15 h 15"/>
                <a:gd name="T2" fmla="*/ 0 w 3"/>
                <a:gd name="T3" fmla="*/ 5 h 15"/>
                <a:gd name="T4" fmla="*/ 0 w 3"/>
                <a:gd name="T5" fmla="*/ 1 h 15"/>
                <a:gd name="T6" fmla="*/ 0 w 3"/>
                <a:gd name="T7" fmla="*/ 0 h 15"/>
                <a:gd name="T8" fmla="*/ 1 w 3"/>
                <a:gd name="T9" fmla="*/ 0 h 15"/>
                <a:gd name="T10" fmla="*/ 3 w 3"/>
                <a:gd name="T11" fmla="*/ 1 h 15"/>
                <a:gd name="T12" fmla="*/ 3 w 3"/>
                <a:gd name="T13" fmla="*/ 6 h 15"/>
                <a:gd name="T14" fmla="*/ 3 w 3"/>
                <a:gd name="T15" fmla="*/ 6 h 15"/>
                <a:gd name="T16" fmla="*/ 3 w 3"/>
                <a:gd name="T17" fmla="*/ 13 h 15"/>
                <a:gd name="T18" fmla="*/ 3 w 3"/>
                <a:gd name="T19" fmla="*/ 14 h 15"/>
                <a:gd name="T20" fmla="*/ 3 w 3"/>
                <a:gd name="T21" fmla="*/ 15 h 15"/>
                <a:gd name="T22" fmla="*/ 3 w 3"/>
                <a:gd name="T23" fmla="*/ 15 h 15"/>
                <a:gd name="T24" fmla="*/ 3 w 3"/>
                <a:gd name="T25" fmla="*/ 15 h 15"/>
                <a:gd name="T26" fmla="*/ 1 w 3"/>
                <a:gd name="T2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15">
                  <a:moveTo>
                    <a:pt x="1" y="15"/>
                  </a:moveTo>
                  <a:cubicBezTo>
                    <a:pt x="0" y="11"/>
                    <a:pt x="0" y="9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0" name="Freeform 129"/>
            <p:cNvSpPr>
              <a:spLocks/>
            </p:cNvSpPr>
            <p:nvPr/>
          </p:nvSpPr>
          <p:spPr bwMode="auto">
            <a:xfrm>
              <a:off x="4587876" y="4179888"/>
              <a:ext cx="1588" cy="19050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5 h 14"/>
                <a:gd name="T4" fmla="*/ 1 w 1"/>
                <a:gd name="T5" fmla="*/ 5 h 14"/>
                <a:gd name="T6" fmla="*/ 1 w 1"/>
                <a:gd name="T7" fmla="*/ 8 h 14"/>
                <a:gd name="T8" fmla="*/ 1 w 1"/>
                <a:gd name="T9" fmla="*/ 9 h 14"/>
                <a:gd name="T10" fmla="*/ 1 w 1"/>
                <a:gd name="T11" fmla="*/ 10 h 14"/>
                <a:gd name="T12" fmla="*/ 1 w 1"/>
                <a:gd name="T13" fmla="*/ 10 h 14"/>
                <a:gd name="T14" fmla="*/ 1 w 1"/>
                <a:gd name="T15" fmla="*/ 12 h 14"/>
                <a:gd name="T16" fmla="*/ 1 w 1"/>
                <a:gd name="T17" fmla="*/ 13 h 14"/>
                <a:gd name="T18" fmla="*/ 1 w 1"/>
                <a:gd name="T19" fmla="*/ 14 h 14"/>
                <a:gd name="T20" fmla="*/ 0 w 1"/>
                <a:gd name="T21" fmla="*/ 14 h 14"/>
                <a:gd name="T22" fmla="*/ 0 w 1"/>
                <a:gd name="T23" fmla="*/ 0 h 14"/>
                <a:gd name="T24" fmla="*/ 1 w 1"/>
                <a:gd name="T2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0" y="6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1" name="Freeform 130"/>
            <p:cNvSpPr>
              <a:spLocks/>
            </p:cNvSpPr>
            <p:nvPr/>
          </p:nvSpPr>
          <p:spPr bwMode="auto">
            <a:xfrm>
              <a:off x="4586288" y="4178300"/>
              <a:ext cx="4763" cy="25400"/>
            </a:xfrm>
            <a:custGeom>
              <a:avLst/>
              <a:gdLst>
                <a:gd name="T0" fmla="*/ 1 w 3"/>
                <a:gd name="T1" fmla="*/ 18 h 18"/>
                <a:gd name="T2" fmla="*/ 0 w 3"/>
                <a:gd name="T3" fmla="*/ 15 h 18"/>
                <a:gd name="T4" fmla="*/ 0 w 3"/>
                <a:gd name="T5" fmla="*/ 1 h 18"/>
                <a:gd name="T6" fmla="*/ 0 w 3"/>
                <a:gd name="T7" fmla="*/ 0 h 18"/>
                <a:gd name="T8" fmla="*/ 1 w 3"/>
                <a:gd name="T9" fmla="*/ 0 h 18"/>
                <a:gd name="T10" fmla="*/ 3 w 3"/>
                <a:gd name="T11" fmla="*/ 1 h 18"/>
                <a:gd name="T12" fmla="*/ 3 w 3"/>
                <a:gd name="T13" fmla="*/ 5 h 18"/>
                <a:gd name="T14" fmla="*/ 3 w 3"/>
                <a:gd name="T15" fmla="*/ 6 h 18"/>
                <a:gd name="T16" fmla="*/ 3 w 3"/>
                <a:gd name="T17" fmla="*/ 9 h 18"/>
                <a:gd name="T18" fmla="*/ 3 w 3"/>
                <a:gd name="T19" fmla="*/ 10 h 18"/>
                <a:gd name="T20" fmla="*/ 3 w 3"/>
                <a:gd name="T21" fmla="*/ 11 h 18"/>
                <a:gd name="T22" fmla="*/ 3 w 3"/>
                <a:gd name="T23" fmla="*/ 12 h 18"/>
                <a:gd name="T24" fmla="*/ 3 w 3"/>
                <a:gd name="T25" fmla="*/ 14 h 18"/>
                <a:gd name="T26" fmla="*/ 3 w 3"/>
                <a:gd name="T27" fmla="*/ 14 h 18"/>
                <a:gd name="T28" fmla="*/ 2 w 3"/>
                <a:gd name="T29" fmla="*/ 15 h 18"/>
                <a:gd name="T30" fmla="*/ 1 w 3"/>
                <a:gd name="T3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" h="18">
                  <a:moveTo>
                    <a:pt x="1" y="18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0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2" name="Freeform 131"/>
            <p:cNvSpPr>
              <a:spLocks/>
            </p:cNvSpPr>
            <p:nvPr/>
          </p:nvSpPr>
          <p:spPr bwMode="auto">
            <a:xfrm>
              <a:off x="4622801" y="4237038"/>
              <a:ext cx="25400" cy="4763"/>
            </a:xfrm>
            <a:custGeom>
              <a:avLst/>
              <a:gdLst>
                <a:gd name="T0" fmla="*/ 15 w 17"/>
                <a:gd name="T1" fmla="*/ 0 h 4"/>
                <a:gd name="T2" fmla="*/ 13 w 17"/>
                <a:gd name="T3" fmla="*/ 0 h 4"/>
                <a:gd name="T4" fmla="*/ 13 w 17"/>
                <a:gd name="T5" fmla="*/ 0 h 4"/>
                <a:gd name="T6" fmla="*/ 11 w 17"/>
                <a:gd name="T7" fmla="*/ 0 h 4"/>
                <a:gd name="T8" fmla="*/ 10 w 17"/>
                <a:gd name="T9" fmla="*/ 1 h 4"/>
                <a:gd name="T10" fmla="*/ 4 w 17"/>
                <a:gd name="T11" fmla="*/ 1 h 4"/>
                <a:gd name="T12" fmla="*/ 4 w 17"/>
                <a:gd name="T13" fmla="*/ 3 h 4"/>
                <a:gd name="T14" fmla="*/ 17 w 17"/>
                <a:gd name="T15" fmla="*/ 4 h 4"/>
                <a:gd name="T16" fmla="*/ 15 w 17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">
                  <a:moveTo>
                    <a:pt x="1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0"/>
                    <a:pt x="4" y="3"/>
                    <a:pt x="4" y="3"/>
                  </a:cubicBezTo>
                  <a:cubicBezTo>
                    <a:pt x="4" y="3"/>
                    <a:pt x="11" y="1"/>
                    <a:pt x="17" y="4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3" name="Freeform 132"/>
            <p:cNvSpPr>
              <a:spLocks/>
            </p:cNvSpPr>
            <p:nvPr/>
          </p:nvSpPr>
          <p:spPr bwMode="auto">
            <a:xfrm>
              <a:off x="4624388" y="4273550"/>
              <a:ext cx="26988" cy="7938"/>
            </a:xfrm>
            <a:custGeom>
              <a:avLst/>
              <a:gdLst>
                <a:gd name="T0" fmla="*/ 19 w 19"/>
                <a:gd name="T1" fmla="*/ 0 h 6"/>
                <a:gd name="T2" fmla="*/ 18 w 19"/>
                <a:gd name="T3" fmla="*/ 0 h 6"/>
                <a:gd name="T4" fmla="*/ 18 w 19"/>
                <a:gd name="T5" fmla="*/ 0 h 6"/>
                <a:gd name="T6" fmla="*/ 17 w 19"/>
                <a:gd name="T7" fmla="*/ 1 h 6"/>
                <a:gd name="T8" fmla="*/ 17 w 19"/>
                <a:gd name="T9" fmla="*/ 1 h 6"/>
                <a:gd name="T10" fmla="*/ 16 w 19"/>
                <a:gd name="T11" fmla="*/ 1 h 6"/>
                <a:gd name="T12" fmla="*/ 16 w 19"/>
                <a:gd name="T13" fmla="*/ 1 h 6"/>
                <a:gd name="T14" fmla="*/ 15 w 19"/>
                <a:gd name="T15" fmla="*/ 2 h 6"/>
                <a:gd name="T16" fmla="*/ 14 w 19"/>
                <a:gd name="T17" fmla="*/ 2 h 6"/>
                <a:gd name="T18" fmla="*/ 14 w 19"/>
                <a:gd name="T19" fmla="*/ 2 h 6"/>
                <a:gd name="T20" fmla="*/ 14 w 19"/>
                <a:gd name="T21" fmla="*/ 2 h 6"/>
                <a:gd name="T22" fmla="*/ 13 w 19"/>
                <a:gd name="T23" fmla="*/ 2 h 6"/>
                <a:gd name="T24" fmla="*/ 11 w 19"/>
                <a:gd name="T25" fmla="*/ 2 h 6"/>
                <a:gd name="T26" fmla="*/ 10 w 19"/>
                <a:gd name="T27" fmla="*/ 3 h 6"/>
                <a:gd name="T28" fmla="*/ 10 w 19"/>
                <a:gd name="T29" fmla="*/ 3 h 6"/>
                <a:gd name="T30" fmla="*/ 9 w 19"/>
                <a:gd name="T31" fmla="*/ 3 h 6"/>
                <a:gd name="T32" fmla="*/ 5 w 19"/>
                <a:gd name="T33" fmla="*/ 3 h 6"/>
                <a:gd name="T34" fmla="*/ 5 w 19"/>
                <a:gd name="T35" fmla="*/ 3 h 6"/>
                <a:gd name="T36" fmla="*/ 4 w 19"/>
                <a:gd name="T37" fmla="*/ 3 h 6"/>
                <a:gd name="T38" fmla="*/ 8 w 19"/>
                <a:gd name="T39" fmla="*/ 5 h 6"/>
                <a:gd name="T40" fmla="*/ 18 w 19"/>
                <a:gd name="T41" fmla="*/ 5 h 6"/>
                <a:gd name="T42" fmla="*/ 19 w 19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6"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0" y="4"/>
                    <a:pt x="4" y="5"/>
                    <a:pt x="8" y="5"/>
                  </a:cubicBezTo>
                  <a:cubicBezTo>
                    <a:pt x="11" y="6"/>
                    <a:pt x="18" y="5"/>
                    <a:pt x="18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4" name="Freeform 133"/>
            <p:cNvSpPr>
              <a:spLocks/>
            </p:cNvSpPr>
            <p:nvPr/>
          </p:nvSpPr>
          <p:spPr bwMode="auto">
            <a:xfrm>
              <a:off x="4629151" y="4156075"/>
              <a:ext cx="19050" cy="7938"/>
            </a:xfrm>
            <a:custGeom>
              <a:avLst/>
              <a:gdLst>
                <a:gd name="T0" fmla="*/ 11 w 13"/>
                <a:gd name="T1" fmla="*/ 0 h 6"/>
                <a:gd name="T2" fmla="*/ 10 w 13"/>
                <a:gd name="T3" fmla="*/ 1 h 6"/>
                <a:gd name="T4" fmla="*/ 0 w 13"/>
                <a:gd name="T5" fmla="*/ 1 h 6"/>
                <a:gd name="T6" fmla="*/ 0 w 13"/>
                <a:gd name="T7" fmla="*/ 0 h 6"/>
                <a:gd name="T8" fmla="*/ 0 w 13"/>
                <a:gd name="T9" fmla="*/ 0 h 6"/>
                <a:gd name="T10" fmla="*/ 3 w 13"/>
                <a:gd name="T11" fmla="*/ 3 h 6"/>
                <a:gd name="T12" fmla="*/ 13 w 13"/>
                <a:gd name="T13" fmla="*/ 6 h 6"/>
                <a:gd name="T14" fmla="*/ 11 w 1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6">
                  <a:moveTo>
                    <a:pt x="11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"/>
                    <a:pt x="3" y="3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5" name="Freeform 134"/>
            <p:cNvSpPr>
              <a:spLocks/>
            </p:cNvSpPr>
            <p:nvPr/>
          </p:nvSpPr>
          <p:spPr bwMode="auto">
            <a:xfrm>
              <a:off x="4624388" y="4349750"/>
              <a:ext cx="30163" cy="7938"/>
            </a:xfrm>
            <a:custGeom>
              <a:avLst/>
              <a:gdLst>
                <a:gd name="T0" fmla="*/ 21 w 21"/>
                <a:gd name="T1" fmla="*/ 0 h 5"/>
                <a:gd name="T2" fmla="*/ 20 w 21"/>
                <a:gd name="T3" fmla="*/ 0 h 5"/>
                <a:gd name="T4" fmla="*/ 18 w 21"/>
                <a:gd name="T5" fmla="*/ 0 h 5"/>
                <a:gd name="T6" fmla="*/ 17 w 21"/>
                <a:gd name="T7" fmla="*/ 0 h 5"/>
                <a:gd name="T8" fmla="*/ 15 w 21"/>
                <a:gd name="T9" fmla="*/ 0 h 5"/>
                <a:gd name="T10" fmla="*/ 14 w 21"/>
                <a:gd name="T11" fmla="*/ 1 h 5"/>
                <a:gd name="T12" fmla="*/ 13 w 21"/>
                <a:gd name="T13" fmla="*/ 1 h 5"/>
                <a:gd name="T14" fmla="*/ 12 w 21"/>
                <a:gd name="T15" fmla="*/ 1 h 5"/>
                <a:gd name="T16" fmla="*/ 10 w 21"/>
                <a:gd name="T17" fmla="*/ 1 h 5"/>
                <a:gd name="T18" fmla="*/ 10 w 21"/>
                <a:gd name="T19" fmla="*/ 1 h 5"/>
                <a:gd name="T20" fmla="*/ 7 w 21"/>
                <a:gd name="T21" fmla="*/ 1 h 5"/>
                <a:gd name="T22" fmla="*/ 6 w 21"/>
                <a:gd name="T23" fmla="*/ 1 h 5"/>
                <a:gd name="T24" fmla="*/ 3 w 21"/>
                <a:gd name="T25" fmla="*/ 1 h 5"/>
                <a:gd name="T26" fmla="*/ 3 w 21"/>
                <a:gd name="T27" fmla="*/ 1 h 5"/>
                <a:gd name="T28" fmla="*/ 7 w 21"/>
                <a:gd name="T29" fmla="*/ 5 h 5"/>
                <a:gd name="T30" fmla="*/ 21 w 21"/>
                <a:gd name="T31" fmla="*/ 5 h 5"/>
                <a:gd name="T32" fmla="*/ 21 w 21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5"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4" y="4"/>
                    <a:pt x="7" y="5"/>
                  </a:cubicBezTo>
                  <a:cubicBezTo>
                    <a:pt x="10" y="5"/>
                    <a:pt x="21" y="5"/>
                    <a:pt x="21" y="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6" name="Freeform 135"/>
            <p:cNvSpPr>
              <a:spLocks/>
            </p:cNvSpPr>
            <p:nvPr/>
          </p:nvSpPr>
          <p:spPr bwMode="auto">
            <a:xfrm>
              <a:off x="4621213" y="4392613"/>
              <a:ext cx="36513" cy="6350"/>
            </a:xfrm>
            <a:custGeom>
              <a:avLst/>
              <a:gdLst>
                <a:gd name="T0" fmla="*/ 25 w 25"/>
                <a:gd name="T1" fmla="*/ 0 h 4"/>
                <a:gd name="T2" fmla="*/ 21 w 25"/>
                <a:gd name="T3" fmla="*/ 0 h 4"/>
                <a:gd name="T4" fmla="*/ 19 w 25"/>
                <a:gd name="T5" fmla="*/ 0 h 4"/>
                <a:gd name="T6" fmla="*/ 17 w 25"/>
                <a:gd name="T7" fmla="*/ 0 h 4"/>
                <a:gd name="T8" fmla="*/ 16 w 25"/>
                <a:gd name="T9" fmla="*/ 0 h 4"/>
                <a:gd name="T10" fmla="*/ 11 w 25"/>
                <a:gd name="T11" fmla="*/ 0 h 4"/>
                <a:gd name="T12" fmla="*/ 11 w 25"/>
                <a:gd name="T13" fmla="*/ 0 h 4"/>
                <a:gd name="T14" fmla="*/ 9 w 25"/>
                <a:gd name="T15" fmla="*/ 0 h 4"/>
                <a:gd name="T16" fmla="*/ 9 w 25"/>
                <a:gd name="T17" fmla="*/ 0 h 4"/>
                <a:gd name="T18" fmla="*/ 8 w 25"/>
                <a:gd name="T19" fmla="*/ 0 h 4"/>
                <a:gd name="T20" fmla="*/ 6 w 25"/>
                <a:gd name="T21" fmla="*/ 1 h 4"/>
                <a:gd name="T22" fmla="*/ 6 w 25"/>
                <a:gd name="T23" fmla="*/ 1 h 4"/>
                <a:gd name="T24" fmla="*/ 8 w 25"/>
                <a:gd name="T25" fmla="*/ 3 h 4"/>
                <a:gd name="T26" fmla="*/ 25 w 25"/>
                <a:gd name="T27" fmla="*/ 3 h 4"/>
                <a:gd name="T28" fmla="*/ 25 w 25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4">
                  <a:moveTo>
                    <a:pt x="2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4"/>
                    <a:pt x="8" y="3"/>
                    <a:pt x="8" y="3"/>
                  </a:cubicBezTo>
                  <a:cubicBezTo>
                    <a:pt x="25" y="3"/>
                    <a:pt x="25" y="3"/>
                    <a:pt x="25" y="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" name="Freeform 136"/>
            <p:cNvSpPr>
              <a:spLocks/>
            </p:cNvSpPr>
            <p:nvPr/>
          </p:nvSpPr>
          <p:spPr bwMode="auto">
            <a:xfrm>
              <a:off x="4645026" y="4422775"/>
              <a:ext cx="12700" cy="1587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8 w 9"/>
                <a:gd name="T5" fmla="*/ 0 h 11"/>
                <a:gd name="T6" fmla="*/ 8 w 9"/>
                <a:gd name="T7" fmla="*/ 0 h 11"/>
                <a:gd name="T8" fmla="*/ 8 w 9"/>
                <a:gd name="T9" fmla="*/ 0 h 11"/>
                <a:gd name="T10" fmla="*/ 7 w 9"/>
                <a:gd name="T11" fmla="*/ 1 h 11"/>
                <a:gd name="T12" fmla="*/ 6 w 9"/>
                <a:gd name="T13" fmla="*/ 1 h 11"/>
                <a:gd name="T14" fmla="*/ 6 w 9"/>
                <a:gd name="T15" fmla="*/ 1 h 11"/>
                <a:gd name="T16" fmla="*/ 5 w 9"/>
                <a:gd name="T17" fmla="*/ 1 h 11"/>
                <a:gd name="T18" fmla="*/ 5 w 9"/>
                <a:gd name="T19" fmla="*/ 2 h 11"/>
                <a:gd name="T20" fmla="*/ 4 w 9"/>
                <a:gd name="T21" fmla="*/ 2 h 11"/>
                <a:gd name="T22" fmla="*/ 4 w 9"/>
                <a:gd name="T23" fmla="*/ 2 h 11"/>
                <a:gd name="T24" fmla="*/ 3 w 9"/>
                <a:gd name="T25" fmla="*/ 2 h 11"/>
                <a:gd name="T26" fmla="*/ 3 w 9"/>
                <a:gd name="T27" fmla="*/ 2 h 11"/>
                <a:gd name="T28" fmla="*/ 3 w 9"/>
                <a:gd name="T29" fmla="*/ 2 h 11"/>
                <a:gd name="T30" fmla="*/ 2 w 9"/>
                <a:gd name="T31" fmla="*/ 2 h 11"/>
                <a:gd name="T32" fmla="*/ 2 w 9"/>
                <a:gd name="T33" fmla="*/ 2 h 11"/>
                <a:gd name="T34" fmla="*/ 2 w 9"/>
                <a:gd name="T35" fmla="*/ 3 h 11"/>
                <a:gd name="T36" fmla="*/ 1 w 9"/>
                <a:gd name="T37" fmla="*/ 3 h 11"/>
                <a:gd name="T38" fmla="*/ 1 w 9"/>
                <a:gd name="T39" fmla="*/ 3 h 11"/>
                <a:gd name="T40" fmla="*/ 1 w 9"/>
                <a:gd name="T41" fmla="*/ 4 h 11"/>
                <a:gd name="T42" fmla="*/ 1 w 9"/>
                <a:gd name="T43" fmla="*/ 4 h 11"/>
                <a:gd name="T44" fmla="*/ 1 w 9"/>
                <a:gd name="T45" fmla="*/ 4 h 11"/>
                <a:gd name="T46" fmla="*/ 0 w 9"/>
                <a:gd name="T47" fmla="*/ 5 h 11"/>
                <a:gd name="T48" fmla="*/ 0 w 9"/>
                <a:gd name="T49" fmla="*/ 5 h 11"/>
                <a:gd name="T50" fmla="*/ 1 w 9"/>
                <a:gd name="T51" fmla="*/ 5 h 11"/>
                <a:gd name="T52" fmla="*/ 1 w 9"/>
                <a:gd name="T53" fmla="*/ 5 h 11"/>
                <a:gd name="T54" fmla="*/ 7 w 9"/>
                <a:gd name="T55" fmla="*/ 10 h 11"/>
                <a:gd name="T56" fmla="*/ 9 w 9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5" y="9"/>
                    <a:pt x="7" y="10"/>
                  </a:cubicBezTo>
                  <a:cubicBezTo>
                    <a:pt x="9" y="11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" name="Freeform 137"/>
            <p:cNvSpPr>
              <a:spLocks/>
            </p:cNvSpPr>
            <p:nvPr/>
          </p:nvSpPr>
          <p:spPr bwMode="auto">
            <a:xfrm>
              <a:off x="4594226" y="4403725"/>
              <a:ext cx="63500" cy="22225"/>
            </a:xfrm>
            <a:custGeom>
              <a:avLst/>
              <a:gdLst>
                <a:gd name="T0" fmla="*/ 44 w 45"/>
                <a:gd name="T1" fmla="*/ 8 h 15"/>
                <a:gd name="T2" fmla="*/ 43 w 45"/>
                <a:gd name="T3" fmla="*/ 8 h 15"/>
                <a:gd name="T4" fmla="*/ 43 w 45"/>
                <a:gd name="T5" fmla="*/ 7 h 15"/>
                <a:gd name="T6" fmla="*/ 42 w 45"/>
                <a:gd name="T7" fmla="*/ 7 h 15"/>
                <a:gd name="T8" fmla="*/ 42 w 45"/>
                <a:gd name="T9" fmla="*/ 7 h 15"/>
                <a:gd name="T10" fmla="*/ 41 w 45"/>
                <a:gd name="T11" fmla="*/ 6 h 15"/>
                <a:gd name="T12" fmla="*/ 41 w 45"/>
                <a:gd name="T13" fmla="*/ 6 h 15"/>
                <a:gd name="T14" fmla="*/ 40 w 45"/>
                <a:gd name="T15" fmla="*/ 6 h 15"/>
                <a:gd name="T16" fmla="*/ 40 w 45"/>
                <a:gd name="T17" fmla="*/ 5 h 15"/>
                <a:gd name="T18" fmla="*/ 39 w 45"/>
                <a:gd name="T19" fmla="*/ 4 h 15"/>
                <a:gd name="T20" fmla="*/ 38 w 45"/>
                <a:gd name="T21" fmla="*/ 4 h 15"/>
                <a:gd name="T22" fmla="*/ 37 w 45"/>
                <a:gd name="T23" fmla="*/ 3 h 15"/>
                <a:gd name="T24" fmla="*/ 36 w 45"/>
                <a:gd name="T25" fmla="*/ 2 h 15"/>
                <a:gd name="T26" fmla="*/ 36 w 45"/>
                <a:gd name="T27" fmla="*/ 2 h 15"/>
                <a:gd name="T28" fmla="*/ 35 w 45"/>
                <a:gd name="T29" fmla="*/ 2 h 15"/>
                <a:gd name="T30" fmla="*/ 35 w 45"/>
                <a:gd name="T31" fmla="*/ 1 h 15"/>
                <a:gd name="T32" fmla="*/ 35 w 45"/>
                <a:gd name="T33" fmla="*/ 1 h 15"/>
                <a:gd name="T34" fmla="*/ 34 w 45"/>
                <a:gd name="T35" fmla="*/ 1 h 15"/>
                <a:gd name="T36" fmla="*/ 33 w 45"/>
                <a:gd name="T37" fmla="*/ 0 h 15"/>
                <a:gd name="T38" fmla="*/ 33 w 45"/>
                <a:gd name="T39" fmla="*/ 0 h 15"/>
                <a:gd name="T40" fmla="*/ 32 w 45"/>
                <a:gd name="T41" fmla="*/ 0 h 15"/>
                <a:gd name="T42" fmla="*/ 31 w 45"/>
                <a:gd name="T43" fmla="*/ 0 h 15"/>
                <a:gd name="T44" fmla="*/ 31 w 45"/>
                <a:gd name="T45" fmla="*/ 0 h 15"/>
                <a:gd name="T46" fmla="*/ 31 w 45"/>
                <a:gd name="T47" fmla="*/ 0 h 15"/>
                <a:gd name="T48" fmla="*/ 31 w 45"/>
                <a:gd name="T49" fmla="*/ 0 h 15"/>
                <a:gd name="T50" fmla="*/ 24 w 45"/>
                <a:gd name="T51" fmla="*/ 6 h 15"/>
                <a:gd name="T52" fmla="*/ 0 w 45"/>
                <a:gd name="T53" fmla="*/ 8 h 15"/>
                <a:gd name="T54" fmla="*/ 27 w 45"/>
                <a:gd name="T55" fmla="*/ 8 h 15"/>
                <a:gd name="T56" fmla="*/ 39 w 45"/>
                <a:gd name="T57" fmla="*/ 13 h 15"/>
                <a:gd name="T58" fmla="*/ 44 w 45"/>
                <a:gd name="T5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" h="15">
                  <a:moveTo>
                    <a:pt x="44" y="8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3"/>
                    <a:pt x="33" y="5"/>
                    <a:pt x="24" y="6"/>
                  </a:cubicBezTo>
                  <a:cubicBezTo>
                    <a:pt x="16" y="7"/>
                    <a:pt x="7" y="6"/>
                    <a:pt x="0" y="8"/>
                  </a:cubicBezTo>
                  <a:cubicBezTo>
                    <a:pt x="9" y="9"/>
                    <a:pt x="21" y="6"/>
                    <a:pt x="27" y="8"/>
                  </a:cubicBezTo>
                  <a:cubicBezTo>
                    <a:pt x="33" y="9"/>
                    <a:pt x="33" y="11"/>
                    <a:pt x="39" y="13"/>
                  </a:cubicBezTo>
                  <a:cubicBezTo>
                    <a:pt x="45" y="15"/>
                    <a:pt x="44" y="8"/>
                    <a:pt x="44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" name="Freeform 138"/>
            <p:cNvSpPr>
              <a:spLocks/>
            </p:cNvSpPr>
            <p:nvPr/>
          </p:nvSpPr>
          <p:spPr bwMode="auto">
            <a:xfrm>
              <a:off x="4597401" y="4260850"/>
              <a:ext cx="22225" cy="36513"/>
            </a:xfrm>
            <a:custGeom>
              <a:avLst/>
              <a:gdLst>
                <a:gd name="T0" fmla="*/ 8 w 15"/>
                <a:gd name="T1" fmla="*/ 26 h 26"/>
                <a:gd name="T2" fmla="*/ 8 w 15"/>
                <a:gd name="T3" fmla="*/ 18 h 26"/>
                <a:gd name="T4" fmla="*/ 7 w 15"/>
                <a:gd name="T5" fmla="*/ 17 h 26"/>
                <a:gd name="T6" fmla="*/ 7 w 15"/>
                <a:gd name="T7" fmla="*/ 13 h 26"/>
                <a:gd name="T8" fmla="*/ 7 w 15"/>
                <a:gd name="T9" fmla="*/ 13 h 26"/>
                <a:gd name="T10" fmla="*/ 7 w 15"/>
                <a:gd name="T11" fmla="*/ 10 h 26"/>
                <a:gd name="T12" fmla="*/ 7 w 15"/>
                <a:gd name="T13" fmla="*/ 9 h 26"/>
                <a:gd name="T14" fmla="*/ 7 w 15"/>
                <a:gd name="T15" fmla="*/ 6 h 26"/>
                <a:gd name="T16" fmla="*/ 7 w 15"/>
                <a:gd name="T17" fmla="*/ 6 h 26"/>
                <a:gd name="T18" fmla="*/ 7 w 15"/>
                <a:gd name="T19" fmla="*/ 5 h 26"/>
                <a:gd name="T20" fmla="*/ 7 w 15"/>
                <a:gd name="T21" fmla="*/ 5 h 26"/>
                <a:gd name="T22" fmla="*/ 8 w 15"/>
                <a:gd name="T23" fmla="*/ 5 h 26"/>
                <a:gd name="T24" fmla="*/ 8 w 15"/>
                <a:gd name="T25" fmla="*/ 5 h 26"/>
                <a:gd name="T26" fmla="*/ 8 w 15"/>
                <a:gd name="T27" fmla="*/ 4 h 26"/>
                <a:gd name="T28" fmla="*/ 9 w 15"/>
                <a:gd name="T29" fmla="*/ 5 h 26"/>
                <a:gd name="T30" fmla="*/ 15 w 15"/>
                <a:gd name="T31" fmla="*/ 7 h 26"/>
                <a:gd name="T32" fmla="*/ 9 w 15"/>
                <a:gd name="T33" fmla="*/ 1 h 26"/>
                <a:gd name="T34" fmla="*/ 0 w 15"/>
                <a:gd name="T35" fmla="*/ 1 h 26"/>
                <a:gd name="T36" fmla="*/ 0 w 15"/>
                <a:gd name="T37" fmla="*/ 26 h 26"/>
                <a:gd name="T38" fmla="*/ 8 w 15"/>
                <a:gd name="T3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26">
                  <a:moveTo>
                    <a:pt x="8" y="26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3" y="5"/>
                    <a:pt x="15" y="7"/>
                    <a:pt x="15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1" y="0"/>
                    <a:pt x="0" y="1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" name="Freeform 139"/>
            <p:cNvSpPr>
              <a:spLocks/>
            </p:cNvSpPr>
            <p:nvPr/>
          </p:nvSpPr>
          <p:spPr bwMode="auto">
            <a:xfrm>
              <a:off x="4597401" y="4337050"/>
              <a:ext cx="22225" cy="38100"/>
            </a:xfrm>
            <a:custGeom>
              <a:avLst/>
              <a:gdLst>
                <a:gd name="T0" fmla="*/ 8 w 15"/>
                <a:gd name="T1" fmla="*/ 26 h 27"/>
                <a:gd name="T2" fmla="*/ 8 w 15"/>
                <a:gd name="T3" fmla="*/ 19 h 27"/>
                <a:gd name="T4" fmla="*/ 7 w 15"/>
                <a:gd name="T5" fmla="*/ 18 h 27"/>
                <a:gd name="T6" fmla="*/ 7 w 15"/>
                <a:gd name="T7" fmla="*/ 14 h 27"/>
                <a:gd name="T8" fmla="*/ 7 w 15"/>
                <a:gd name="T9" fmla="*/ 13 h 27"/>
                <a:gd name="T10" fmla="*/ 7 w 15"/>
                <a:gd name="T11" fmla="*/ 10 h 27"/>
                <a:gd name="T12" fmla="*/ 7 w 15"/>
                <a:gd name="T13" fmla="*/ 9 h 27"/>
                <a:gd name="T14" fmla="*/ 7 w 15"/>
                <a:gd name="T15" fmla="*/ 6 h 27"/>
                <a:gd name="T16" fmla="*/ 7 w 15"/>
                <a:gd name="T17" fmla="*/ 6 h 27"/>
                <a:gd name="T18" fmla="*/ 7 w 15"/>
                <a:gd name="T19" fmla="*/ 5 h 27"/>
                <a:gd name="T20" fmla="*/ 8 w 15"/>
                <a:gd name="T21" fmla="*/ 5 h 27"/>
                <a:gd name="T22" fmla="*/ 9 w 15"/>
                <a:gd name="T23" fmla="*/ 5 h 27"/>
                <a:gd name="T24" fmla="*/ 15 w 15"/>
                <a:gd name="T25" fmla="*/ 8 h 27"/>
                <a:gd name="T26" fmla="*/ 9 w 15"/>
                <a:gd name="T27" fmla="*/ 1 h 27"/>
                <a:gd name="T28" fmla="*/ 0 w 15"/>
                <a:gd name="T29" fmla="*/ 2 h 27"/>
                <a:gd name="T30" fmla="*/ 0 w 15"/>
                <a:gd name="T31" fmla="*/ 27 h 27"/>
                <a:gd name="T32" fmla="*/ 8 w 15"/>
                <a:gd name="T3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27">
                  <a:moveTo>
                    <a:pt x="8" y="26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3" y="5"/>
                    <a:pt x="15" y="8"/>
                    <a:pt x="15" y="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1" y="0"/>
                    <a:pt x="0" y="2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1" name="Freeform 140"/>
            <p:cNvSpPr>
              <a:spLocks/>
            </p:cNvSpPr>
            <p:nvPr/>
          </p:nvSpPr>
          <p:spPr bwMode="auto">
            <a:xfrm>
              <a:off x="4597401" y="4181475"/>
              <a:ext cx="22225" cy="30163"/>
            </a:xfrm>
            <a:custGeom>
              <a:avLst/>
              <a:gdLst>
                <a:gd name="T0" fmla="*/ 7 w 15"/>
                <a:gd name="T1" fmla="*/ 21 h 22"/>
                <a:gd name="T2" fmla="*/ 7 w 15"/>
                <a:gd name="T3" fmla="*/ 12 h 22"/>
                <a:gd name="T4" fmla="*/ 6 w 15"/>
                <a:gd name="T5" fmla="*/ 11 h 22"/>
                <a:gd name="T6" fmla="*/ 6 w 15"/>
                <a:gd name="T7" fmla="*/ 7 h 22"/>
                <a:gd name="T8" fmla="*/ 7 w 15"/>
                <a:gd name="T9" fmla="*/ 6 h 22"/>
                <a:gd name="T10" fmla="*/ 7 w 15"/>
                <a:gd name="T11" fmla="*/ 6 h 22"/>
                <a:gd name="T12" fmla="*/ 7 w 15"/>
                <a:gd name="T13" fmla="*/ 5 h 22"/>
                <a:gd name="T14" fmla="*/ 7 w 15"/>
                <a:gd name="T15" fmla="*/ 5 h 22"/>
                <a:gd name="T16" fmla="*/ 7 w 15"/>
                <a:gd name="T17" fmla="*/ 5 h 22"/>
                <a:gd name="T18" fmla="*/ 9 w 15"/>
                <a:gd name="T19" fmla="*/ 5 h 22"/>
                <a:gd name="T20" fmla="*/ 15 w 15"/>
                <a:gd name="T21" fmla="*/ 7 h 22"/>
                <a:gd name="T22" fmla="*/ 9 w 15"/>
                <a:gd name="T23" fmla="*/ 1 h 22"/>
                <a:gd name="T24" fmla="*/ 0 w 15"/>
                <a:gd name="T25" fmla="*/ 2 h 22"/>
                <a:gd name="T26" fmla="*/ 0 w 15"/>
                <a:gd name="T27" fmla="*/ 22 h 22"/>
                <a:gd name="T28" fmla="*/ 7 w 15"/>
                <a:gd name="T2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2">
                  <a:moveTo>
                    <a:pt x="7" y="21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3" y="5"/>
                    <a:pt x="15" y="7"/>
                    <a:pt x="15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1" y="0"/>
                    <a:pt x="0" y="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2" name="Freeform 141"/>
            <p:cNvSpPr>
              <a:spLocks/>
            </p:cNvSpPr>
            <p:nvPr/>
          </p:nvSpPr>
          <p:spPr bwMode="auto">
            <a:xfrm>
              <a:off x="4597401" y="4108450"/>
              <a:ext cx="22225" cy="31750"/>
            </a:xfrm>
            <a:custGeom>
              <a:avLst/>
              <a:gdLst>
                <a:gd name="T0" fmla="*/ 7 w 15"/>
                <a:gd name="T1" fmla="*/ 21 h 22"/>
                <a:gd name="T2" fmla="*/ 7 w 15"/>
                <a:gd name="T3" fmla="*/ 12 h 22"/>
                <a:gd name="T4" fmla="*/ 6 w 15"/>
                <a:gd name="T5" fmla="*/ 11 h 22"/>
                <a:gd name="T6" fmla="*/ 6 w 15"/>
                <a:gd name="T7" fmla="*/ 7 h 22"/>
                <a:gd name="T8" fmla="*/ 7 w 15"/>
                <a:gd name="T9" fmla="*/ 6 h 22"/>
                <a:gd name="T10" fmla="*/ 7 w 15"/>
                <a:gd name="T11" fmla="*/ 5 h 22"/>
                <a:gd name="T12" fmla="*/ 7 w 15"/>
                <a:gd name="T13" fmla="*/ 5 h 22"/>
                <a:gd name="T14" fmla="*/ 7 w 15"/>
                <a:gd name="T15" fmla="*/ 5 h 22"/>
                <a:gd name="T16" fmla="*/ 7 w 15"/>
                <a:gd name="T17" fmla="*/ 5 h 22"/>
                <a:gd name="T18" fmla="*/ 8 w 15"/>
                <a:gd name="T19" fmla="*/ 5 h 22"/>
                <a:gd name="T20" fmla="*/ 9 w 15"/>
                <a:gd name="T21" fmla="*/ 5 h 22"/>
                <a:gd name="T22" fmla="*/ 15 w 15"/>
                <a:gd name="T23" fmla="*/ 7 h 22"/>
                <a:gd name="T24" fmla="*/ 9 w 15"/>
                <a:gd name="T25" fmla="*/ 1 h 22"/>
                <a:gd name="T26" fmla="*/ 1 w 15"/>
                <a:gd name="T27" fmla="*/ 4 h 22"/>
                <a:gd name="T28" fmla="*/ 0 w 15"/>
                <a:gd name="T29" fmla="*/ 22 h 22"/>
                <a:gd name="T30" fmla="*/ 7 w 15"/>
                <a:gd name="T3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2">
                  <a:moveTo>
                    <a:pt x="7" y="21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3" y="5"/>
                    <a:pt x="15" y="7"/>
                    <a:pt x="15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2"/>
                    <a:pt x="5" y="0"/>
                    <a:pt x="1" y="4"/>
                  </a:cubicBezTo>
                  <a:cubicBezTo>
                    <a:pt x="1" y="8"/>
                    <a:pt x="0" y="22"/>
                    <a:pt x="0" y="22"/>
                  </a:cubicBez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3" name="Freeform 142"/>
            <p:cNvSpPr>
              <a:spLocks/>
            </p:cNvSpPr>
            <p:nvPr/>
          </p:nvSpPr>
          <p:spPr bwMode="auto">
            <a:xfrm>
              <a:off x="4621213" y="4041775"/>
              <a:ext cx="1588" cy="20638"/>
            </a:xfrm>
            <a:custGeom>
              <a:avLst/>
              <a:gdLst>
                <a:gd name="T0" fmla="*/ 2 w 2"/>
                <a:gd name="T1" fmla="*/ 15 h 15"/>
                <a:gd name="T2" fmla="*/ 2 w 2"/>
                <a:gd name="T3" fmla="*/ 10 h 15"/>
                <a:gd name="T4" fmla="*/ 2 w 2"/>
                <a:gd name="T5" fmla="*/ 9 h 15"/>
                <a:gd name="T6" fmla="*/ 2 w 2"/>
                <a:gd name="T7" fmla="*/ 2 h 15"/>
                <a:gd name="T8" fmla="*/ 2 w 2"/>
                <a:gd name="T9" fmla="*/ 2 h 15"/>
                <a:gd name="T10" fmla="*/ 2 w 2"/>
                <a:gd name="T11" fmla="*/ 1 h 15"/>
                <a:gd name="T12" fmla="*/ 1 w 2"/>
                <a:gd name="T13" fmla="*/ 0 h 15"/>
                <a:gd name="T14" fmla="*/ 0 w 2"/>
                <a:gd name="T15" fmla="*/ 15 h 15"/>
                <a:gd name="T16" fmla="*/ 2 w 2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5">
                  <a:moveTo>
                    <a:pt x="2" y="15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9"/>
                    <a:pt x="0" y="15"/>
                  </a:cubicBez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4" name="Freeform 143"/>
            <p:cNvSpPr>
              <a:spLocks/>
            </p:cNvSpPr>
            <p:nvPr/>
          </p:nvSpPr>
          <p:spPr bwMode="auto">
            <a:xfrm>
              <a:off x="4619626" y="4037013"/>
              <a:ext cx="4763" cy="26988"/>
            </a:xfrm>
            <a:custGeom>
              <a:avLst/>
              <a:gdLst>
                <a:gd name="T0" fmla="*/ 3 w 4"/>
                <a:gd name="T1" fmla="*/ 19 h 19"/>
                <a:gd name="T2" fmla="*/ 0 w 4"/>
                <a:gd name="T3" fmla="*/ 19 h 19"/>
                <a:gd name="T4" fmla="*/ 1 w 4"/>
                <a:gd name="T5" fmla="*/ 14 h 19"/>
                <a:gd name="T6" fmla="*/ 1 w 4"/>
                <a:gd name="T7" fmla="*/ 3 h 19"/>
                <a:gd name="T8" fmla="*/ 2 w 4"/>
                <a:gd name="T9" fmla="*/ 0 h 19"/>
                <a:gd name="T10" fmla="*/ 3 w 4"/>
                <a:gd name="T11" fmla="*/ 4 h 19"/>
                <a:gd name="T12" fmla="*/ 4 w 4"/>
                <a:gd name="T13" fmla="*/ 5 h 19"/>
                <a:gd name="T14" fmla="*/ 4 w 4"/>
                <a:gd name="T15" fmla="*/ 5 h 19"/>
                <a:gd name="T16" fmla="*/ 4 w 4"/>
                <a:gd name="T17" fmla="*/ 13 h 19"/>
                <a:gd name="T18" fmla="*/ 3 w 4"/>
                <a:gd name="T19" fmla="*/ 13 h 19"/>
                <a:gd name="T20" fmla="*/ 3 w 4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9">
                  <a:moveTo>
                    <a:pt x="3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1" y="8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5" name="Freeform 144"/>
            <p:cNvSpPr>
              <a:spLocks/>
            </p:cNvSpPr>
            <p:nvPr/>
          </p:nvSpPr>
          <p:spPr bwMode="auto">
            <a:xfrm>
              <a:off x="4586288" y="4041775"/>
              <a:ext cx="3175" cy="19050"/>
            </a:xfrm>
            <a:custGeom>
              <a:avLst/>
              <a:gdLst>
                <a:gd name="T0" fmla="*/ 1 w 2"/>
                <a:gd name="T1" fmla="*/ 14 h 14"/>
                <a:gd name="T2" fmla="*/ 1 w 2"/>
                <a:gd name="T3" fmla="*/ 10 h 14"/>
                <a:gd name="T4" fmla="*/ 1 w 2"/>
                <a:gd name="T5" fmla="*/ 10 h 14"/>
                <a:gd name="T6" fmla="*/ 1 w 2"/>
                <a:gd name="T7" fmla="*/ 7 h 14"/>
                <a:gd name="T8" fmla="*/ 2 w 2"/>
                <a:gd name="T9" fmla="*/ 6 h 14"/>
                <a:gd name="T10" fmla="*/ 2 w 2"/>
                <a:gd name="T11" fmla="*/ 3 h 14"/>
                <a:gd name="T12" fmla="*/ 1 w 2"/>
                <a:gd name="T13" fmla="*/ 3 h 14"/>
                <a:gd name="T14" fmla="*/ 1 w 2"/>
                <a:gd name="T15" fmla="*/ 1 h 14"/>
                <a:gd name="T16" fmla="*/ 1 w 2"/>
                <a:gd name="T17" fmla="*/ 1 h 14"/>
                <a:gd name="T18" fmla="*/ 1 w 2"/>
                <a:gd name="T19" fmla="*/ 0 h 14"/>
                <a:gd name="T20" fmla="*/ 1 w 2"/>
                <a:gd name="T21" fmla="*/ 0 h 14"/>
                <a:gd name="T22" fmla="*/ 0 w 2"/>
                <a:gd name="T23" fmla="*/ 14 h 14"/>
                <a:gd name="T24" fmla="*/ 1 w 2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14">
                  <a:moveTo>
                    <a:pt x="1" y="14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0" y="8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6" name="Freeform 145"/>
            <p:cNvSpPr>
              <a:spLocks/>
            </p:cNvSpPr>
            <p:nvPr/>
          </p:nvSpPr>
          <p:spPr bwMode="auto">
            <a:xfrm>
              <a:off x="4584701" y="4037013"/>
              <a:ext cx="6350" cy="25400"/>
            </a:xfrm>
            <a:custGeom>
              <a:avLst/>
              <a:gdLst>
                <a:gd name="T0" fmla="*/ 1 w 4"/>
                <a:gd name="T1" fmla="*/ 18 h 18"/>
                <a:gd name="T2" fmla="*/ 0 w 4"/>
                <a:gd name="T3" fmla="*/ 18 h 18"/>
                <a:gd name="T4" fmla="*/ 0 w 4"/>
                <a:gd name="T5" fmla="*/ 17 h 18"/>
                <a:gd name="T6" fmla="*/ 0 w 4"/>
                <a:gd name="T7" fmla="*/ 10 h 18"/>
                <a:gd name="T8" fmla="*/ 1 w 4"/>
                <a:gd name="T9" fmla="*/ 3 h 18"/>
                <a:gd name="T10" fmla="*/ 1 w 4"/>
                <a:gd name="T11" fmla="*/ 0 h 18"/>
                <a:gd name="T12" fmla="*/ 3 w 4"/>
                <a:gd name="T13" fmla="*/ 4 h 18"/>
                <a:gd name="T14" fmla="*/ 3 w 4"/>
                <a:gd name="T15" fmla="*/ 5 h 18"/>
                <a:gd name="T16" fmla="*/ 4 w 4"/>
                <a:gd name="T17" fmla="*/ 6 h 18"/>
                <a:gd name="T18" fmla="*/ 3 w 4"/>
                <a:gd name="T19" fmla="*/ 10 h 18"/>
                <a:gd name="T20" fmla="*/ 3 w 4"/>
                <a:gd name="T21" fmla="*/ 10 h 18"/>
                <a:gd name="T22" fmla="*/ 3 w 4"/>
                <a:gd name="T23" fmla="*/ 13 h 18"/>
                <a:gd name="T24" fmla="*/ 3 w 4"/>
                <a:gd name="T25" fmla="*/ 14 h 18"/>
                <a:gd name="T26" fmla="*/ 3 w 4"/>
                <a:gd name="T27" fmla="*/ 17 h 18"/>
                <a:gd name="T28" fmla="*/ 1 w 4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18">
                  <a:moveTo>
                    <a:pt x="1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1" y="8"/>
                    <a:pt x="1" y="6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2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7" name="Freeform 146"/>
            <p:cNvSpPr>
              <a:spLocks/>
            </p:cNvSpPr>
            <p:nvPr/>
          </p:nvSpPr>
          <p:spPr bwMode="auto">
            <a:xfrm>
              <a:off x="4584701" y="4135438"/>
              <a:ext cx="63500" cy="17463"/>
            </a:xfrm>
            <a:custGeom>
              <a:avLst/>
              <a:gdLst>
                <a:gd name="T0" fmla="*/ 45 w 45"/>
                <a:gd name="T1" fmla="*/ 4 h 12"/>
                <a:gd name="T2" fmla="*/ 42 w 45"/>
                <a:gd name="T3" fmla="*/ 3 h 12"/>
                <a:gd name="T4" fmla="*/ 40 w 45"/>
                <a:gd name="T5" fmla="*/ 2 h 12"/>
                <a:gd name="T6" fmla="*/ 38 w 45"/>
                <a:gd name="T7" fmla="*/ 1 h 12"/>
                <a:gd name="T8" fmla="*/ 35 w 45"/>
                <a:gd name="T9" fmla="*/ 1 h 12"/>
                <a:gd name="T10" fmla="*/ 33 w 45"/>
                <a:gd name="T11" fmla="*/ 1 h 12"/>
                <a:gd name="T12" fmla="*/ 32 w 45"/>
                <a:gd name="T13" fmla="*/ 1 h 12"/>
                <a:gd name="T14" fmla="*/ 30 w 45"/>
                <a:gd name="T15" fmla="*/ 0 h 12"/>
                <a:gd name="T16" fmla="*/ 28 w 45"/>
                <a:gd name="T17" fmla="*/ 0 h 12"/>
                <a:gd name="T18" fmla="*/ 27 w 45"/>
                <a:gd name="T19" fmla="*/ 0 h 12"/>
                <a:gd name="T20" fmla="*/ 22 w 45"/>
                <a:gd name="T21" fmla="*/ 0 h 12"/>
                <a:gd name="T22" fmla="*/ 21 w 45"/>
                <a:gd name="T23" fmla="*/ 0 h 12"/>
                <a:gd name="T24" fmla="*/ 19 w 45"/>
                <a:gd name="T25" fmla="*/ 0 h 12"/>
                <a:gd name="T26" fmla="*/ 18 w 45"/>
                <a:gd name="T27" fmla="*/ 1 h 12"/>
                <a:gd name="T28" fmla="*/ 17 w 45"/>
                <a:gd name="T29" fmla="*/ 1 h 12"/>
                <a:gd name="T30" fmla="*/ 16 w 45"/>
                <a:gd name="T31" fmla="*/ 1 h 12"/>
                <a:gd name="T32" fmla="*/ 15 w 45"/>
                <a:gd name="T33" fmla="*/ 1 h 12"/>
                <a:gd name="T34" fmla="*/ 14 w 45"/>
                <a:gd name="T35" fmla="*/ 1 h 12"/>
                <a:gd name="T36" fmla="*/ 13 w 45"/>
                <a:gd name="T37" fmla="*/ 1 h 12"/>
                <a:gd name="T38" fmla="*/ 12 w 45"/>
                <a:gd name="T39" fmla="*/ 2 h 12"/>
                <a:gd name="T40" fmla="*/ 11 w 45"/>
                <a:gd name="T41" fmla="*/ 2 h 12"/>
                <a:gd name="T42" fmla="*/ 9 w 45"/>
                <a:gd name="T43" fmla="*/ 3 h 12"/>
                <a:gd name="T44" fmla="*/ 21 w 45"/>
                <a:gd name="T45" fmla="*/ 4 h 12"/>
                <a:gd name="T46" fmla="*/ 43 w 45"/>
                <a:gd name="T47" fmla="*/ 10 h 12"/>
                <a:gd name="T48" fmla="*/ 45 w 45"/>
                <a:gd name="T4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12">
                  <a:moveTo>
                    <a:pt x="45" y="4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0" y="7"/>
                    <a:pt x="15" y="3"/>
                    <a:pt x="21" y="4"/>
                  </a:cubicBezTo>
                  <a:cubicBezTo>
                    <a:pt x="26" y="4"/>
                    <a:pt x="41" y="7"/>
                    <a:pt x="43" y="10"/>
                  </a:cubicBezTo>
                  <a:cubicBezTo>
                    <a:pt x="45" y="12"/>
                    <a:pt x="45" y="4"/>
                    <a:pt x="4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8" name="Freeform 147"/>
            <p:cNvSpPr>
              <a:spLocks/>
            </p:cNvSpPr>
            <p:nvPr/>
          </p:nvSpPr>
          <p:spPr bwMode="auto">
            <a:xfrm>
              <a:off x="4581526" y="4170363"/>
              <a:ext cx="69850" cy="19050"/>
            </a:xfrm>
            <a:custGeom>
              <a:avLst/>
              <a:gdLst>
                <a:gd name="T0" fmla="*/ 49 w 49"/>
                <a:gd name="T1" fmla="*/ 5 h 14"/>
                <a:gd name="T2" fmla="*/ 46 w 49"/>
                <a:gd name="T3" fmla="*/ 4 h 14"/>
                <a:gd name="T4" fmla="*/ 44 w 49"/>
                <a:gd name="T5" fmla="*/ 4 h 14"/>
                <a:gd name="T6" fmla="*/ 41 w 49"/>
                <a:gd name="T7" fmla="*/ 3 h 14"/>
                <a:gd name="T8" fmla="*/ 38 w 49"/>
                <a:gd name="T9" fmla="*/ 2 h 14"/>
                <a:gd name="T10" fmla="*/ 35 w 49"/>
                <a:gd name="T11" fmla="*/ 2 h 14"/>
                <a:gd name="T12" fmla="*/ 33 w 49"/>
                <a:gd name="T13" fmla="*/ 1 h 14"/>
                <a:gd name="T14" fmla="*/ 32 w 49"/>
                <a:gd name="T15" fmla="*/ 1 h 14"/>
                <a:gd name="T16" fmla="*/ 30 w 49"/>
                <a:gd name="T17" fmla="*/ 1 h 14"/>
                <a:gd name="T18" fmla="*/ 29 w 49"/>
                <a:gd name="T19" fmla="*/ 1 h 14"/>
                <a:gd name="T20" fmla="*/ 28 w 49"/>
                <a:gd name="T21" fmla="*/ 0 h 14"/>
                <a:gd name="T22" fmla="*/ 23 w 49"/>
                <a:gd name="T23" fmla="*/ 0 h 14"/>
                <a:gd name="T24" fmla="*/ 21 w 49"/>
                <a:gd name="T25" fmla="*/ 1 h 14"/>
                <a:gd name="T26" fmla="*/ 19 w 49"/>
                <a:gd name="T27" fmla="*/ 1 h 14"/>
                <a:gd name="T28" fmla="*/ 17 w 49"/>
                <a:gd name="T29" fmla="*/ 1 h 14"/>
                <a:gd name="T30" fmla="*/ 16 w 49"/>
                <a:gd name="T31" fmla="*/ 2 h 14"/>
                <a:gd name="T32" fmla="*/ 15 w 49"/>
                <a:gd name="T33" fmla="*/ 2 h 14"/>
                <a:gd name="T34" fmla="*/ 14 w 49"/>
                <a:gd name="T35" fmla="*/ 2 h 14"/>
                <a:gd name="T36" fmla="*/ 13 w 49"/>
                <a:gd name="T37" fmla="*/ 3 h 14"/>
                <a:gd name="T38" fmla="*/ 12 w 49"/>
                <a:gd name="T39" fmla="*/ 3 h 14"/>
                <a:gd name="T40" fmla="*/ 11 w 49"/>
                <a:gd name="T41" fmla="*/ 4 h 14"/>
                <a:gd name="T42" fmla="*/ 10 w 49"/>
                <a:gd name="T43" fmla="*/ 5 h 14"/>
                <a:gd name="T44" fmla="*/ 24 w 49"/>
                <a:gd name="T45" fmla="*/ 3 h 14"/>
                <a:gd name="T46" fmla="*/ 47 w 49"/>
                <a:gd name="T47" fmla="*/ 11 h 14"/>
                <a:gd name="T48" fmla="*/ 49 w 49"/>
                <a:gd name="T4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14">
                  <a:moveTo>
                    <a:pt x="49" y="5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0" y="11"/>
                    <a:pt x="18" y="3"/>
                    <a:pt x="24" y="3"/>
                  </a:cubicBezTo>
                  <a:cubicBezTo>
                    <a:pt x="29" y="4"/>
                    <a:pt x="45" y="8"/>
                    <a:pt x="47" y="11"/>
                  </a:cubicBezTo>
                  <a:cubicBezTo>
                    <a:pt x="49" y="14"/>
                    <a:pt x="49" y="5"/>
                    <a:pt x="49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9" name="Freeform 148"/>
            <p:cNvSpPr>
              <a:spLocks/>
            </p:cNvSpPr>
            <p:nvPr/>
          </p:nvSpPr>
          <p:spPr bwMode="auto">
            <a:xfrm>
              <a:off x="4579938" y="4210050"/>
              <a:ext cx="71438" cy="17463"/>
            </a:xfrm>
            <a:custGeom>
              <a:avLst/>
              <a:gdLst>
                <a:gd name="T0" fmla="*/ 49 w 50"/>
                <a:gd name="T1" fmla="*/ 4 h 13"/>
                <a:gd name="T2" fmla="*/ 46 w 50"/>
                <a:gd name="T3" fmla="*/ 3 h 13"/>
                <a:gd name="T4" fmla="*/ 44 w 50"/>
                <a:gd name="T5" fmla="*/ 3 h 13"/>
                <a:gd name="T6" fmla="*/ 41 w 50"/>
                <a:gd name="T7" fmla="*/ 2 h 13"/>
                <a:gd name="T8" fmla="*/ 39 w 50"/>
                <a:gd name="T9" fmla="*/ 1 h 13"/>
                <a:gd name="T10" fmla="*/ 36 w 50"/>
                <a:gd name="T11" fmla="*/ 1 h 13"/>
                <a:gd name="T12" fmla="*/ 33 w 50"/>
                <a:gd name="T13" fmla="*/ 1 h 13"/>
                <a:gd name="T14" fmla="*/ 31 w 50"/>
                <a:gd name="T15" fmla="*/ 0 h 13"/>
                <a:gd name="T16" fmla="*/ 27 w 50"/>
                <a:gd name="T17" fmla="*/ 0 h 13"/>
                <a:gd name="T18" fmla="*/ 26 w 50"/>
                <a:gd name="T19" fmla="*/ 0 h 13"/>
                <a:gd name="T20" fmla="*/ 24 w 50"/>
                <a:gd name="T21" fmla="*/ 0 h 13"/>
                <a:gd name="T22" fmla="*/ 23 w 50"/>
                <a:gd name="T23" fmla="*/ 0 h 13"/>
                <a:gd name="T24" fmla="*/ 21 w 50"/>
                <a:gd name="T25" fmla="*/ 0 h 13"/>
                <a:gd name="T26" fmla="*/ 20 w 50"/>
                <a:gd name="T27" fmla="*/ 0 h 13"/>
                <a:gd name="T28" fmla="*/ 18 w 50"/>
                <a:gd name="T29" fmla="*/ 0 h 13"/>
                <a:gd name="T30" fmla="*/ 17 w 50"/>
                <a:gd name="T31" fmla="*/ 1 h 13"/>
                <a:gd name="T32" fmla="*/ 16 w 50"/>
                <a:gd name="T33" fmla="*/ 1 h 13"/>
                <a:gd name="T34" fmla="*/ 15 w 50"/>
                <a:gd name="T35" fmla="*/ 1 h 13"/>
                <a:gd name="T36" fmla="*/ 14 w 50"/>
                <a:gd name="T37" fmla="*/ 1 h 13"/>
                <a:gd name="T38" fmla="*/ 13 w 50"/>
                <a:gd name="T39" fmla="*/ 2 h 13"/>
                <a:gd name="T40" fmla="*/ 12 w 50"/>
                <a:gd name="T41" fmla="*/ 2 h 13"/>
                <a:gd name="T42" fmla="*/ 11 w 50"/>
                <a:gd name="T43" fmla="*/ 3 h 13"/>
                <a:gd name="T44" fmla="*/ 10 w 50"/>
                <a:gd name="T45" fmla="*/ 4 h 13"/>
                <a:gd name="T46" fmla="*/ 24 w 50"/>
                <a:gd name="T47" fmla="*/ 2 h 13"/>
                <a:gd name="T48" fmla="*/ 47 w 50"/>
                <a:gd name="T49" fmla="*/ 10 h 13"/>
                <a:gd name="T50" fmla="*/ 49 w 50"/>
                <a:gd name="T5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3">
                  <a:moveTo>
                    <a:pt x="49" y="4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0" y="11"/>
                    <a:pt x="10" y="4"/>
                    <a:pt x="24" y="2"/>
                  </a:cubicBezTo>
                  <a:cubicBezTo>
                    <a:pt x="29" y="2"/>
                    <a:pt x="45" y="7"/>
                    <a:pt x="47" y="10"/>
                  </a:cubicBezTo>
                  <a:cubicBezTo>
                    <a:pt x="50" y="13"/>
                    <a:pt x="49" y="4"/>
                    <a:pt x="49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" name="Freeform 149"/>
            <p:cNvSpPr>
              <a:spLocks/>
            </p:cNvSpPr>
            <p:nvPr/>
          </p:nvSpPr>
          <p:spPr bwMode="auto">
            <a:xfrm>
              <a:off x="4594226" y="4251325"/>
              <a:ext cx="60325" cy="17463"/>
            </a:xfrm>
            <a:custGeom>
              <a:avLst/>
              <a:gdLst>
                <a:gd name="T0" fmla="*/ 42 w 43"/>
                <a:gd name="T1" fmla="*/ 4 h 13"/>
                <a:gd name="T2" fmla="*/ 41 w 43"/>
                <a:gd name="T3" fmla="*/ 4 h 13"/>
                <a:gd name="T4" fmla="*/ 39 w 43"/>
                <a:gd name="T5" fmla="*/ 4 h 13"/>
                <a:gd name="T6" fmla="*/ 38 w 43"/>
                <a:gd name="T7" fmla="*/ 3 h 13"/>
                <a:gd name="T8" fmla="*/ 37 w 43"/>
                <a:gd name="T9" fmla="*/ 3 h 13"/>
                <a:gd name="T10" fmla="*/ 34 w 43"/>
                <a:gd name="T11" fmla="*/ 3 h 13"/>
                <a:gd name="T12" fmla="*/ 33 w 43"/>
                <a:gd name="T13" fmla="*/ 3 h 13"/>
                <a:gd name="T14" fmla="*/ 32 w 43"/>
                <a:gd name="T15" fmla="*/ 2 h 13"/>
                <a:gd name="T16" fmla="*/ 31 w 43"/>
                <a:gd name="T17" fmla="*/ 2 h 13"/>
                <a:gd name="T18" fmla="*/ 30 w 43"/>
                <a:gd name="T19" fmla="*/ 2 h 13"/>
                <a:gd name="T20" fmla="*/ 29 w 43"/>
                <a:gd name="T21" fmla="*/ 2 h 13"/>
                <a:gd name="T22" fmla="*/ 28 w 43"/>
                <a:gd name="T23" fmla="*/ 2 h 13"/>
                <a:gd name="T24" fmla="*/ 26 w 43"/>
                <a:gd name="T25" fmla="*/ 2 h 13"/>
                <a:gd name="T26" fmla="*/ 24 w 43"/>
                <a:gd name="T27" fmla="*/ 1 h 13"/>
                <a:gd name="T28" fmla="*/ 22 w 43"/>
                <a:gd name="T29" fmla="*/ 1 h 13"/>
                <a:gd name="T30" fmla="*/ 21 w 43"/>
                <a:gd name="T31" fmla="*/ 1 h 13"/>
                <a:gd name="T32" fmla="*/ 20 w 43"/>
                <a:gd name="T33" fmla="*/ 1 h 13"/>
                <a:gd name="T34" fmla="*/ 17 w 43"/>
                <a:gd name="T35" fmla="*/ 1 h 13"/>
                <a:gd name="T36" fmla="*/ 16 w 43"/>
                <a:gd name="T37" fmla="*/ 0 h 13"/>
                <a:gd name="T38" fmla="*/ 12 w 43"/>
                <a:gd name="T39" fmla="*/ 0 h 13"/>
                <a:gd name="T40" fmla="*/ 11 w 43"/>
                <a:gd name="T41" fmla="*/ 1 h 13"/>
                <a:gd name="T42" fmla="*/ 9 w 43"/>
                <a:gd name="T43" fmla="*/ 1 h 13"/>
                <a:gd name="T44" fmla="*/ 8 w 43"/>
                <a:gd name="T45" fmla="*/ 1 h 13"/>
                <a:gd name="T46" fmla="*/ 7 w 43"/>
                <a:gd name="T47" fmla="*/ 1 h 13"/>
                <a:gd name="T48" fmla="*/ 6 w 43"/>
                <a:gd name="T49" fmla="*/ 2 h 13"/>
                <a:gd name="T50" fmla="*/ 4 w 43"/>
                <a:gd name="T51" fmla="*/ 2 h 13"/>
                <a:gd name="T52" fmla="*/ 3 w 43"/>
                <a:gd name="T53" fmla="*/ 2 h 13"/>
                <a:gd name="T54" fmla="*/ 2 w 43"/>
                <a:gd name="T55" fmla="*/ 3 h 13"/>
                <a:gd name="T56" fmla="*/ 1 w 43"/>
                <a:gd name="T57" fmla="*/ 3 h 13"/>
                <a:gd name="T58" fmla="*/ 17 w 43"/>
                <a:gd name="T59" fmla="*/ 4 h 13"/>
                <a:gd name="T60" fmla="*/ 41 w 43"/>
                <a:gd name="T61" fmla="*/ 10 h 13"/>
                <a:gd name="T62" fmla="*/ 42 w 43"/>
                <a:gd name="T6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13">
                  <a:moveTo>
                    <a:pt x="42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4" y="5"/>
                    <a:pt x="17" y="4"/>
                  </a:cubicBezTo>
                  <a:cubicBezTo>
                    <a:pt x="23" y="4"/>
                    <a:pt x="38" y="7"/>
                    <a:pt x="41" y="10"/>
                  </a:cubicBezTo>
                  <a:cubicBezTo>
                    <a:pt x="43" y="13"/>
                    <a:pt x="42" y="4"/>
                    <a:pt x="4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" name="Freeform 150"/>
            <p:cNvSpPr>
              <a:spLocks/>
            </p:cNvSpPr>
            <p:nvPr/>
          </p:nvSpPr>
          <p:spPr bwMode="auto">
            <a:xfrm>
              <a:off x="4594226" y="4292600"/>
              <a:ext cx="61913" cy="14288"/>
            </a:xfrm>
            <a:custGeom>
              <a:avLst/>
              <a:gdLst>
                <a:gd name="T0" fmla="*/ 41 w 44"/>
                <a:gd name="T1" fmla="*/ 2 h 10"/>
                <a:gd name="T2" fmla="*/ 40 w 44"/>
                <a:gd name="T3" fmla="*/ 2 h 10"/>
                <a:gd name="T4" fmla="*/ 39 w 44"/>
                <a:gd name="T5" fmla="*/ 2 h 10"/>
                <a:gd name="T6" fmla="*/ 37 w 44"/>
                <a:gd name="T7" fmla="*/ 2 h 10"/>
                <a:gd name="T8" fmla="*/ 35 w 44"/>
                <a:gd name="T9" fmla="*/ 1 h 10"/>
                <a:gd name="T10" fmla="*/ 34 w 44"/>
                <a:gd name="T11" fmla="*/ 1 h 10"/>
                <a:gd name="T12" fmla="*/ 33 w 44"/>
                <a:gd name="T13" fmla="*/ 1 h 10"/>
                <a:gd name="T14" fmla="*/ 31 w 44"/>
                <a:gd name="T15" fmla="*/ 1 h 10"/>
                <a:gd name="T16" fmla="*/ 29 w 44"/>
                <a:gd name="T17" fmla="*/ 0 h 10"/>
                <a:gd name="T18" fmla="*/ 27 w 44"/>
                <a:gd name="T19" fmla="*/ 0 h 10"/>
                <a:gd name="T20" fmla="*/ 27 w 44"/>
                <a:gd name="T21" fmla="*/ 0 h 10"/>
                <a:gd name="T22" fmla="*/ 24 w 44"/>
                <a:gd name="T23" fmla="*/ 0 h 10"/>
                <a:gd name="T24" fmla="*/ 23 w 44"/>
                <a:gd name="T25" fmla="*/ 0 h 10"/>
                <a:gd name="T26" fmla="*/ 13 w 44"/>
                <a:gd name="T27" fmla="*/ 0 h 10"/>
                <a:gd name="T28" fmla="*/ 13 w 44"/>
                <a:gd name="T29" fmla="*/ 0 h 10"/>
                <a:gd name="T30" fmla="*/ 12 w 44"/>
                <a:gd name="T31" fmla="*/ 0 h 10"/>
                <a:gd name="T32" fmla="*/ 11 w 44"/>
                <a:gd name="T33" fmla="*/ 0 h 10"/>
                <a:gd name="T34" fmla="*/ 10 w 44"/>
                <a:gd name="T35" fmla="*/ 0 h 10"/>
                <a:gd name="T36" fmla="*/ 9 w 44"/>
                <a:gd name="T37" fmla="*/ 1 h 10"/>
                <a:gd name="T38" fmla="*/ 8 w 44"/>
                <a:gd name="T39" fmla="*/ 1 h 10"/>
                <a:gd name="T40" fmla="*/ 7 w 44"/>
                <a:gd name="T41" fmla="*/ 1 h 10"/>
                <a:gd name="T42" fmla="*/ 6 w 44"/>
                <a:gd name="T43" fmla="*/ 2 h 10"/>
                <a:gd name="T44" fmla="*/ 5 w 44"/>
                <a:gd name="T45" fmla="*/ 2 h 10"/>
                <a:gd name="T46" fmla="*/ 3 w 44"/>
                <a:gd name="T47" fmla="*/ 3 h 10"/>
                <a:gd name="T48" fmla="*/ 3 w 44"/>
                <a:gd name="T49" fmla="*/ 3 h 10"/>
                <a:gd name="T50" fmla="*/ 2 w 44"/>
                <a:gd name="T51" fmla="*/ 3 h 10"/>
                <a:gd name="T52" fmla="*/ 20 w 44"/>
                <a:gd name="T53" fmla="*/ 3 h 10"/>
                <a:gd name="T54" fmla="*/ 42 w 44"/>
                <a:gd name="T55" fmla="*/ 8 h 10"/>
                <a:gd name="T56" fmla="*/ 41 w 44"/>
                <a:gd name="T5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10">
                  <a:moveTo>
                    <a:pt x="41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7" y="4"/>
                    <a:pt x="20" y="3"/>
                  </a:cubicBezTo>
                  <a:cubicBezTo>
                    <a:pt x="24" y="3"/>
                    <a:pt x="42" y="8"/>
                    <a:pt x="42" y="8"/>
                  </a:cubicBezTo>
                  <a:cubicBezTo>
                    <a:pt x="44" y="10"/>
                    <a:pt x="41" y="2"/>
                    <a:pt x="4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" name="Freeform 151"/>
            <p:cNvSpPr>
              <a:spLocks/>
            </p:cNvSpPr>
            <p:nvPr/>
          </p:nvSpPr>
          <p:spPr bwMode="auto">
            <a:xfrm>
              <a:off x="4594226" y="4329113"/>
              <a:ext cx="63500" cy="17463"/>
            </a:xfrm>
            <a:custGeom>
              <a:avLst/>
              <a:gdLst>
                <a:gd name="T0" fmla="*/ 43 w 45"/>
                <a:gd name="T1" fmla="*/ 4 h 12"/>
                <a:gd name="T2" fmla="*/ 41 w 45"/>
                <a:gd name="T3" fmla="*/ 3 h 12"/>
                <a:gd name="T4" fmla="*/ 40 w 45"/>
                <a:gd name="T5" fmla="*/ 3 h 12"/>
                <a:gd name="T6" fmla="*/ 39 w 45"/>
                <a:gd name="T7" fmla="*/ 3 h 12"/>
                <a:gd name="T8" fmla="*/ 37 w 45"/>
                <a:gd name="T9" fmla="*/ 3 h 12"/>
                <a:gd name="T10" fmla="*/ 36 w 45"/>
                <a:gd name="T11" fmla="*/ 3 h 12"/>
                <a:gd name="T12" fmla="*/ 35 w 45"/>
                <a:gd name="T13" fmla="*/ 2 h 12"/>
                <a:gd name="T14" fmla="*/ 34 w 45"/>
                <a:gd name="T15" fmla="*/ 2 h 12"/>
                <a:gd name="T16" fmla="*/ 33 w 45"/>
                <a:gd name="T17" fmla="*/ 2 h 12"/>
                <a:gd name="T18" fmla="*/ 32 w 45"/>
                <a:gd name="T19" fmla="*/ 2 h 12"/>
                <a:gd name="T20" fmla="*/ 31 w 45"/>
                <a:gd name="T21" fmla="*/ 2 h 12"/>
                <a:gd name="T22" fmla="*/ 29 w 45"/>
                <a:gd name="T23" fmla="*/ 2 h 12"/>
                <a:gd name="T24" fmla="*/ 28 w 45"/>
                <a:gd name="T25" fmla="*/ 2 h 12"/>
                <a:gd name="T26" fmla="*/ 27 w 45"/>
                <a:gd name="T27" fmla="*/ 2 h 12"/>
                <a:gd name="T28" fmla="*/ 25 w 45"/>
                <a:gd name="T29" fmla="*/ 1 h 12"/>
                <a:gd name="T30" fmla="*/ 23 w 45"/>
                <a:gd name="T31" fmla="*/ 1 h 12"/>
                <a:gd name="T32" fmla="*/ 22 w 45"/>
                <a:gd name="T33" fmla="*/ 1 h 12"/>
                <a:gd name="T34" fmla="*/ 20 w 45"/>
                <a:gd name="T35" fmla="*/ 1 h 12"/>
                <a:gd name="T36" fmla="*/ 17 w 45"/>
                <a:gd name="T37" fmla="*/ 1 h 12"/>
                <a:gd name="T38" fmla="*/ 16 w 45"/>
                <a:gd name="T39" fmla="*/ 0 h 12"/>
                <a:gd name="T40" fmla="*/ 12 w 45"/>
                <a:gd name="T41" fmla="*/ 0 h 12"/>
                <a:gd name="T42" fmla="*/ 11 w 45"/>
                <a:gd name="T43" fmla="*/ 1 h 12"/>
                <a:gd name="T44" fmla="*/ 9 w 45"/>
                <a:gd name="T45" fmla="*/ 1 h 12"/>
                <a:gd name="T46" fmla="*/ 8 w 45"/>
                <a:gd name="T47" fmla="*/ 1 h 12"/>
                <a:gd name="T48" fmla="*/ 8 w 45"/>
                <a:gd name="T49" fmla="*/ 1 h 12"/>
                <a:gd name="T50" fmla="*/ 6 w 45"/>
                <a:gd name="T51" fmla="*/ 1 h 12"/>
                <a:gd name="T52" fmla="*/ 5 w 45"/>
                <a:gd name="T53" fmla="*/ 2 h 12"/>
                <a:gd name="T54" fmla="*/ 3 w 45"/>
                <a:gd name="T55" fmla="*/ 2 h 12"/>
                <a:gd name="T56" fmla="*/ 3 w 45"/>
                <a:gd name="T57" fmla="*/ 2 h 12"/>
                <a:gd name="T58" fmla="*/ 2 w 45"/>
                <a:gd name="T59" fmla="*/ 3 h 12"/>
                <a:gd name="T60" fmla="*/ 18 w 45"/>
                <a:gd name="T61" fmla="*/ 4 h 12"/>
                <a:gd name="T62" fmla="*/ 43 w 45"/>
                <a:gd name="T63" fmla="*/ 10 h 12"/>
                <a:gd name="T64" fmla="*/ 43 w 45"/>
                <a:gd name="T6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12">
                  <a:moveTo>
                    <a:pt x="43" y="4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4" y="5"/>
                    <a:pt x="18" y="4"/>
                  </a:cubicBezTo>
                  <a:cubicBezTo>
                    <a:pt x="24" y="3"/>
                    <a:pt x="41" y="7"/>
                    <a:pt x="43" y="10"/>
                  </a:cubicBezTo>
                  <a:cubicBezTo>
                    <a:pt x="45" y="12"/>
                    <a:pt x="43" y="4"/>
                    <a:pt x="4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" name="Freeform 152"/>
            <p:cNvSpPr>
              <a:spLocks/>
            </p:cNvSpPr>
            <p:nvPr/>
          </p:nvSpPr>
          <p:spPr bwMode="auto">
            <a:xfrm>
              <a:off x="4594226" y="4371975"/>
              <a:ext cx="61913" cy="15875"/>
            </a:xfrm>
            <a:custGeom>
              <a:avLst/>
              <a:gdLst>
                <a:gd name="T0" fmla="*/ 43 w 43"/>
                <a:gd name="T1" fmla="*/ 3 h 12"/>
                <a:gd name="T2" fmla="*/ 41 w 43"/>
                <a:gd name="T3" fmla="*/ 3 h 12"/>
                <a:gd name="T4" fmla="*/ 40 w 43"/>
                <a:gd name="T5" fmla="*/ 3 h 12"/>
                <a:gd name="T6" fmla="*/ 39 w 43"/>
                <a:gd name="T7" fmla="*/ 3 h 12"/>
                <a:gd name="T8" fmla="*/ 37 w 43"/>
                <a:gd name="T9" fmla="*/ 2 h 12"/>
                <a:gd name="T10" fmla="*/ 36 w 43"/>
                <a:gd name="T11" fmla="*/ 2 h 12"/>
                <a:gd name="T12" fmla="*/ 35 w 43"/>
                <a:gd name="T13" fmla="*/ 2 h 12"/>
                <a:gd name="T14" fmla="*/ 34 w 43"/>
                <a:gd name="T15" fmla="*/ 2 h 12"/>
                <a:gd name="T16" fmla="*/ 33 w 43"/>
                <a:gd name="T17" fmla="*/ 2 h 12"/>
                <a:gd name="T18" fmla="*/ 32 w 43"/>
                <a:gd name="T19" fmla="*/ 1 h 12"/>
                <a:gd name="T20" fmla="*/ 31 w 43"/>
                <a:gd name="T21" fmla="*/ 1 h 12"/>
                <a:gd name="T22" fmla="*/ 30 w 43"/>
                <a:gd name="T23" fmla="*/ 1 h 12"/>
                <a:gd name="T24" fmla="*/ 29 w 43"/>
                <a:gd name="T25" fmla="*/ 1 h 12"/>
                <a:gd name="T26" fmla="*/ 28 w 43"/>
                <a:gd name="T27" fmla="*/ 1 h 12"/>
                <a:gd name="T28" fmla="*/ 27 w 43"/>
                <a:gd name="T29" fmla="*/ 1 h 12"/>
                <a:gd name="T30" fmla="*/ 25 w 43"/>
                <a:gd name="T31" fmla="*/ 0 h 12"/>
                <a:gd name="T32" fmla="*/ 23 w 43"/>
                <a:gd name="T33" fmla="*/ 0 h 12"/>
                <a:gd name="T34" fmla="*/ 21 w 43"/>
                <a:gd name="T35" fmla="*/ 0 h 12"/>
                <a:gd name="T36" fmla="*/ 20 w 43"/>
                <a:gd name="T37" fmla="*/ 0 h 12"/>
                <a:gd name="T38" fmla="*/ 19 w 43"/>
                <a:gd name="T39" fmla="*/ 0 h 12"/>
                <a:gd name="T40" fmla="*/ 10 w 43"/>
                <a:gd name="T41" fmla="*/ 0 h 12"/>
                <a:gd name="T42" fmla="*/ 9 w 43"/>
                <a:gd name="T43" fmla="*/ 0 h 12"/>
                <a:gd name="T44" fmla="*/ 8 w 43"/>
                <a:gd name="T45" fmla="*/ 0 h 12"/>
                <a:gd name="T46" fmla="*/ 7 w 43"/>
                <a:gd name="T47" fmla="*/ 0 h 12"/>
                <a:gd name="T48" fmla="*/ 6 w 43"/>
                <a:gd name="T49" fmla="*/ 1 h 12"/>
                <a:gd name="T50" fmla="*/ 5 w 43"/>
                <a:gd name="T51" fmla="*/ 1 h 12"/>
                <a:gd name="T52" fmla="*/ 3 w 43"/>
                <a:gd name="T53" fmla="*/ 1 h 12"/>
                <a:gd name="T54" fmla="*/ 3 w 43"/>
                <a:gd name="T55" fmla="*/ 2 h 12"/>
                <a:gd name="T56" fmla="*/ 2 w 43"/>
                <a:gd name="T57" fmla="*/ 2 h 12"/>
                <a:gd name="T58" fmla="*/ 18 w 43"/>
                <a:gd name="T59" fmla="*/ 3 h 12"/>
                <a:gd name="T60" fmla="*/ 41 w 43"/>
                <a:gd name="T61" fmla="*/ 9 h 12"/>
                <a:gd name="T62" fmla="*/ 43 w 43"/>
                <a:gd name="T6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12">
                  <a:moveTo>
                    <a:pt x="43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5" y="4"/>
                    <a:pt x="18" y="3"/>
                  </a:cubicBezTo>
                  <a:cubicBezTo>
                    <a:pt x="24" y="3"/>
                    <a:pt x="39" y="6"/>
                    <a:pt x="41" y="9"/>
                  </a:cubicBezTo>
                  <a:cubicBezTo>
                    <a:pt x="43" y="12"/>
                    <a:pt x="43" y="3"/>
                    <a:pt x="4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4" name="Freeform 153"/>
            <p:cNvSpPr>
              <a:spLocks/>
            </p:cNvSpPr>
            <p:nvPr/>
          </p:nvSpPr>
          <p:spPr bwMode="auto">
            <a:xfrm>
              <a:off x="4594226" y="4443413"/>
              <a:ext cx="57150" cy="6350"/>
            </a:xfrm>
            <a:custGeom>
              <a:avLst/>
              <a:gdLst>
                <a:gd name="T0" fmla="*/ 0 w 41"/>
                <a:gd name="T1" fmla="*/ 5 h 5"/>
                <a:gd name="T2" fmla="*/ 13 w 41"/>
                <a:gd name="T3" fmla="*/ 5 h 5"/>
                <a:gd name="T4" fmla="*/ 15 w 41"/>
                <a:gd name="T5" fmla="*/ 4 h 5"/>
                <a:gd name="T6" fmla="*/ 19 w 41"/>
                <a:gd name="T7" fmla="*/ 4 h 5"/>
                <a:gd name="T8" fmla="*/ 20 w 41"/>
                <a:gd name="T9" fmla="*/ 4 h 5"/>
                <a:gd name="T10" fmla="*/ 23 w 41"/>
                <a:gd name="T11" fmla="*/ 4 h 5"/>
                <a:gd name="T12" fmla="*/ 24 w 41"/>
                <a:gd name="T13" fmla="*/ 4 h 5"/>
                <a:gd name="T14" fmla="*/ 26 w 41"/>
                <a:gd name="T15" fmla="*/ 4 h 5"/>
                <a:gd name="T16" fmla="*/ 27 w 41"/>
                <a:gd name="T17" fmla="*/ 3 h 5"/>
                <a:gd name="T18" fmla="*/ 30 w 41"/>
                <a:gd name="T19" fmla="*/ 3 h 5"/>
                <a:gd name="T20" fmla="*/ 30 w 41"/>
                <a:gd name="T21" fmla="*/ 3 h 5"/>
                <a:gd name="T22" fmla="*/ 32 w 41"/>
                <a:gd name="T23" fmla="*/ 3 h 5"/>
                <a:gd name="T24" fmla="*/ 34 w 41"/>
                <a:gd name="T25" fmla="*/ 3 h 5"/>
                <a:gd name="T26" fmla="*/ 35 w 41"/>
                <a:gd name="T27" fmla="*/ 3 h 5"/>
                <a:gd name="T28" fmla="*/ 36 w 41"/>
                <a:gd name="T29" fmla="*/ 2 h 5"/>
                <a:gd name="T30" fmla="*/ 30 w 41"/>
                <a:gd name="T31" fmla="*/ 0 h 5"/>
                <a:gd name="T32" fmla="*/ 4 w 41"/>
                <a:gd name="T33" fmla="*/ 2 h 5"/>
                <a:gd name="T34" fmla="*/ 0 w 41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5">
                  <a:moveTo>
                    <a:pt x="0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41" y="2"/>
                    <a:pt x="35" y="0"/>
                    <a:pt x="30" y="0"/>
                  </a:cubicBezTo>
                  <a:cubicBezTo>
                    <a:pt x="24" y="1"/>
                    <a:pt x="7" y="2"/>
                    <a:pt x="4" y="2"/>
                  </a:cubicBezTo>
                  <a:cubicBezTo>
                    <a:pt x="3" y="2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5" name="Freeform 154"/>
            <p:cNvSpPr>
              <a:spLocks/>
            </p:cNvSpPr>
            <p:nvPr/>
          </p:nvSpPr>
          <p:spPr bwMode="auto">
            <a:xfrm>
              <a:off x="4437063" y="3475038"/>
              <a:ext cx="153988" cy="112713"/>
            </a:xfrm>
            <a:custGeom>
              <a:avLst/>
              <a:gdLst>
                <a:gd name="T0" fmla="*/ 0 w 108"/>
                <a:gd name="T1" fmla="*/ 0 h 79"/>
                <a:gd name="T2" fmla="*/ 108 w 108"/>
                <a:gd name="T3" fmla="*/ 10 h 79"/>
                <a:gd name="T4" fmla="*/ 99 w 108"/>
                <a:gd name="T5" fmla="*/ 19 h 79"/>
                <a:gd name="T6" fmla="*/ 96 w 108"/>
                <a:gd name="T7" fmla="*/ 78 h 79"/>
                <a:gd name="T8" fmla="*/ 94 w 108"/>
                <a:gd name="T9" fmla="*/ 79 h 79"/>
                <a:gd name="T10" fmla="*/ 98 w 108"/>
                <a:gd name="T11" fmla="*/ 14 h 79"/>
                <a:gd name="T12" fmla="*/ 1 w 108"/>
                <a:gd name="T13" fmla="*/ 5 h 79"/>
                <a:gd name="T14" fmla="*/ 0 w 108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79">
                  <a:moveTo>
                    <a:pt x="0" y="0"/>
                  </a:moveTo>
                  <a:cubicBezTo>
                    <a:pt x="108" y="10"/>
                    <a:pt x="108" y="10"/>
                    <a:pt x="108" y="10"/>
                  </a:cubicBezTo>
                  <a:cubicBezTo>
                    <a:pt x="108" y="12"/>
                    <a:pt x="101" y="17"/>
                    <a:pt x="99" y="19"/>
                  </a:cubicBezTo>
                  <a:cubicBezTo>
                    <a:pt x="88" y="32"/>
                    <a:pt x="90" y="59"/>
                    <a:pt x="96" y="78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84" y="66"/>
                    <a:pt x="77" y="28"/>
                    <a:pt x="98" y="14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6" name="Freeform 155"/>
            <p:cNvSpPr>
              <a:spLocks/>
            </p:cNvSpPr>
            <p:nvPr/>
          </p:nvSpPr>
          <p:spPr bwMode="auto">
            <a:xfrm>
              <a:off x="4702176" y="3590925"/>
              <a:ext cx="6350" cy="6350"/>
            </a:xfrm>
            <a:custGeom>
              <a:avLst/>
              <a:gdLst>
                <a:gd name="T0" fmla="*/ 1 w 5"/>
                <a:gd name="T1" fmla="*/ 0 h 5"/>
                <a:gd name="T2" fmla="*/ 5 w 5"/>
                <a:gd name="T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2" y="3"/>
                    <a:pt x="0" y="5"/>
                    <a:pt x="5" y="5"/>
                  </a:cubicBezTo>
                </a:path>
              </a:pathLst>
            </a:custGeom>
            <a:solidFill>
              <a:srgbClr val="005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7" name="Freeform 156"/>
            <p:cNvSpPr>
              <a:spLocks/>
            </p:cNvSpPr>
            <p:nvPr/>
          </p:nvSpPr>
          <p:spPr bwMode="auto">
            <a:xfrm>
              <a:off x="4702176" y="3590925"/>
              <a:ext cx="6350" cy="7938"/>
            </a:xfrm>
            <a:custGeom>
              <a:avLst/>
              <a:gdLst>
                <a:gd name="T0" fmla="*/ 5 w 5"/>
                <a:gd name="T1" fmla="*/ 6 h 6"/>
                <a:gd name="T2" fmla="*/ 0 w 5"/>
                <a:gd name="T3" fmla="*/ 2 h 6"/>
                <a:gd name="T4" fmla="*/ 0 w 5"/>
                <a:gd name="T5" fmla="*/ 1 h 6"/>
                <a:gd name="T6" fmla="*/ 2 w 5"/>
                <a:gd name="T7" fmla="*/ 0 h 6"/>
                <a:gd name="T8" fmla="*/ 2 w 5"/>
                <a:gd name="T9" fmla="*/ 2 h 6"/>
                <a:gd name="T10" fmla="*/ 5 w 5"/>
                <a:gd name="T11" fmla="*/ 4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1" y="6"/>
                    <a:pt x="0" y="5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4"/>
                    <a:pt x="5" y="4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8" name="Freeform 157"/>
            <p:cNvSpPr>
              <a:spLocks/>
            </p:cNvSpPr>
            <p:nvPr/>
          </p:nvSpPr>
          <p:spPr bwMode="auto">
            <a:xfrm>
              <a:off x="4906963" y="3624263"/>
              <a:ext cx="77788" cy="57150"/>
            </a:xfrm>
            <a:custGeom>
              <a:avLst/>
              <a:gdLst>
                <a:gd name="T0" fmla="*/ 1 w 54"/>
                <a:gd name="T1" fmla="*/ 41 h 41"/>
                <a:gd name="T2" fmla="*/ 1 w 54"/>
                <a:gd name="T3" fmla="*/ 41 h 41"/>
                <a:gd name="T4" fmla="*/ 0 w 54"/>
                <a:gd name="T5" fmla="*/ 41 h 41"/>
                <a:gd name="T6" fmla="*/ 0 w 54"/>
                <a:gd name="T7" fmla="*/ 40 h 41"/>
                <a:gd name="T8" fmla="*/ 0 w 54"/>
                <a:gd name="T9" fmla="*/ 39 h 41"/>
                <a:gd name="T10" fmla="*/ 0 w 54"/>
                <a:gd name="T11" fmla="*/ 39 h 41"/>
                <a:gd name="T12" fmla="*/ 0 w 54"/>
                <a:gd name="T13" fmla="*/ 38 h 41"/>
                <a:gd name="T14" fmla="*/ 0 w 54"/>
                <a:gd name="T15" fmla="*/ 37 h 41"/>
                <a:gd name="T16" fmla="*/ 1 w 54"/>
                <a:gd name="T17" fmla="*/ 37 h 41"/>
                <a:gd name="T18" fmla="*/ 2 w 54"/>
                <a:gd name="T19" fmla="*/ 35 h 41"/>
                <a:gd name="T20" fmla="*/ 2 w 54"/>
                <a:gd name="T21" fmla="*/ 34 h 41"/>
                <a:gd name="T22" fmla="*/ 3 w 54"/>
                <a:gd name="T23" fmla="*/ 33 h 41"/>
                <a:gd name="T24" fmla="*/ 4 w 54"/>
                <a:gd name="T25" fmla="*/ 31 h 41"/>
                <a:gd name="T26" fmla="*/ 5 w 54"/>
                <a:gd name="T27" fmla="*/ 30 h 41"/>
                <a:gd name="T28" fmla="*/ 6 w 54"/>
                <a:gd name="T29" fmla="*/ 29 h 41"/>
                <a:gd name="T30" fmla="*/ 8 w 54"/>
                <a:gd name="T31" fmla="*/ 27 h 41"/>
                <a:gd name="T32" fmla="*/ 11 w 54"/>
                <a:gd name="T33" fmla="*/ 24 h 41"/>
                <a:gd name="T34" fmla="*/ 13 w 54"/>
                <a:gd name="T35" fmla="*/ 22 h 41"/>
                <a:gd name="T36" fmla="*/ 14 w 54"/>
                <a:gd name="T37" fmla="*/ 20 h 41"/>
                <a:gd name="T38" fmla="*/ 16 w 54"/>
                <a:gd name="T39" fmla="*/ 18 h 41"/>
                <a:gd name="T40" fmla="*/ 18 w 54"/>
                <a:gd name="T41" fmla="*/ 17 h 41"/>
                <a:gd name="T42" fmla="*/ 20 w 54"/>
                <a:gd name="T43" fmla="*/ 15 h 41"/>
                <a:gd name="T44" fmla="*/ 23 w 54"/>
                <a:gd name="T45" fmla="*/ 13 h 41"/>
                <a:gd name="T46" fmla="*/ 24 w 54"/>
                <a:gd name="T47" fmla="*/ 12 h 41"/>
                <a:gd name="T48" fmla="*/ 27 w 54"/>
                <a:gd name="T49" fmla="*/ 10 h 41"/>
                <a:gd name="T50" fmla="*/ 29 w 54"/>
                <a:gd name="T51" fmla="*/ 9 h 41"/>
                <a:gd name="T52" fmla="*/ 31 w 54"/>
                <a:gd name="T53" fmla="*/ 7 h 41"/>
                <a:gd name="T54" fmla="*/ 33 w 54"/>
                <a:gd name="T55" fmla="*/ 6 h 41"/>
                <a:gd name="T56" fmla="*/ 36 w 54"/>
                <a:gd name="T57" fmla="*/ 5 h 41"/>
                <a:gd name="T58" fmla="*/ 38 w 54"/>
                <a:gd name="T59" fmla="*/ 4 h 41"/>
                <a:gd name="T60" fmla="*/ 40 w 54"/>
                <a:gd name="T61" fmla="*/ 3 h 41"/>
                <a:gd name="T62" fmla="*/ 43 w 54"/>
                <a:gd name="T63" fmla="*/ 2 h 41"/>
                <a:gd name="T64" fmla="*/ 45 w 54"/>
                <a:gd name="T65" fmla="*/ 1 h 41"/>
                <a:gd name="T66" fmla="*/ 47 w 54"/>
                <a:gd name="T67" fmla="*/ 0 h 41"/>
                <a:gd name="T68" fmla="*/ 49 w 54"/>
                <a:gd name="T69" fmla="*/ 0 h 41"/>
                <a:gd name="T70" fmla="*/ 44 w 54"/>
                <a:gd name="T71" fmla="*/ 5 h 41"/>
                <a:gd name="T72" fmla="*/ 4 w 54"/>
                <a:gd name="T73" fmla="*/ 39 h 41"/>
                <a:gd name="T74" fmla="*/ 1 w 54"/>
                <a:gd name="T7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41">
                  <a:moveTo>
                    <a:pt x="1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6" y="0"/>
                    <a:pt x="54" y="0"/>
                    <a:pt x="44" y="5"/>
                  </a:cubicBezTo>
                  <a:cubicBezTo>
                    <a:pt x="26" y="8"/>
                    <a:pt x="8" y="33"/>
                    <a:pt x="4" y="39"/>
                  </a:cubicBezTo>
                  <a:lnTo>
                    <a:pt x="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9" name="Freeform 158"/>
            <p:cNvSpPr>
              <a:spLocks noEditPoints="1"/>
            </p:cNvSpPr>
            <p:nvPr/>
          </p:nvSpPr>
          <p:spPr bwMode="auto">
            <a:xfrm>
              <a:off x="4735513" y="3752850"/>
              <a:ext cx="23813" cy="7938"/>
            </a:xfrm>
            <a:custGeom>
              <a:avLst/>
              <a:gdLst>
                <a:gd name="T0" fmla="*/ 14 w 17"/>
                <a:gd name="T1" fmla="*/ 5 h 5"/>
                <a:gd name="T2" fmla="*/ 13 w 17"/>
                <a:gd name="T3" fmla="*/ 4 h 5"/>
                <a:gd name="T4" fmla="*/ 15 w 17"/>
                <a:gd name="T5" fmla="*/ 2 h 5"/>
                <a:gd name="T6" fmla="*/ 16 w 17"/>
                <a:gd name="T7" fmla="*/ 0 h 5"/>
                <a:gd name="T8" fmla="*/ 17 w 17"/>
                <a:gd name="T9" fmla="*/ 1 h 5"/>
                <a:gd name="T10" fmla="*/ 16 w 17"/>
                <a:gd name="T11" fmla="*/ 3 h 5"/>
                <a:gd name="T12" fmla="*/ 14 w 17"/>
                <a:gd name="T13" fmla="*/ 5 h 5"/>
                <a:gd name="T14" fmla="*/ 0 w 17"/>
                <a:gd name="T15" fmla="*/ 5 h 5"/>
                <a:gd name="T16" fmla="*/ 0 w 17"/>
                <a:gd name="T17" fmla="*/ 4 h 5"/>
                <a:gd name="T18" fmla="*/ 1 w 17"/>
                <a:gd name="T19" fmla="*/ 2 h 5"/>
                <a:gd name="T20" fmla="*/ 3 w 17"/>
                <a:gd name="T21" fmla="*/ 1 h 5"/>
                <a:gd name="T22" fmla="*/ 3 w 17"/>
                <a:gd name="T23" fmla="*/ 2 h 5"/>
                <a:gd name="T24" fmla="*/ 2 w 17"/>
                <a:gd name="T25" fmla="*/ 3 h 5"/>
                <a:gd name="T26" fmla="*/ 0 w 17"/>
                <a:gd name="T27" fmla="*/ 5 h 5"/>
                <a:gd name="T28" fmla="*/ 7 w 17"/>
                <a:gd name="T29" fmla="*/ 5 h 5"/>
                <a:gd name="T30" fmla="*/ 6 w 17"/>
                <a:gd name="T31" fmla="*/ 4 h 5"/>
                <a:gd name="T32" fmla="*/ 7 w 17"/>
                <a:gd name="T33" fmla="*/ 2 h 5"/>
                <a:gd name="T34" fmla="*/ 9 w 17"/>
                <a:gd name="T35" fmla="*/ 1 h 5"/>
                <a:gd name="T36" fmla="*/ 10 w 17"/>
                <a:gd name="T37" fmla="*/ 2 h 5"/>
                <a:gd name="T38" fmla="*/ 8 w 17"/>
                <a:gd name="T39" fmla="*/ 3 h 5"/>
                <a:gd name="T40" fmla="*/ 7 w 17"/>
                <a:gd name="T4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5">
                  <a:moveTo>
                    <a:pt x="14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1"/>
                    <a:pt x="16" y="1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5" y="3"/>
                    <a:pt x="15" y="4"/>
                    <a:pt x="14" y="5"/>
                  </a:cubicBezTo>
                  <a:close/>
                  <a:moveTo>
                    <a:pt x="0" y="5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1" y="4"/>
                    <a:pt x="0" y="5"/>
                  </a:cubicBezTo>
                  <a:close/>
                  <a:moveTo>
                    <a:pt x="7" y="5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8" y="3"/>
                  </a:cubicBezTo>
                  <a:cubicBezTo>
                    <a:pt x="8" y="4"/>
                    <a:pt x="7" y="4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0" name="Freeform 159"/>
            <p:cNvSpPr>
              <a:spLocks/>
            </p:cNvSpPr>
            <p:nvPr/>
          </p:nvSpPr>
          <p:spPr bwMode="auto">
            <a:xfrm>
              <a:off x="4600576" y="3119438"/>
              <a:ext cx="14288" cy="14288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1 w 10"/>
                <a:gd name="T5" fmla="*/ 1 h 10"/>
                <a:gd name="T6" fmla="*/ 1 w 10"/>
                <a:gd name="T7" fmla="*/ 8 h 10"/>
                <a:gd name="T8" fmla="*/ 10 w 10"/>
                <a:gd name="T9" fmla="*/ 10 h 10"/>
                <a:gd name="T10" fmla="*/ 9 w 10"/>
                <a:gd name="T11" fmla="*/ 8 h 10"/>
                <a:gd name="T12" fmla="*/ 0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8" y="7"/>
                    <a:pt x="10" y="10"/>
                  </a:cubicBezTo>
                  <a:cubicBezTo>
                    <a:pt x="10" y="9"/>
                    <a:pt x="9" y="8"/>
                    <a:pt x="9" y="8"/>
                  </a:cubicBezTo>
                  <a:cubicBezTo>
                    <a:pt x="8" y="7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C1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1" name="Freeform 160"/>
            <p:cNvSpPr>
              <a:spLocks/>
            </p:cNvSpPr>
            <p:nvPr/>
          </p:nvSpPr>
          <p:spPr bwMode="auto">
            <a:xfrm>
              <a:off x="4610101" y="3078163"/>
              <a:ext cx="47625" cy="23813"/>
            </a:xfrm>
            <a:custGeom>
              <a:avLst/>
              <a:gdLst>
                <a:gd name="T0" fmla="*/ 0 w 33"/>
                <a:gd name="T1" fmla="*/ 4 h 17"/>
                <a:gd name="T2" fmla="*/ 1 w 33"/>
                <a:gd name="T3" fmla="*/ 5 h 17"/>
                <a:gd name="T4" fmla="*/ 3 w 33"/>
                <a:gd name="T5" fmla="*/ 6 h 17"/>
                <a:gd name="T6" fmla="*/ 4 w 33"/>
                <a:gd name="T7" fmla="*/ 7 h 17"/>
                <a:gd name="T8" fmla="*/ 5 w 33"/>
                <a:gd name="T9" fmla="*/ 8 h 17"/>
                <a:gd name="T10" fmla="*/ 5 w 33"/>
                <a:gd name="T11" fmla="*/ 8 h 17"/>
                <a:gd name="T12" fmla="*/ 6 w 33"/>
                <a:gd name="T13" fmla="*/ 9 h 17"/>
                <a:gd name="T14" fmla="*/ 7 w 33"/>
                <a:gd name="T15" fmla="*/ 9 h 17"/>
                <a:gd name="T16" fmla="*/ 8 w 33"/>
                <a:gd name="T17" fmla="*/ 10 h 17"/>
                <a:gd name="T18" fmla="*/ 9 w 33"/>
                <a:gd name="T19" fmla="*/ 10 h 17"/>
                <a:gd name="T20" fmla="*/ 10 w 33"/>
                <a:gd name="T21" fmla="*/ 11 h 17"/>
                <a:gd name="T22" fmla="*/ 11 w 33"/>
                <a:gd name="T23" fmla="*/ 11 h 17"/>
                <a:gd name="T24" fmla="*/ 11 w 33"/>
                <a:gd name="T25" fmla="*/ 11 h 17"/>
                <a:gd name="T26" fmla="*/ 12 w 33"/>
                <a:gd name="T27" fmla="*/ 11 h 17"/>
                <a:gd name="T28" fmla="*/ 13 w 33"/>
                <a:gd name="T29" fmla="*/ 11 h 17"/>
                <a:gd name="T30" fmla="*/ 15 w 33"/>
                <a:gd name="T31" fmla="*/ 11 h 17"/>
                <a:gd name="T32" fmla="*/ 15 w 33"/>
                <a:gd name="T33" fmla="*/ 11 h 17"/>
                <a:gd name="T34" fmla="*/ 16 w 33"/>
                <a:gd name="T35" fmla="*/ 11 h 17"/>
                <a:gd name="T36" fmla="*/ 16 w 33"/>
                <a:gd name="T37" fmla="*/ 11 h 17"/>
                <a:gd name="T38" fmla="*/ 17 w 33"/>
                <a:gd name="T39" fmla="*/ 11 h 17"/>
                <a:gd name="T40" fmla="*/ 17 w 33"/>
                <a:gd name="T41" fmla="*/ 10 h 17"/>
                <a:gd name="T42" fmla="*/ 17 w 33"/>
                <a:gd name="T43" fmla="*/ 10 h 17"/>
                <a:gd name="T44" fmla="*/ 18 w 33"/>
                <a:gd name="T45" fmla="*/ 10 h 17"/>
                <a:gd name="T46" fmla="*/ 18 w 33"/>
                <a:gd name="T47" fmla="*/ 10 h 17"/>
                <a:gd name="T48" fmla="*/ 18 w 33"/>
                <a:gd name="T49" fmla="*/ 10 h 17"/>
                <a:gd name="T50" fmla="*/ 19 w 33"/>
                <a:gd name="T51" fmla="*/ 10 h 17"/>
                <a:gd name="T52" fmla="*/ 19 w 33"/>
                <a:gd name="T53" fmla="*/ 9 h 17"/>
                <a:gd name="T54" fmla="*/ 20 w 33"/>
                <a:gd name="T55" fmla="*/ 8 h 17"/>
                <a:gd name="T56" fmla="*/ 21 w 33"/>
                <a:gd name="T57" fmla="*/ 7 h 17"/>
                <a:gd name="T58" fmla="*/ 21 w 33"/>
                <a:gd name="T59" fmla="*/ 7 h 17"/>
                <a:gd name="T60" fmla="*/ 22 w 33"/>
                <a:gd name="T61" fmla="*/ 6 h 17"/>
                <a:gd name="T62" fmla="*/ 29 w 33"/>
                <a:gd name="T63" fmla="*/ 11 h 17"/>
                <a:gd name="T64" fmla="*/ 17 w 33"/>
                <a:gd name="T65" fmla="*/ 17 h 17"/>
                <a:gd name="T66" fmla="*/ 1 w 33"/>
                <a:gd name="T67" fmla="*/ 9 h 17"/>
                <a:gd name="T68" fmla="*/ 0 w 33"/>
                <a:gd name="T6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17">
                  <a:moveTo>
                    <a:pt x="0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6" y="0"/>
                    <a:pt x="33" y="7"/>
                    <a:pt x="29" y="11"/>
                  </a:cubicBezTo>
                  <a:cubicBezTo>
                    <a:pt x="27" y="14"/>
                    <a:pt x="20" y="17"/>
                    <a:pt x="17" y="17"/>
                  </a:cubicBezTo>
                  <a:cubicBezTo>
                    <a:pt x="14" y="17"/>
                    <a:pt x="3" y="11"/>
                    <a:pt x="1" y="9"/>
                  </a:cubicBezTo>
                  <a:cubicBezTo>
                    <a:pt x="0" y="7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6C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2" name="Freeform 161"/>
            <p:cNvSpPr>
              <a:spLocks noEditPoints="1"/>
            </p:cNvSpPr>
            <p:nvPr/>
          </p:nvSpPr>
          <p:spPr bwMode="auto">
            <a:xfrm>
              <a:off x="4608513" y="3079750"/>
              <a:ext cx="47625" cy="23813"/>
            </a:xfrm>
            <a:custGeom>
              <a:avLst/>
              <a:gdLst>
                <a:gd name="T0" fmla="*/ 18 w 33"/>
                <a:gd name="T1" fmla="*/ 16 h 16"/>
                <a:gd name="T2" fmla="*/ 0 w 33"/>
                <a:gd name="T3" fmla="*/ 2 h 16"/>
                <a:gd name="T4" fmla="*/ 3 w 33"/>
                <a:gd name="T5" fmla="*/ 2 h 16"/>
                <a:gd name="T6" fmla="*/ 8 w 33"/>
                <a:gd name="T7" fmla="*/ 6 h 16"/>
                <a:gd name="T8" fmla="*/ 10 w 33"/>
                <a:gd name="T9" fmla="*/ 7 h 16"/>
                <a:gd name="T10" fmla="*/ 12 w 33"/>
                <a:gd name="T11" fmla="*/ 8 h 16"/>
                <a:gd name="T12" fmla="*/ 14 w 33"/>
                <a:gd name="T13" fmla="*/ 8 h 16"/>
                <a:gd name="T14" fmla="*/ 15 w 33"/>
                <a:gd name="T15" fmla="*/ 8 h 16"/>
                <a:gd name="T16" fmla="*/ 17 w 33"/>
                <a:gd name="T17" fmla="*/ 8 h 16"/>
                <a:gd name="T18" fmla="*/ 17 w 33"/>
                <a:gd name="T19" fmla="*/ 8 h 16"/>
                <a:gd name="T20" fmla="*/ 18 w 33"/>
                <a:gd name="T21" fmla="*/ 7 h 16"/>
                <a:gd name="T22" fmla="*/ 19 w 33"/>
                <a:gd name="T23" fmla="*/ 7 h 16"/>
                <a:gd name="T24" fmla="*/ 21 w 33"/>
                <a:gd name="T25" fmla="*/ 5 h 16"/>
                <a:gd name="T26" fmla="*/ 22 w 33"/>
                <a:gd name="T27" fmla="*/ 3 h 16"/>
                <a:gd name="T28" fmla="*/ 32 w 33"/>
                <a:gd name="T29" fmla="*/ 4 h 16"/>
                <a:gd name="T30" fmla="*/ 18 w 33"/>
                <a:gd name="T31" fmla="*/ 16 h 16"/>
                <a:gd name="T32" fmla="*/ 3 w 33"/>
                <a:gd name="T33" fmla="*/ 7 h 16"/>
                <a:gd name="T34" fmla="*/ 30 w 33"/>
                <a:gd name="T35" fmla="*/ 8 h 16"/>
                <a:gd name="T36" fmla="*/ 27 w 33"/>
                <a:gd name="T37" fmla="*/ 3 h 16"/>
                <a:gd name="T38" fmla="*/ 23 w 33"/>
                <a:gd name="T39" fmla="*/ 6 h 16"/>
                <a:gd name="T40" fmla="*/ 21 w 33"/>
                <a:gd name="T41" fmla="*/ 8 h 16"/>
                <a:gd name="T42" fmla="*/ 20 w 33"/>
                <a:gd name="T43" fmla="*/ 9 h 16"/>
                <a:gd name="T44" fmla="*/ 19 w 33"/>
                <a:gd name="T45" fmla="*/ 9 h 16"/>
                <a:gd name="T46" fmla="*/ 18 w 33"/>
                <a:gd name="T47" fmla="*/ 10 h 16"/>
                <a:gd name="T48" fmla="*/ 17 w 33"/>
                <a:gd name="T49" fmla="*/ 10 h 16"/>
                <a:gd name="T50" fmla="*/ 16 w 33"/>
                <a:gd name="T51" fmla="*/ 10 h 16"/>
                <a:gd name="T52" fmla="*/ 13 w 33"/>
                <a:gd name="T53" fmla="*/ 10 h 16"/>
                <a:gd name="T54" fmla="*/ 12 w 33"/>
                <a:gd name="T55" fmla="*/ 10 h 16"/>
                <a:gd name="T56" fmla="*/ 9 w 33"/>
                <a:gd name="T57" fmla="*/ 9 h 16"/>
                <a:gd name="T58" fmla="*/ 6 w 33"/>
                <a:gd name="T59" fmla="*/ 7 h 16"/>
                <a:gd name="T60" fmla="*/ 5 w 33"/>
                <a:gd name="T61" fmla="*/ 6 h 16"/>
                <a:gd name="T62" fmla="*/ 3 w 33"/>
                <a:gd name="T6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16"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5" y="16"/>
                    <a:pt x="3" y="10"/>
                    <a:pt x="2" y="8"/>
                  </a:cubicBezTo>
                  <a:cubicBezTo>
                    <a:pt x="0" y="6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"/>
                    <a:pt x="26" y="1"/>
                    <a:pt x="27" y="1"/>
                  </a:cubicBezTo>
                  <a:cubicBezTo>
                    <a:pt x="29" y="1"/>
                    <a:pt x="31" y="2"/>
                    <a:pt x="32" y="4"/>
                  </a:cubicBezTo>
                  <a:cubicBezTo>
                    <a:pt x="33" y="6"/>
                    <a:pt x="33" y="8"/>
                    <a:pt x="31" y="10"/>
                  </a:cubicBezTo>
                  <a:cubicBezTo>
                    <a:pt x="28" y="13"/>
                    <a:pt x="21" y="16"/>
                    <a:pt x="18" y="16"/>
                  </a:cubicBezTo>
                  <a:close/>
                  <a:moveTo>
                    <a:pt x="2" y="4"/>
                  </a:moveTo>
                  <a:cubicBezTo>
                    <a:pt x="2" y="5"/>
                    <a:pt x="3" y="6"/>
                    <a:pt x="3" y="7"/>
                  </a:cubicBezTo>
                  <a:cubicBezTo>
                    <a:pt x="5" y="8"/>
                    <a:pt x="15" y="14"/>
                    <a:pt x="18" y="14"/>
                  </a:cubicBezTo>
                  <a:cubicBezTo>
                    <a:pt x="20" y="14"/>
                    <a:pt x="28" y="11"/>
                    <a:pt x="30" y="8"/>
                  </a:cubicBezTo>
                  <a:cubicBezTo>
                    <a:pt x="31" y="7"/>
                    <a:pt x="31" y="6"/>
                    <a:pt x="30" y="5"/>
                  </a:cubicBezTo>
                  <a:cubicBezTo>
                    <a:pt x="30" y="4"/>
                    <a:pt x="28" y="3"/>
                    <a:pt x="27" y="3"/>
                  </a:cubicBezTo>
                  <a:cubicBezTo>
                    <a:pt x="26" y="3"/>
                    <a:pt x="25" y="3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F6C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3" name="Freeform 162"/>
            <p:cNvSpPr>
              <a:spLocks/>
            </p:cNvSpPr>
            <p:nvPr/>
          </p:nvSpPr>
          <p:spPr bwMode="auto">
            <a:xfrm>
              <a:off x="4692651" y="3079750"/>
              <a:ext cx="34925" cy="26988"/>
            </a:xfrm>
            <a:custGeom>
              <a:avLst/>
              <a:gdLst>
                <a:gd name="T0" fmla="*/ 6 w 24"/>
                <a:gd name="T1" fmla="*/ 9 h 18"/>
                <a:gd name="T2" fmla="*/ 6 w 24"/>
                <a:gd name="T3" fmla="*/ 9 h 18"/>
                <a:gd name="T4" fmla="*/ 5 w 24"/>
                <a:gd name="T5" fmla="*/ 9 h 18"/>
                <a:gd name="T6" fmla="*/ 4 w 24"/>
                <a:gd name="T7" fmla="*/ 9 h 18"/>
                <a:gd name="T8" fmla="*/ 4 w 24"/>
                <a:gd name="T9" fmla="*/ 8 h 18"/>
                <a:gd name="T10" fmla="*/ 4 w 24"/>
                <a:gd name="T11" fmla="*/ 8 h 18"/>
                <a:gd name="T12" fmla="*/ 3 w 24"/>
                <a:gd name="T13" fmla="*/ 8 h 18"/>
                <a:gd name="T14" fmla="*/ 3 w 24"/>
                <a:gd name="T15" fmla="*/ 8 h 18"/>
                <a:gd name="T16" fmla="*/ 3 w 24"/>
                <a:gd name="T17" fmla="*/ 8 h 18"/>
                <a:gd name="T18" fmla="*/ 2 w 24"/>
                <a:gd name="T19" fmla="*/ 8 h 18"/>
                <a:gd name="T20" fmla="*/ 2 w 24"/>
                <a:gd name="T21" fmla="*/ 8 h 18"/>
                <a:gd name="T22" fmla="*/ 2 w 24"/>
                <a:gd name="T23" fmla="*/ 8 h 18"/>
                <a:gd name="T24" fmla="*/ 2 w 24"/>
                <a:gd name="T25" fmla="*/ 7 h 18"/>
                <a:gd name="T26" fmla="*/ 1 w 24"/>
                <a:gd name="T27" fmla="*/ 7 h 18"/>
                <a:gd name="T28" fmla="*/ 1 w 24"/>
                <a:gd name="T29" fmla="*/ 7 h 18"/>
                <a:gd name="T30" fmla="*/ 1 w 24"/>
                <a:gd name="T31" fmla="*/ 6 h 18"/>
                <a:gd name="T32" fmla="*/ 1 w 24"/>
                <a:gd name="T33" fmla="*/ 6 h 18"/>
                <a:gd name="T34" fmla="*/ 0 w 24"/>
                <a:gd name="T35" fmla="*/ 6 h 18"/>
                <a:gd name="T36" fmla="*/ 0 w 24"/>
                <a:gd name="T37" fmla="*/ 5 h 18"/>
                <a:gd name="T38" fmla="*/ 0 w 24"/>
                <a:gd name="T39" fmla="*/ 5 h 18"/>
                <a:gd name="T40" fmla="*/ 0 w 24"/>
                <a:gd name="T41" fmla="*/ 4 h 18"/>
                <a:gd name="T42" fmla="*/ 0 w 24"/>
                <a:gd name="T43" fmla="*/ 4 h 18"/>
                <a:gd name="T44" fmla="*/ 0 w 24"/>
                <a:gd name="T45" fmla="*/ 3 h 18"/>
                <a:gd name="T46" fmla="*/ 1 w 24"/>
                <a:gd name="T47" fmla="*/ 3 h 18"/>
                <a:gd name="T48" fmla="*/ 1 w 24"/>
                <a:gd name="T49" fmla="*/ 3 h 18"/>
                <a:gd name="T50" fmla="*/ 1 w 24"/>
                <a:gd name="T51" fmla="*/ 3 h 18"/>
                <a:gd name="T52" fmla="*/ 2 w 24"/>
                <a:gd name="T53" fmla="*/ 2 h 18"/>
                <a:gd name="T54" fmla="*/ 2 w 24"/>
                <a:gd name="T55" fmla="*/ 2 h 18"/>
                <a:gd name="T56" fmla="*/ 2 w 24"/>
                <a:gd name="T57" fmla="*/ 2 h 18"/>
                <a:gd name="T58" fmla="*/ 3 w 24"/>
                <a:gd name="T59" fmla="*/ 2 h 18"/>
                <a:gd name="T60" fmla="*/ 3 w 24"/>
                <a:gd name="T61" fmla="*/ 2 h 18"/>
                <a:gd name="T62" fmla="*/ 4 w 24"/>
                <a:gd name="T63" fmla="*/ 2 h 18"/>
                <a:gd name="T64" fmla="*/ 17 w 24"/>
                <a:gd name="T65" fmla="*/ 6 h 18"/>
                <a:gd name="T66" fmla="*/ 16 w 24"/>
                <a:gd name="T67" fmla="*/ 12 h 18"/>
                <a:gd name="T68" fmla="*/ 6 w 24"/>
                <a:gd name="T6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8"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4" y="2"/>
                    <a:pt x="17" y="6"/>
                  </a:cubicBezTo>
                  <a:cubicBezTo>
                    <a:pt x="24" y="14"/>
                    <a:pt x="23" y="18"/>
                    <a:pt x="16" y="12"/>
                  </a:cubicBezTo>
                  <a:cubicBezTo>
                    <a:pt x="14" y="7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F6CA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4" name="Freeform 163"/>
            <p:cNvSpPr>
              <a:spLocks/>
            </p:cNvSpPr>
            <p:nvPr/>
          </p:nvSpPr>
          <p:spPr bwMode="auto">
            <a:xfrm>
              <a:off x="4605338" y="3378200"/>
              <a:ext cx="177800" cy="107950"/>
            </a:xfrm>
            <a:custGeom>
              <a:avLst/>
              <a:gdLst>
                <a:gd name="T0" fmla="*/ 17 w 125"/>
                <a:gd name="T1" fmla="*/ 0 h 76"/>
                <a:gd name="T2" fmla="*/ 125 w 125"/>
                <a:gd name="T3" fmla="*/ 9 h 76"/>
                <a:gd name="T4" fmla="*/ 118 w 125"/>
                <a:gd name="T5" fmla="*/ 17 h 76"/>
                <a:gd name="T6" fmla="*/ 110 w 125"/>
                <a:gd name="T7" fmla="*/ 33 h 76"/>
                <a:gd name="T8" fmla="*/ 111 w 125"/>
                <a:gd name="T9" fmla="*/ 55 h 76"/>
                <a:gd name="T10" fmla="*/ 118 w 125"/>
                <a:gd name="T11" fmla="*/ 76 h 76"/>
                <a:gd name="T12" fmla="*/ 101 w 125"/>
                <a:gd name="T13" fmla="*/ 74 h 76"/>
                <a:gd name="T14" fmla="*/ 91 w 125"/>
                <a:gd name="T15" fmla="*/ 65 h 76"/>
                <a:gd name="T16" fmla="*/ 68 w 125"/>
                <a:gd name="T17" fmla="*/ 51 h 76"/>
                <a:gd name="T18" fmla="*/ 51 w 125"/>
                <a:gd name="T19" fmla="*/ 44 h 76"/>
                <a:gd name="T20" fmla="*/ 37 w 125"/>
                <a:gd name="T21" fmla="*/ 45 h 76"/>
                <a:gd name="T22" fmla="*/ 28 w 125"/>
                <a:gd name="T23" fmla="*/ 49 h 76"/>
                <a:gd name="T24" fmla="*/ 28 w 125"/>
                <a:gd name="T25" fmla="*/ 68 h 76"/>
                <a:gd name="T26" fmla="*/ 17 w 125"/>
                <a:gd name="T27" fmla="*/ 66 h 76"/>
                <a:gd name="T28" fmla="*/ 13 w 125"/>
                <a:gd name="T29" fmla="*/ 65 h 76"/>
                <a:gd name="T30" fmla="*/ 9 w 125"/>
                <a:gd name="T31" fmla="*/ 55 h 76"/>
                <a:gd name="T32" fmla="*/ 2 w 125"/>
                <a:gd name="T33" fmla="*/ 39 h 76"/>
                <a:gd name="T34" fmla="*/ 0 w 125"/>
                <a:gd name="T35" fmla="*/ 26 h 76"/>
                <a:gd name="T36" fmla="*/ 5 w 125"/>
                <a:gd name="T37" fmla="*/ 13 h 76"/>
                <a:gd name="T38" fmla="*/ 17 w 125"/>
                <a:gd name="T3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" h="76">
                  <a:moveTo>
                    <a:pt x="17" y="0"/>
                  </a:moveTo>
                  <a:cubicBezTo>
                    <a:pt x="125" y="9"/>
                    <a:pt x="125" y="9"/>
                    <a:pt x="125" y="9"/>
                  </a:cubicBezTo>
                  <a:cubicBezTo>
                    <a:pt x="125" y="9"/>
                    <a:pt x="120" y="14"/>
                    <a:pt x="118" y="17"/>
                  </a:cubicBezTo>
                  <a:cubicBezTo>
                    <a:pt x="115" y="22"/>
                    <a:pt x="109" y="29"/>
                    <a:pt x="110" y="33"/>
                  </a:cubicBezTo>
                  <a:cubicBezTo>
                    <a:pt x="111" y="37"/>
                    <a:pt x="110" y="53"/>
                    <a:pt x="111" y="55"/>
                  </a:cubicBezTo>
                  <a:cubicBezTo>
                    <a:pt x="112" y="58"/>
                    <a:pt x="118" y="76"/>
                    <a:pt x="118" y="76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93" y="67"/>
                    <a:pt x="91" y="65"/>
                  </a:cubicBezTo>
                  <a:cubicBezTo>
                    <a:pt x="89" y="63"/>
                    <a:pt x="71" y="52"/>
                    <a:pt x="68" y="51"/>
                  </a:cubicBezTo>
                  <a:cubicBezTo>
                    <a:pt x="66" y="50"/>
                    <a:pt x="53" y="45"/>
                    <a:pt x="51" y="44"/>
                  </a:cubicBezTo>
                  <a:cubicBezTo>
                    <a:pt x="48" y="44"/>
                    <a:pt x="38" y="45"/>
                    <a:pt x="37" y="45"/>
                  </a:cubicBezTo>
                  <a:cubicBezTo>
                    <a:pt x="35" y="45"/>
                    <a:pt x="29" y="47"/>
                    <a:pt x="28" y="49"/>
                  </a:cubicBezTo>
                  <a:cubicBezTo>
                    <a:pt x="26" y="51"/>
                    <a:pt x="28" y="68"/>
                    <a:pt x="28" y="68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4" y="43"/>
                    <a:pt x="2" y="39"/>
                  </a:cubicBezTo>
                  <a:cubicBezTo>
                    <a:pt x="0" y="35"/>
                    <a:pt x="0" y="29"/>
                    <a:pt x="0" y="26"/>
                  </a:cubicBezTo>
                  <a:cubicBezTo>
                    <a:pt x="1" y="22"/>
                    <a:pt x="5" y="15"/>
                    <a:pt x="5" y="13"/>
                  </a:cubicBezTo>
                  <a:cubicBezTo>
                    <a:pt x="6" y="12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5" name="Freeform 164"/>
            <p:cNvSpPr>
              <a:spLocks/>
            </p:cNvSpPr>
            <p:nvPr/>
          </p:nvSpPr>
          <p:spPr bwMode="auto">
            <a:xfrm>
              <a:off x="4468813" y="3386138"/>
              <a:ext cx="131763" cy="104775"/>
            </a:xfrm>
            <a:custGeom>
              <a:avLst/>
              <a:gdLst>
                <a:gd name="T0" fmla="*/ 0 w 93"/>
                <a:gd name="T1" fmla="*/ 0 h 74"/>
                <a:gd name="T2" fmla="*/ 93 w 93"/>
                <a:gd name="T3" fmla="*/ 10 h 74"/>
                <a:gd name="T4" fmla="*/ 84 w 93"/>
                <a:gd name="T5" fmla="*/ 19 h 74"/>
                <a:gd name="T6" fmla="*/ 78 w 93"/>
                <a:gd name="T7" fmla="*/ 73 h 74"/>
                <a:gd name="T8" fmla="*/ 76 w 93"/>
                <a:gd name="T9" fmla="*/ 74 h 74"/>
                <a:gd name="T10" fmla="*/ 83 w 93"/>
                <a:gd name="T11" fmla="*/ 13 h 74"/>
                <a:gd name="T12" fmla="*/ 0 w 93"/>
                <a:gd name="T13" fmla="*/ 5 h 74"/>
                <a:gd name="T14" fmla="*/ 0 w 93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4">
                  <a:moveTo>
                    <a:pt x="0" y="0"/>
                  </a:moveTo>
                  <a:cubicBezTo>
                    <a:pt x="93" y="10"/>
                    <a:pt x="93" y="10"/>
                    <a:pt x="93" y="10"/>
                  </a:cubicBezTo>
                  <a:cubicBezTo>
                    <a:pt x="92" y="11"/>
                    <a:pt x="86" y="16"/>
                    <a:pt x="84" y="19"/>
                  </a:cubicBezTo>
                  <a:cubicBezTo>
                    <a:pt x="74" y="31"/>
                    <a:pt x="72" y="53"/>
                    <a:pt x="78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8" y="59"/>
                    <a:pt x="65" y="27"/>
                    <a:pt x="83" y="13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6" name="Freeform 165"/>
            <p:cNvSpPr>
              <a:spLocks/>
            </p:cNvSpPr>
            <p:nvPr/>
          </p:nvSpPr>
          <p:spPr bwMode="auto">
            <a:xfrm>
              <a:off x="4662488" y="3287713"/>
              <a:ext cx="38100" cy="92075"/>
            </a:xfrm>
            <a:custGeom>
              <a:avLst/>
              <a:gdLst>
                <a:gd name="T0" fmla="*/ 19 w 26"/>
                <a:gd name="T1" fmla="*/ 0 h 65"/>
                <a:gd name="T2" fmla="*/ 13 w 26"/>
                <a:gd name="T3" fmla="*/ 0 h 65"/>
                <a:gd name="T4" fmla="*/ 11 w 26"/>
                <a:gd name="T5" fmla="*/ 56 h 65"/>
                <a:gd name="T6" fmla="*/ 0 w 26"/>
                <a:gd name="T7" fmla="*/ 63 h 65"/>
                <a:gd name="T8" fmla="*/ 26 w 26"/>
                <a:gd name="T9" fmla="*/ 65 h 65"/>
                <a:gd name="T10" fmla="*/ 19 w 26"/>
                <a:gd name="T11" fmla="*/ 57 h 65"/>
                <a:gd name="T12" fmla="*/ 19 w 2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5">
                  <a:moveTo>
                    <a:pt x="1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60"/>
                    <a:pt x="4" y="60"/>
                    <a:pt x="0" y="63"/>
                  </a:cubicBezTo>
                  <a:cubicBezTo>
                    <a:pt x="10" y="64"/>
                    <a:pt x="26" y="65"/>
                    <a:pt x="26" y="65"/>
                  </a:cubicBezTo>
                  <a:cubicBezTo>
                    <a:pt x="24" y="61"/>
                    <a:pt x="23" y="59"/>
                    <a:pt x="19" y="57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7" name="Freeform 166"/>
            <p:cNvSpPr>
              <a:spLocks/>
            </p:cNvSpPr>
            <p:nvPr/>
          </p:nvSpPr>
          <p:spPr bwMode="auto">
            <a:xfrm>
              <a:off x="4545013" y="2641600"/>
              <a:ext cx="117475" cy="52388"/>
            </a:xfrm>
            <a:custGeom>
              <a:avLst/>
              <a:gdLst>
                <a:gd name="T0" fmla="*/ 47 w 82"/>
                <a:gd name="T1" fmla="*/ 14 h 37"/>
                <a:gd name="T2" fmla="*/ 46 w 82"/>
                <a:gd name="T3" fmla="*/ 13 h 37"/>
                <a:gd name="T4" fmla="*/ 45 w 82"/>
                <a:gd name="T5" fmla="*/ 13 h 37"/>
                <a:gd name="T6" fmla="*/ 44 w 82"/>
                <a:gd name="T7" fmla="*/ 12 h 37"/>
                <a:gd name="T8" fmla="*/ 43 w 82"/>
                <a:gd name="T9" fmla="*/ 12 h 37"/>
                <a:gd name="T10" fmla="*/ 42 w 82"/>
                <a:gd name="T11" fmla="*/ 11 h 37"/>
                <a:gd name="T12" fmla="*/ 41 w 82"/>
                <a:gd name="T13" fmla="*/ 11 h 37"/>
                <a:gd name="T14" fmla="*/ 40 w 82"/>
                <a:gd name="T15" fmla="*/ 10 h 37"/>
                <a:gd name="T16" fmla="*/ 39 w 82"/>
                <a:gd name="T17" fmla="*/ 10 h 37"/>
                <a:gd name="T18" fmla="*/ 38 w 82"/>
                <a:gd name="T19" fmla="*/ 10 h 37"/>
                <a:gd name="T20" fmla="*/ 37 w 82"/>
                <a:gd name="T21" fmla="*/ 10 h 37"/>
                <a:gd name="T22" fmla="*/ 37 w 82"/>
                <a:gd name="T23" fmla="*/ 10 h 37"/>
                <a:gd name="T24" fmla="*/ 36 w 82"/>
                <a:gd name="T25" fmla="*/ 9 h 37"/>
                <a:gd name="T26" fmla="*/ 36 w 82"/>
                <a:gd name="T27" fmla="*/ 9 h 37"/>
                <a:gd name="T28" fmla="*/ 35 w 82"/>
                <a:gd name="T29" fmla="*/ 9 h 37"/>
                <a:gd name="T30" fmla="*/ 34 w 82"/>
                <a:gd name="T31" fmla="*/ 9 h 37"/>
                <a:gd name="T32" fmla="*/ 33 w 82"/>
                <a:gd name="T33" fmla="*/ 9 h 37"/>
                <a:gd name="T34" fmla="*/ 33 w 82"/>
                <a:gd name="T35" fmla="*/ 9 h 37"/>
                <a:gd name="T36" fmla="*/ 31 w 82"/>
                <a:gd name="T37" fmla="*/ 9 h 37"/>
                <a:gd name="T38" fmla="*/ 30 w 82"/>
                <a:gd name="T39" fmla="*/ 8 h 37"/>
                <a:gd name="T40" fmla="*/ 29 w 82"/>
                <a:gd name="T41" fmla="*/ 8 h 37"/>
                <a:gd name="T42" fmla="*/ 28 w 82"/>
                <a:gd name="T43" fmla="*/ 8 h 37"/>
                <a:gd name="T44" fmla="*/ 27 w 82"/>
                <a:gd name="T45" fmla="*/ 8 h 37"/>
                <a:gd name="T46" fmla="*/ 17 w 82"/>
                <a:gd name="T47" fmla="*/ 31 h 37"/>
                <a:gd name="T48" fmla="*/ 19 w 82"/>
                <a:gd name="T49" fmla="*/ 35 h 37"/>
                <a:gd name="T50" fmla="*/ 15 w 82"/>
                <a:gd name="T51" fmla="*/ 33 h 37"/>
                <a:gd name="T52" fmla="*/ 18 w 82"/>
                <a:gd name="T53" fmla="*/ 1 h 37"/>
                <a:gd name="T54" fmla="*/ 51 w 82"/>
                <a:gd name="T55" fmla="*/ 11 h 37"/>
                <a:gd name="T56" fmla="*/ 75 w 82"/>
                <a:gd name="T57" fmla="*/ 19 h 37"/>
                <a:gd name="T58" fmla="*/ 67 w 82"/>
                <a:gd name="T59" fmla="*/ 19 h 37"/>
                <a:gd name="T60" fmla="*/ 54 w 82"/>
                <a:gd name="T61" fmla="*/ 15 h 37"/>
                <a:gd name="T62" fmla="*/ 47 w 82"/>
                <a:gd name="T63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37">
                  <a:moveTo>
                    <a:pt x="47" y="14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4" y="7"/>
                    <a:pt x="17" y="21"/>
                    <a:pt x="17" y="31"/>
                  </a:cubicBezTo>
                  <a:cubicBezTo>
                    <a:pt x="17" y="32"/>
                    <a:pt x="19" y="35"/>
                    <a:pt x="19" y="35"/>
                  </a:cubicBezTo>
                  <a:cubicBezTo>
                    <a:pt x="19" y="37"/>
                    <a:pt x="15" y="31"/>
                    <a:pt x="15" y="33"/>
                  </a:cubicBezTo>
                  <a:cubicBezTo>
                    <a:pt x="0" y="5"/>
                    <a:pt x="4" y="3"/>
                    <a:pt x="18" y="1"/>
                  </a:cubicBezTo>
                  <a:cubicBezTo>
                    <a:pt x="37" y="0"/>
                    <a:pt x="51" y="11"/>
                    <a:pt x="51" y="11"/>
                  </a:cubicBezTo>
                  <a:cubicBezTo>
                    <a:pt x="51" y="11"/>
                    <a:pt x="66" y="10"/>
                    <a:pt x="75" y="19"/>
                  </a:cubicBezTo>
                  <a:cubicBezTo>
                    <a:pt x="82" y="24"/>
                    <a:pt x="75" y="21"/>
                    <a:pt x="67" y="19"/>
                  </a:cubicBezTo>
                  <a:cubicBezTo>
                    <a:pt x="62" y="17"/>
                    <a:pt x="58" y="16"/>
                    <a:pt x="54" y="15"/>
                  </a:cubicBezTo>
                  <a:cubicBezTo>
                    <a:pt x="51" y="15"/>
                    <a:pt x="49" y="14"/>
                    <a:pt x="47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8" name="Freeform 167"/>
            <p:cNvSpPr>
              <a:spLocks/>
            </p:cNvSpPr>
            <p:nvPr/>
          </p:nvSpPr>
          <p:spPr bwMode="auto">
            <a:xfrm>
              <a:off x="4618038" y="2662238"/>
              <a:ext cx="28575" cy="19050"/>
            </a:xfrm>
            <a:custGeom>
              <a:avLst/>
              <a:gdLst>
                <a:gd name="T0" fmla="*/ 0 w 20"/>
                <a:gd name="T1" fmla="*/ 0 h 13"/>
                <a:gd name="T2" fmla="*/ 0 w 20"/>
                <a:gd name="T3" fmla="*/ 3 h 13"/>
                <a:gd name="T4" fmla="*/ 1 w 20"/>
                <a:gd name="T5" fmla="*/ 3 h 13"/>
                <a:gd name="T6" fmla="*/ 1 w 20"/>
                <a:gd name="T7" fmla="*/ 4 h 13"/>
                <a:gd name="T8" fmla="*/ 1 w 20"/>
                <a:gd name="T9" fmla="*/ 5 h 13"/>
                <a:gd name="T10" fmla="*/ 1 w 20"/>
                <a:gd name="T11" fmla="*/ 5 h 13"/>
                <a:gd name="T12" fmla="*/ 2 w 20"/>
                <a:gd name="T13" fmla="*/ 8 h 13"/>
                <a:gd name="T14" fmla="*/ 3 w 20"/>
                <a:gd name="T15" fmla="*/ 8 h 13"/>
                <a:gd name="T16" fmla="*/ 3 w 20"/>
                <a:gd name="T17" fmla="*/ 9 h 13"/>
                <a:gd name="T18" fmla="*/ 3 w 20"/>
                <a:gd name="T19" fmla="*/ 9 h 13"/>
                <a:gd name="T20" fmla="*/ 4 w 20"/>
                <a:gd name="T21" fmla="*/ 10 h 13"/>
                <a:gd name="T22" fmla="*/ 4 w 20"/>
                <a:gd name="T23" fmla="*/ 10 h 13"/>
                <a:gd name="T24" fmla="*/ 5 w 20"/>
                <a:gd name="T25" fmla="*/ 10 h 13"/>
                <a:gd name="T26" fmla="*/ 5 w 20"/>
                <a:gd name="T27" fmla="*/ 11 h 13"/>
                <a:gd name="T28" fmla="*/ 6 w 20"/>
                <a:gd name="T29" fmla="*/ 12 h 13"/>
                <a:gd name="T30" fmla="*/ 7 w 20"/>
                <a:gd name="T31" fmla="*/ 12 h 13"/>
                <a:gd name="T32" fmla="*/ 7 w 20"/>
                <a:gd name="T33" fmla="*/ 12 h 13"/>
                <a:gd name="T34" fmla="*/ 7 w 20"/>
                <a:gd name="T35" fmla="*/ 13 h 13"/>
                <a:gd name="T36" fmla="*/ 8 w 20"/>
                <a:gd name="T37" fmla="*/ 13 h 13"/>
                <a:gd name="T38" fmla="*/ 8 w 20"/>
                <a:gd name="T39" fmla="*/ 13 h 13"/>
                <a:gd name="T40" fmla="*/ 9 w 20"/>
                <a:gd name="T41" fmla="*/ 13 h 13"/>
                <a:gd name="T42" fmla="*/ 9 w 20"/>
                <a:gd name="T43" fmla="*/ 13 h 13"/>
                <a:gd name="T44" fmla="*/ 20 w 20"/>
                <a:gd name="T45" fmla="*/ 4 h 13"/>
                <a:gd name="T46" fmla="*/ 17 w 20"/>
                <a:gd name="T47" fmla="*/ 4 h 13"/>
                <a:gd name="T48" fmla="*/ 11 w 20"/>
                <a:gd name="T49" fmla="*/ 8 h 13"/>
                <a:gd name="T50" fmla="*/ 5 w 20"/>
                <a:gd name="T5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8" y="13"/>
                    <a:pt x="20" y="4"/>
                    <a:pt x="20" y="4"/>
                  </a:cubicBezTo>
                  <a:cubicBezTo>
                    <a:pt x="20" y="4"/>
                    <a:pt x="18" y="2"/>
                    <a:pt x="17" y="4"/>
                  </a:cubicBezTo>
                  <a:cubicBezTo>
                    <a:pt x="16" y="8"/>
                    <a:pt x="13" y="8"/>
                    <a:pt x="11" y="8"/>
                  </a:cubicBezTo>
                  <a:cubicBezTo>
                    <a:pt x="4" y="8"/>
                    <a:pt x="5" y="1"/>
                    <a:pt x="5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9" name="Freeform 168"/>
            <p:cNvSpPr>
              <a:spLocks/>
            </p:cNvSpPr>
            <p:nvPr/>
          </p:nvSpPr>
          <p:spPr bwMode="auto">
            <a:xfrm>
              <a:off x="4603751" y="2638425"/>
              <a:ext cx="96838" cy="92075"/>
            </a:xfrm>
            <a:custGeom>
              <a:avLst/>
              <a:gdLst>
                <a:gd name="T0" fmla="*/ 4 w 68"/>
                <a:gd name="T1" fmla="*/ 7 h 65"/>
                <a:gd name="T2" fmla="*/ 5 w 68"/>
                <a:gd name="T3" fmla="*/ 6 h 65"/>
                <a:gd name="T4" fmla="*/ 7 w 68"/>
                <a:gd name="T5" fmla="*/ 5 h 65"/>
                <a:gd name="T6" fmla="*/ 7 w 68"/>
                <a:gd name="T7" fmla="*/ 4 h 65"/>
                <a:gd name="T8" fmla="*/ 8 w 68"/>
                <a:gd name="T9" fmla="*/ 4 h 65"/>
                <a:gd name="T10" fmla="*/ 9 w 68"/>
                <a:gd name="T11" fmla="*/ 3 h 65"/>
                <a:gd name="T12" fmla="*/ 10 w 68"/>
                <a:gd name="T13" fmla="*/ 3 h 65"/>
                <a:gd name="T14" fmla="*/ 10 w 68"/>
                <a:gd name="T15" fmla="*/ 2 h 65"/>
                <a:gd name="T16" fmla="*/ 13 w 68"/>
                <a:gd name="T17" fmla="*/ 2 h 65"/>
                <a:gd name="T18" fmla="*/ 14 w 68"/>
                <a:gd name="T19" fmla="*/ 1 h 65"/>
                <a:gd name="T20" fmla="*/ 15 w 68"/>
                <a:gd name="T21" fmla="*/ 1 h 65"/>
                <a:gd name="T22" fmla="*/ 18 w 68"/>
                <a:gd name="T23" fmla="*/ 0 h 65"/>
                <a:gd name="T24" fmla="*/ 19 w 68"/>
                <a:gd name="T25" fmla="*/ 0 h 65"/>
                <a:gd name="T26" fmla="*/ 20 w 68"/>
                <a:gd name="T27" fmla="*/ 0 h 65"/>
                <a:gd name="T28" fmla="*/ 26 w 68"/>
                <a:gd name="T29" fmla="*/ 0 h 65"/>
                <a:gd name="T30" fmla="*/ 27 w 68"/>
                <a:gd name="T31" fmla="*/ 0 h 65"/>
                <a:gd name="T32" fmla="*/ 28 w 68"/>
                <a:gd name="T33" fmla="*/ 0 h 65"/>
                <a:gd name="T34" fmla="*/ 29 w 68"/>
                <a:gd name="T35" fmla="*/ 0 h 65"/>
                <a:gd name="T36" fmla="*/ 30 w 68"/>
                <a:gd name="T37" fmla="*/ 1 h 65"/>
                <a:gd name="T38" fmla="*/ 31 w 68"/>
                <a:gd name="T39" fmla="*/ 1 h 65"/>
                <a:gd name="T40" fmla="*/ 33 w 68"/>
                <a:gd name="T41" fmla="*/ 2 h 65"/>
                <a:gd name="T42" fmla="*/ 34 w 68"/>
                <a:gd name="T43" fmla="*/ 2 h 65"/>
                <a:gd name="T44" fmla="*/ 68 w 68"/>
                <a:gd name="T45" fmla="*/ 18 h 65"/>
                <a:gd name="T46" fmla="*/ 56 w 68"/>
                <a:gd name="T47" fmla="*/ 39 h 65"/>
                <a:gd name="T48" fmla="*/ 63 w 68"/>
                <a:gd name="T49" fmla="*/ 65 h 65"/>
                <a:gd name="T50" fmla="*/ 53 w 68"/>
                <a:gd name="T51" fmla="*/ 63 h 65"/>
                <a:gd name="T52" fmla="*/ 53 w 68"/>
                <a:gd name="T53" fmla="*/ 20 h 65"/>
                <a:gd name="T54" fmla="*/ 33 w 68"/>
                <a:gd name="T55" fmla="*/ 9 h 65"/>
                <a:gd name="T56" fmla="*/ 7 w 68"/>
                <a:gd name="T57" fmla="*/ 9 h 65"/>
                <a:gd name="T58" fmla="*/ 4 w 68"/>
                <a:gd name="T59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65">
                  <a:moveTo>
                    <a:pt x="4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48" y="7"/>
                    <a:pt x="65" y="17"/>
                    <a:pt x="68" y="18"/>
                  </a:cubicBezTo>
                  <a:cubicBezTo>
                    <a:pt x="68" y="18"/>
                    <a:pt x="57" y="25"/>
                    <a:pt x="56" y="39"/>
                  </a:cubicBezTo>
                  <a:cubicBezTo>
                    <a:pt x="55" y="45"/>
                    <a:pt x="63" y="65"/>
                    <a:pt x="63" y="65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45" y="29"/>
                    <a:pt x="53" y="20"/>
                  </a:cubicBezTo>
                  <a:cubicBezTo>
                    <a:pt x="44" y="14"/>
                    <a:pt x="33" y="9"/>
                    <a:pt x="33" y="9"/>
                  </a:cubicBezTo>
                  <a:cubicBezTo>
                    <a:pt x="33" y="9"/>
                    <a:pt x="15" y="2"/>
                    <a:pt x="7" y="9"/>
                  </a:cubicBezTo>
                  <a:cubicBezTo>
                    <a:pt x="0" y="16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0" name="Freeform 169"/>
            <p:cNvSpPr>
              <a:spLocks/>
            </p:cNvSpPr>
            <p:nvPr/>
          </p:nvSpPr>
          <p:spPr bwMode="auto">
            <a:xfrm>
              <a:off x="4572001" y="2670175"/>
              <a:ext cx="42863" cy="25400"/>
            </a:xfrm>
            <a:custGeom>
              <a:avLst/>
              <a:gdLst>
                <a:gd name="T0" fmla="*/ 0 w 30"/>
                <a:gd name="T1" fmla="*/ 14 h 17"/>
                <a:gd name="T2" fmla="*/ 1 w 30"/>
                <a:gd name="T3" fmla="*/ 13 h 17"/>
                <a:gd name="T4" fmla="*/ 1 w 30"/>
                <a:gd name="T5" fmla="*/ 12 h 17"/>
                <a:gd name="T6" fmla="*/ 1 w 30"/>
                <a:gd name="T7" fmla="*/ 11 h 17"/>
                <a:gd name="T8" fmla="*/ 1 w 30"/>
                <a:gd name="T9" fmla="*/ 9 h 17"/>
                <a:gd name="T10" fmla="*/ 2 w 30"/>
                <a:gd name="T11" fmla="*/ 8 h 17"/>
                <a:gd name="T12" fmla="*/ 2 w 30"/>
                <a:gd name="T13" fmla="*/ 7 h 17"/>
                <a:gd name="T14" fmla="*/ 3 w 30"/>
                <a:gd name="T15" fmla="*/ 6 h 17"/>
                <a:gd name="T16" fmla="*/ 3 w 30"/>
                <a:gd name="T17" fmla="*/ 5 h 17"/>
                <a:gd name="T18" fmla="*/ 4 w 30"/>
                <a:gd name="T19" fmla="*/ 5 h 17"/>
                <a:gd name="T20" fmla="*/ 4 w 30"/>
                <a:gd name="T21" fmla="*/ 4 h 17"/>
                <a:gd name="T22" fmla="*/ 4 w 30"/>
                <a:gd name="T23" fmla="*/ 3 h 17"/>
                <a:gd name="T24" fmla="*/ 5 w 30"/>
                <a:gd name="T25" fmla="*/ 2 h 17"/>
                <a:gd name="T26" fmla="*/ 7 w 30"/>
                <a:gd name="T27" fmla="*/ 1 h 17"/>
                <a:gd name="T28" fmla="*/ 8 w 30"/>
                <a:gd name="T29" fmla="*/ 1 h 17"/>
                <a:gd name="T30" fmla="*/ 8 w 30"/>
                <a:gd name="T31" fmla="*/ 0 h 17"/>
                <a:gd name="T32" fmla="*/ 9 w 30"/>
                <a:gd name="T33" fmla="*/ 0 h 17"/>
                <a:gd name="T34" fmla="*/ 9 w 30"/>
                <a:gd name="T35" fmla="*/ 0 h 17"/>
                <a:gd name="T36" fmla="*/ 10 w 30"/>
                <a:gd name="T37" fmla="*/ 0 h 17"/>
                <a:gd name="T38" fmla="*/ 11 w 30"/>
                <a:gd name="T39" fmla="*/ 0 h 17"/>
                <a:gd name="T40" fmla="*/ 13 w 30"/>
                <a:gd name="T41" fmla="*/ 0 h 17"/>
                <a:gd name="T42" fmla="*/ 14 w 30"/>
                <a:gd name="T43" fmla="*/ 0 h 17"/>
                <a:gd name="T44" fmla="*/ 15 w 30"/>
                <a:gd name="T45" fmla="*/ 0 h 17"/>
                <a:gd name="T46" fmla="*/ 16 w 30"/>
                <a:gd name="T47" fmla="*/ 0 h 17"/>
                <a:gd name="T48" fmla="*/ 16 w 30"/>
                <a:gd name="T49" fmla="*/ 0 h 17"/>
                <a:gd name="T50" fmla="*/ 17 w 30"/>
                <a:gd name="T51" fmla="*/ 1 h 17"/>
                <a:gd name="T52" fmla="*/ 18 w 30"/>
                <a:gd name="T53" fmla="*/ 1 h 17"/>
                <a:gd name="T54" fmla="*/ 18 w 30"/>
                <a:gd name="T55" fmla="*/ 1 h 17"/>
                <a:gd name="T56" fmla="*/ 20 w 30"/>
                <a:gd name="T57" fmla="*/ 2 h 17"/>
                <a:gd name="T58" fmla="*/ 21 w 30"/>
                <a:gd name="T59" fmla="*/ 2 h 17"/>
                <a:gd name="T60" fmla="*/ 22 w 30"/>
                <a:gd name="T61" fmla="*/ 3 h 17"/>
                <a:gd name="T62" fmla="*/ 23 w 30"/>
                <a:gd name="T63" fmla="*/ 3 h 17"/>
                <a:gd name="T64" fmla="*/ 23 w 30"/>
                <a:gd name="T65" fmla="*/ 4 h 17"/>
                <a:gd name="T66" fmla="*/ 24 w 30"/>
                <a:gd name="T67" fmla="*/ 4 h 17"/>
                <a:gd name="T68" fmla="*/ 24 w 30"/>
                <a:gd name="T69" fmla="*/ 5 h 17"/>
                <a:gd name="T70" fmla="*/ 25 w 30"/>
                <a:gd name="T71" fmla="*/ 5 h 17"/>
                <a:gd name="T72" fmla="*/ 27 w 30"/>
                <a:gd name="T73" fmla="*/ 7 h 17"/>
                <a:gd name="T74" fmla="*/ 25 w 30"/>
                <a:gd name="T75" fmla="*/ 10 h 17"/>
                <a:gd name="T76" fmla="*/ 14 w 30"/>
                <a:gd name="T77" fmla="*/ 7 h 17"/>
                <a:gd name="T78" fmla="*/ 3 w 30"/>
                <a:gd name="T79" fmla="*/ 14 h 17"/>
                <a:gd name="T80" fmla="*/ 0 w 30"/>
                <a:gd name="T81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17"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9"/>
                    <a:pt x="25" y="10"/>
                    <a:pt x="25" y="10"/>
                  </a:cubicBezTo>
                  <a:cubicBezTo>
                    <a:pt x="25" y="10"/>
                    <a:pt x="19" y="6"/>
                    <a:pt x="14" y="7"/>
                  </a:cubicBezTo>
                  <a:cubicBezTo>
                    <a:pt x="9" y="7"/>
                    <a:pt x="5" y="7"/>
                    <a:pt x="3" y="14"/>
                  </a:cubicBezTo>
                  <a:cubicBezTo>
                    <a:pt x="2" y="17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1" name="Freeform 170"/>
            <p:cNvSpPr>
              <a:spLocks/>
            </p:cNvSpPr>
            <p:nvPr/>
          </p:nvSpPr>
          <p:spPr bwMode="auto">
            <a:xfrm>
              <a:off x="4579938" y="2682875"/>
              <a:ext cx="36513" cy="79375"/>
            </a:xfrm>
            <a:custGeom>
              <a:avLst/>
              <a:gdLst>
                <a:gd name="T0" fmla="*/ 0 w 26"/>
                <a:gd name="T1" fmla="*/ 3 h 56"/>
                <a:gd name="T2" fmla="*/ 2 w 26"/>
                <a:gd name="T3" fmla="*/ 4 h 56"/>
                <a:gd name="T4" fmla="*/ 2 w 26"/>
                <a:gd name="T5" fmla="*/ 4 h 56"/>
                <a:gd name="T6" fmla="*/ 3 w 26"/>
                <a:gd name="T7" fmla="*/ 4 h 56"/>
                <a:gd name="T8" fmla="*/ 4 w 26"/>
                <a:gd name="T9" fmla="*/ 5 h 56"/>
                <a:gd name="T10" fmla="*/ 7 w 26"/>
                <a:gd name="T11" fmla="*/ 7 h 56"/>
                <a:gd name="T12" fmla="*/ 7 w 26"/>
                <a:gd name="T13" fmla="*/ 8 h 56"/>
                <a:gd name="T14" fmla="*/ 8 w 26"/>
                <a:gd name="T15" fmla="*/ 8 h 56"/>
                <a:gd name="T16" fmla="*/ 8 w 26"/>
                <a:gd name="T17" fmla="*/ 9 h 56"/>
                <a:gd name="T18" fmla="*/ 11 w 26"/>
                <a:gd name="T19" fmla="*/ 12 h 56"/>
                <a:gd name="T20" fmla="*/ 11 w 26"/>
                <a:gd name="T21" fmla="*/ 12 h 56"/>
                <a:gd name="T22" fmla="*/ 12 w 26"/>
                <a:gd name="T23" fmla="*/ 13 h 56"/>
                <a:gd name="T24" fmla="*/ 12 w 26"/>
                <a:gd name="T25" fmla="*/ 13 h 56"/>
                <a:gd name="T26" fmla="*/ 13 w 26"/>
                <a:gd name="T27" fmla="*/ 14 h 56"/>
                <a:gd name="T28" fmla="*/ 13 w 26"/>
                <a:gd name="T29" fmla="*/ 15 h 56"/>
                <a:gd name="T30" fmla="*/ 13 w 26"/>
                <a:gd name="T31" fmla="*/ 16 h 56"/>
                <a:gd name="T32" fmla="*/ 13 w 26"/>
                <a:gd name="T33" fmla="*/ 17 h 56"/>
                <a:gd name="T34" fmla="*/ 13 w 26"/>
                <a:gd name="T35" fmla="*/ 18 h 56"/>
                <a:gd name="T36" fmla="*/ 14 w 26"/>
                <a:gd name="T37" fmla="*/ 18 h 56"/>
                <a:gd name="T38" fmla="*/ 14 w 26"/>
                <a:gd name="T39" fmla="*/ 21 h 56"/>
                <a:gd name="T40" fmla="*/ 13 w 26"/>
                <a:gd name="T41" fmla="*/ 22 h 56"/>
                <a:gd name="T42" fmla="*/ 13 w 26"/>
                <a:gd name="T43" fmla="*/ 23 h 56"/>
                <a:gd name="T44" fmla="*/ 13 w 26"/>
                <a:gd name="T45" fmla="*/ 23 h 56"/>
                <a:gd name="T46" fmla="*/ 13 w 26"/>
                <a:gd name="T47" fmla="*/ 24 h 56"/>
                <a:gd name="T48" fmla="*/ 13 w 26"/>
                <a:gd name="T49" fmla="*/ 25 h 56"/>
                <a:gd name="T50" fmla="*/ 4 w 26"/>
                <a:gd name="T51" fmla="*/ 46 h 56"/>
                <a:gd name="T52" fmla="*/ 26 w 26"/>
                <a:gd name="T53" fmla="*/ 43 h 56"/>
                <a:gd name="T54" fmla="*/ 15 w 26"/>
                <a:gd name="T55" fmla="*/ 36 h 56"/>
                <a:gd name="T56" fmla="*/ 13 w 26"/>
                <a:gd name="T57" fmla="*/ 8 h 56"/>
                <a:gd name="T58" fmla="*/ 3 w 26"/>
                <a:gd name="T59" fmla="*/ 1 h 56"/>
                <a:gd name="T60" fmla="*/ 0 w 26"/>
                <a:gd name="T61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56">
                  <a:moveTo>
                    <a:pt x="0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9" y="37"/>
                    <a:pt x="4" y="46"/>
                    <a:pt x="4" y="46"/>
                  </a:cubicBezTo>
                  <a:cubicBezTo>
                    <a:pt x="4" y="46"/>
                    <a:pt x="8" y="56"/>
                    <a:pt x="26" y="43"/>
                  </a:cubicBezTo>
                  <a:cubicBezTo>
                    <a:pt x="18" y="43"/>
                    <a:pt x="9" y="50"/>
                    <a:pt x="15" y="36"/>
                  </a:cubicBezTo>
                  <a:cubicBezTo>
                    <a:pt x="21" y="22"/>
                    <a:pt x="22" y="15"/>
                    <a:pt x="13" y="8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2" name="Freeform 171"/>
            <p:cNvSpPr>
              <a:spLocks/>
            </p:cNvSpPr>
            <p:nvPr/>
          </p:nvSpPr>
          <p:spPr bwMode="auto">
            <a:xfrm>
              <a:off x="4643438" y="2713038"/>
              <a:ext cx="20638" cy="17463"/>
            </a:xfrm>
            <a:custGeom>
              <a:avLst/>
              <a:gdLst>
                <a:gd name="T0" fmla="*/ 0 w 15"/>
                <a:gd name="T1" fmla="*/ 2 h 12"/>
                <a:gd name="T2" fmla="*/ 1 w 15"/>
                <a:gd name="T3" fmla="*/ 3 h 12"/>
                <a:gd name="T4" fmla="*/ 1 w 15"/>
                <a:gd name="T5" fmla="*/ 4 h 12"/>
                <a:gd name="T6" fmla="*/ 2 w 15"/>
                <a:gd name="T7" fmla="*/ 4 h 12"/>
                <a:gd name="T8" fmla="*/ 2 w 15"/>
                <a:gd name="T9" fmla="*/ 5 h 12"/>
                <a:gd name="T10" fmla="*/ 4 w 15"/>
                <a:gd name="T11" fmla="*/ 6 h 12"/>
                <a:gd name="T12" fmla="*/ 4 w 15"/>
                <a:gd name="T13" fmla="*/ 7 h 12"/>
                <a:gd name="T14" fmla="*/ 5 w 15"/>
                <a:gd name="T15" fmla="*/ 8 h 12"/>
                <a:gd name="T16" fmla="*/ 5 w 15"/>
                <a:gd name="T17" fmla="*/ 8 h 12"/>
                <a:gd name="T18" fmla="*/ 6 w 15"/>
                <a:gd name="T19" fmla="*/ 9 h 12"/>
                <a:gd name="T20" fmla="*/ 6 w 15"/>
                <a:gd name="T21" fmla="*/ 9 h 12"/>
                <a:gd name="T22" fmla="*/ 7 w 15"/>
                <a:gd name="T23" fmla="*/ 10 h 12"/>
                <a:gd name="T24" fmla="*/ 7 w 15"/>
                <a:gd name="T25" fmla="*/ 10 h 12"/>
                <a:gd name="T26" fmla="*/ 8 w 15"/>
                <a:gd name="T27" fmla="*/ 11 h 12"/>
                <a:gd name="T28" fmla="*/ 8 w 15"/>
                <a:gd name="T29" fmla="*/ 11 h 12"/>
                <a:gd name="T30" fmla="*/ 9 w 15"/>
                <a:gd name="T31" fmla="*/ 11 h 12"/>
                <a:gd name="T32" fmla="*/ 9 w 15"/>
                <a:gd name="T33" fmla="*/ 11 h 12"/>
                <a:gd name="T34" fmla="*/ 10 w 15"/>
                <a:gd name="T35" fmla="*/ 11 h 12"/>
                <a:gd name="T36" fmla="*/ 10 w 15"/>
                <a:gd name="T37" fmla="*/ 11 h 12"/>
                <a:gd name="T38" fmla="*/ 10 w 15"/>
                <a:gd name="T39" fmla="*/ 11 h 12"/>
                <a:gd name="T40" fmla="*/ 11 w 15"/>
                <a:gd name="T41" fmla="*/ 11 h 12"/>
                <a:gd name="T42" fmla="*/ 11 w 15"/>
                <a:gd name="T43" fmla="*/ 10 h 12"/>
                <a:gd name="T44" fmla="*/ 12 w 15"/>
                <a:gd name="T45" fmla="*/ 10 h 12"/>
                <a:gd name="T46" fmla="*/ 12 w 15"/>
                <a:gd name="T47" fmla="*/ 10 h 12"/>
                <a:gd name="T48" fmla="*/ 12 w 15"/>
                <a:gd name="T49" fmla="*/ 10 h 12"/>
                <a:gd name="T50" fmla="*/ 12 w 15"/>
                <a:gd name="T51" fmla="*/ 10 h 12"/>
                <a:gd name="T52" fmla="*/ 12 w 15"/>
                <a:gd name="T53" fmla="*/ 9 h 12"/>
                <a:gd name="T54" fmla="*/ 12 w 15"/>
                <a:gd name="T55" fmla="*/ 9 h 12"/>
                <a:gd name="T56" fmla="*/ 13 w 15"/>
                <a:gd name="T57" fmla="*/ 9 h 12"/>
                <a:gd name="T58" fmla="*/ 13 w 15"/>
                <a:gd name="T59" fmla="*/ 8 h 12"/>
                <a:gd name="T60" fmla="*/ 13 w 15"/>
                <a:gd name="T61" fmla="*/ 8 h 12"/>
                <a:gd name="T62" fmla="*/ 13 w 15"/>
                <a:gd name="T63" fmla="*/ 8 h 12"/>
                <a:gd name="T64" fmla="*/ 13 w 15"/>
                <a:gd name="T65" fmla="*/ 7 h 12"/>
                <a:gd name="T66" fmla="*/ 14 w 15"/>
                <a:gd name="T67" fmla="*/ 7 h 12"/>
                <a:gd name="T68" fmla="*/ 14 w 15"/>
                <a:gd name="T69" fmla="*/ 6 h 12"/>
                <a:gd name="T70" fmla="*/ 14 w 15"/>
                <a:gd name="T71" fmla="*/ 5 h 12"/>
                <a:gd name="T72" fmla="*/ 14 w 15"/>
                <a:gd name="T73" fmla="*/ 5 h 12"/>
                <a:gd name="T74" fmla="*/ 14 w 15"/>
                <a:gd name="T75" fmla="*/ 5 h 12"/>
                <a:gd name="T76" fmla="*/ 14 w 15"/>
                <a:gd name="T77" fmla="*/ 4 h 12"/>
                <a:gd name="T78" fmla="*/ 15 w 15"/>
                <a:gd name="T79" fmla="*/ 3 h 12"/>
                <a:gd name="T80" fmla="*/ 15 w 15"/>
                <a:gd name="T81" fmla="*/ 3 h 12"/>
                <a:gd name="T82" fmla="*/ 2 w 15"/>
                <a:gd name="T83" fmla="*/ 1 h 12"/>
                <a:gd name="T84" fmla="*/ 0 w 15"/>
                <a:gd name="T8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2" y="6"/>
                    <a:pt x="12" y="12"/>
                    <a:pt x="2" y="1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3" name="Freeform 172"/>
            <p:cNvSpPr>
              <a:spLocks/>
            </p:cNvSpPr>
            <p:nvPr/>
          </p:nvSpPr>
          <p:spPr bwMode="auto">
            <a:xfrm>
              <a:off x="4645026" y="2746375"/>
              <a:ext cx="20638" cy="15875"/>
            </a:xfrm>
            <a:custGeom>
              <a:avLst/>
              <a:gdLst>
                <a:gd name="T0" fmla="*/ 0 w 15"/>
                <a:gd name="T1" fmla="*/ 2 h 11"/>
                <a:gd name="T2" fmla="*/ 0 w 15"/>
                <a:gd name="T3" fmla="*/ 2 h 11"/>
                <a:gd name="T4" fmla="*/ 1 w 15"/>
                <a:gd name="T5" fmla="*/ 3 h 11"/>
                <a:gd name="T6" fmla="*/ 2 w 15"/>
                <a:gd name="T7" fmla="*/ 4 h 11"/>
                <a:gd name="T8" fmla="*/ 2 w 15"/>
                <a:gd name="T9" fmla="*/ 5 h 11"/>
                <a:gd name="T10" fmla="*/ 3 w 15"/>
                <a:gd name="T11" fmla="*/ 6 h 11"/>
                <a:gd name="T12" fmla="*/ 4 w 15"/>
                <a:gd name="T13" fmla="*/ 7 h 11"/>
                <a:gd name="T14" fmla="*/ 5 w 15"/>
                <a:gd name="T15" fmla="*/ 7 h 11"/>
                <a:gd name="T16" fmla="*/ 5 w 15"/>
                <a:gd name="T17" fmla="*/ 8 h 11"/>
                <a:gd name="T18" fmla="*/ 6 w 15"/>
                <a:gd name="T19" fmla="*/ 9 h 11"/>
                <a:gd name="T20" fmla="*/ 7 w 15"/>
                <a:gd name="T21" fmla="*/ 10 h 11"/>
                <a:gd name="T22" fmla="*/ 7 w 15"/>
                <a:gd name="T23" fmla="*/ 10 h 11"/>
                <a:gd name="T24" fmla="*/ 7 w 15"/>
                <a:gd name="T25" fmla="*/ 10 h 11"/>
                <a:gd name="T26" fmla="*/ 7 w 15"/>
                <a:gd name="T27" fmla="*/ 10 h 11"/>
                <a:gd name="T28" fmla="*/ 8 w 15"/>
                <a:gd name="T29" fmla="*/ 10 h 11"/>
                <a:gd name="T30" fmla="*/ 8 w 15"/>
                <a:gd name="T31" fmla="*/ 11 h 11"/>
                <a:gd name="T32" fmla="*/ 8 w 15"/>
                <a:gd name="T33" fmla="*/ 11 h 11"/>
                <a:gd name="T34" fmla="*/ 9 w 15"/>
                <a:gd name="T35" fmla="*/ 11 h 11"/>
                <a:gd name="T36" fmla="*/ 10 w 15"/>
                <a:gd name="T37" fmla="*/ 11 h 11"/>
                <a:gd name="T38" fmla="*/ 11 w 15"/>
                <a:gd name="T39" fmla="*/ 11 h 11"/>
                <a:gd name="T40" fmla="*/ 11 w 15"/>
                <a:gd name="T41" fmla="*/ 11 h 11"/>
                <a:gd name="T42" fmla="*/ 11 w 15"/>
                <a:gd name="T43" fmla="*/ 10 h 11"/>
                <a:gd name="T44" fmla="*/ 11 w 15"/>
                <a:gd name="T45" fmla="*/ 10 h 11"/>
                <a:gd name="T46" fmla="*/ 12 w 15"/>
                <a:gd name="T47" fmla="*/ 10 h 11"/>
                <a:gd name="T48" fmla="*/ 12 w 15"/>
                <a:gd name="T49" fmla="*/ 10 h 11"/>
                <a:gd name="T50" fmla="*/ 12 w 15"/>
                <a:gd name="T51" fmla="*/ 9 h 11"/>
                <a:gd name="T52" fmla="*/ 12 w 15"/>
                <a:gd name="T53" fmla="*/ 9 h 11"/>
                <a:gd name="T54" fmla="*/ 12 w 15"/>
                <a:gd name="T55" fmla="*/ 9 h 11"/>
                <a:gd name="T56" fmla="*/ 13 w 15"/>
                <a:gd name="T57" fmla="*/ 8 h 11"/>
                <a:gd name="T58" fmla="*/ 13 w 15"/>
                <a:gd name="T59" fmla="*/ 8 h 11"/>
                <a:gd name="T60" fmla="*/ 13 w 15"/>
                <a:gd name="T61" fmla="*/ 8 h 11"/>
                <a:gd name="T62" fmla="*/ 13 w 15"/>
                <a:gd name="T63" fmla="*/ 7 h 11"/>
                <a:gd name="T64" fmla="*/ 13 w 15"/>
                <a:gd name="T65" fmla="*/ 7 h 11"/>
                <a:gd name="T66" fmla="*/ 13 w 15"/>
                <a:gd name="T67" fmla="*/ 6 h 11"/>
                <a:gd name="T68" fmla="*/ 14 w 15"/>
                <a:gd name="T69" fmla="*/ 5 h 11"/>
                <a:gd name="T70" fmla="*/ 14 w 15"/>
                <a:gd name="T71" fmla="*/ 5 h 11"/>
                <a:gd name="T72" fmla="*/ 14 w 15"/>
                <a:gd name="T73" fmla="*/ 4 h 11"/>
                <a:gd name="T74" fmla="*/ 14 w 15"/>
                <a:gd name="T75" fmla="*/ 4 h 11"/>
                <a:gd name="T76" fmla="*/ 15 w 15"/>
                <a:gd name="T77" fmla="*/ 3 h 11"/>
                <a:gd name="T78" fmla="*/ 15 w 15"/>
                <a:gd name="T79" fmla="*/ 2 h 11"/>
                <a:gd name="T80" fmla="*/ 2 w 15"/>
                <a:gd name="T81" fmla="*/ 1 h 11"/>
                <a:gd name="T82" fmla="*/ 0 w 15"/>
                <a:gd name="T8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" h="1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6"/>
                    <a:pt x="12" y="11"/>
                    <a:pt x="2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4" name="Freeform 173"/>
            <p:cNvSpPr>
              <a:spLocks/>
            </p:cNvSpPr>
            <p:nvPr/>
          </p:nvSpPr>
          <p:spPr bwMode="auto">
            <a:xfrm>
              <a:off x="4648201" y="2684463"/>
              <a:ext cx="19050" cy="17463"/>
            </a:xfrm>
            <a:custGeom>
              <a:avLst/>
              <a:gdLst>
                <a:gd name="T0" fmla="*/ 0 w 14"/>
                <a:gd name="T1" fmla="*/ 3 h 12"/>
                <a:gd name="T2" fmla="*/ 1 w 14"/>
                <a:gd name="T3" fmla="*/ 3 h 12"/>
                <a:gd name="T4" fmla="*/ 2 w 14"/>
                <a:gd name="T5" fmla="*/ 4 h 12"/>
                <a:gd name="T6" fmla="*/ 2 w 14"/>
                <a:gd name="T7" fmla="*/ 5 h 12"/>
                <a:gd name="T8" fmla="*/ 3 w 14"/>
                <a:gd name="T9" fmla="*/ 6 h 12"/>
                <a:gd name="T10" fmla="*/ 3 w 14"/>
                <a:gd name="T11" fmla="*/ 6 h 12"/>
                <a:gd name="T12" fmla="*/ 5 w 14"/>
                <a:gd name="T13" fmla="*/ 7 h 12"/>
                <a:gd name="T14" fmla="*/ 5 w 14"/>
                <a:gd name="T15" fmla="*/ 8 h 12"/>
                <a:gd name="T16" fmla="*/ 6 w 14"/>
                <a:gd name="T17" fmla="*/ 8 h 12"/>
                <a:gd name="T18" fmla="*/ 7 w 14"/>
                <a:gd name="T19" fmla="*/ 9 h 12"/>
                <a:gd name="T20" fmla="*/ 7 w 14"/>
                <a:gd name="T21" fmla="*/ 9 h 12"/>
                <a:gd name="T22" fmla="*/ 8 w 14"/>
                <a:gd name="T23" fmla="*/ 10 h 12"/>
                <a:gd name="T24" fmla="*/ 8 w 14"/>
                <a:gd name="T25" fmla="*/ 10 h 12"/>
                <a:gd name="T26" fmla="*/ 8 w 14"/>
                <a:gd name="T27" fmla="*/ 10 h 12"/>
                <a:gd name="T28" fmla="*/ 8 w 14"/>
                <a:gd name="T29" fmla="*/ 10 h 12"/>
                <a:gd name="T30" fmla="*/ 9 w 14"/>
                <a:gd name="T31" fmla="*/ 10 h 12"/>
                <a:gd name="T32" fmla="*/ 9 w 14"/>
                <a:gd name="T33" fmla="*/ 10 h 12"/>
                <a:gd name="T34" fmla="*/ 9 w 14"/>
                <a:gd name="T35" fmla="*/ 11 h 12"/>
                <a:gd name="T36" fmla="*/ 10 w 14"/>
                <a:gd name="T37" fmla="*/ 11 h 12"/>
                <a:gd name="T38" fmla="*/ 10 w 14"/>
                <a:gd name="T39" fmla="*/ 11 h 12"/>
                <a:gd name="T40" fmla="*/ 13 w 14"/>
                <a:gd name="T41" fmla="*/ 11 h 12"/>
                <a:gd name="T42" fmla="*/ 13 w 14"/>
                <a:gd name="T43" fmla="*/ 11 h 12"/>
                <a:gd name="T44" fmla="*/ 13 w 14"/>
                <a:gd name="T45" fmla="*/ 11 h 12"/>
                <a:gd name="T46" fmla="*/ 13 w 14"/>
                <a:gd name="T47" fmla="*/ 10 h 12"/>
                <a:gd name="T48" fmla="*/ 13 w 14"/>
                <a:gd name="T49" fmla="*/ 10 h 12"/>
                <a:gd name="T50" fmla="*/ 14 w 14"/>
                <a:gd name="T51" fmla="*/ 9 h 12"/>
                <a:gd name="T52" fmla="*/ 14 w 14"/>
                <a:gd name="T53" fmla="*/ 7 h 12"/>
                <a:gd name="T54" fmla="*/ 3 w 14"/>
                <a:gd name="T55" fmla="*/ 2 h 12"/>
                <a:gd name="T56" fmla="*/ 0 w 14"/>
                <a:gd name="T5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12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10"/>
                    <a:pt x="13" y="12"/>
                    <a:pt x="3" y="2"/>
                  </a:cubicBezTo>
                  <a:cubicBezTo>
                    <a:pt x="1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5" name="Freeform 174"/>
            <p:cNvSpPr>
              <a:spLocks/>
            </p:cNvSpPr>
            <p:nvPr/>
          </p:nvSpPr>
          <p:spPr bwMode="auto">
            <a:xfrm>
              <a:off x="4610101" y="2679700"/>
              <a:ext cx="23813" cy="7938"/>
            </a:xfrm>
            <a:custGeom>
              <a:avLst/>
              <a:gdLst>
                <a:gd name="T0" fmla="*/ 0 w 16"/>
                <a:gd name="T1" fmla="*/ 2 h 6"/>
                <a:gd name="T2" fmla="*/ 1 w 16"/>
                <a:gd name="T3" fmla="*/ 3 h 6"/>
                <a:gd name="T4" fmla="*/ 3 w 16"/>
                <a:gd name="T5" fmla="*/ 3 h 6"/>
                <a:gd name="T6" fmla="*/ 4 w 16"/>
                <a:gd name="T7" fmla="*/ 4 h 6"/>
                <a:gd name="T8" fmla="*/ 5 w 16"/>
                <a:gd name="T9" fmla="*/ 4 h 6"/>
                <a:gd name="T10" fmla="*/ 5 w 16"/>
                <a:gd name="T11" fmla="*/ 4 h 6"/>
                <a:gd name="T12" fmla="*/ 6 w 16"/>
                <a:gd name="T13" fmla="*/ 5 h 6"/>
                <a:gd name="T14" fmla="*/ 7 w 16"/>
                <a:gd name="T15" fmla="*/ 5 h 6"/>
                <a:gd name="T16" fmla="*/ 8 w 16"/>
                <a:gd name="T17" fmla="*/ 5 h 6"/>
                <a:gd name="T18" fmla="*/ 9 w 16"/>
                <a:gd name="T19" fmla="*/ 5 h 6"/>
                <a:gd name="T20" fmla="*/ 13 w 16"/>
                <a:gd name="T21" fmla="*/ 5 h 6"/>
                <a:gd name="T22" fmla="*/ 13 w 16"/>
                <a:gd name="T23" fmla="*/ 5 h 6"/>
                <a:gd name="T24" fmla="*/ 14 w 16"/>
                <a:gd name="T25" fmla="*/ 5 h 6"/>
                <a:gd name="T26" fmla="*/ 14 w 16"/>
                <a:gd name="T27" fmla="*/ 5 h 6"/>
                <a:gd name="T28" fmla="*/ 15 w 16"/>
                <a:gd name="T29" fmla="*/ 5 h 6"/>
                <a:gd name="T30" fmla="*/ 15 w 16"/>
                <a:gd name="T31" fmla="*/ 4 h 6"/>
                <a:gd name="T32" fmla="*/ 15 w 16"/>
                <a:gd name="T33" fmla="*/ 4 h 6"/>
                <a:gd name="T34" fmla="*/ 15 w 16"/>
                <a:gd name="T35" fmla="*/ 4 h 6"/>
                <a:gd name="T36" fmla="*/ 15 w 16"/>
                <a:gd name="T37" fmla="*/ 3 h 6"/>
                <a:gd name="T38" fmla="*/ 15 w 16"/>
                <a:gd name="T39" fmla="*/ 2 h 6"/>
                <a:gd name="T40" fmla="*/ 15 w 16"/>
                <a:gd name="T41" fmla="*/ 2 h 6"/>
                <a:gd name="T42" fmla="*/ 15 w 16"/>
                <a:gd name="T43" fmla="*/ 1 h 6"/>
                <a:gd name="T44" fmla="*/ 15 w 16"/>
                <a:gd name="T45" fmla="*/ 1 h 6"/>
                <a:gd name="T46" fmla="*/ 15 w 16"/>
                <a:gd name="T47" fmla="*/ 1 h 6"/>
                <a:gd name="T48" fmla="*/ 14 w 16"/>
                <a:gd name="T49" fmla="*/ 0 h 6"/>
                <a:gd name="T50" fmla="*/ 2 w 16"/>
                <a:gd name="T51" fmla="*/ 1 h 6"/>
                <a:gd name="T52" fmla="*/ 0 w 16"/>
                <a:gd name="T5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6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6" y="6"/>
                    <a:pt x="2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6" name="Freeform 175"/>
            <p:cNvSpPr>
              <a:spLocks/>
            </p:cNvSpPr>
            <p:nvPr/>
          </p:nvSpPr>
          <p:spPr bwMode="auto">
            <a:xfrm>
              <a:off x="4662488" y="2717800"/>
              <a:ext cx="26988" cy="25400"/>
            </a:xfrm>
            <a:custGeom>
              <a:avLst/>
              <a:gdLst>
                <a:gd name="T0" fmla="*/ 2 w 20"/>
                <a:gd name="T1" fmla="*/ 0 h 18"/>
                <a:gd name="T2" fmla="*/ 3 w 20"/>
                <a:gd name="T3" fmla="*/ 1 h 18"/>
                <a:gd name="T4" fmla="*/ 4 w 20"/>
                <a:gd name="T5" fmla="*/ 2 h 18"/>
                <a:gd name="T6" fmla="*/ 4 w 20"/>
                <a:gd name="T7" fmla="*/ 2 h 18"/>
                <a:gd name="T8" fmla="*/ 5 w 20"/>
                <a:gd name="T9" fmla="*/ 3 h 18"/>
                <a:gd name="T10" fmla="*/ 6 w 20"/>
                <a:gd name="T11" fmla="*/ 3 h 18"/>
                <a:gd name="T12" fmla="*/ 6 w 20"/>
                <a:gd name="T13" fmla="*/ 4 h 18"/>
                <a:gd name="T14" fmla="*/ 7 w 20"/>
                <a:gd name="T15" fmla="*/ 4 h 18"/>
                <a:gd name="T16" fmla="*/ 7 w 20"/>
                <a:gd name="T17" fmla="*/ 5 h 18"/>
                <a:gd name="T18" fmla="*/ 9 w 20"/>
                <a:gd name="T19" fmla="*/ 6 h 18"/>
                <a:gd name="T20" fmla="*/ 9 w 20"/>
                <a:gd name="T21" fmla="*/ 6 h 18"/>
                <a:gd name="T22" fmla="*/ 10 w 20"/>
                <a:gd name="T23" fmla="*/ 6 h 18"/>
                <a:gd name="T24" fmla="*/ 12 w 20"/>
                <a:gd name="T25" fmla="*/ 7 h 18"/>
                <a:gd name="T26" fmla="*/ 12 w 20"/>
                <a:gd name="T27" fmla="*/ 7 h 18"/>
                <a:gd name="T28" fmla="*/ 12 w 20"/>
                <a:gd name="T29" fmla="*/ 7 h 18"/>
                <a:gd name="T30" fmla="*/ 16 w 20"/>
                <a:gd name="T31" fmla="*/ 7 h 18"/>
                <a:gd name="T32" fmla="*/ 16 w 20"/>
                <a:gd name="T33" fmla="*/ 7 h 18"/>
                <a:gd name="T34" fmla="*/ 17 w 20"/>
                <a:gd name="T35" fmla="*/ 7 h 18"/>
                <a:gd name="T36" fmla="*/ 17 w 20"/>
                <a:gd name="T37" fmla="*/ 7 h 18"/>
                <a:gd name="T38" fmla="*/ 18 w 20"/>
                <a:gd name="T39" fmla="*/ 7 h 18"/>
                <a:gd name="T40" fmla="*/ 19 w 20"/>
                <a:gd name="T41" fmla="*/ 6 h 18"/>
                <a:gd name="T42" fmla="*/ 20 w 20"/>
                <a:gd name="T43" fmla="*/ 6 h 18"/>
                <a:gd name="T44" fmla="*/ 20 w 20"/>
                <a:gd name="T45" fmla="*/ 6 h 18"/>
                <a:gd name="T46" fmla="*/ 19 w 20"/>
                <a:gd name="T47" fmla="*/ 8 h 18"/>
                <a:gd name="T48" fmla="*/ 0 w 20"/>
                <a:gd name="T4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2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2" y="18"/>
                    <a:pt x="6" y="12"/>
                    <a:pt x="0" y="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7" name="Freeform 176"/>
            <p:cNvSpPr>
              <a:spLocks/>
            </p:cNvSpPr>
            <p:nvPr/>
          </p:nvSpPr>
          <p:spPr bwMode="auto">
            <a:xfrm>
              <a:off x="4614863" y="2743200"/>
              <a:ext cx="22225" cy="17463"/>
            </a:xfrm>
            <a:custGeom>
              <a:avLst/>
              <a:gdLst>
                <a:gd name="T0" fmla="*/ 0 w 16"/>
                <a:gd name="T1" fmla="*/ 3 h 12"/>
                <a:gd name="T2" fmla="*/ 0 w 16"/>
                <a:gd name="T3" fmla="*/ 3 h 12"/>
                <a:gd name="T4" fmla="*/ 0 w 16"/>
                <a:gd name="T5" fmla="*/ 3 h 12"/>
                <a:gd name="T6" fmla="*/ 0 w 16"/>
                <a:gd name="T7" fmla="*/ 3 h 12"/>
                <a:gd name="T8" fmla="*/ 1 w 16"/>
                <a:gd name="T9" fmla="*/ 3 h 12"/>
                <a:gd name="T10" fmla="*/ 1 w 16"/>
                <a:gd name="T11" fmla="*/ 3 h 12"/>
                <a:gd name="T12" fmla="*/ 1 w 16"/>
                <a:gd name="T13" fmla="*/ 3 h 12"/>
                <a:gd name="T14" fmla="*/ 2 w 16"/>
                <a:gd name="T15" fmla="*/ 4 h 12"/>
                <a:gd name="T16" fmla="*/ 2 w 16"/>
                <a:gd name="T17" fmla="*/ 4 h 12"/>
                <a:gd name="T18" fmla="*/ 2 w 16"/>
                <a:gd name="T19" fmla="*/ 4 h 12"/>
                <a:gd name="T20" fmla="*/ 2 w 16"/>
                <a:gd name="T21" fmla="*/ 4 h 12"/>
                <a:gd name="T22" fmla="*/ 2 w 16"/>
                <a:gd name="T23" fmla="*/ 4 h 12"/>
                <a:gd name="T24" fmla="*/ 3 w 16"/>
                <a:gd name="T25" fmla="*/ 5 h 12"/>
                <a:gd name="T26" fmla="*/ 4 w 16"/>
                <a:gd name="T27" fmla="*/ 5 h 12"/>
                <a:gd name="T28" fmla="*/ 5 w 16"/>
                <a:gd name="T29" fmla="*/ 5 h 12"/>
                <a:gd name="T30" fmla="*/ 5 w 16"/>
                <a:gd name="T31" fmla="*/ 6 h 12"/>
                <a:gd name="T32" fmla="*/ 6 w 16"/>
                <a:gd name="T33" fmla="*/ 6 h 12"/>
                <a:gd name="T34" fmla="*/ 7 w 16"/>
                <a:gd name="T35" fmla="*/ 7 h 12"/>
                <a:gd name="T36" fmla="*/ 7 w 16"/>
                <a:gd name="T37" fmla="*/ 7 h 12"/>
                <a:gd name="T38" fmla="*/ 9 w 16"/>
                <a:gd name="T39" fmla="*/ 8 h 12"/>
                <a:gd name="T40" fmla="*/ 10 w 16"/>
                <a:gd name="T41" fmla="*/ 8 h 12"/>
                <a:gd name="T42" fmla="*/ 11 w 16"/>
                <a:gd name="T43" fmla="*/ 9 h 12"/>
                <a:gd name="T44" fmla="*/ 12 w 16"/>
                <a:gd name="T45" fmla="*/ 9 h 12"/>
                <a:gd name="T46" fmla="*/ 13 w 16"/>
                <a:gd name="T47" fmla="*/ 10 h 12"/>
                <a:gd name="T48" fmla="*/ 13 w 16"/>
                <a:gd name="T49" fmla="*/ 10 h 12"/>
                <a:gd name="T50" fmla="*/ 14 w 16"/>
                <a:gd name="T51" fmla="*/ 10 h 12"/>
                <a:gd name="T52" fmla="*/ 14 w 16"/>
                <a:gd name="T53" fmla="*/ 11 h 12"/>
                <a:gd name="T54" fmla="*/ 15 w 16"/>
                <a:gd name="T55" fmla="*/ 11 h 12"/>
                <a:gd name="T56" fmla="*/ 15 w 16"/>
                <a:gd name="T57" fmla="*/ 11 h 12"/>
                <a:gd name="T58" fmla="*/ 15 w 16"/>
                <a:gd name="T59" fmla="*/ 11 h 12"/>
                <a:gd name="T60" fmla="*/ 15 w 16"/>
                <a:gd name="T61" fmla="*/ 11 h 12"/>
                <a:gd name="T62" fmla="*/ 16 w 16"/>
                <a:gd name="T63" fmla="*/ 11 h 12"/>
                <a:gd name="T64" fmla="*/ 16 w 16"/>
                <a:gd name="T65" fmla="*/ 12 h 12"/>
                <a:gd name="T66" fmla="*/ 16 w 16"/>
                <a:gd name="T67" fmla="*/ 12 h 12"/>
                <a:gd name="T68" fmla="*/ 0 w 16"/>
                <a:gd name="T6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" h="12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2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" name="Freeform 177"/>
            <p:cNvSpPr>
              <a:spLocks/>
            </p:cNvSpPr>
            <p:nvPr/>
          </p:nvSpPr>
          <p:spPr bwMode="auto">
            <a:xfrm>
              <a:off x="4567238" y="2738438"/>
              <a:ext cx="50800" cy="44450"/>
            </a:xfrm>
            <a:custGeom>
              <a:avLst/>
              <a:gdLst>
                <a:gd name="T0" fmla="*/ 16 w 35"/>
                <a:gd name="T1" fmla="*/ 12 h 31"/>
                <a:gd name="T2" fmla="*/ 15 w 35"/>
                <a:gd name="T3" fmla="*/ 13 h 31"/>
                <a:gd name="T4" fmla="*/ 14 w 35"/>
                <a:gd name="T5" fmla="*/ 14 h 31"/>
                <a:gd name="T6" fmla="*/ 12 w 35"/>
                <a:gd name="T7" fmla="*/ 15 h 31"/>
                <a:gd name="T8" fmla="*/ 11 w 35"/>
                <a:gd name="T9" fmla="*/ 16 h 31"/>
                <a:gd name="T10" fmla="*/ 10 w 35"/>
                <a:gd name="T11" fmla="*/ 16 h 31"/>
                <a:gd name="T12" fmla="*/ 9 w 35"/>
                <a:gd name="T13" fmla="*/ 17 h 31"/>
                <a:gd name="T14" fmla="*/ 7 w 35"/>
                <a:gd name="T15" fmla="*/ 18 h 31"/>
                <a:gd name="T16" fmla="*/ 7 w 35"/>
                <a:gd name="T17" fmla="*/ 18 h 31"/>
                <a:gd name="T18" fmla="*/ 7 w 35"/>
                <a:gd name="T19" fmla="*/ 19 h 31"/>
                <a:gd name="T20" fmla="*/ 5 w 35"/>
                <a:gd name="T21" fmla="*/ 19 h 31"/>
                <a:gd name="T22" fmla="*/ 5 w 35"/>
                <a:gd name="T23" fmla="*/ 20 h 31"/>
                <a:gd name="T24" fmla="*/ 4 w 35"/>
                <a:gd name="T25" fmla="*/ 20 h 31"/>
                <a:gd name="T26" fmla="*/ 4 w 35"/>
                <a:gd name="T27" fmla="*/ 21 h 31"/>
                <a:gd name="T28" fmla="*/ 4 w 35"/>
                <a:gd name="T29" fmla="*/ 21 h 31"/>
                <a:gd name="T30" fmla="*/ 3 w 35"/>
                <a:gd name="T31" fmla="*/ 21 h 31"/>
                <a:gd name="T32" fmla="*/ 2 w 35"/>
                <a:gd name="T33" fmla="*/ 22 h 31"/>
                <a:gd name="T34" fmla="*/ 2 w 35"/>
                <a:gd name="T35" fmla="*/ 22 h 31"/>
                <a:gd name="T36" fmla="*/ 2 w 35"/>
                <a:gd name="T37" fmla="*/ 22 h 31"/>
                <a:gd name="T38" fmla="*/ 1 w 35"/>
                <a:gd name="T39" fmla="*/ 23 h 31"/>
                <a:gd name="T40" fmla="*/ 1 w 35"/>
                <a:gd name="T41" fmla="*/ 23 h 31"/>
                <a:gd name="T42" fmla="*/ 1 w 35"/>
                <a:gd name="T43" fmla="*/ 23 h 31"/>
                <a:gd name="T44" fmla="*/ 0 w 35"/>
                <a:gd name="T45" fmla="*/ 24 h 31"/>
                <a:gd name="T46" fmla="*/ 0 w 35"/>
                <a:gd name="T47" fmla="*/ 24 h 31"/>
                <a:gd name="T48" fmla="*/ 0 w 35"/>
                <a:gd name="T49" fmla="*/ 25 h 31"/>
                <a:gd name="T50" fmla="*/ 0 w 35"/>
                <a:gd name="T51" fmla="*/ 25 h 31"/>
                <a:gd name="T52" fmla="*/ 0 w 35"/>
                <a:gd name="T53" fmla="*/ 25 h 31"/>
                <a:gd name="T54" fmla="*/ 0 w 35"/>
                <a:gd name="T55" fmla="*/ 26 h 31"/>
                <a:gd name="T56" fmla="*/ 0 w 35"/>
                <a:gd name="T57" fmla="*/ 26 h 31"/>
                <a:gd name="T58" fmla="*/ 0 w 35"/>
                <a:gd name="T59" fmla="*/ 27 h 31"/>
                <a:gd name="T60" fmla="*/ 0 w 35"/>
                <a:gd name="T61" fmla="*/ 27 h 31"/>
                <a:gd name="T62" fmla="*/ 0 w 35"/>
                <a:gd name="T63" fmla="*/ 27 h 31"/>
                <a:gd name="T64" fmla="*/ 1 w 35"/>
                <a:gd name="T65" fmla="*/ 27 h 31"/>
                <a:gd name="T66" fmla="*/ 2 w 35"/>
                <a:gd name="T67" fmla="*/ 28 h 31"/>
                <a:gd name="T68" fmla="*/ 2 w 35"/>
                <a:gd name="T69" fmla="*/ 28 h 31"/>
                <a:gd name="T70" fmla="*/ 2 w 35"/>
                <a:gd name="T71" fmla="*/ 29 h 31"/>
                <a:gd name="T72" fmla="*/ 3 w 35"/>
                <a:gd name="T73" fmla="*/ 29 h 31"/>
                <a:gd name="T74" fmla="*/ 4 w 35"/>
                <a:gd name="T75" fmla="*/ 29 h 31"/>
                <a:gd name="T76" fmla="*/ 4 w 35"/>
                <a:gd name="T77" fmla="*/ 29 h 31"/>
                <a:gd name="T78" fmla="*/ 5 w 35"/>
                <a:gd name="T79" fmla="*/ 29 h 31"/>
                <a:gd name="T80" fmla="*/ 6 w 35"/>
                <a:gd name="T81" fmla="*/ 30 h 31"/>
                <a:gd name="T82" fmla="*/ 6 w 35"/>
                <a:gd name="T83" fmla="*/ 30 h 31"/>
                <a:gd name="T84" fmla="*/ 7 w 35"/>
                <a:gd name="T85" fmla="*/ 30 h 31"/>
                <a:gd name="T86" fmla="*/ 8 w 35"/>
                <a:gd name="T87" fmla="*/ 30 h 31"/>
                <a:gd name="T88" fmla="*/ 9 w 35"/>
                <a:gd name="T89" fmla="*/ 30 h 31"/>
                <a:gd name="T90" fmla="*/ 10 w 35"/>
                <a:gd name="T91" fmla="*/ 30 h 31"/>
                <a:gd name="T92" fmla="*/ 11 w 35"/>
                <a:gd name="T93" fmla="*/ 30 h 31"/>
                <a:gd name="T94" fmla="*/ 12 w 35"/>
                <a:gd name="T95" fmla="*/ 30 h 31"/>
                <a:gd name="T96" fmla="*/ 13 w 35"/>
                <a:gd name="T97" fmla="*/ 31 h 31"/>
                <a:gd name="T98" fmla="*/ 24 w 35"/>
                <a:gd name="T99" fmla="*/ 23 h 31"/>
                <a:gd name="T100" fmla="*/ 18 w 35"/>
                <a:gd name="T101" fmla="*/ 14 h 31"/>
                <a:gd name="T102" fmla="*/ 16 w 35"/>
                <a:gd name="T103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31">
                  <a:moveTo>
                    <a:pt x="16" y="12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1" y="29"/>
                    <a:pt x="24" y="23"/>
                    <a:pt x="24" y="23"/>
                  </a:cubicBezTo>
                  <a:cubicBezTo>
                    <a:pt x="16" y="25"/>
                    <a:pt x="1" y="29"/>
                    <a:pt x="18" y="14"/>
                  </a:cubicBezTo>
                  <a:cubicBezTo>
                    <a:pt x="35" y="0"/>
                    <a:pt x="16" y="12"/>
                    <a:pt x="16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9" name="Freeform 178"/>
            <p:cNvSpPr>
              <a:spLocks/>
            </p:cNvSpPr>
            <p:nvPr/>
          </p:nvSpPr>
          <p:spPr bwMode="auto">
            <a:xfrm>
              <a:off x="4621213" y="2776538"/>
              <a:ext cx="23813" cy="23813"/>
            </a:xfrm>
            <a:custGeom>
              <a:avLst/>
              <a:gdLst>
                <a:gd name="T0" fmla="*/ 16 w 16"/>
                <a:gd name="T1" fmla="*/ 0 h 17"/>
                <a:gd name="T2" fmla="*/ 15 w 16"/>
                <a:gd name="T3" fmla="*/ 1 h 17"/>
                <a:gd name="T4" fmla="*/ 14 w 16"/>
                <a:gd name="T5" fmla="*/ 1 h 17"/>
                <a:gd name="T6" fmla="*/ 14 w 16"/>
                <a:gd name="T7" fmla="*/ 2 h 17"/>
                <a:gd name="T8" fmla="*/ 13 w 16"/>
                <a:gd name="T9" fmla="*/ 2 h 17"/>
                <a:gd name="T10" fmla="*/ 13 w 16"/>
                <a:gd name="T11" fmla="*/ 2 h 17"/>
                <a:gd name="T12" fmla="*/ 12 w 16"/>
                <a:gd name="T13" fmla="*/ 3 h 17"/>
                <a:gd name="T14" fmla="*/ 11 w 16"/>
                <a:gd name="T15" fmla="*/ 4 h 17"/>
                <a:gd name="T16" fmla="*/ 10 w 16"/>
                <a:gd name="T17" fmla="*/ 4 h 17"/>
                <a:gd name="T18" fmla="*/ 10 w 16"/>
                <a:gd name="T19" fmla="*/ 4 h 17"/>
                <a:gd name="T20" fmla="*/ 8 w 16"/>
                <a:gd name="T21" fmla="*/ 5 h 17"/>
                <a:gd name="T22" fmla="*/ 7 w 16"/>
                <a:gd name="T23" fmla="*/ 6 h 17"/>
                <a:gd name="T24" fmla="*/ 7 w 16"/>
                <a:gd name="T25" fmla="*/ 6 h 17"/>
                <a:gd name="T26" fmla="*/ 6 w 16"/>
                <a:gd name="T27" fmla="*/ 7 h 17"/>
                <a:gd name="T28" fmla="*/ 5 w 16"/>
                <a:gd name="T29" fmla="*/ 7 h 17"/>
                <a:gd name="T30" fmla="*/ 4 w 16"/>
                <a:gd name="T31" fmla="*/ 7 h 17"/>
                <a:gd name="T32" fmla="*/ 4 w 16"/>
                <a:gd name="T33" fmla="*/ 7 h 17"/>
                <a:gd name="T34" fmla="*/ 3 w 16"/>
                <a:gd name="T35" fmla="*/ 8 h 17"/>
                <a:gd name="T36" fmla="*/ 3 w 16"/>
                <a:gd name="T37" fmla="*/ 8 h 17"/>
                <a:gd name="T38" fmla="*/ 2 w 16"/>
                <a:gd name="T39" fmla="*/ 8 h 17"/>
                <a:gd name="T40" fmla="*/ 2 w 16"/>
                <a:gd name="T41" fmla="*/ 8 h 17"/>
                <a:gd name="T42" fmla="*/ 2 w 16"/>
                <a:gd name="T43" fmla="*/ 8 h 17"/>
                <a:gd name="T44" fmla="*/ 1 w 16"/>
                <a:gd name="T45" fmla="*/ 8 h 17"/>
                <a:gd name="T46" fmla="*/ 1 w 16"/>
                <a:gd name="T47" fmla="*/ 9 h 17"/>
                <a:gd name="T48" fmla="*/ 0 w 16"/>
                <a:gd name="T49" fmla="*/ 9 h 17"/>
                <a:gd name="T50" fmla="*/ 0 w 16"/>
                <a:gd name="T51" fmla="*/ 17 h 17"/>
                <a:gd name="T52" fmla="*/ 16 w 16"/>
                <a:gd name="T5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7">
                  <a:moveTo>
                    <a:pt x="16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6" y="9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0" name="Freeform 179"/>
            <p:cNvSpPr>
              <a:spLocks/>
            </p:cNvSpPr>
            <p:nvPr/>
          </p:nvSpPr>
          <p:spPr bwMode="auto">
            <a:xfrm>
              <a:off x="4637088" y="2771775"/>
              <a:ext cx="31750" cy="30163"/>
            </a:xfrm>
            <a:custGeom>
              <a:avLst/>
              <a:gdLst>
                <a:gd name="T0" fmla="*/ 0 w 22"/>
                <a:gd name="T1" fmla="*/ 12 h 21"/>
                <a:gd name="T2" fmla="*/ 0 w 22"/>
                <a:gd name="T3" fmla="*/ 15 h 21"/>
                <a:gd name="T4" fmla="*/ 1 w 22"/>
                <a:gd name="T5" fmla="*/ 15 h 21"/>
                <a:gd name="T6" fmla="*/ 1 w 22"/>
                <a:gd name="T7" fmla="*/ 17 h 21"/>
                <a:gd name="T8" fmla="*/ 1 w 22"/>
                <a:gd name="T9" fmla="*/ 17 h 21"/>
                <a:gd name="T10" fmla="*/ 1 w 22"/>
                <a:gd name="T11" fmla="*/ 18 h 21"/>
                <a:gd name="T12" fmla="*/ 1 w 22"/>
                <a:gd name="T13" fmla="*/ 18 h 21"/>
                <a:gd name="T14" fmla="*/ 1 w 22"/>
                <a:gd name="T15" fmla="*/ 19 h 21"/>
                <a:gd name="T16" fmla="*/ 1 w 22"/>
                <a:gd name="T17" fmla="*/ 19 h 21"/>
                <a:gd name="T18" fmla="*/ 1 w 22"/>
                <a:gd name="T19" fmla="*/ 19 h 21"/>
                <a:gd name="T20" fmla="*/ 2 w 22"/>
                <a:gd name="T21" fmla="*/ 20 h 21"/>
                <a:gd name="T22" fmla="*/ 2 w 22"/>
                <a:gd name="T23" fmla="*/ 20 h 21"/>
                <a:gd name="T24" fmla="*/ 2 w 22"/>
                <a:gd name="T25" fmla="*/ 20 h 21"/>
                <a:gd name="T26" fmla="*/ 2 w 22"/>
                <a:gd name="T27" fmla="*/ 20 h 21"/>
                <a:gd name="T28" fmla="*/ 2 w 22"/>
                <a:gd name="T29" fmla="*/ 20 h 21"/>
                <a:gd name="T30" fmla="*/ 2 w 22"/>
                <a:gd name="T31" fmla="*/ 21 h 21"/>
                <a:gd name="T32" fmla="*/ 3 w 22"/>
                <a:gd name="T33" fmla="*/ 21 h 21"/>
                <a:gd name="T34" fmla="*/ 3 w 22"/>
                <a:gd name="T35" fmla="*/ 21 h 21"/>
                <a:gd name="T36" fmla="*/ 3 w 22"/>
                <a:gd name="T37" fmla="*/ 21 h 21"/>
                <a:gd name="T38" fmla="*/ 4 w 22"/>
                <a:gd name="T39" fmla="*/ 21 h 21"/>
                <a:gd name="T40" fmla="*/ 5 w 22"/>
                <a:gd name="T41" fmla="*/ 21 h 21"/>
                <a:gd name="T42" fmla="*/ 5 w 22"/>
                <a:gd name="T43" fmla="*/ 21 h 21"/>
                <a:gd name="T44" fmla="*/ 6 w 22"/>
                <a:gd name="T45" fmla="*/ 21 h 21"/>
                <a:gd name="T46" fmla="*/ 6 w 22"/>
                <a:gd name="T47" fmla="*/ 21 h 21"/>
                <a:gd name="T48" fmla="*/ 7 w 22"/>
                <a:gd name="T49" fmla="*/ 21 h 21"/>
                <a:gd name="T50" fmla="*/ 7 w 22"/>
                <a:gd name="T51" fmla="*/ 20 h 21"/>
                <a:gd name="T52" fmla="*/ 7 w 22"/>
                <a:gd name="T53" fmla="*/ 20 h 21"/>
                <a:gd name="T54" fmla="*/ 8 w 22"/>
                <a:gd name="T55" fmla="*/ 20 h 21"/>
                <a:gd name="T56" fmla="*/ 8 w 22"/>
                <a:gd name="T57" fmla="*/ 20 h 21"/>
                <a:gd name="T58" fmla="*/ 8 w 22"/>
                <a:gd name="T59" fmla="*/ 20 h 21"/>
                <a:gd name="T60" fmla="*/ 9 w 22"/>
                <a:gd name="T61" fmla="*/ 20 h 21"/>
                <a:gd name="T62" fmla="*/ 10 w 22"/>
                <a:gd name="T63" fmla="*/ 19 h 21"/>
                <a:gd name="T64" fmla="*/ 10 w 22"/>
                <a:gd name="T65" fmla="*/ 19 h 21"/>
                <a:gd name="T66" fmla="*/ 10 w 22"/>
                <a:gd name="T67" fmla="*/ 18 h 21"/>
                <a:gd name="T68" fmla="*/ 11 w 22"/>
                <a:gd name="T69" fmla="*/ 18 h 21"/>
                <a:gd name="T70" fmla="*/ 11 w 22"/>
                <a:gd name="T71" fmla="*/ 18 h 21"/>
                <a:gd name="T72" fmla="*/ 11 w 22"/>
                <a:gd name="T73" fmla="*/ 17 h 21"/>
                <a:gd name="T74" fmla="*/ 12 w 22"/>
                <a:gd name="T75" fmla="*/ 17 h 21"/>
                <a:gd name="T76" fmla="*/ 12 w 22"/>
                <a:gd name="T77" fmla="*/ 17 h 21"/>
                <a:gd name="T78" fmla="*/ 13 w 22"/>
                <a:gd name="T79" fmla="*/ 16 h 21"/>
                <a:gd name="T80" fmla="*/ 13 w 22"/>
                <a:gd name="T81" fmla="*/ 16 h 21"/>
                <a:gd name="T82" fmla="*/ 14 w 22"/>
                <a:gd name="T83" fmla="*/ 0 h 21"/>
                <a:gd name="T84" fmla="*/ 8 w 22"/>
                <a:gd name="T85" fmla="*/ 13 h 21"/>
                <a:gd name="T86" fmla="*/ 2 w 22"/>
                <a:gd name="T87" fmla="*/ 12 h 21"/>
                <a:gd name="T88" fmla="*/ 0 w 22"/>
                <a:gd name="T8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" h="21"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2" y="8"/>
                    <a:pt x="18" y="6"/>
                    <a:pt x="14" y="0"/>
                  </a:cubicBezTo>
                  <a:cubicBezTo>
                    <a:pt x="12" y="8"/>
                    <a:pt x="10" y="11"/>
                    <a:pt x="8" y="13"/>
                  </a:cubicBezTo>
                  <a:cubicBezTo>
                    <a:pt x="5" y="16"/>
                    <a:pt x="4" y="14"/>
                    <a:pt x="2" y="12"/>
                  </a:cubicBezTo>
                  <a:cubicBezTo>
                    <a:pt x="1" y="9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1" name="Freeform 180"/>
            <p:cNvSpPr>
              <a:spLocks/>
            </p:cNvSpPr>
            <p:nvPr/>
          </p:nvSpPr>
          <p:spPr bwMode="auto">
            <a:xfrm>
              <a:off x="4586288" y="2773363"/>
              <a:ext cx="33338" cy="20638"/>
            </a:xfrm>
            <a:custGeom>
              <a:avLst/>
              <a:gdLst>
                <a:gd name="T0" fmla="*/ 3 w 23"/>
                <a:gd name="T1" fmla="*/ 2 h 14"/>
                <a:gd name="T2" fmla="*/ 3 w 23"/>
                <a:gd name="T3" fmla="*/ 3 h 14"/>
                <a:gd name="T4" fmla="*/ 2 w 23"/>
                <a:gd name="T5" fmla="*/ 3 h 14"/>
                <a:gd name="T6" fmla="*/ 2 w 23"/>
                <a:gd name="T7" fmla="*/ 4 h 14"/>
                <a:gd name="T8" fmla="*/ 1 w 23"/>
                <a:gd name="T9" fmla="*/ 5 h 14"/>
                <a:gd name="T10" fmla="*/ 1 w 23"/>
                <a:gd name="T11" fmla="*/ 5 h 14"/>
                <a:gd name="T12" fmla="*/ 1 w 23"/>
                <a:gd name="T13" fmla="*/ 5 h 14"/>
                <a:gd name="T14" fmla="*/ 1 w 23"/>
                <a:gd name="T15" fmla="*/ 6 h 14"/>
                <a:gd name="T16" fmla="*/ 1 w 23"/>
                <a:gd name="T17" fmla="*/ 6 h 14"/>
                <a:gd name="T18" fmla="*/ 0 w 23"/>
                <a:gd name="T19" fmla="*/ 6 h 14"/>
                <a:gd name="T20" fmla="*/ 0 w 23"/>
                <a:gd name="T21" fmla="*/ 7 h 14"/>
                <a:gd name="T22" fmla="*/ 0 w 23"/>
                <a:gd name="T23" fmla="*/ 7 h 14"/>
                <a:gd name="T24" fmla="*/ 0 w 23"/>
                <a:gd name="T25" fmla="*/ 8 h 14"/>
                <a:gd name="T26" fmla="*/ 0 w 23"/>
                <a:gd name="T27" fmla="*/ 8 h 14"/>
                <a:gd name="T28" fmla="*/ 0 w 23"/>
                <a:gd name="T29" fmla="*/ 11 h 14"/>
                <a:gd name="T30" fmla="*/ 0 w 23"/>
                <a:gd name="T31" fmla="*/ 11 h 14"/>
                <a:gd name="T32" fmla="*/ 0 w 23"/>
                <a:gd name="T33" fmla="*/ 12 h 14"/>
                <a:gd name="T34" fmla="*/ 0 w 23"/>
                <a:gd name="T35" fmla="*/ 12 h 14"/>
                <a:gd name="T36" fmla="*/ 0 w 23"/>
                <a:gd name="T37" fmla="*/ 12 h 14"/>
                <a:gd name="T38" fmla="*/ 1 w 23"/>
                <a:gd name="T39" fmla="*/ 12 h 14"/>
                <a:gd name="T40" fmla="*/ 1 w 23"/>
                <a:gd name="T41" fmla="*/ 12 h 14"/>
                <a:gd name="T42" fmla="*/ 1 w 23"/>
                <a:gd name="T43" fmla="*/ 13 h 14"/>
                <a:gd name="T44" fmla="*/ 1 w 23"/>
                <a:gd name="T45" fmla="*/ 13 h 14"/>
                <a:gd name="T46" fmla="*/ 1 w 23"/>
                <a:gd name="T47" fmla="*/ 13 h 14"/>
                <a:gd name="T48" fmla="*/ 2 w 23"/>
                <a:gd name="T49" fmla="*/ 13 h 14"/>
                <a:gd name="T50" fmla="*/ 2 w 23"/>
                <a:gd name="T51" fmla="*/ 13 h 14"/>
                <a:gd name="T52" fmla="*/ 3 w 23"/>
                <a:gd name="T53" fmla="*/ 13 h 14"/>
                <a:gd name="T54" fmla="*/ 4 w 23"/>
                <a:gd name="T55" fmla="*/ 14 h 14"/>
                <a:gd name="T56" fmla="*/ 7 w 23"/>
                <a:gd name="T57" fmla="*/ 14 h 14"/>
                <a:gd name="T58" fmla="*/ 8 w 23"/>
                <a:gd name="T59" fmla="*/ 13 h 14"/>
                <a:gd name="T60" fmla="*/ 9 w 23"/>
                <a:gd name="T61" fmla="*/ 13 h 14"/>
                <a:gd name="T62" fmla="*/ 10 w 23"/>
                <a:gd name="T63" fmla="*/ 13 h 14"/>
                <a:gd name="T64" fmla="*/ 11 w 23"/>
                <a:gd name="T65" fmla="*/ 13 h 14"/>
                <a:gd name="T66" fmla="*/ 21 w 23"/>
                <a:gd name="T67" fmla="*/ 0 h 14"/>
                <a:gd name="T68" fmla="*/ 8 w 23"/>
                <a:gd name="T69" fmla="*/ 8 h 14"/>
                <a:gd name="T70" fmla="*/ 4 w 23"/>
                <a:gd name="T71" fmla="*/ 4 h 14"/>
                <a:gd name="T72" fmla="*/ 3 w 23"/>
                <a:gd name="T7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4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23" y="11"/>
                    <a:pt x="21" y="7"/>
                    <a:pt x="21" y="0"/>
                  </a:cubicBezTo>
                  <a:cubicBezTo>
                    <a:pt x="14" y="6"/>
                    <a:pt x="12" y="7"/>
                    <a:pt x="8" y="8"/>
                  </a:cubicBezTo>
                  <a:cubicBezTo>
                    <a:pt x="4" y="9"/>
                    <a:pt x="5" y="6"/>
                    <a:pt x="4" y="4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2" name="Freeform 181"/>
            <p:cNvSpPr>
              <a:spLocks/>
            </p:cNvSpPr>
            <p:nvPr/>
          </p:nvSpPr>
          <p:spPr bwMode="auto">
            <a:xfrm>
              <a:off x="4654551" y="2432050"/>
              <a:ext cx="412750" cy="407988"/>
            </a:xfrm>
            <a:custGeom>
              <a:avLst/>
              <a:gdLst>
                <a:gd name="T0" fmla="*/ 10 w 290"/>
                <a:gd name="T1" fmla="*/ 241 h 287"/>
                <a:gd name="T2" fmla="*/ 10 w 290"/>
                <a:gd name="T3" fmla="*/ 242 h 287"/>
                <a:gd name="T4" fmla="*/ 10 w 290"/>
                <a:gd name="T5" fmla="*/ 243 h 287"/>
                <a:gd name="T6" fmla="*/ 9 w 290"/>
                <a:gd name="T7" fmla="*/ 244 h 287"/>
                <a:gd name="T8" fmla="*/ 9 w 290"/>
                <a:gd name="T9" fmla="*/ 245 h 287"/>
                <a:gd name="T10" fmla="*/ 9 w 290"/>
                <a:gd name="T11" fmla="*/ 246 h 287"/>
                <a:gd name="T12" fmla="*/ 9 w 290"/>
                <a:gd name="T13" fmla="*/ 246 h 287"/>
                <a:gd name="T14" fmla="*/ 9 w 290"/>
                <a:gd name="T15" fmla="*/ 246 h 287"/>
                <a:gd name="T16" fmla="*/ 9 w 290"/>
                <a:gd name="T17" fmla="*/ 247 h 287"/>
                <a:gd name="T18" fmla="*/ 8 w 290"/>
                <a:gd name="T19" fmla="*/ 247 h 287"/>
                <a:gd name="T20" fmla="*/ 8 w 290"/>
                <a:gd name="T21" fmla="*/ 247 h 287"/>
                <a:gd name="T22" fmla="*/ 8 w 290"/>
                <a:gd name="T23" fmla="*/ 248 h 287"/>
                <a:gd name="T24" fmla="*/ 8 w 290"/>
                <a:gd name="T25" fmla="*/ 248 h 287"/>
                <a:gd name="T26" fmla="*/ 8 w 290"/>
                <a:gd name="T27" fmla="*/ 249 h 287"/>
                <a:gd name="T28" fmla="*/ 8 w 290"/>
                <a:gd name="T29" fmla="*/ 249 h 287"/>
                <a:gd name="T30" fmla="*/ 7 w 290"/>
                <a:gd name="T31" fmla="*/ 250 h 287"/>
                <a:gd name="T32" fmla="*/ 5 w 290"/>
                <a:gd name="T33" fmla="*/ 252 h 287"/>
                <a:gd name="T34" fmla="*/ 5 w 290"/>
                <a:gd name="T35" fmla="*/ 252 h 287"/>
                <a:gd name="T36" fmla="*/ 4 w 290"/>
                <a:gd name="T37" fmla="*/ 252 h 287"/>
                <a:gd name="T38" fmla="*/ 4 w 290"/>
                <a:gd name="T39" fmla="*/ 253 h 287"/>
                <a:gd name="T40" fmla="*/ 3 w 290"/>
                <a:gd name="T41" fmla="*/ 253 h 287"/>
                <a:gd name="T42" fmla="*/ 3 w 290"/>
                <a:gd name="T43" fmla="*/ 253 h 287"/>
                <a:gd name="T44" fmla="*/ 3 w 290"/>
                <a:gd name="T45" fmla="*/ 253 h 287"/>
                <a:gd name="T46" fmla="*/ 2 w 290"/>
                <a:gd name="T47" fmla="*/ 254 h 287"/>
                <a:gd name="T48" fmla="*/ 10 w 290"/>
                <a:gd name="T49" fmla="*/ 256 h 287"/>
                <a:gd name="T50" fmla="*/ 22 w 290"/>
                <a:gd name="T51" fmla="*/ 256 h 287"/>
                <a:gd name="T52" fmla="*/ 21 w 290"/>
                <a:gd name="T53" fmla="*/ 267 h 287"/>
                <a:gd name="T54" fmla="*/ 14 w 290"/>
                <a:gd name="T55" fmla="*/ 267 h 287"/>
                <a:gd name="T56" fmla="*/ 34 w 290"/>
                <a:gd name="T57" fmla="*/ 263 h 287"/>
                <a:gd name="T58" fmla="*/ 38 w 290"/>
                <a:gd name="T59" fmla="*/ 268 h 287"/>
                <a:gd name="T60" fmla="*/ 30 w 290"/>
                <a:gd name="T61" fmla="*/ 275 h 287"/>
                <a:gd name="T62" fmla="*/ 43 w 290"/>
                <a:gd name="T63" fmla="*/ 279 h 287"/>
                <a:gd name="T64" fmla="*/ 58 w 290"/>
                <a:gd name="T65" fmla="*/ 267 h 287"/>
                <a:gd name="T66" fmla="*/ 82 w 290"/>
                <a:gd name="T67" fmla="*/ 239 h 287"/>
                <a:gd name="T68" fmla="*/ 68 w 290"/>
                <a:gd name="T69" fmla="*/ 197 h 287"/>
                <a:gd name="T70" fmla="*/ 84 w 290"/>
                <a:gd name="T71" fmla="*/ 145 h 287"/>
                <a:gd name="T72" fmla="*/ 191 w 290"/>
                <a:gd name="T73" fmla="*/ 80 h 287"/>
                <a:gd name="T74" fmla="*/ 267 w 290"/>
                <a:gd name="T75" fmla="*/ 34 h 287"/>
                <a:gd name="T76" fmla="*/ 271 w 290"/>
                <a:gd name="T77" fmla="*/ 31 h 287"/>
                <a:gd name="T78" fmla="*/ 263 w 290"/>
                <a:gd name="T79" fmla="*/ 42 h 287"/>
                <a:gd name="T80" fmla="*/ 178 w 290"/>
                <a:gd name="T81" fmla="*/ 102 h 287"/>
                <a:gd name="T82" fmla="*/ 113 w 290"/>
                <a:gd name="T83" fmla="*/ 145 h 287"/>
                <a:gd name="T84" fmla="*/ 95 w 290"/>
                <a:gd name="T85" fmla="*/ 205 h 287"/>
                <a:gd name="T86" fmla="*/ 64 w 290"/>
                <a:gd name="T87" fmla="*/ 278 h 287"/>
                <a:gd name="T88" fmla="*/ 108 w 290"/>
                <a:gd name="T89" fmla="*/ 218 h 287"/>
                <a:gd name="T90" fmla="*/ 102 w 290"/>
                <a:gd name="T91" fmla="*/ 181 h 287"/>
                <a:gd name="T92" fmla="*/ 113 w 290"/>
                <a:gd name="T93" fmla="*/ 156 h 287"/>
                <a:gd name="T94" fmla="*/ 180 w 290"/>
                <a:gd name="T95" fmla="*/ 112 h 287"/>
                <a:gd name="T96" fmla="*/ 254 w 290"/>
                <a:gd name="T97" fmla="*/ 62 h 287"/>
                <a:gd name="T98" fmla="*/ 289 w 290"/>
                <a:gd name="T99" fmla="*/ 14 h 287"/>
                <a:gd name="T100" fmla="*/ 285 w 290"/>
                <a:gd name="T101" fmla="*/ 0 h 287"/>
                <a:gd name="T102" fmla="*/ 237 w 290"/>
                <a:gd name="T103" fmla="*/ 42 h 287"/>
                <a:gd name="T104" fmla="*/ 112 w 290"/>
                <a:gd name="T105" fmla="*/ 114 h 287"/>
                <a:gd name="T106" fmla="*/ 74 w 290"/>
                <a:gd name="T107" fmla="*/ 142 h 287"/>
                <a:gd name="T108" fmla="*/ 66 w 290"/>
                <a:gd name="T109" fmla="*/ 214 h 287"/>
                <a:gd name="T110" fmla="*/ 36 w 290"/>
                <a:gd name="T111" fmla="*/ 247 h 287"/>
                <a:gd name="T112" fmla="*/ 31 w 290"/>
                <a:gd name="T113" fmla="*/ 239 h 287"/>
                <a:gd name="T114" fmla="*/ 25 w 290"/>
                <a:gd name="T115" fmla="*/ 240 h 287"/>
                <a:gd name="T116" fmla="*/ 13 w 290"/>
                <a:gd name="T117" fmla="*/ 243 h 287"/>
                <a:gd name="T118" fmla="*/ 10 w 290"/>
                <a:gd name="T119" fmla="*/ 2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0" h="287">
                  <a:moveTo>
                    <a:pt x="10" y="241"/>
                  </a:moveTo>
                  <a:cubicBezTo>
                    <a:pt x="10" y="242"/>
                    <a:pt x="10" y="242"/>
                    <a:pt x="10" y="242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9" y="244"/>
                    <a:pt x="9" y="244"/>
                    <a:pt x="9" y="244"/>
                  </a:cubicBezTo>
                  <a:cubicBezTo>
                    <a:pt x="9" y="245"/>
                    <a:pt x="9" y="245"/>
                    <a:pt x="9" y="245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46"/>
                    <a:pt x="9" y="246"/>
                    <a:pt x="9" y="246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8" y="247"/>
                    <a:pt x="8" y="247"/>
                    <a:pt x="8" y="247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7" y="250"/>
                    <a:pt x="7" y="250"/>
                    <a:pt x="7" y="250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4" y="252"/>
                    <a:pt x="4" y="252"/>
                    <a:pt x="4" y="252"/>
                  </a:cubicBezTo>
                  <a:cubicBezTo>
                    <a:pt x="4" y="253"/>
                    <a:pt x="4" y="253"/>
                    <a:pt x="4" y="253"/>
                  </a:cubicBezTo>
                  <a:cubicBezTo>
                    <a:pt x="3" y="253"/>
                    <a:pt x="3" y="253"/>
                    <a:pt x="3" y="253"/>
                  </a:cubicBezTo>
                  <a:cubicBezTo>
                    <a:pt x="3" y="253"/>
                    <a:pt x="3" y="253"/>
                    <a:pt x="3" y="253"/>
                  </a:cubicBezTo>
                  <a:cubicBezTo>
                    <a:pt x="3" y="253"/>
                    <a:pt x="3" y="253"/>
                    <a:pt x="3" y="253"/>
                  </a:cubicBezTo>
                  <a:cubicBezTo>
                    <a:pt x="2" y="254"/>
                    <a:pt x="2" y="254"/>
                    <a:pt x="2" y="254"/>
                  </a:cubicBezTo>
                  <a:cubicBezTo>
                    <a:pt x="0" y="256"/>
                    <a:pt x="8" y="257"/>
                    <a:pt x="10" y="256"/>
                  </a:cubicBezTo>
                  <a:cubicBezTo>
                    <a:pt x="18" y="254"/>
                    <a:pt x="17" y="253"/>
                    <a:pt x="22" y="256"/>
                  </a:cubicBezTo>
                  <a:cubicBezTo>
                    <a:pt x="25" y="257"/>
                    <a:pt x="30" y="260"/>
                    <a:pt x="21" y="267"/>
                  </a:cubicBezTo>
                  <a:cubicBezTo>
                    <a:pt x="14" y="267"/>
                    <a:pt x="14" y="267"/>
                    <a:pt x="14" y="267"/>
                  </a:cubicBezTo>
                  <a:cubicBezTo>
                    <a:pt x="20" y="273"/>
                    <a:pt x="24" y="273"/>
                    <a:pt x="34" y="263"/>
                  </a:cubicBezTo>
                  <a:cubicBezTo>
                    <a:pt x="41" y="256"/>
                    <a:pt x="38" y="265"/>
                    <a:pt x="38" y="268"/>
                  </a:cubicBezTo>
                  <a:cubicBezTo>
                    <a:pt x="38" y="270"/>
                    <a:pt x="36" y="281"/>
                    <a:pt x="30" y="275"/>
                  </a:cubicBezTo>
                  <a:cubicBezTo>
                    <a:pt x="29" y="284"/>
                    <a:pt x="39" y="287"/>
                    <a:pt x="43" y="279"/>
                  </a:cubicBezTo>
                  <a:cubicBezTo>
                    <a:pt x="47" y="271"/>
                    <a:pt x="50" y="268"/>
                    <a:pt x="58" y="267"/>
                  </a:cubicBezTo>
                  <a:cubicBezTo>
                    <a:pt x="66" y="267"/>
                    <a:pt x="83" y="260"/>
                    <a:pt x="82" y="239"/>
                  </a:cubicBezTo>
                  <a:cubicBezTo>
                    <a:pt x="82" y="224"/>
                    <a:pt x="72" y="217"/>
                    <a:pt x="68" y="197"/>
                  </a:cubicBezTo>
                  <a:cubicBezTo>
                    <a:pt x="64" y="182"/>
                    <a:pt x="62" y="161"/>
                    <a:pt x="84" y="145"/>
                  </a:cubicBezTo>
                  <a:cubicBezTo>
                    <a:pt x="115" y="121"/>
                    <a:pt x="172" y="92"/>
                    <a:pt x="191" y="80"/>
                  </a:cubicBezTo>
                  <a:cubicBezTo>
                    <a:pt x="218" y="64"/>
                    <a:pt x="248" y="47"/>
                    <a:pt x="267" y="34"/>
                  </a:cubicBezTo>
                  <a:cubicBezTo>
                    <a:pt x="286" y="21"/>
                    <a:pt x="271" y="31"/>
                    <a:pt x="271" y="31"/>
                  </a:cubicBezTo>
                  <a:cubicBezTo>
                    <a:pt x="271" y="31"/>
                    <a:pt x="271" y="34"/>
                    <a:pt x="263" y="42"/>
                  </a:cubicBezTo>
                  <a:cubicBezTo>
                    <a:pt x="256" y="49"/>
                    <a:pt x="234" y="70"/>
                    <a:pt x="178" y="102"/>
                  </a:cubicBezTo>
                  <a:cubicBezTo>
                    <a:pt x="127" y="132"/>
                    <a:pt x="114" y="146"/>
                    <a:pt x="113" y="145"/>
                  </a:cubicBezTo>
                  <a:cubicBezTo>
                    <a:pt x="91" y="164"/>
                    <a:pt x="89" y="179"/>
                    <a:pt x="95" y="205"/>
                  </a:cubicBezTo>
                  <a:cubicBezTo>
                    <a:pt x="100" y="229"/>
                    <a:pt x="98" y="257"/>
                    <a:pt x="64" y="278"/>
                  </a:cubicBezTo>
                  <a:cubicBezTo>
                    <a:pt x="81" y="275"/>
                    <a:pt x="108" y="260"/>
                    <a:pt x="108" y="218"/>
                  </a:cubicBezTo>
                  <a:cubicBezTo>
                    <a:pt x="108" y="200"/>
                    <a:pt x="105" y="190"/>
                    <a:pt x="102" y="181"/>
                  </a:cubicBezTo>
                  <a:cubicBezTo>
                    <a:pt x="99" y="173"/>
                    <a:pt x="111" y="157"/>
                    <a:pt x="113" y="156"/>
                  </a:cubicBezTo>
                  <a:cubicBezTo>
                    <a:pt x="118" y="152"/>
                    <a:pt x="137" y="137"/>
                    <a:pt x="180" y="112"/>
                  </a:cubicBezTo>
                  <a:cubicBezTo>
                    <a:pt x="223" y="88"/>
                    <a:pt x="242" y="75"/>
                    <a:pt x="254" y="62"/>
                  </a:cubicBezTo>
                  <a:cubicBezTo>
                    <a:pt x="265" y="49"/>
                    <a:pt x="284" y="36"/>
                    <a:pt x="289" y="14"/>
                  </a:cubicBezTo>
                  <a:cubicBezTo>
                    <a:pt x="290" y="3"/>
                    <a:pt x="285" y="0"/>
                    <a:pt x="285" y="0"/>
                  </a:cubicBezTo>
                  <a:cubicBezTo>
                    <a:pt x="278" y="8"/>
                    <a:pt x="273" y="20"/>
                    <a:pt x="237" y="42"/>
                  </a:cubicBezTo>
                  <a:cubicBezTo>
                    <a:pt x="202" y="65"/>
                    <a:pt x="112" y="114"/>
                    <a:pt x="112" y="114"/>
                  </a:cubicBezTo>
                  <a:cubicBezTo>
                    <a:pt x="112" y="114"/>
                    <a:pt x="87" y="131"/>
                    <a:pt x="74" y="142"/>
                  </a:cubicBezTo>
                  <a:cubicBezTo>
                    <a:pt x="62" y="154"/>
                    <a:pt x="47" y="181"/>
                    <a:pt x="66" y="214"/>
                  </a:cubicBezTo>
                  <a:cubicBezTo>
                    <a:pt x="89" y="253"/>
                    <a:pt x="56" y="277"/>
                    <a:pt x="36" y="247"/>
                  </a:cubicBezTo>
                  <a:cubicBezTo>
                    <a:pt x="31" y="239"/>
                    <a:pt x="31" y="239"/>
                    <a:pt x="31" y="239"/>
                  </a:cubicBezTo>
                  <a:cubicBezTo>
                    <a:pt x="25" y="240"/>
                    <a:pt x="25" y="240"/>
                    <a:pt x="25" y="240"/>
                  </a:cubicBezTo>
                  <a:cubicBezTo>
                    <a:pt x="25" y="250"/>
                    <a:pt x="27" y="251"/>
                    <a:pt x="13" y="243"/>
                  </a:cubicBezTo>
                  <a:lnTo>
                    <a:pt x="10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3" name="Freeform 182"/>
            <p:cNvSpPr>
              <a:spLocks/>
            </p:cNvSpPr>
            <p:nvPr/>
          </p:nvSpPr>
          <p:spPr bwMode="auto">
            <a:xfrm>
              <a:off x="4643438" y="2814638"/>
              <a:ext cx="14288" cy="7938"/>
            </a:xfrm>
            <a:custGeom>
              <a:avLst/>
              <a:gdLst>
                <a:gd name="T0" fmla="*/ 9 w 10"/>
                <a:gd name="T1" fmla="*/ 0 h 6"/>
                <a:gd name="T2" fmla="*/ 9 w 10"/>
                <a:gd name="T3" fmla="*/ 0 h 6"/>
                <a:gd name="T4" fmla="*/ 8 w 10"/>
                <a:gd name="T5" fmla="*/ 0 h 6"/>
                <a:gd name="T6" fmla="*/ 8 w 10"/>
                <a:gd name="T7" fmla="*/ 0 h 6"/>
                <a:gd name="T8" fmla="*/ 7 w 10"/>
                <a:gd name="T9" fmla="*/ 1 h 6"/>
                <a:gd name="T10" fmla="*/ 7 w 10"/>
                <a:gd name="T11" fmla="*/ 1 h 6"/>
                <a:gd name="T12" fmla="*/ 7 w 10"/>
                <a:gd name="T13" fmla="*/ 1 h 6"/>
                <a:gd name="T14" fmla="*/ 6 w 10"/>
                <a:gd name="T15" fmla="*/ 1 h 6"/>
                <a:gd name="T16" fmla="*/ 6 w 10"/>
                <a:gd name="T17" fmla="*/ 1 h 6"/>
                <a:gd name="T18" fmla="*/ 6 w 10"/>
                <a:gd name="T19" fmla="*/ 1 h 6"/>
                <a:gd name="T20" fmla="*/ 5 w 10"/>
                <a:gd name="T21" fmla="*/ 2 h 6"/>
                <a:gd name="T22" fmla="*/ 4 w 10"/>
                <a:gd name="T23" fmla="*/ 2 h 6"/>
                <a:gd name="T24" fmla="*/ 4 w 10"/>
                <a:gd name="T25" fmla="*/ 2 h 6"/>
                <a:gd name="T26" fmla="*/ 3 w 10"/>
                <a:gd name="T27" fmla="*/ 2 h 6"/>
                <a:gd name="T28" fmla="*/ 3 w 10"/>
                <a:gd name="T29" fmla="*/ 2 h 6"/>
                <a:gd name="T30" fmla="*/ 0 w 10"/>
                <a:gd name="T31" fmla="*/ 2 h 6"/>
                <a:gd name="T32" fmla="*/ 6 w 10"/>
                <a:gd name="T33" fmla="*/ 6 h 6"/>
                <a:gd name="T34" fmla="*/ 9 w 10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6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6"/>
                    <a:pt x="6" y="6"/>
                  </a:cubicBezTo>
                  <a:cubicBezTo>
                    <a:pt x="10" y="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4" name="Freeform 183"/>
            <p:cNvSpPr>
              <a:spLocks/>
            </p:cNvSpPr>
            <p:nvPr/>
          </p:nvSpPr>
          <p:spPr bwMode="auto">
            <a:xfrm>
              <a:off x="4616451" y="2862263"/>
              <a:ext cx="7938" cy="9525"/>
            </a:xfrm>
            <a:custGeom>
              <a:avLst/>
              <a:gdLst>
                <a:gd name="T0" fmla="*/ 1 w 6"/>
                <a:gd name="T1" fmla="*/ 1 h 6"/>
                <a:gd name="T2" fmla="*/ 2 w 6"/>
                <a:gd name="T3" fmla="*/ 1 h 6"/>
                <a:gd name="T4" fmla="*/ 2 w 6"/>
                <a:gd name="T5" fmla="*/ 0 h 6"/>
                <a:gd name="T6" fmla="*/ 3 w 6"/>
                <a:gd name="T7" fmla="*/ 0 h 6"/>
                <a:gd name="T8" fmla="*/ 3 w 6"/>
                <a:gd name="T9" fmla="*/ 1 h 6"/>
                <a:gd name="T10" fmla="*/ 4 w 6"/>
                <a:gd name="T11" fmla="*/ 1 h 6"/>
                <a:gd name="T12" fmla="*/ 4 w 6"/>
                <a:gd name="T13" fmla="*/ 1 h 6"/>
                <a:gd name="T14" fmla="*/ 4 w 6"/>
                <a:gd name="T15" fmla="*/ 1 h 6"/>
                <a:gd name="T16" fmla="*/ 4 w 6"/>
                <a:gd name="T17" fmla="*/ 1 h 6"/>
                <a:gd name="T18" fmla="*/ 5 w 6"/>
                <a:gd name="T19" fmla="*/ 1 h 6"/>
                <a:gd name="T20" fmla="*/ 5 w 6"/>
                <a:gd name="T21" fmla="*/ 2 h 6"/>
                <a:gd name="T22" fmla="*/ 5 w 6"/>
                <a:gd name="T23" fmla="*/ 2 h 6"/>
                <a:gd name="T24" fmla="*/ 5 w 6"/>
                <a:gd name="T25" fmla="*/ 2 h 6"/>
                <a:gd name="T26" fmla="*/ 5 w 6"/>
                <a:gd name="T27" fmla="*/ 2 h 6"/>
                <a:gd name="T28" fmla="*/ 5 w 6"/>
                <a:gd name="T29" fmla="*/ 4 h 6"/>
                <a:gd name="T30" fmla="*/ 6 w 6"/>
                <a:gd name="T31" fmla="*/ 4 h 6"/>
                <a:gd name="T32" fmla="*/ 6 w 6"/>
                <a:gd name="T33" fmla="*/ 5 h 6"/>
                <a:gd name="T34" fmla="*/ 1 w 6"/>
                <a:gd name="T3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0" y="6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5" name="Freeform 184"/>
            <p:cNvSpPr>
              <a:spLocks/>
            </p:cNvSpPr>
            <p:nvPr/>
          </p:nvSpPr>
          <p:spPr bwMode="auto">
            <a:xfrm>
              <a:off x="4619626" y="2820988"/>
              <a:ext cx="7938" cy="6350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2 w 6"/>
                <a:gd name="T5" fmla="*/ 0 h 5"/>
                <a:gd name="T6" fmla="*/ 4 w 6"/>
                <a:gd name="T7" fmla="*/ 0 h 5"/>
                <a:gd name="T8" fmla="*/ 4 w 6"/>
                <a:gd name="T9" fmla="*/ 0 h 5"/>
                <a:gd name="T10" fmla="*/ 4 w 6"/>
                <a:gd name="T11" fmla="*/ 0 h 5"/>
                <a:gd name="T12" fmla="*/ 5 w 6"/>
                <a:gd name="T13" fmla="*/ 1 h 5"/>
                <a:gd name="T14" fmla="*/ 5 w 6"/>
                <a:gd name="T15" fmla="*/ 1 h 5"/>
                <a:gd name="T16" fmla="*/ 5 w 6"/>
                <a:gd name="T17" fmla="*/ 2 h 5"/>
                <a:gd name="T18" fmla="*/ 5 w 6"/>
                <a:gd name="T19" fmla="*/ 2 h 5"/>
                <a:gd name="T20" fmla="*/ 6 w 6"/>
                <a:gd name="T21" fmla="*/ 2 h 5"/>
                <a:gd name="T22" fmla="*/ 6 w 6"/>
                <a:gd name="T23" fmla="*/ 4 h 5"/>
                <a:gd name="T24" fmla="*/ 2 w 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6" name="Freeform 185"/>
            <p:cNvSpPr>
              <a:spLocks/>
            </p:cNvSpPr>
            <p:nvPr/>
          </p:nvSpPr>
          <p:spPr bwMode="auto">
            <a:xfrm>
              <a:off x="4597401" y="2781300"/>
              <a:ext cx="28575" cy="20638"/>
            </a:xfrm>
            <a:custGeom>
              <a:avLst/>
              <a:gdLst>
                <a:gd name="T0" fmla="*/ 20 w 20"/>
                <a:gd name="T1" fmla="*/ 6 h 14"/>
                <a:gd name="T2" fmla="*/ 19 w 20"/>
                <a:gd name="T3" fmla="*/ 6 h 14"/>
                <a:gd name="T4" fmla="*/ 19 w 20"/>
                <a:gd name="T5" fmla="*/ 5 h 14"/>
                <a:gd name="T6" fmla="*/ 18 w 20"/>
                <a:gd name="T7" fmla="*/ 5 h 14"/>
                <a:gd name="T8" fmla="*/ 18 w 20"/>
                <a:gd name="T9" fmla="*/ 6 h 14"/>
                <a:gd name="T10" fmla="*/ 17 w 20"/>
                <a:gd name="T11" fmla="*/ 6 h 14"/>
                <a:gd name="T12" fmla="*/ 17 w 20"/>
                <a:gd name="T13" fmla="*/ 6 h 14"/>
                <a:gd name="T14" fmla="*/ 16 w 20"/>
                <a:gd name="T15" fmla="*/ 6 h 14"/>
                <a:gd name="T16" fmla="*/ 16 w 20"/>
                <a:gd name="T17" fmla="*/ 6 h 14"/>
                <a:gd name="T18" fmla="*/ 16 w 20"/>
                <a:gd name="T19" fmla="*/ 6 h 14"/>
                <a:gd name="T20" fmla="*/ 16 w 20"/>
                <a:gd name="T21" fmla="*/ 7 h 14"/>
                <a:gd name="T22" fmla="*/ 15 w 20"/>
                <a:gd name="T23" fmla="*/ 7 h 14"/>
                <a:gd name="T24" fmla="*/ 15 w 20"/>
                <a:gd name="T25" fmla="*/ 7 h 14"/>
                <a:gd name="T26" fmla="*/ 15 w 20"/>
                <a:gd name="T27" fmla="*/ 7 h 14"/>
                <a:gd name="T28" fmla="*/ 15 w 20"/>
                <a:gd name="T29" fmla="*/ 7 h 14"/>
                <a:gd name="T30" fmla="*/ 7 w 20"/>
                <a:gd name="T31" fmla="*/ 0 h 14"/>
                <a:gd name="T32" fmla="*/ 9 w 20"/>
                <a:gd name="T33" fmla="*/ 13 h 14"/>
                <a:gd name="T34" fmla="*/ 20 w 20"/>
                <a:gd name="T3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4"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9"/>
                    <a:pt x="7" y="0"/>
                    <a:pt x="7" y="0"/>
                  </a:cubicBezTo>
                  <a:cubicBezTo>
                    <a:pt x="7" y="0"/>
                    <a:pt x="0" y="8"/>
                    <a:pt x="9" y="13"/>
                  </a:cubicBezTo>
                  <a:cubicBezTo>
                    <a:pt x="12" y="14"/>
                    <a:pt x="20" y="6"/>
                    <a:pt x="2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7" name="Freeform 186"/>
            <p:cNvSpPr>
              <a:spLocks/>
            </p:cNvSpPr>
            <p:nvPr/>
          </p:nvSpPr>
          <p:spPr bwMode="auto">
            <a:xfrm>
              <a:off x="4624388" y="2846388"/>
              <a:ext cx="15875" cy="4763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0 h 4"/>
                <a:gd name="T4" fmla="*/ 8 w 11"/>
                <a:gd name="T5" fmla="*/ 3 h 4"/>
                <a:gd name="T6" fmla="*/ 0 w 1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3"/>
                    <a:pt x="8" y="3"/>
                  </a:cubicBezTo>
                  <a:cubicBezTo>
                    <a:pt x="4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8" name="Freeform 187"/>
            <p:cNvSpPr>
              <a:spLocks/>
            </p:cNvSpPr>
            <p:nvPr/>
          </p:nvSpPr>
          <p:spPr bwMode="auto">
            <a:xfrm>
              <a:off x="4632326" y="2876550"/>
              <a:ext cx="25400" cy="15875"/>
            </a:xfrm>
            <a:custGeom>
              <a:avLst/>
              <a:gdLst>
                <a:gd name="T0" fmla="*/ 0 w 18"/>
                <a:gd name="T1" fmla="*/ 4 h 11"/>
                <a:gd name="T2" fmla="*/ 0 w 18"/>
                <a:gd name="T3" fmla="*/ 4 h 11"/>
                <a:gd name="T4" fmla="*/ 1 w 18"/>
                <a:gd name="T5" fmla="*/ 4 h 11"/>
                <a:gd name="T6" fmla="*/ 1 w 18"/>
                <a:gd name="T7" fmla="*/ 4 h 11"/>
                <a:gd name="T8" fmla="*/ 1 w 18"/>
                <a:gd name="T9" fmla="*/ 5 h 11"/>
                <a:gd name="T10" fmla="*/ 2 w 18"/>
                <a:gd name="T11" fmla="*/ 5 h 11"/>
                <a:gd name="T12" fmla="*/ 2 w 18"/>
                <a:gd name="T13" fmla="*/ 5 h 11"/>
                <a:gd name="T14" fmla="*/ 3 w 18"/>
                <a:gd name="T15" fmla="*/ 6 h 11"/>
                <a:gd name="T16" fmla="*/ 3 w 18"/>
                <a:gd name="T17" fmla="*/ 6 h 11"/>
                <a:gd name="T18" fmla="*/ 4 w 18"/>
                <a:gd name="T19" fmla="*/ 6 h 11"/>
                <a:gd name="T20" fmla="*/ 4 w 18"/>
                <a:gd name="T21" fmla="*/ 6 h 11"/>
                <a:gd name="T22" fmla="*/ 5 w 18"/>
                <a:gd name="T23" fmla="*/ 6 h 11"/>
                <a:gd name="T24" fmla="*/ 5 w 18"/>
                <a:gd name="T25" fmla="*/ 7 h 11"/>
                <a:gd name="T26" fmla="*/ 6 w 18"/>
                <a:gd name="T27" fmla="*/ 7 h 11"/>
                <a:gd name="T28" fmla="*/ 7 w 18"/>
                <a:gd name="T29" fmla="*/ 7 h 11"/>
                <a:gd name="T30" fmla="*/ 7 w 18"/>
                <a:gd name="T31" fmla="*/ 7 h 11"/>
                <a:gd name="T32" fmla="*/ 7 w 18"/>
                <a:gd name="T33" fmla="*/ 7 h 11"/>
                <a:gd name="T34" fmla="*/ 9 w 18"/>
                <a:gd name="T35" fmla="*/ 7 h 11"/>
                <a:gd name="T36" fmla="*/ 9 w 18"/>
                <a:gd name="T37" fmla="*/ 6 h 11"/>
                <a:gd name="T38" fmla="*/ 10 w 18"/>
                <a:gd name="T39" fmla="*/ 6 h 11"/>
                <a:gd name="T40" fmla="*/ 11 w 18"/>
                <a:gd name="T41" fmla="*/ 5 h 11"/>
                <a:gd name="T42" fmla="*/ 11 w 18"/>
                <a:gd name="T43" fmla="*/ 5 h 11"/>
                <a:gd name="T44" fmla="*/ 11 w 18"/>
                <a:gd name="T45" fmla="*/ 5 h 11"/>
                <a:gd name="T46" fmla="*/ 8 w 18"/>
                <a:gd name="T47" fmla="*/ 10 h 11"/>
                <a:gd name="T48" fmla="*/ 0 w 18"/>
                <a:gd name="T4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11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8" y="0"/>
                    <a:pt x="10" y="9"/>
                    <a:pt x="8" y="10"/>
                  </a:cubicBezTo>
                  <a:cubicBezTo>
                    <a:pt x="6" y="11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9" name="Freeform 188"/>
            <p:cNvSpPr>
              <a:spLocks/>
            </p:cNvSpPr>
            <p:nvPr/>
          </p:nvSpPr>
          <p:spPr bwMode="auto">
            <a:xfrm>
              <a:off x="4651376" y="2855913"/>
              <a:ext cx="20638" cy="31750"/>
            </a:xfrm>
            <a:custGeom>
              <a:avLst/>
              <a:gdLst>
                <a:gd name="T0" fmla="*/ 2 w 14"/>
                <a:gd name="T1" fmla="*/ 4 h 22"/>
                <a:gd name="T2" fmla="*/ 2 w 14"/>
                <a:gd name="T3" fmla="*/ 5 h 22"/>
                <a:gd name="T4" fmla="*/ 2 w 14"/>
                <a:gd name="T5" fmla="*/ 5 h 22"/>
                <a:gd name="T6" fmla="*/ 2 w 14"/>
                <a:gd name="T7" fmla="*/ 5 h 22"/>
                <a:gd name="T8" fmla="*/ 3 w 14"/>
                <a:gd name="T9" fmla="*/ 5 h 22"/>
                <a:gd name="T10" fmla="*/ 3 w 14"/>
                <a:gd name="T11" fmla="*/ 6 h 22"/>
                <a:gd name="T12" fmla="*/ 3 w 14"/>
                <a:gd name="T13" fmla="*/ 6 h 22"/>
                <a:gd name="T14" fmla="*/ 3 w 14"/>
                <a:gd name="T15" fmla="*/ 6 h 22"/>
                <a:gd name="T16" fmla="*/ 3 w 14"/>
                <a:gd name="T17" fmla="*/ 6 h 22"/>
                <a:gd name="T18" fmla="*/ 4 w 14"/>
                <a:gd name="T19" fmla="*/ 7 h 22"/>
                <a:gd name="T20" fmla="*/ 5 w 14"/>
                <a:gd name="T21" fmla="*/ 7 h 22"/>
                <a:gd name="T22" fmla="*/ 5 w 14"/>
                <a:gd name="T23" fmla="*/ 8 h 22"/>
                <a:gd name="T24" fmla="*/ 7 w 14"/>
                <a:gd name="T25" fmla="*/ 8 h 22"/>
                <a:gd name="T26" fmla="*/ 7 w 14"/>
                <a:gd name="T27" fmla="*/ 7 h 22"/>
                <a:gd name="T28" fmla="*/ 7 w 14"/>
                <a:gd name="T29" fmla="*/ 7 h 22"/>
                <a:gd name="T30" fmla="*/ 7 w 14"/>
                <a:gd name="T31" fmla="*/ 7 h 22"/>
                <a:gd name="T32" fmla="*/ 8 w 14"/>
                <a:gd name="T33" fmla="*/ 7 h 22"/>
                <a:gd name="T34" fmla="*/ 9 w 14"/>
                <a:gd name="T35" fmla="*/ 5 h 22"/>
                <a:gd name="T36" fmla="*/ 9 w 14"/>
                <a:gd name="T37" fmla="*/ 5 h 22"/>
                <a:gd name="T38" fmla="*/ 10 w 14"/>
                <a:gd name="T39" fmla="*/ 4 h 22"/>
                <a:gd name="T40" fmla="*/ 10 w 14"/>
                <a:gd name="T41" fmla="*/ 4 h 22"/>
                <a:gd name="T42" fmla="*/ 11 w 14"/>
                <a:gd name="T43" fmla="*/ 4 h 22"/>
                <a:gd name="T44" fmla="*/ 11 w 14"/>
                <a:gd name="T45" fmla="*/ 3 h 22"/>
                <a:gd name="T46" fmla="*/ 11 w 14"/>
                <a:gd name="T47" fmla="*/ 3 h 22"/>
                <a:gd name="T48" fmla="*/ 14 w 14"/>
                <a:gd name="T49" fmla="*/ 5 h 22"/>
                <a:gd name="T50" fmla="*/ 0 w 14"/>
                <a:gd name="T51" fmla="*/ 7 h 22"/>
                <a:gd name="T52" fmla="*/ 2 w 14"/>
                <a:gd name="T5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2">
                  <a:moveTo>
                    <a:pt x="2" y="4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0"/>
                    <a:pt x="14" y="5"/>
                    <a:pt x="14" y="5"/>
                  </a:cubicBezTo>
                  <a:cubicBezTo>
                    <a:pt x="14" y="18"/>
                    <a:pt x="3" y="22"/>
                    <a:pt x="0" y="7"/>
                  </a:cubicBezTo>
                  <a:cubicBezTo>
                    <a:pt x="0" y="1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0" name="Freeform 189"/>
            <p:cNvSpPr>
              <a:spLocks/>
            </p:cNvSpPr>
            <p:nvPr/>
          </p:nvSpPr>
          <p:spPr bwMode="auto">
            <a:xfrm>
              <a:off x="4683126" y="2838450"/>
              <a:ext cx="19050" cy="20638"/>
            </a:xfrm>
            <a:custGeom>
              <a:avLst/>
              <a:gdLst>
                <a:gd name="T0" fmla="*/ 14 w 14"/>
                <a:gd name="T1" fmla="*/ 0 h 14"/>
                <a:gd name="T2" fmla="*/ 14 w 14"/>
                <a:gd name="T3" fmla="*/ 0 h 14"/>
                <a:gd name="T4" fmla="*/ 14 w 14"/>
                <a:gd name="T5" fmla="*/ 1 h 14"/>
                <a:gd name="T6" fmla="*/ 13 w 14"/>
                <a:gd name="T7" fmla="*/ 1 h 14"/>
                <a:gd name="T8" fmla="*/ 13 w 14"/>
                <a:gd name="T9" fmla="*/ 1 h 14"/>
                <a:gd name="T10" fmla="*/ 13 w 14"/>
                <a:gd name="T11" fmla="*/ 1 h 14"/>
                <a:gd name="T12" fmla="*/ 13 w 14"/>
                <a:gd name="T13" fmla="*/ 1 h 14"/>
                <a:gd name="T14" fmla="*/ 13 w 14"/>
                <a:gd name="T15" fmla="*/ 1 h 14"/>
                <a:gd name="T16" fmla="*/ 13 w 14"/>
                <a:gd name="T17" fmla="*/ 2 h 14"/>
                <a:gd name="T18" fmla="*/ 12 w 14"/>
                <a:gd name="T19" fmla="*/ 2 h 14"/>
                <a:gd name="T20" fmla="*/ 12 w 14"/>
                <a:gd name="T21" fmla="*/ 2 h 14"/>
                <a:gd name="T22" fmla="*/ 12 w 14"/>
                <a:gd name="T23" fmla="*/ 3 h 14"/>
                <a:gd name="T24" fmla="*/ 12 w 14"/>
                <a:gd name="T25" fmla="*/ 3 h 14"/>
                <a:gd name="T26" fmla="*/ 12 w 14"/>
                <a:gd name="T27" fmla="*/ 3 h 14"/>
                <a:gd name="T28" fmla="*/ 12 w 14"/>
                <a:gd name="T29" fmla="*/ 3 h 14"/>
                <a:gd name="T30" fmla="*/ 11 w 14"/>
                <a:gd name="T31" fmla="*/ 4 h 14"/>
                <a:gd name="T32" fmla="*/ 11 w 14"/>
                <a:gd name="T33" fmla="*/ 4 h 14"/>
                <a:gd name="T34" fmla="*/ 0 w 14"/>
                <a:gd name="T35" fmla="*/ 1 h 14"/>
                <a:gd name="T36" fmla="*/ 10 w 14"/>
                <a:gd name="T37" fmla="*/ 12 h 14"/>
                <a:gd name="T38" fmla="*/ 14 w 14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5" y="8"/>
                    <a:pt x="0" y="1"/>
                    <a:pt x="0" y="1"/>
                  </a:cubicBezTo>
                  <a:cubicBezTo>
                    <a:pt x="0" y="1"/>
                    <a:pt x="0" y="14"/>
                    <a:pt x="10" y="12"/>
                  </a:cubicBezTo>
                  <a:cubicBezTo>
                    <a:pt x="13" y="12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1" name="Freeform 190"/>
            <p:cNvSpPr>
              <a:spLocks/>
            </p:cNvSpPr>
            <p:nvPr/>
          </p:nvSpPr>
          <p:spPr bwMode="auto">
            <a:xfrm>
              <a:off x="4702176" y="2784475"/>
              <a:ext cx="23813" cy="77788"/>
            </a:xfrm>
            <a:custGeom>
              <a:avLst/>
              <a:gdLst>
                <a:gd name="T0" fmla="*/ 10 w 17"/>
                <a:gd name="T1" fmla="*/ 45 h 54"/>
                <a:gd name="T2" fmla="*/ 10 w 17"/>
                <a:gd name="T3" fmla="*/ 45 h 54"/>
                <a:gd name="T4" fmla="*/ 9 w 17"/>
                <a:gd name="T5" fmla="*/ 45 h 54"/>
                <a:gd name="T6" fmla="*/ 9 w 17"/>
                <a:gd name="T7" fmla="*/ 46 h 54"/>
                <a:gd name="T8" fmla="*/ 6 w 17"/>
                <a:gd name="T9" fmla="*/ 46 h 54"/>
                <a:gd name="T10" fmla="*/ 6 w 17"/>
                <a:gd name="T11" fmla="*/ 45 h 54"/>
                <a:gd name="T12" fmla="*/ 5 w 17"/>
                <a:gd name="T13" fmla="*/ 45 h 54"/>
                <a:gd name="T14" fmla="*/ 5 w 17"/>
                <a:gd name="T15" fmla="*/ 45 h 54"/>
                <a:gd name="T16" fmla="*/ 5 w 17"/>
                <a:gd name="T17" fmla="*/ 45 h 54"/>
                <a:gd name="T18" fmla="*/ 5 w 17"/>
                <a:gd name="T19" fmla="*/ 45 h 54"/>
                <a:gd name="T20" fmla="*/ 4 w 17"/>
                <a:gd name="T21" fmla="*/ 45 h 54"/>
                <a:gd name="T22" fmla="*/ 4 w 17"/>
                <a:gd name="T23" fmla="*/ 44 h 54"/>
                <a:gd name="T24" fmla="*/ 1 w 17"/>
                <a:gd name="T25" fmla="*/ 41 h 54"/>
                <a:gd name="T26" fmla="*/ 11 w 17"/>
                <a:gd name="T27" fmla="*/ 52 h 54"/>
                <a:gd name="T28" fmla="*/ 17 w 17"/>
                <a:gd name="T29" fmla="*/ 24 h 54"/>
                <a:gd name="T30" fmla="*/ 13 w 17"/>
                <a:gd name="T31" fmla="*/ 21 h 54"/>
                <a:gd name="T32" fmla="*/ 11 w 17"/>
                <a:gd name="T33" fmla="*/ 30 h 54"/>
                <a:gd name="T34" fmla="*/ 11 w 17"/>
                <a:gd name="T35" fmla="*/ 42 h 54"/>
                <a:gd name="T36" fmla="*/ 10 w 17"/>
                <a:gd name="T37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54">
                  <a:moveTo>
                    <a:pt x="10" y="45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" y="38"/>
                    <a:pt x="1" y="41"/>
                    <a:pt x="1" y="41"/>
                  </a:cubicBezTo>
                  <a:cubicBezTo>
                    <a:pt x="1" y="41"/>
                    <a:pt x="0" y="54"/>
                    <a:pt x="11" y="52"/>
                  </a:cubicBezTo>
                  <a:cubicBezTo>
                    <a:pt x="17" y="48"/>
                    <a:pt x="16" y="47"/>
                    <a:pt x="17" y="24"/>
                  </a:cubicBezTo>
                  <a:cubicBezTo>
                    <a:pt x="17" y="0"/>
                    <a:pt x="13" y="21"/>
                    <a:pt x="13" y="21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1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2" name="Freeform 191"/>
            <p:cNvSpPr>
              <a:spLocks/>
            </p:cNvSpPr>
            <p:nvPr/>
          </p:nvSpPr>
          <p:spPr bwMode="auto">
            <a:xfrm>
              <a:off x="4679951" y="2862263"/>
              <a:ext cx="28575" cy="19050"/>
            </a:xfrm>
            <a:custGeom>
              <a:avLst/>
              <a:gdLst>
                <a:gd name="T0" fmla="*/ 20 w 20"/>
                <a:gd name="T1" fmla="*/ 0 h 14"/>
                <a:gd name="T2" fmla="*/ 19 w 20"/>
                <a:gd name="T3" fmla="*/ 0 h 14"/>
                <a:gd name="T4" fmla="*/ 19 w 20"/>
                <a:gd name="T5" fmla="*/ 1 h 14"/>
                <a:gd name="T6" fmla="*/ 19 w 20"/>
                <a:gd name="T7" fmla="*/ 1 h 14"/>
                <a:gd name="T8" fmla="*/ 19 w 20"/>
                <a:gd name="T9" fmla="*/ 1 h 14"/>
                <a:gd name="T10" fmla="*/ 18 w 20"/>
                <a:gd name="T11" fmla="*/ 1 h 14"/>
                <a:gd name="T12" fmla="*/ 18 w 20"/>
                <a:gd name="T13" fmla="*/ 2 h 14"/>
                <a:gd name="T14" fmla="*/ 18 w 20"/>
                <a:gd name="T15" fmla="*/ 2 h 14"/>
                <a:gd name="T16" fmla="*/ 17 w 20"/>
                <a:gd name="T17" fmla="*/ 2 h 14"/>
                <a:gd name="T18" fmla="*/ 17 w 20"/>
                <a:gd name="T19" fmla="*/ 3 h 14"/>
                <a:gd name="T20" fmla="*/ 17 w 20"/>
                <a:gd name="T21" fmla="*/ 3 h 14"/>
                <a:gd name="T22" fmla="*/ 17 w 20"/>
                <a:gd name="T23" fmla="*/ 3 h 14"/>
                <a:gd name="T24" fmla="*/ 17 w 20"/>
                <a:gd name="T25" fmla="*/ 3 h 14"/>
                <a:gd name="T26" fmla="*/ 17 w 20"/>
                <a:gd name="T27" fmla="*/ 4 h 14"/>
                <a:gd name="T28" fmla="*/ 4 w 20"/>
                <a:gd name="T29" fmla="*/ 0 h 14"/>
                <a:gd name="T30" fmla="*/ 15 w 20"/>
                <a:gd name="T31" fmla="*/ 12 h 14"/>
                <a:gd name="T32" fmla="*/ 20 w 20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4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" y="10"/>
                    <a:pt x="4" y="0"/>
                    <a:pt x="4" y="0"/>
                  </a:cubicBezTo>
                  <a:cubicBezTo>
                    <a:pt x="4" y="0"/>
                    <a:pt x="0" y="14"/>
                    <a:pt x="15" y="12"/>
                  </a:cubicBezTo>
                  <a:cubicBezTo>
                    <a:pt x="18" y="1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3" name="Freeform 192"/>
            <p:cNvSpPr>
              <a:spLocks/>
            </p:cNvSpPr>
            <p:nvPr/>
          </p:nvSpPr>
          <p:spPr bwMode="auto">
            <a:xfrm>
              <a:off x="4640263" y="2901950"/>
              <a:ext cx="20638" cy="14288"/>
            </a:xfrm>
            <a:custGeom>
              <a:avLst/>
              <a:gdLst>
                <a:gd name="T0" fmla="*/ 12 w 14"/>
                <a:gd name="T1" fmla="*/ 0 h 10"/>
                <a:gd name="T2" fmla="*/ 12 w 14"/>
                <a:gd name="T3" fmla="*/ 1 h 10"/>
                <a:gd name="T4" fmla="*/ 12 w 14"/>
                <a:gd name="T5" fmla="*/ 1 h 10"/>
                <a:gd name="T6" fmla="*/ 11 w 14"/>
                <a:gd name="T7" fmla="*/ 2 h 10"/>
                <a:gd name="T8" fmla="*/ 11 w 14"/>
                <a:gd name="T9" fmla="*/ 2 h 10"/>
                <a:gd name="T10" fmla="*/ 10 w 14"/>
                <a:gd name="T11" fmla="*/ 2 h 10"/>
                <a:gd name="T12" fmla="*/ 10 w 14"/>
                <a:gd name="T13" fmla="*/ 3 h 10"/>
                <a:gd name="T14" fmla="*/ 10 w 14"/>
                <a:gd name="T15" fmla="*/ 3 h 10"/>
                <a:gd name="T16" fmla="*/ 9 w 14"/>
                <a:gd name="T17" fmla="*/ 3 h 10"/>
                <a:gd name="T18" fmla="*/ 9 w 14"/>
                <a:gd name="T19" fmla="*/ 3 h 10"/>
                <a:gd name="T20" fmla="*/ 9 w 14"/>
                <a:gd name="T21" fmla="*/ 4 h 10"/>
                <a:gd name="T22" fmla="*/ 8 w 14"/>
                <a:gd name="T23" fmla="*/ 4 h 10"/>
                <a:gd name="T24" fmla="*/ 8 w 14"/>
                <a:gd name="T25" fmla="*/ 4 h 10"/>
                <a:gd name="T26" fmla="*/ 6 w 14"/>
                <a:gd name="T27" fmla="*/ 4 h 10"/>
                <a:gd name="T28" fmla="*/ 5 w 14"/>
                <a:gd name="T29" fmla="*/ 4 h 10"/>
                <a:gd name="T30" fmla="*/ 5 w 14"/>
                <a:gd name="T31" fmla="*/ 4 h 10"/>
                <a:gd name="T32" fmla="*/ 5 w 14"/>
                <a:gd name="T33" fmla="*/ 3 h 10"/>
                <a:gd name="T34" fmla="*/ 4 w 14"/>
                <a:gd name="T35" fmla="*/ 3 h 10"/>
                <a:gd name="T36" fmla="*/ 4 w 14"/>
                <a:gd name="T37" fmla="*/ 3 h 10"/>
                <a:gd name="T38" fmla="*/ 3 w 14"/>
                <a:gd name="T39" fmla="*/ 3 h 10"/>
                <a:gd name="T40" fmla="*/ 3 w 14"/>
                <a:gd name="T41" fmla="*/ 2 h 10"/>
                <a:gd name="T42" fmla="*/ 3 w 14"/>
                <a:gd name="T43" fmla="*/ 2 h 10"/>
                <a:gd name="T44" fmla="*/ 3 w 14"/>
                <a:gd name="T45" fmla="*/ 2 h 10"/>
                <a:gd name="T46" fmla="*/ 3 w 14"/>
                <a:gd name="T47" fmla="*/ 2 h 10"/>
                <a:gd name="T48" fmla="*/ 3 w 14"/>
                <a:gd name="T49" fmla="*/ 1 h 10"/>
                <a:gd name="T50" fmla="*/ 3 w 14"/>
                <a:gd name="T51" fmla="*/ 1 h 10"/>
                <a:gd name="T52" fmla="*/ 2 w 14"/>
                <a:gd name="T53" fmla="*/ 1 h 10"/>
                <a:gd name="T54" fmla="*/ 2 w 14"/>
                <a:gd name="T55" fmla="*/ 1 h 10"/>
                <a:gd name="T56" fmla="*/ 8 w 14"/>
                <a:gd name="T57" fmla="*/ 9 h 10"/>
                <a:gd name="T58" fmla="*/ 12 w 14"/>
                <a:gd name="T5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10">
                  <a:moveTo>
                    <a:pt x="12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0"/>
                    <a:pt x="8" y="9"/>
                  </a:cubicBezTo>
                  <a:cubicBezTo>
                    <a:pt x="14" y="1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4" name="Freeform 193"/>
            <p:cNvSpPr>
              <a:spLocks/>
            </p:cNvSpPr>
            <p:nvPr/>
          </p:nvSpPr>
          <p:spPr bwMode="auto">
            <a:xfrm>
              <a:off x="4637088" y="2928938"/>
              <a:ext cx="6350" cy="317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5" name="Line 194"/>
            <p:cNvSpPr>
              <a:spLocks noChangeShapeType="1"/>
            </p:cNvSpPr>
            <p:nvPr/>
          </p:nvSpPr>
          <p:spPr bwMode="auto">
            <a:xfrm>
              <a:off x="4637088" y="2928938"/>
              <a:ext cx="6350" cy="317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6" name="Freeform 195"/>
            <p:cNvSpPr>
              <a:spLocks/>
            </p:cNvSpPr>
            <p:nvPr/>
          </p:nvSpPr>
          <p:spPr bwMode="auto">
            <a:xfrm>
              <a:off x="4635501" y="2928938"/>
              <a:ext cx="7938" cy="4763"/>
            </a:xfrm>
            <a:custGeom>
              <a:avLst/>
              <a:gdLst>
                <a:gd name="T0" fmla="*/ 4 w 5"/>
                <a:gd name="T1" fmla="*/ 3 h 3"/>
                <a:gd name="T2" fmla="*/ 0 w 5"/>
                <a:gd name="T3" fmla="*/ 1 h 3"/>
                <a:gd name="T4" fmla="*/ 1 w 5"/>
                <a:gd name="T5" fmla="*/ 0 h 3"/>
                <a:gd name="T6" fmla="*/ 5 w 5"/>
                <a:gd name="T7" fmla="*/ 1 h 3"/>
                <a:gd name="T8" fmla="*/ 4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7" name="Freeform 196"/>
            <p:cNvSpPr>
              <a:spLocks/>
            </p:cNvSpPr>
            <p:nvPr/>
          </p:nvSpPr>
          <p:spPr bwMode="auto">
            <a:xfrm>
              <a:off x="4665663" y="2847975"/>
              <a:ext cx="57150" cy="103188"/>
            </a:xfrm>
            <a:custGeom>
              <a:avLst/>
              <a:gdLst>
                <a:gd name="T0" fmla="*/ 11 w 40"/>
                <a:gd name="T1" fmla="*/ 39 h 73"/>
                <a:gd name="T2" fmla="*/ 11 w 40"/>
                <a:gd name="T3" fmla="*/ 40 h 73"/>
                <a:gd name="T4" fmla="*/ 11 w 40"/>
                <a:gd name="T5" fmla="*/ 40 h 73"/>
                <a:gd name="T6" fmla="*/ 12 w 40"/>
                <a:gd name="T7" fmla="*/ 40 h 73"/>
                <a:gd name="T8" fmla="*/ 12 w 40"/>
                <a:gd name="T9" fmla="*/ 41 h 73"/>
                <a:gd name="T10" fmla="*/ 13 w 40"/>
                <a:gd name="T11" fmla="*/ 41 h 73"/>
                <a:gd name="T12" fmla="*/ 13 w 40"/>
                <a:gd name="T13" fmla="*/ 42 h 73"/>
                <a:gd name="T14" fmla="*/ 13 w 40"/>
                <a:gd name="T15" fmla="*/ 42 h 73"/>
                <a:gd name="T16" fmla="*/ 14 w 40"/>
                <a:gd name="T17" fmla="*/ 43 h 73"/>
                <a:gd name="T18" fmla="*/ 14 w 40"/>
                <a:gd name="T19" fmla="*/ 43 h 73"/>
                <a:gd name="T20" fmla="*/ 14 w 40"/>
                <a:gd name="T21" fmla="*/ 43 h 73"/>
                <a:gd name="T22" fmla="*/ 14 w 40"/>
                <a:gd name="T23" fmla="*/ 44 h 73"/>
                <a:gd name="T24" fmla="*/ 15 w 40"/>
                <a:gd name="T25" fmla="*/ 44 h 73"/>
                <a:gd name="T26" fmla="*/ 15 w 40"/>
                <a:gd name="T27" fmla="*/ 44 h 73"/>
                <a:gd name="T28" fmla="*/ 17 w 40"/>
                <a:gd name="T29" fmla="*/ 44 h 73"/>
                <a:gd name="T30" fmla="*/ 17 w 40"/>
                <a:gd name="T31" fmla="*/ 44 h 73"/>
                <a:gd name="T32" fmla="*/ 18 w 40"/>
                <a:gd name="T33" fmla="*/ 44 h 73"/>
                <a:gd name="T34" fmla="*/ 18 w 40"/>
                <a:gd name="T35" fmla="*/ 43 h 73"/>
                <a:gd name="T36" fmla="*/ 19 w 40"/>
                <a:gd name="T37" fmla="*/ 43 h 73"/>
                <a:gd name="T38" fmla="*/ 19 w 40"/>
                <a:gd name="T39" fmla="*/ 43 h 73"/>
                <a:gd name="T40" fmla="*/ 19 w 40"/>
                <a:gd name="T41" fmla="*/ 43 h 73"/>
                <a:gd name="T42" fmla="*/ 19 w 40"/>
                <a:gd name="T43" fmla="*/ 43 h 73"/>
                <a:gd name="T44" fmla="*/ 19 w 40"/>
                <a:gd name="T45" fmla="*/ 43 h 73"/>
                <a:gd name="T46" fmla="*/ 20 w 40"/>
                <a:gd name="T47" fmla="*/ 42 h 73"/>
                <a:gd name="T48" fmla="*/ 20 w 40"/>
                <a:gd name="T49" fmla="*/ 42 h 73"/>
                <a:gd name="T50" fmla="*/ 20 w 40"/>
                <a:gd name="T51" fmla="*/ 42 h 73"/>
                <a:gd name="T52" fmla="*/ 20 w 40"/>
                <a:gd name="T53" fmla="*/ 42 h 73"/>
                <a:gd name="T54" fmla="*/ 21 w 40"/>
                <a:gd name="T55" fmla="*/ 41 h 73"/>
                <a:gd name="T56" fmla="*/ 21 w 40"/>
                <a:gd name="T57" fmla="*/ 41 h 73"/>
                <a:gd name="T58" fmla="*/ 29 w 40"/>
                <a:gd name="T59" fmla="*/ 37 h 73"/>
                <a:gd name="T60" fmla="*/ 26 w 40"/>
                <a:gd name="T61" fmla="*/ 33 h 73"/>
                <a:gd name="T62" fmla="*/ 20 w 40"/>
                <a:gd name="T63" fmla="*/ 34 h 73"/>
                <a:gd name="T64" fmla="*/ 4 w 40"/>
                <a:gd name="T65" fmla="*/ 24 h 73"/>
                <a:gd name="T66" fmla="*/ 20 w 40"/>
                <a:gd name="T67" fmla="*/ 22 h 73"/>
                <a:gd name="T68" fmla="*/ 23 w 40"/>
                <a:gd name="T69" fmla="*/ 19 h 73"/>
                <a:gd name="T70" fmla="*/ 27 w 40"/>
                <a:gd name="T71" fmla="*/ 21 h 73"/>
                <a:gd name="T72" fmla="*/ 32 w 40"/>
                <a:gd name="T73" fmla="*/ 20 h 73"/>
                <a:gd name="T74" fmla="*/ 36 w 40"/>
                <a:gd name="T75" fmla="*/ 7 h 73"/>
                <a:gd name="T76" fmla="*/ 40 w 40"/>
                <a:gd name="T77" fmla="*/ 2 h 73"/>
                <a:gd name="T78" fmla="*/ 20 w 40"/>
                <a:gd name="T79" fmla="*/ 71 h 73"/>
                <a:gd name="T80" fmla="*/ 18 w 40"/>
                <a:gd name="T81" fmla="*/ 66 h 73"/>
                <a:gd name="T82" fmla="*/ 14 w 40"/>
                <a:gd name="T83" fmla="*/ 58 h 73"/>
                <a:gd name="T84" fmla="*/ 22 w 40"/>
                <a:gd name="T85" fmla="*/ 48 h 73"/>
                <a:gd name="T86" fmla="*/ 9 w 40"/>
                <a:gd name="T87" fmla="*/ 41 h 73"/>
                <a:gd name="T88" fmla="*/ 11 w 40"/>
                <a:gd name="T89" fmla="*/ 3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73">
                  <a:moveTo>
                    <a:pt x="11" y="39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7" y="34"/>
                    <a:pt x="27" y="39"/>
                    <a:pt x="29" y="37"/>
                  </a:cubicBezTo>
                  <a:cubicBezTo>
                    <a:pt x="31" y="35"/>
                    <a:pt x="26" y="34"/>
                    <a:pt x="26" y="33"/>
                  </a:cubicBezTo>
                  <a:cubicBezTo>
                    <a:pt x="26" y="33"/>
                    <a:pt x="26" y="22"/>
                    <a:pt x="20" y="34"/>
                  </a:cubicBezTo>
                  <a:cubicBezTo>
                    <a:pt x="0" y="38"/>
                    <a:pt x="4" y="24"/>
                    <a:pt x="4" y="24"/>
                  </a:cubicBezTo>
                  <a:cubicBezTo>
                    <a:pt x="6" y="29"/>
                    <a:pt x="16" y="32"/>
                    <a:pt x="20" y="22"/>
                  </a:cubicBezTo>
                  <a:cubicBezTo>
                    <a:pt x="25" y="12"/>
                    <a:pt x="23" y="19"/>
                    <a:pt x="23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30" y="25"/>
                    <a:pt x="32" y="20"/>
                  </a:cubicBezTo>
                  <a:cubicBezTo>
                    <a:pt x="35" y="15"/>
                    <a:pt x="35" y="14"/>
                    <a:pt x="36" y="7"/>
                  </a:cubicBezTo>
                  <a:cubicBezTo>
                    <a:pt x="37" y="0"/>
                    <a:pt x="40" y="2"/>
                    <a:pt x="40" y="2"/>
                  </a:cubicBezTo>
                  <a:cubicBezTo>
                    <a:pt x="40" y="2"/>
                    <a:pt x="38" y="40"/>
                    <a:pt x="20" y="71"/>
                  </a:cubicBezTo>
                  <a:cubicBezTo>
                    <a:pt x="17" y="73"/>
                    <a:pt x="18" y="70"/>
                    <a:pt x="18" y="66"/>
                  </a:cubicBezTo>
                  <a:cubicBezTo>
                    <a:pt x="18" y="63"/>
                    <a:pt x="13" y="68"/>
                    <a:pt x="14" y="58"/>
                  </a:cubicBezTo>
                  <a:cubicBezTo>
                    <a:pt x="23" y="60"/>
                    <a:pt x="28" y="48"/>
                    <a:pt x="22" y="48"/>
                  </a:cubicBezTo>
                  <a:cubicBezTo>
                    <a:pt x="18" y="48"/>
                    <a:pt x="10" y="53"/>
                    <a:pt x="9" y="41"/>
                  </a:cubicBezTo>
                  <a:lnTo>
                    <a:pt x="11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8" name="Freeform 197"/>
            <p:cNvSpPr>
              <a:spLocks/>
            </p:cNvSpPr>
            <p:nvPr/>
          </p:nvSpPr>
          <p:spPr bwMode="auto">
            <a:xfrm>
              <a:off x="4657726" y="2924175"/>
              <a:ext cx="25400" cy="11113"/>
            </a:xfrm>
            <a:custGeom>
              <a:avLst/>
              <a:gdLst>
                <a:gd name="T0" fmla="*/ 0 w 18"/>
                <a:gd name="T1" fmla="*/ 2 h 8"/>
                <a:gd name="T2" fmla="*/ 3 w 18"/>
                <a:gd name="T3" fmla="*/ 1 h 8"/>
                <a:gd name="T4" fmla="*/ 15 w 18"/>
                <a:gd name="T5" fmla="*/ 0 h 8"/>
                <a:gd name="T6" fmla="*/ 18 w 18"/>
                <a:gd name="T7" fmla="*/ 0 h 8"/>
                <a:gd name="T8" fmla="*/ 12 w 18"/>
                <a:gd name="T9" fmla="*/ 7 h 8"/>
                <a:gd name="T10" fmla="*/ 4 w 18"/>
                <a:gd name="T11" fmla="*/ 6 h 8"/>
                <a:gd name="T12" fmla="*/ 0 w 18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7" y="5"/>
                    <a:pt x="12" y="4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7"/>
                    <a:pt x="12" y="7"/>
                  </a:cubicBezTo>
                  <a:cubicBezTo>
                    <a:pt x="6" y="8"/>
                    <a:pt x="6" y="7"/>
                    <a:pt x="4" y="6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9" name="Freeform 198"/>
            <p:cNvSpPr>
              <a:spLocks/>
            </p:cNvSpPr>
            <p:nvPr/>
          </p:nvSpPr>
          <p:spPr bwMode="auto">
            <a:xfrm>
              <a:off x="4814888" y="2454275"/>
              <a:ext cx="255588" cy="227013"/>
            </a:xfrm>
            <a:custGeom>
              <a:avLst/>
              <a:gdLst>
                <a:gd name="T0" fmla="*/ 6 w 179"/>
                <a:gd name="T1" fmla="*/ 155 h 159"/>
                <a:gd name="T2" fmla="*/ 5 w 179"/>
                <a:gd name="T3" fmla="*/ 155 h 159"/>
                <a:gd name="T4" fmla="*/ 5 w 179"/>
                <a:gd name="T5" fmla="*/ 156 h 159"/>
                <a:gd name="T6" fmla="*/ 4 w 179"/>
                <a:gd name="T7" fmla="*/ 156 h 159"/>
                <a:gd name="T8" fmla="*/ 4 w 179"/>
                <a:gd name="T9" fmla="*/ 157 h 159"/>
                <a:gd name="T10" fmla="*/ 4 w 179"/>
                <a:gd name="T11" fmla="*/ 157 h 159"/>
                <a:gd name="T12" fmla="*/ 4 w 179"/>
                <a:gd name="T13" fmla="*/ 157 h 159"/>
                <a:gd name="T14" fmla="*/ 3 w 179"/>
                <a:gd name="T15" fmla="*/ 157 h 159"/>
                <a:gd name="T16" fmla="*/ 3 w 179"/>
                <a:gd name="T17" fmla="*/ 158 h 159"/>
                <a:gd name="T18" fmla="*/ 3 w 179"/>
                <a:gd name="T19" fmla="*/ 158 h 159"/>
                <a:gd name="T20" fmla="*/ 3 w 179"/>
                <a:gd name="T21" fmla="*/ 158 h 159"/>
                <a:gd name="T22" fmla="*/ 3 w 179"/>
                <a:gd name="T23" fmla="*/ 158 h 159"/>
                <a:gd name="T24" fmla="*/ 2 w 179"/>
                <a:gd name="T25" fmla="*/ 158 h 159"/>
                <a:gd name="T26" fmla="*/ 2 w 179"/>
                <a:gd name="T27" fmla="*/ 158 h 159"/>
                <a:gd name="T28" fmla="*/ 2 w 179"/>
                <a:gd name="T29" fmla="*/ 159 h 159"/>
                <a:gd name="T30" fmla="*/ 2 w 179"/>
                <a:gd name="T31" fmla="*/ 159 h 159"/>
                <a:gd name="T32" fmla="*/ 3 w 179"/>
                <a:gd name="T33" fmla="*/ 154 h 159"/>
                <a:gd name="T34" fmla="*/ 81 w 179"/>
                <a:gd name="T35" fmla="*/ 101 h 159"/>
                <a:gd name="T36" fmla="*/ 166 w 179"/>
                <a:gd name="T37" fmla="*/ 22 h 159"/>
                <a:gd name="T38" fmla="*/ 173 w 179"/>
                <a:gd name="T39" fmla="*/ 10 h 159"/>
                <a:gd name="T40" fmla="*/ 175 w 179"/>
                <a:gd name="T41" fmla="*/ 1 h 159"/>
                <a:gd name="T42" fmla="*/ 178 w 179"/>
                <a:gd name="T43" fmla="*/ 17 h 159"/>
                <a:gd name="T44" fmla="*/ 162 w 179"/>
                <a:gd name="T45" fmla="*/ 53 h 159"/>
                <a:gd name="T46" fmla="*/ 105 w 179"/>
                <a:gd name="T47" fmla="*/ 100 h 159"/>
                <a:gd name="T48" fmla="*/ 54 w 179"/>
                <a:gd name="T49" fmla="*/ 124 h 159"/>
                <a:gd name="T50" fmla="*/ 6 w 179"/>
                <a:gd name="T51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159">
                  <a:moveTo>
                    <a:pt x="6" y="155"/>
                  </a:moveTo>
                  <a:cubicBezTo>
                    <a:pt x="5" y="155"/>
                    <a:pt x="5" y="155"/>
                    <a:pt x="5" y="155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3" y="157"/>
                    <a:pt x="3" y="157"/>
                    <a:pt x="3" y="157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0" y="158"/>
                    <a:pt x="3" y="154"/>
                  </a:cubicBezTo>
                  <a:cubicBezTo>
                    <a:pt x="24" y="128"/>
                    <a:pt x="48" y="119"/>
                    <a:pt x="81" y="101"/>
                  </a:cubicBezTo>
                  <a:cubicBezTo>
                    <a:pt x="118" y="83"/>
                    <a:pt x="164" y="62"/>
                    <a:pt x="166" y="22"/>
                  </a:cubicBezTo>
                  <a:cubicBezTo>
                    <a:pt x="170" y="17"/>
                    <a:pt x="170" y="12"/>
                    <a:pt x="173" y="10"/>
                  </a:cubicBezTo>
                  <a:cubicBezTo>
                    <a:pt x="174" y="10"/>
                    <a:pt x="174" y="1"/>
                    <a:pt x="175" y="1"/>
                  </a:cubicBezTo>
                  <a:cubicBezTo>
                    <a:pt x="176" y="0"/>
                    <a:pt x="179" y="13"/>
                    <a:pt x="178" y="17"/>
                  </a:cubicBezTo>
                  <a:cubicBezTo>
                    <a:pt x="176" y="24"/>
                    <a:pt x="179" y="29"/>
                    <a:pt x="162" y="53"/>
                  </a:cubicBezTo>
                  <a:cubicBezTo>
                    <a:pt x="145" y="76"/>
                    <a:pt x="124" y="90"/>
                    <a:pt x="105" y="100"/>
                  </a:cubicBezTo>
                  <a:cubicBezTo>
                    <a:pt x="84" y="111"/>
                    <a:pt x="76" y="115"/>
                    <a:pt x="54" y="124"/>
                  </a:cubicBezTo>
                  <a:cubicBezTo>
                    <a:pt x="24" y="136"/>
                    <a:pt x="13" y="149"/>
                    <a:pt x="6" y="1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0" name="Freeform 199"/>
            <p:cNvSpPr>
              <a:spLocks/>
            </p:cNvSpPr>
            <p:nvPr/>
          </p:nvSpPr>
          <p:spPr bwMode="auto">
            <a:xfrm>
              <a:off x="4964113" y="2511425"/>
              <a:ext cx="93663" cy="119063"/>
            </a:xfrm>
            <a:custGeom>
              <a:avLst/>
              <a:gdLst>
                <a:gd name="T0" fmla="*/ 62 w 66"/>
                <a:gd name="T1" fmla="*/ 10 h 83"/>
                <a:gd name="T2" fmla="*/ 61 w 66"/>
                <a:gd name="T3" fmla="*/ 12 h 83"/>
                <a:gd name="T4" fmla="*/ 61 w 66"/>
                <a:gd name="T5" fmla="*/ 13 h 83"/>
                <a:gd name="T6" fmla="*/ 60 w 66"/>
                <a:gd name="T7" fmla="*/ 14 h 83"/>
                <a:gd name="T8" fmla="*/ 60 w 66"/>
                <a:gd name="T9" fmla="*/ 15 h 83"/>
                <a:gd name="T10" fmla="*/ 60 w 66"/>
                <a:gd name="T11" fmla="*/ 16 h 83"/>
                <a:gd name="T12" fmla="*/ 59 w 66"/>
                <a:gd name="T13" fmla="*/ 17 h 83"/>
                <a:gd name="T14" fmla="*/ 58 w 66"/>
                <a:gd name="T15" fmla="*/ 19 h 83"/>
                <a:gd name="T16" fmla="*/ 58 w 66"/>
                <a:gd name="T17" fmla="*/ 20 h 83"/>
                <a:gd name="T18" fmla="*/ 55 w 66"/>
                <a:gd name="T19" fmla="*/ 24 h 83"/>
                <a:gd name="T20" fmla="*/ 54 w 66"/>
                <a:gd name="T21" fmla="*/ 25 h 83"/>
                <a:gd name="T22" fmla="*/ 53 w 66"/>
                <a:gd name="T23" fmla="*/ 26 h 83"/>
                <a:gd name="T24" fmla="*/ 52 w 66"/>
                <a:gd name="T25" fmla="*/ 28 h 83"/>
                <a:gd name="T26" fmla="*/ 51 w 66"/>
                <a:gd name="T27" fmla="*/ 29 h 83"/>
                <a:gd name="T28" fmla="*/ 50 w 66"/>
                <a:gd name="T29" fmla="*/ 30 h 83"/>
                <a:gd name="T30" fmla="*/ 48 w 66"/>
                <a:gd name="T31" fmla="*/ 32 h 83"/>
                <a:gd name="T32" fmla="*/ 47 w 66"/>
                <a:gd name="T33" fmla="*/ 33 h 83"/>
                <a:gd name="T34" fmla="*/ 45 w 66"/>
                <a:gd name="T35" fmla="*/ 34 h 83"/>
                <a:gd name="T36" fmla="*/ 44 w 66"/>
                <a:gd name="T37" fmla="*/ 36 h 83"/>
                <a:gd name="T38" fmla="*/ 43 w 66"/>
                <a:gd name="T39" fmla="*/ 37 h 83"/>
                <a:gd name="T40" fmla="*/ 41 w 66"/>
                <a:gd name="T41" fmla="*/ 39 h 83"/>
                <a:gd name="T42" fmla="*/ 39 w 66"/>
                <a:gd name="T43" fmla="*/ 40 h 83"/>
                <a:gd name="T44" fmla="*/ 38 w 66"/>
                <a:gd name="T45" fmla="*/ 42 h 83"/>
                <a:gd name="T46" fmla="*/ 36 w 66"/>
                <a:gd name="T47" fmla="*/ 43 h 83"/>
                <a:gd name="T48" fmla="*/ 34 w 66"/>
                <a:gd name="T49" fmla="*/ 45 h 83"/>
                <a:gd name="T50" fmla="*/ 32 w 66"/>
                <a:gd name="T51" fmla="*/ 46 h 83"/>
                <a:gd name="T52" fmla="*/ 31 w 66"/>
                <a:gd name="T53" fmla="*/ 48 h 83"/>
                <a:gd name="T54" fmla="*/ 29 w 66"/>
                <a:gd name="T55" fmla="*/ 49 h 83"/>
                <a:gd name="T56" fmla="*/ 27 w 66"/>
                <a:gd name="T57" fmla="*/ 51 h 83"/>
                <a:gd name="T58" fmla="*/ 25 w 66"/>
                <a:gd name="T59" fmla="*/ 52 h 83"/>
                <a:gd name="T60" fmla="*/ 23 w 66"/>
                <a:gd name="T61" fmla="*/ 54 h 83"/>
                <a:gd name="T62" fmla="*/ 28 w 66"/>
                <a:gd name="T63" fmla="*/ 53 h 83"/>
                <a:gd name="T64" fmla="*/ 47 w 66"/>
                <a:gd name="T65" fmla="*/ 37 h 83"/>
                <a:gd name="T66" fmla="*/ 0 w 66"/>
                <a:gd name="T67" fmla="*/ 81 h 83"/>
                <a:gd name="T68" fmla="*/ 10 w 66"/>
                <a:gd name="T69" fmla="*/ 80 h 83"/>
                <a:gd name="T70" fmla="*/ 64 w 66"/>
                <a:gd name="T71" fmla="*/ 26 h 83"/>
                <a:gd name="T72" fmla="*/ 64 w 66"/>
                <a:gd name="T73" fmla="*/ 1 h 83"/>
                <a:gd name="T74" fmla="*/ 62 w 66"/>
                <a:gd name="T75" fmla="*/ 1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83">
                  <a:moveTo>
                    <a:pt x="62" y="10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6" y="54"/>
                    <a:pt x="24" y="55"/>
                    <a:pt x="28" y="53"/>
                  </a:cubicBezTo>
                  <a:cubicBezTo>
                    <a:pt x="32" y="50"/>
                    <a:pt x="43" y="40"/>
                    <a:pt x="47" y="37"/>
                  </a:cubicBezTo>
                  <a:cubicBezTo>
                    <a:pt x="44" y="55"/>
                    <a:pt x="11" y="75"/>
                    <a:pt x="0" y="81"/>
                  </a:cubicBezTo>
                  <a:cubicBezTo>
                    <a:pt x="3" y="81"/>
                    <a:pt x="3" y="83"/>
                    <a:pt x="10" y="80"/>
                  </a:cubicBezTo>
                  <a:cubicBezTo>
                    <a:pt x="24" y="75"/>
                    <a:pt x="54" y="57"/>
                    <a:pt x="64" y="26"/>
                  </a:cubicBezTo>
                  <a:cubicBezTo>
                    <a:pt x="66" y="19"/>
                    <a:pt x="65" y="0"/>
                    <a:pt x="64" y="1"/>
                  </a:cubicBezTo>
                  <a:lnTo>
                    <a:pt x="6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1" name="Freeform 200"/>
            <p:cNvSpPr>
              <a:spLocks/>
            </p:cNvSpPr>
            <p:nvPr/>
          </p:nvSpPr>
          <p:spPr bwMode="auto">
            <a:xfrm>
              <a:off x="4813301" y="2603500"/>
              <a:ext cx="158750" cy="93663"/>
            </a:xfrm>
            <a:custGeom>
              <a:avLst/>
              <a:gdLst>
                <a:gd name="T0" fmla="*/ 106 w 111"/>
                <a:gd name="T1" fmla="*/ 0 h 66"/>
                <a:gd name="T2" fmla="*/ 104 w 111"/>
                <a:gd name="T3" fmla="*/ 1 h 66"/>
                <a:gd name="T4" fmla="*/ 101 w 111"/>
                <a:gd name="T5" fmla="*/ 3 h 66"/>
                <a:gd name="T6" fmla="*/ 99 w 111"/>
                <a:gd name="T7" fmla="*/ 4 h 66"/>
                <a:gd name="T8" fmla="*/ 97 w 111"/>
                <a:gd name="T9" fmla="*/ 5 h 66"/>
                <a:gd name="T10" fmla="*/ 95 w 111"/>
                <a:gd name="T11" fmla="*/ 6 h 66"/>
                <a:gd name="T12" fmla="*/ 93 w 111"/>
                <a:gd name="T13" fmla="*/ 7 h 66"/>
                <a:gd name="T14" fmla="*/ 91 w 111"/>
                <a:gd name="T15" fmla="*/ 8 h 66"/>
                <a:gd name="T16" fmla="*/ 90 w 111"/>
                <a:gd name="T17" fmla="*/ 9 h 66"/>
                <a:gd name="T18" fmla="*/ 88 w 111"/>
                <a:gd name="T19" fmla="*/ 10 h 66"/>
                <a:gd name="T20" fmla="*/ 86 w 111"/>
                <a:gd name="T21" fmla="*/ 11 h 66"/>
                <a:gd name="T22" fmla="*/ 83 w 111"/>
                <a:gd name="T23" fmla="*/ 13 h 66"/>
                <a:gd name="T24" fmla="*/ 79 w 111"/>
                <a:gd name="T25" fmla="*/ 15 h 66"/>
                <a:gd name="T26" fmla="*/ 76 w 111"/>
                <a:gd name="T27" fmla="*/ 16 h 66"/>
                <a:gd name="T28" fmla="*/ 73 w 111"/>
                <a:gd name="T29" fmla="*/ 18 h 66"/>
                <a:gd name="T30" fmla="*/ 70 w 111"/>
                <a:gd name="T31" fmla="*/ 20 h 66"/>
                <a:gd name="T32" fmla="*/ 68 w 111"/>
                <a:gd name="T33" fmla="*/ 21 h 66"/>
                <a:gd name="T34" fmla="*/ 66 w 111"/>
                <a:gd name="T35" fmla="*/ 22 h 66"/>
                <a:gd name="T36" fmla="*/ 65 w 111"/>
                <a:gd name="T37" fmla="*/ 23 h 66"/>
                <a:gd name="T38" fmla="*/ 63 w 111"/>
                <a:gd name="T39" fmla="*/ 24 h 66"/>
                <a:gd name="T40" fmla="*/ 61 w 111"/>
                <a:gd name="T41" fmla="*/ 26 h 66"/>
                <a:gd name="T42" fmla="*/ 59 w 111"/>
                <a:gd name="T43" fmla="*/ 27 h 66"/>
                <a:gd name="T44" fmla="*/ 57 w 111"/>
                <a:gd name="T45" fmla="*/ 28 h 66"/>
                <a:gd name="T46" fmla="*/ 55 w 111"/>
                <a:gd name="T47" fmla="*/ 29 h 66"/>
                <a:gd name="T48" fmla="*/ 53 w 111"/>
                <a:gd name="T49" fmla="*/ 30 h 66"/>
                <a:gd name="T50" fmla="*/ 51 w 111"/>
                <a:gd name="T51" fmla="*/ 32 h 66"/>
                <a:gd name="T52" fmla="*/ 48 w 111"/>
                <a:gd name="T53" fmla="*/ 34 h 66"/>
                <a:gd name="T54" fmla="*/ 46 w 111"/>
                <a:gd name="T55" fmla="*/ 35 h 66"/>
                <a:gd name="T56" fmla="*/ 62 w 111"/>
                <a:gd name="T57" fmla="*/ 30 h 66"/>
                <a:gd name="T58" fmla="*/ 87 w 111"/>
                <a:gd name="T59" fmla="*/ 21 h 66"/>
                <a:gd name="T60" fmla="*/ 10 w 111"/>
                <a:gd name="T61" fmla="*/ 63 h 66"/>
                <a:gd name="T62" fmla="*/ 3 w 111"/>
                <a:gd name="T63" fmla="*/ 66 h 66"/>
                <a:gd name="T64" fmla="*/ 23 w 111"/>
                <a:gd name="T65" fmla="*/ 63 h 66"/>
                <a:gd name="T66" fmla="*/ 104 w 111"/>
                <a:gd name="T67" fmla="*/ 17 h 66"/>
                <a:gd name="T68" fmla="*/ 106 w 111"/>
                <a:gd name="T6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" h="66">
                  <a:moveTo>
                    <a:pt x="106" y="0"/>
                  </a:moveTo>
                  <a:cubicBezTo>
                    <a:pt x="104" y="1"/>
                    <a:pt x="104" y="1"/>
                    <a:pt x="104" y="1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9" y="35"/>
                    <a:pt x="58" y="32"/>
                    <a:pt x="62" y="30"/>
                  </a:cubicBezTo>
                  <a:cubicBezTo>
                    <a:pt x="98" y="7"/>
                    <a:pt x="83" y="25"/>
                    <a:pt x="87" y="21"/>
                  </a:cubicBezTo>
                  <a:cubicBezTo>
                    <a:pt x="57" y="50"/>
                    <a:pt x="25" y="58"/>
                    <a:pt x="10" y="63"/>
                  </a:cubicBezTo>
                  <a:cubicBezTo>
                    <a:pt x="0" y="64"/>
                    <a:pt x="4" y="65"/>
                    <a:pt x="3" y="66"/>
                  </a:cubicBezTo>
                  <a:cubicBezTo>
                    <a:pt x="5" y="66"/>
                    <a:pt x="15" y="65"/>
                    <a:pt x="23" y="63"/>
                  </a:cubicBezTo>
                  <a:cubicBezTo>
                    <a:pt x="30" y="60"/>
                    <a:pt x="68" y="57"/>
                    <a:pt x="104" y="17"/>
                  </a:cubicBezTo>
                  <a:cubicBezTo>
                    <a:pt x="111" y="9"/>
                    <a:pt x="107" y="1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2" name="Freeform 201"/>
            <p:cNvSpPr>
              <a:spLocks/>
            </p:cNvSpPr>
            <p:nvPr/>
          </p:nvSpPr>
          <p:spPr bwMode="auto">
            <a:xfrm>
              <a:off x="4797426" y="2700338"/>
              <a:ext cx="58738" cy="20638"/>
            </a:xfrm>
            <a:custGeom>
              <a:avLst/>
              <a:gdLst>
                <a:gd name="T0" fmla="*/ 4 w 41"/>
                <a:gd name="T1" fmla="*/ 5 h 14"/>
                <a:gd name="T2" fmla="*/ 5 w 41"/>
                <a:gd name="T3" fmla="*/ 5 h 14"/>
                <a:gd name="T4" fmla="*/ 11 w 41"/>
                <a:gd name="T5" fmla="*/ 5 h 14"/>
                <a:gd name="T6" fmla="*/ 13 w 41"/>
                <a:gd name="T7" fmla="*/ 5 h 14"/>
                <a:gd name="T8" fmla="*/ 15 w 41"/>
                <a:gd name="T9" fmla="*/ 5 h 14"/>
                <a:gd name="T10" fmla="*/ 16 w 41"/>
                <a:gd name="T11" fmla="*/ 5 h 14"/>
                <a:gd name="T12" fmla="*/ 18 w 41"/>
                <a:gd name="T13" fmla="*/ 5 h 14"/>
                <a:gd name="T14" fmla="*/ 20 w 41"/>
                <a:gd name="T15" fmla="*/ 4 h 14"/>
                <a:gd name="T16" fmla="*/ 21 w 41"/>
                <a:gd name="T17" fmla="*/ 4 h 14"/>
                <a:gd name="T18" fmla="*/ 23 w 41"/>
                <a:gd name="T19" fmla="*/ 4 h 14"/>
                <a:gd name="T20" fmla="*/ 26 w 41"/>
                <a:gd name="T21" fmla="*/ 3 h 14"/>
                <a:gd name="T22" fmla="*/ 28 w 41"/>
                <a:gd name="T23" fmla="*/ 3 h 14"/>
                <a:gd name="T24" fmla="*/ 29 w 41"/>
                <a:gd name="T25" fmla="*/ 2 h 14"/>
                <a:gd name="T26" fmla="*/ 31 w 41"/>
                <a:gd name="T27" fmla="*/ 2 h 14"/>
                <a:gd name="T28" fmla="*/ 6 w 41"/>
                <a:gd name="T29" fmla="*/ 11 h 14"/>
                <a:gd name="T30" fmla="*/ 4 w 41"/>
                <a:gd name="T3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14">
                  <a:moveTo>
                    <a:pt x="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41" y="0"/>
                    <a:pt x="11" y="8"/>
                    <a:pt x="6" y="11"/>
                  </a:cubicBezTo>
                  <a:cubicBezTo>
                    <a:pt x="0" y="1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3" name="Freeform 202"/>
            <p:cNvSpPr>
              <a:spLocks/>
            </p:cNvSpPr>
            <p:nvPr/>
          </p:nvSpPr>
          <p:spPr bwMode="auto">
            <a:xfrm>
              <a:off x="4800601" y="2740025"/>
              <a:ext cx="39688" cy="6350"/>
            </a:xfrm>
            <a:custGeom>
              <a:avLst/>
              <a:gdLst>
                <a:gd name="T0" fmla="*/ 5 w 28"/>
                <a:gd name="T1" fmla="*/ 0 h 4"/>
                <a:gd name="T2" fmla="*/ 5 w 28"/>
                <a:gd name="T3" fmla="*/ 0 h 4"/>
                <a:gd name="T4" fmla="*/ 6 w 28"/>
                <a:gd name="T5" fmla="*/ 0 h 4"/>
                <a:gd name="T6" fmla="*/ 7 w 28"/>
                <a:gd name="T7" fmla="*/ 0 h 4"/>
                <a:gd name="T8" fmla="*/ 8 w 28"/>
                <a:gd name="T9" fmla="*/ 1 h 4"/>
                <a:gd name="T10" fmla="*/ 9 w 28"/>
                <a:gd name="T11" fmla="*/ 1 h 4"/>
                <a:gd name="T12" fmla="*/ 10 w 28"/>
                <a:gd name="T13" fmla="*/ 1 h 4"/>
                <a:gd name="T14" fmla="*/ 18 w 28"/>
                <a:gd name="T15" fmla="*/ 1 h 4"/>
                <a:gd name="T16" fmla="*/ 18 w 28"/>
                <a:gd name="T17" fmla="*/ 1 h 4"/>
                <a:gd name="T18" fmla="*/ 21 w 28"/>
                <a:gd name="T19" fmla="*/ 1 h 4"/>
                <a:gd name="T20" fmla="*/ 5 w 28"/>
                <a:gd name="T21" fmla="*/ 4 h 4"/>
                <a:gd name="T22" fmla="*/ 5 w 28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8" y="0"/>
                    <a:pt x="11" y="4"/>
                    <a:pt x="5" y="4"/>
                  </a:cubicBezTo>
                  <a:cubicBezTo>
                    <a:pt x="0" y="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4" name="Freeform 203"/>
            <p:cNvSpPr>
              <a:spLocks/>
            </p:cNvSpPr>
            <p:nvPr/>
          </p:nvSpPr>
          <p:spPr bwMode="auto">
            <a:xfrm>
              <a:off x="4799013" y="2767013"/>
              <a:ext cx="26988" cy="12700"/>
            </a:xfrm>
            <a:custGeom>
              <a:avLst/>
              <a:gdLst>
                <a:gd name="T0" fmla="*/ 1 w 18"/>
                <a:gd name="T1" fmla="*/ 4 h 9"/>
                <a:gd name="T2" fmla="*/ 2 w 18"/>
                <a:gd name="T3" fmla="*/ 4 h 9"/>
                <a:gd name="T4" fmla="*/ 2 w 18"/>
                <a:gd name="T5" fmla="*/ 5 h 9"/>
                <a:gd name="T6" fmla="*/ 4 w 18"/>
                <a:gd name="T7" fmla="*/ 5 h 9"/>
                <a:gd name="T8" fmla="*/ 4 w 18"/>
                <a:gd name="T9" fmla="*/ 5 h 9"/>
                <a:gd name="T10" fmla="*/ 7 w 18"/>
                <a:gd name="T11" fmla="*/ 5 h 9"/>
                <a:gd name="T12" fmla="*/ 8 w 18"/>
                <a:gd name="T13" fmla="*/ 5 h 9"/>
                <a:gd name="T14" fmla="*/ 9 w 18"/>
                <a:gd name="T15" fmla="*/ 5 h 9"/>
                <a:gd name="T16" fmla="*/ 9 w 18"/>
                <a:gd name="T17" fmla="*/ 4 h 9"/>
                <a:gd name="T18" fmla="*/ 9 w 18"/>
                <a:gd name="T19" fmla="*/ 4 h 9"/>
                <a:gd name="T20" fmla="*/ 10 w 18"/>
                <a:gd name="T21" fmla="*/ 4 h 9"/>
                <a:gd name="T22" fmla="*/ 10 w 18"/>
                <a:gd name="T23" fmla="*/ 4 h 9"/>
                <a:gd name="T24" fmla="*/ 10 w 18"/>
                <a:gd name="T25" fmla="*/ 4 h 9"/>
                <a:gd name="T26" fmla="*/ 10 w 18"/>
                <a:gd name="T27" fmla="*/ 4 h 9"/>
                <a:gd name="T28" fmla="*/ 11 w 18"/>
                <a:gd name="T29" fmla="*/ 3 h 9"/>
                <a:gd name="T30" fmla="*/ 11 w 18"/>
                <a:gd name="T31" fmla="*/ 3 h 9"/>
                <a:gd name="T32" fmla="*/ 11 w 18"/>
                <a:gd name="T33" fmla="*/ 3 h 9"/>
                <a:gd name="T34" fmla="*/ 12 w 18"/>
                <a:gd name="T35" fmla="*/ 3 h 9"/>
                <a:gd name="T36" fmla="*/ 12 w 18"/>
                <a:gd name="T37" fmla="*/ 3 h 9"/>
                <a:gd name="T38" fmla="*/ 12 w 18"/>
                <a:gd name="T39" fmla="*/ 3 h 9"/>
                <a:gd name="T40" fmla="*/ 6 w 18"/>
                <a:gd name="T41" fmla="*/ 9 h 9"/>
                <a:gd name="T42" fmla="*/ 0 w 18"/>
                <a:gd name="T43" fmla="*/ 6 h 9"/>
                <a:gd name="T44" fmla="*/ 1 w 18"/>
                <a:gd name="T4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9"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8" y="0"/>
                    <a:pt x="9" y="8"/>
                    <a:pt x="6" y="9"/>
                  </a:cubicBezTo>
                  <a:cubicBezTo>
                    <a:pt x="3" y="9"/>
                    <a:pt x="0" y="6"/>
                    <a:pt x="0" y="6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5" name="Freeform 204"/>
            <p:cNvSpPr>
              <a:spLocks/>
            </p:cNvSpPr>
            <p:nvPr/>
          </p:nvSpPr>
          <p:spPr bwMode="auto">
            <a:xfrm>
              <a:off x="4905376" y="2573338"/>
              <a:ext cx="139700" cy="117475"/>
            </a:xfrm>
            <a:custGeom>
              <a:avLst/>
              <a:gdLst>
                <a:gd name="T0" fmla="*/ 46 w 99"/>
                <a:gd name="T1" fmla="*/ 49 h 83"/>
                <a:gd name="T2" fmla="*/ 50 w 99"/>
                <a:gd name="T3" fmla="*/ 48 h 83"/>
                <a:gd name="T4" fmla="*/ 55 w 99"/>
                <a:gd name="T5" fmla="*/ 46 h 83"/>
                <a:gd name="T6" fmla="*/ 59 w 99"/>
                <a:gd name="T7" fmla="*/ 44 h 83"/>
                <a:gd name="T8" fmla="*/ 61 w 99"/>
                <a:gd name="T9" fmla="*/ 43 h 83"/>
                <a:gd name="T10" fmla="*/ 63 w 99"/>
                <a:gd name="T11" fmla="*/ 42 h 83"/>
                <a:gd name="T12" fmla="*/ 64 w 99"/>
                <a:gd name="T13" fmla="*/ 41 h 83"/>
                <a:gd name="T14" fmla="*/ 66 w 99"/>
                <a:gd name="T15" fmla="*/ 40 h 83"/>
                <a:gd name="T16" fmla="*/ 68 w 99"/>
                <a:gd name="T17" fmla="*/ 39 h 83"/>
                <a:gd name="T18" fmla="*/ 70 w 99"/>
                <a:gd name="T19" fmla="*/ 38 h 83"/>
                <a:gd name="T20" fmla="*/ 72 w 99"/>
                <a:gd name="T21" fmla="*/ 37 h 83"/>
                <a:gd name="T22" fmla="*/ 73 w 99"/>
                <a:gd name="T23" fmla="*/ 35 h 83"/>
                <a:gd name="T24" fmla="*/ 75 w 99"/>
                <a:gd name="T25" fmla="*/ 34 h 83"/>
                <a:gd name="T26" fmla="*/ 77 w 99"/>
                <a:gd name="T27" fmla="*/ 33 h 83"/>
                <a:gd name="T28" fmla="*/ 78 w 99"/>
                <a:gd name="T29" fmla="*/ 31 h 83"/>
                <a:gd name="T30" fmla="*/ 80 w 99"/>
                <a:gd name="T31" fmla="*/ 30 h 83"/>
                <a:gd name="T32" fmla="*/ 82 w 99"/>
                <a:gd name="T33" fmla="*/ 28 h 83"/>
                <a:gd name="T34" fmla="*/ 83 w 99"/>
                <a:gd name="T35" fmla="*/ 27 h 83"/>
                <a:gd name="T36" fmla="*/ 84 w 99"/>
                <a:gd name="T37" fmla="*/ 25 h 83"/>
                <a:gd name="T38" fmla="*/ 86 w 99"/>
                <a:gd name="T39" fmla="*/ 23 h 83"/>
                <a:gd name="T40" fmla="*/ 87 w 99"/>
                <a:gd name="T41" fmla="*/ 21 h 83"/>
                <a:gd name="T42" fmla="*/ 90 w 99"/>
                <a:gd name="T43" fmla="*/ 18 h 83"/>
                <a:gd name="T44" fmla="*/ 91 w 99"/>
                <a:gd name="T45" fmla="*/ 15 h 83"/>
                <a:gd name="T46" fmla="*/ 92 w 99"/>
                <a:gd name="T47" fmla="*/ 14 h 83"/>
                <a:gd name="T48" fmla="*/ 93 w 99"/>
                <a:gd name="T49" fmla="*/ 11 h 83"/>
                <a:gd name="T50" fmla="*/ 94 w 99"/>
                <a:gd name="T51" fmla="*/ 9 h 83"/>
                <a:gd name="T52" fmla="*/ 95 w 99"/>
                <a:gd name="T53" fmla="*/ 6 h 83"/>
                <a:gd name="T54" fmla="*/ 96 w 99"/>
                <a:gd name="T55" fmla="*/ 4 h 83"/>
                <a:gd name="T56" fmla="*/ 97 w 99"/>
                <a:gd name="T57" fmla="*/ 1 h 83"/>
                <a:gd name="T58" fmla="*/ 95 w 99"/>
                <a:gd name="T59" fmla="*/ 16 h 83"/>
                <a:gd name="T60" fmla="*/ 81 w 99"/>
                <a:gd name="T61" fmla="*/ 53 h 83"/>
                <a:gd name="T62" fmla="*/ 16 w 99"/>
                <a:gd name="T63" fmla="*/ 81 h 83"/>
                <a:gd name="T64" fmla="*/ 12 w 99"/>
                <a:gd name="T65" fmla="*/ 80 h 83"/>
                <a:gd name="T66" fmla="*/ 17 w 99"/>
                <a:gd name="T67" fmla="*/ 79 h 83"/>
                <a:gd name="T68" fmla="*/ 78 w 99"/>
                <a:gd name="T69" fmla="*/ 43 h 83"/>
                <a:gd name="T70" fmla="*/ 77 w 99"/>
                <a:gd name="T71" fmla="*/ 37 h 83"/>
                <a:gd name="T72" fmla="*/ 46 w 99"/>
                <a:gd name="T73" fmla="*/ 4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83">
                  <a:moveTo>
                    <a:pt x="46" y="49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9" y="0"/>
                    <a:pt x="95" y="16"/>
                    <a:pt x="95" y="16"/>
                  </a:cubicBezTo>
                  <a:cubicBezTo>
                    <a:pt x="95" y="16"/>
                    <a:pt x="98" y="35"/>
                    <a:pt x="81" y="53"/>
                  </a:cubicBezTo>
                  <a:cubicBezTo>
                    <a:pt x="64" y="70"/>
                    <a:pt x="32" y="83"/>
                    <a:pt x="16" y="81"/>
                  </a:cubicBezTo>
                  <a:cubicBezTo>
                    <a:pt x="0" y="80"/>
                    <a:pt x="12" y="80"/>
                    <a:pt x="12" y="80"/>
                  </a:cubicBezTo>
                  <a:cubicBezTo>
                    <a:pt x="12" y="80"/>
                    <a:pt x="13" y="80"/>
                    <a:pt x="17" y="79"/>
                  </a:cubicBezTo>
                  <a:cubicBezTo>
                    <a:pt x="41" y="71"/>
                    <a:pt x="62" y="59"/>
                    <a:pt x="78" y="43"/>
                  </a:cubicBezTo>
                  <a:cubicBezTo>
                    <a:pt x="83" y="38"/>
                    <a:pt x="88" y="29"/>
                    <a:pt x="77" y="37"/>
                  </a:cubicBezTo>
                  <a:cubicBezTo>
                    <a:pt x="54" y="52"/>
                    <a:pt x="45" y="49"/>
                    <a:pt x="46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6" name="Freeform 206"/>
            <p:cNvSpPr>
              <a:spLocks/>
            </p:cNvSpPr>
            <p:nvPr/>
          </p:nvSpPr>
          <p:spPr bwMode="auto">
            <a:xfrm>
              <a:off x="4811713" y="2667000"/>
              <a:ext cx="123825" cy="60325"/>
            </a:xfrm>
            <a:custGeom>
              <a:avLst/>
              <a:gdLst>
                <a:gd name="T0" fmla="*/ 87 w 87"/>
                <a:gd name="T1" fmla="*/ 1 h 43"/>
                <a:gd name="T2" fmla="*/ 87 w 87"/>
                <a:gd name="T3" fmla="*/ 1 h 43"/>
                <a:gd name="T4" fmla="*/ 87 w 87"/>
                <a:gd name="T5" fmla="*/ 1 h 43"/>
                <a:gd name="T6" fmla="*/ 87 w 87"/>
                <a:gd name="T7" fmla="*/ 0 h 43"/>
                <a:gd name="T8" fmla="*/ 85 w 87"/>
                <a:gd name="T9" fmla="*/ 0 h 43"/>
                <a:gd name="T10" fmla="*/ 85 w 87"/>
                <a:gd name="T11" fmla="*/ 1 h 43"/>
                <a:gd name="T12" fmla="*/ 85 w 87"/>
                <a:gd name="T13" fmla="*/ 1 h 43"/>
                <a:gd name="T14" fmla="*/ 84 w 87"/>
                <a:gd name="T15" fmla="*/ 1 h 43"/>
                <a:gd name="T16" fmla="*/ 84 w 87"/>
                <a:gd name="T17" fmla="*/ 1 h 43"/>
                <a:gd name="T18" fmla="*/ 83 w 87"/>
                <a:gd name="T19" fmla="*/ 1 h 43"/>
                <a:gd name="T20" fmla="*/ 83 w 87"/>
                <a:gd name="T21" fmla="*/ 1 h 43"/>
                <a:gd name="T22" fmla="*/ 82 w 87"/>
                <a:gd name="T23" fmla="*/ 1 h 43"/>
                <a:gd name="T24" fmla="*/ 82 w 87"/>
                <a:gd name="T25" fmla="*/ 2 h 43"/>
                <a:gd name="T26" fmla="*/ 81 w 87"/>
                <a:gd name="T27" fmla="*/ 2 h 43"/>
                <a:gd name="T28" fmla="*/ 81 w 87"/>
                <a:gd name="T29" fmla="*/ 2 h 43"/>
                <a:gd name="T30" fmla="*/ 80 w 87"/>
                <a:gd name="T31" fmla="*/ 3 h 43"/>
                <a:gd name="T32" fmla="*/ 79 w 87"/>
                <a:gd name="T33" fmla="*/ 4 h 43"/>
                <a:gd name="T34" fmla="*/ 77 w 87"/>
                <a:gd name="T35" fmla="*/ 4 h 43"/>
                <a:gd name="T36" fmla="*/ 77 w 87"/>
                <a:gd name="T37" fmla="*/ 5 h 43"/>
                <a:gd name="T38" fmla="*/ 75 w 87"/>
                <a:gd name="T39" fmla="*/ 5 h 43"/>
                <a:gd name="T40" fmla="*/ 74 w 87"/>
                <a:gd name="T41" fmla="*/ 6 h 43"/>
                <a:gd name="T42" fmla="*/ 73 w 87"/>
                <a:gd name="T43" fmla="*/ 7 h 43"/>
                <a:gd name="T44" fmla="*/ 71 w 87"/>
                <a:gd name="T45" fmla="*/ 8 h 43"/>
                <a:gd name="T46" fmla="*/ 70 w 87"/>
                <a:gd name="T47" fmla="*/ 9 h 43"/>
                <a:gd name="T48" fmla="*/ 69 w 87"/>
                <a:gd name="T49" fmla="*/ 9 h 43"/>
                <a:gd name="T50" fmla="*/ 69 w 87"/>
                <a:gd name="T51" fmla="*/ 10 h 43"/>
                <a:gd name="T52" fmla="*/ 68 w 87"/>
                <a:gd name="T53" fmla="*/ 10 h 43"/>
                <a:gd name="T54" fmla="*/ 68 w 87"/>
                <a:gd name="T55" fmla="*/ 10 h 43"/>
                <a:gd name="T56" fmla="*/ 67 w 87"/>
                <a:gd name="T57" fmla="*/ 10 h 43"/>
                <a:gd name="T58" fmla="*/ 67 w 87"/>
                <a:gd name="T59" fmla="*/ 10 h 43"/>
                <a:gd name="T60" fmla="*/ 67 w 87"/>
                <a:gd name="T61" fmla="*/ 10 h 43"/>
                <a:gd name="T62" fmla="*/ 67 w 87"/>
                <a:gd name="T63" fmla="*/ 11 h 43"/>
                <a:gd name="T64" fmla="*/ 66 w 87"/>
                <a:gd name="T65" fmla="*/ 11 h 43"/>
                <a:gd name="T66" fmla="*/ 66 w 87"/>
                <a:gd name="T67" fmla="*/ 11 h 43"/>
                <a:gd name="T68" fmla="*/ 66 w 87"/>
                <a:gd name="T69" fmla="*/ 11 h 43"/>
                <a:gd name="T70" fmla="*/ 65 w 87"/>
                <a:gd name="T71" fmla="*/ 11 h 43"/>
                <a:gd name="T72" fmla="*/ 65 w 87"/>
                <a:gd name="T73" fmla="*/ 11 h 43"/>
                <a:gd name="T74" fmla="*/ 65 w 87"/>
                <a:gd name="T75" fmla="*/ 12 h 43"/>
                <a:gd name="T76" fmla="*/ 43 w 87"/>
                <a:gd name="T77" fmla="*/ 29 h 43"/>
                <a:gd name="T78" fmla="*/ 6 w 87"/>
                <a:gd name="T79" fmla="*/ 39 h 43"/>
                <a:gd name="T80" fmla="*/ 6 w 87"/>
                <a:gd name="T81" fmla="*/ 42 h 43"/>
                <a:gd name="T82" fmla="*/ 58 w 87"/>
                <a:gd name="T83" fmla="*/ 30 h 43"/>
                <a:gd name="T84" fmla="*/ 87 w 87"/>
                <a:gd name="T85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7" h="43">
                  <a:moveTo>
                    <a:pt x="87" y="1"/>
                  </a:move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19"/>
                    <a:pt x="66" y="18"/>
                    <a:pt x="43" y="29"/>
                  </a:cubicBezTo>
                  <a:cubicBezTo>
                    <a:pt x="23" y="39"/>
                    <a:pt x="13" y="38"/>
                    <a:pt x="6" y="39"/>
                  </a:cubicBezTo>
                  <a:cubicBezTo>
                    <a:pt x="0" y="41"/>
                    <a:pt x="6" y="42"/>
                    <a:pt x="6" y="42"/>
                  </a:cubicBezTo>
                  <a:cubicBezTo>
                    <a:pt x="17" y="43"/>
                    <a:pt x="41" y="40"/>
                    <a:pt x="58" y="30"/>
                  </a:cubicBezTo>
                  <a:cubicBezTo>
                    <a:pt x="75" y="19"/>
                    <a:pt x="81" y="12"/>
                    <a:pt x="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7" name="Freeform 207"/>
            <p:cNvSpPr>
              <a:spLocks/>
            </p:cNvSpPr>
            <p:nvPr/>
          </p:nvSpPr>
          <p:spPr bwMode="auto">
            <a:xfrm>
              <a:off x="4887913" y="2655888"/>
              <a:ext cx="122238" cy="80962"/>
            </a:xfrm>
            <a:custGeom>
              <a:avLst/>
              <a:gdLst>
                <a:gd name="T0" fmla="*/ 27 w 86"/>
                <a:gd name="T1" fmla="*/ 34 h 57"/>
                <a:gd name="T2" fmla="*/ 31 w 86"/>
                <a:gd name="T3" fmla="*/ 33 h 57"/>
                <a:gd name="T4" fmla="*/ 35 w 86"/>
                <a:gd name="T5" fmla="*/ 32 h 57"/>
                <a:gd name="T6" fmla="*/ 38 w 86"/>
                <a:gd name="T7" fmla="*/ 31 h 57"/>
                <a:gd name="T8" fmla="*/ 42 w 86"/>
                <a:gd name="T9" fmla="*/ 30 h 57"/>
                <a:gd name="T10" fmla="*/ 45 w 86"/>
                <a:gd name="T11" fmla="*/ 29 h 57"/>
                <a:gd name="T12" fmla="*/ 48 w 86"/>
                <a:gd name="T13" fmla="*/ 27 h 57"/>
                <a:gd name="T14" fmla="*/ 51 w 86"/>
                <a:gd name="T15" fmla="*/ 26 h 57"/>
                <a:gd name="T16" fmla="*/ 54 w 86"/>
                <a:gd name="T17" fmla="*/ 25 h 57"/>
                <a:gd name="T18" fmla="*/ 56 w 86"/>
                <a:gd name="T19" fmla="*/ 24 h 57"/>
                <a:gd name="T20" fmla="*/ 59 w 86"/>
                <a:gd name="T21" fmla="*/ 23 h 57"/>
                <a:gd name="T22" fmla="*/ 61 w 86"/>
                <a:gd name="T23" fmla="*/ 21 h 57"/>
                <a:gd name="T24" fmla="*/ 63 w 86"/>
                <a:gd name="T25" fmla="*/ 20 h 57"/>
                <a:gd name="T26" fmla="*/ 65 w 86"/>
                <a:gd name="T27" fmla="*/ 18 h 57"/>
                <a:gd name="T28" fmla="*/ 67 w 86"/>
                <a:gd name="T29" fmla="*/ 17 h 57"/>
                <a:gd name="T30" fmla="*/ 69 w 86"/>
                <a:gd name="T31" fmla="*/ 16 h 57"/>
                <a:gd name="T32" fmla="*/ 71 w 86"/>
                <a:gd name="T33" fmla="*/ 14 h 57"/>
                <a:gd name="T34" fmla="*/ 72 w 86"/>
                <a:gd name="T35" fmla="*/ 13 h 57"/>
                <a:gd name="T36" fmla="*/ 75 w 86"/>
                <a:gd name="T37" fmla="*/ 11 h 57"/>
                <a:gd name="T38" fmla="*/ 76 w 86"/>
                <a:gd name="T39" fmla="*/ 9 h 57"/>
                <a:gd name="T40" fmla="*/ 77 w 86"/>
                <a:gd name="T41" fmla="*/ 8 h 57"/>
                <a:gd name="T42" fmla="*/ 79 w 86"/>
                <a:gd name="T43" fmla="*/ 7 h 57"/>
                <a:gd name="T44" fmla="*/ 80 w 86"/>
                <a:gd name="T45" fmla="*/ 6 h 57"/>
                <a:gd name="T46" fmla="*/ 81 w 86"/>
                <a:gd name="T47" fmla="*/ 5 h 57"/>
                <a:gd name="T48" fmla="*/ 84 w 86"/>
                <a:gd name="T49" fmla="*/ 2 h 57"/>
                <a:gd name="T50" fmla="*/ 84 w 86"/>
                <a:gd name="T51" fmla="*/ 1 h 57"/>
                <a:gd name="T52" fmla="*/ 85 w 86"/>
                <a:gd name="T53" fmla="*/ 1 h 57"/>
                <a:gd name="T54" fmla="*/ 85 w 86"/>
                <a:gd name="T55" fmla="*/ 0 h 57"/>
                <a:gd name="T56" fmla="*/ 85 w 86"/>
                <a:gd name="T57" fmla="*/ 0 h 57"/>
                <a:gd name="T58" fmla="*/ 73 w 86"/>
                <a:gd name="T59" fmla="*/ 21 h 57"/>
                <a:gd name="T60" fmla="*/ 2 w 86"/>
                <a:gd name="T61" fmla="*/ 57 h 57"/>
                <a:gd name="T62" fmla="*/ 5 w 86"/>
                <a:gd name="T63" fmla="*/ 53 h 57"/>
                <a:gd name="T64" fmla="*/ 38 w 86"/>
                <a:gd name="T65" fmla="*/ 39 h 57"/>
                <a:gd name="T66" fmla="*/ 39 w 86"/>
                <a:gd name="T67" fmla="*/ 33 h 57"/>
                <a:gd name="T68" fmla="*/ 27 w 86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57">
                  <a:moveTo>
                    <a:pt x="27" y="34"/>
                  </a:moveTo>
                  <a:cubicBezTo>
                    <a:pt x="31" y="33"/>
                    <a:pt x="31" y="33"/>
                    <a:pt x="31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3"/>
                    <a:pt x="76" y="18"/>
                    <a:pt x="73" y="21"/>
                  </a:cubicBezTo>
                  <a:cubicBezTo>
                    <a:pt x="57" y="40"/>
                    <a:pt x="38" y="54"/>
                    <a:pt x="2" y="57"/>
                  </a:cubicBezTo>
                  <a:cubicBezTo>
                    <a:pt x="1" y="54"/>
                    <a:pt x="0" y="55"/>
                    <a:pt x="5" y="53"/>
                  </a:cubicBezTo>
                  <a:cubicBezTo>
                    <a:pt x="9" y="52"/>
                    <a:pt x="21" y="50"/>
                    <a:pt x="38" y="39"/>
                  </a:cubicBezTo>
                  <a:cubicBezTo>
                    <a:pt x="48" y="33"/>
                    <a:pt x="43" y="32"/>
                    <a:pt x="39" y="33"/>
                  </a:cubicBezTo>
                  <a:cubicBezTo>
                    <a:pt x="29" y="36"/>
                    <a:pt x="27" y="34"/>
                    <a:pt x="27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8" name="Freeform 208"/>
            <p:cNvSpPr>
              <a:spLocks/>
            </p:cNvSpPr>
            <p:nvPr/>
          </p:nvSpPr>
          <p:spPr bwMode="auto">
            <a:xfrm>
              <a:off x="4810126" y="2719388"/>
              <a:ext cx="82550" cy="49212"/>
            </a:xfrm>
            <a:custGeom>
              <a:avLst/>
              <a:gdLst>
                <a:gd name="T0" fmla="*/ 59 w 59"/>
                <a:gd name="T1" fmla="*/ 0 h 35"/>
                <a:gd name="T2" fmla="*/ 59 w 59"/>
                <a:gd name="T3" fmla="*/ 0 h 35"/>
                <a:gd name="T4" fmla="*/ 59 w 59"/>
                <a:gd name="T5" fmla="*/ 0 h 35"/>
                <a:gd name="T6" fmla="*/ 59 w 59"/>
                <a:gd name="T7" fmla="*/ 0 h 35"/>
                <a:gd name="T8" fmla="*/ 57 w 59"/>
                <a:gd name="T9" fmla="*/ 0 h 35"/>
                <a:gd name="T10" fmla="*/ 57 w 59"/>
                <a:gd name="T11" fmla="*/ 0 h 35"/>
                <a:gd name="T12" fmla="*/ 56 w 59"/>
                <a:gd name="T13" fmla="*/ 0 h 35"/>
                <a:gd name="T14" fmla="*/ 56 w 59"/>
                <a:gd name="T15" fmla="*/ 1 h 35"/>
                <a:gd name="T16" fmla="*/ 56 w 59"/>
                <a:gd name="T17" fmla="*/ 1 h 35"/>
                <a:gd name="T18" fmla="*/ 55 w 59"/>
                <a:gd name="T19" fmla="*/ 1 h 35"/>
                <a:gd name="T20" fmla="*/ 54 w 59"/>
                <a:gd name="T21" fmla="*/ 1 h 35"/>
                <a:gd name="T22" fmla="*/ 53 w 59"/>
                <a:gd name="T23" fmla="*/ 1 h 35"/>
                <a:gd name="T24" fmla="*/ 53 w 59"/>
                <a:gd name="T25" fmla="*/ 2 h 35"/>
                <a:gd name="T26" fmla="*/ 51 w 59"/>
                <a:gd name="T27" fmla="*/ 2 h 35"/>
                <a:gd name="T28" fmla="*/ 49 w 59"/>
                <a:gd name="T29" fmla="*/ 3 h 35"/>
                <a:gd name="T30" fmla="*/ 46 w 59"/>
                <a:gd name="T31" fmla="*/ 4 h 35"/>
                <a:gd name="T32" fmla="*/ 45 w 59"/>
                <a:gd name="T33" fmla="*/ 4 h 35"/>
                <a:gd name="T34" fmla="*/ 45 w 59"/>
                <a:gd name="T35" fmla="*/ 5 h 35"/>
                <a:gd name="T36" fmla="*/ 44 w 59"/>
                <a:gd name="T37" fmla="*/ 5 h 35"/>
                <a:gd name="T38" fmla="*/ 43 w 59"/>
                <a:gd name="T39" fmla="*/ 5 h 35"/>
                <a:gd name="T40" fmla="*/ 42 w 59"/>
                <a:gd name="T41" fmla="*/ 5 h 35"/>
                <a:gd name="T42" fmla="*/ 42 w 59"/>
                <a:gd name="T43" fmla="*/ 6 h 35"/>
                <a:gd name="T44" fmla="*/ 41 w 59"/>
                <a:gd name="T45" fmla="*/ 6 h 35"/>
                <a:gd name="T46" fmla="*/ 41 w 59"/>
                <a:gd name="T47" fmla="*/ 6 h 35"/>
                <a:gd name="T48" fmla="*/ 40 w 59"/>
                <a:gd name="T49" fmla="*/ 6 h 35"/>
                <a:gd name="T50" fmla="*/ 40 w 59"/>
                <a:gd name="T51" fmla="*/ 6 h 35"/>
                <a:gd name="T52" fmla="*/ 39 w 59"/>
                <a:gd name="T53" fmla="*/ 6 h 35"/>
                <a:gd name="T54" fmla="*/ 28 w 59"/>
                <a:gd name="T55" fmla="*/ 20 h 35"/>
                <a:gd name="T56" fmla="*/ 3 w 59"/>
                <a:gd name="T57" fmla="*/ 28 h 35"/>
                <a:gd name="T58" fmla="*/ 3 w 59"/>
                <a:gd name="T59" fmla="*/ 31 h 35"/>
                <a:gd name="T60" fmla="*/ 37 w 59"/>
                <a:gd name="T61" fmla="*/ 24 h 35"/>
                <a:gd name="T62" fmla="*/ 59 w 59"/>
                <a:gd name="T6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" h="35"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6" y="13"/>
                    <a:pt x="35" y="15"/>
                    <a:pt x="28" y="20"/>
                  </a:cubicBezTo>
                  <a:cubicBezTo>
                    <a:pt x="15" y="29"/>
                    <a:pt x="10" y="27"/>
                    <a:pt x="3" y="28"/>
                  </a:cubicBezTo>
                  <a:cubicBezTo>
                    <a:pt x="0" y="29"/>
                    <a:pt x="3" y="31"/>
                    <a:pt x="3" y="31"/>
                  </a:cubicBezTo>
                  <a:cubicBezTo>
                    <a:pt x="14" y="32"/>
                    <a:pt x="22" y="35"/>
                    <a:pt x="37" y="24"/>
                  </a:cubicBezTo>
                  <a:cubicBezTo>
                    <a:pt x="53" y="13"/>
                    <a:pt x="54" y="9"/>
                    <a:pt x="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9" name="Freeform 209"/>
            <p:cNvSpPr>
              <a:spLocks/>
            </p:cNvSpPr>
            <p:nvPr/>
          </p:nvSpPr>
          <p:spPr bwMode="auto">
            <a:xfrm>
              <a:off x="4857751" y="2709863"/>
              <a:ext cx="117475" cy="69850"/>
            </a:xfrm>
            <a:custGeom>
              <a:avLst/>
              <a:gdLst>
                <a:gd name="T0" fmla="*/ 23 w 82"/>
                <a:gd name="T1" fmla="*/ 31 h 49"/>
                <a:gd name="T2" fmla="*/ 24 w 82"/>
                <a:gd name="T3" fmla="*/ 30 h 49"/>
                <a:gd name="T4" fmla="*/ 26 w 82"/>
                <a:gd name="T5" fmla="*/ 30 h 49"/>
                <a:gd name="T6" fmla="*/ 28 w 82"/>
                <a:gd name="T7" fmla="*/ 29 h 49"/>
                <a:gd name="T8" fmla="*/ 29 w 82"/>
                <a:gd name="T9" fmla="*/ 28 h 49"/>
                <a:gd name="T10" fmla="*/ 30 w 82"/>
                <a:gd name="T11" fmla="*/ 28 h 49"/>
                <a:gd name="T12" fmla="*/ 32 w 82"/>
                <a:gd name="T13" fmla="*/ 28 h 49"/>
                <a:gd name="T14" fmla="*/ 33 w 82"/>
                <a:gd name="T15" fmla="*/ 27 h 49"/>
                <a:gd name="T16" fmla="*/ 35 w 82"/>
                <a:gd name="T17" fmla="*/ 27 h 49"/>
                <a:gd name="T18" fmla="*/ 36 w 82"/>
                <a:gd name="T19" fmla="*/ 27 h 49"/>
                <a:gd name="T20" fmla="*/ 38 w 82"/>
                <a:gd name="T21" fmla="*/ 26 h 49"/>
                <a:gd name="T22" fmla="*/ 40 w 82"/>
                <a:gd name="T23" fmla="*/ 25 h 49"/>
                <a:gd name="T24" fmla="*/ 41 w 82"/>
                <a:gd name="T25" fmla="*/ 25 h 49"/>
                <a:gd name="T26" fmla="*/ 43 w 82"/>
                <a:gd name="T27" fmla="*/ 24 h 49"/>
                <a:gd name="T28" fmla="*/ 45 w 82"/>
                <a:gd name="T29" fmla="*/ 23 h 49"/>
                <a:gd name="T30" fmla="*/ 46 w 82"/>
                <a:gd name="T31" fmla="*/ 23 h 49"/>
                <a:gd name="T32" fmla="*/ 48 w 82"/>
                <a:gd name="T33" fmla="*/ 22 h 49"/>
                <a:gd name="T34" fmla="*/ 50 w 82"/>
                <a:gd name="T35" fmla="*/ 21 h 49"/>
                <a:gd name="T36" fmla="*/ 52 w 82"/>
                <a:gd name="T37" fmla="*/ 20 h 49"/>
                <a:gd name="T38" fmla="*/ 54 w 82"/>
                <a:gd name="T39" fmla="*/ 19 h 49"/>
                <a:gd name="T40" fmla="*/ 55 w 82"/>
                <a:gd name="T41" fmla="*/ 18 h 49"/>
                <a:gd name="T42" fmla="*/ 57 w 82"/>
                <a:gd name="T43" fmla="*/ 17 h 49"/>
                <a:gd name="T44" fmla="*/ 59 w 82"/>
                <a:gd name="T45" fmla="*/ 16 h 49"/>
                <a:gd name="T46" fmla="*/ 61 w 82"/>
                <a:gd name="T47" fmla="*/ 15 h 49"/>
                <a:gd name="T48" fmla="*/ 63 w 82"/>
                <a:gd name="T49" fmla="*/ 13 h 49"/>
                <a:gd name="T50" fmla="*/ 64 w 82"/>
                <a:gd name="T51" fmla="*/ 12 h 49"/>
                <a:gd name="T52" fmla="*/ 66 w 82"/>
                <a:gd name="T53" fmla="*/ 10 h 49"/>
                <a:gd name="T54" fmla="*/ 68 w 82"/>
                <a:gd name="T55" fmla="*/ 8 h 49"/>
                <a:gd name="T56" fmla="*/ 70 w 82"/>
                <a:gd name="T57" fmla="*/ 7 h 49"/>
                <a:gd name="T58" fmla="*/ 72 w 82"/>
                <a:gd name="T59" fmla="*/ 4 h 49"/>
                <a:gd name="T60" fmla="*/ 74 w 82"/>
                <a:gd name="T61" fmla="*/ 3 h 49"/>
                <a:gd name="T62" fmla="*/ 75 w 82"/>
                <a:gd name="T63" fmla="*/ 0 h 49"/>
                <a:gd name="T64" fmla="*/ 48 w 82"/>
                <a:gd name="T65" fmla="*/ 34 h 49"/>
                <a:gd name="T66" fmla="*/ 2 w 82"/>
                <a:gd name="T67" fmla="*/ 47 h 49"/>
                <a:gd name="T68" fmla="*/ 3 w 82"/>
                <a:gd name="T69" fmla="*/ 44 h 49"/>
                <a:gd name="T70" fmla="*/ 21 w 82"/>
                <a:gd name="T71" fmla="*/ 44 h 49"/>
                <a:gd name="T72" fmla="*/ 35 w 82"/>
                <a:gd name="T73" fmla="*/ 34 h 49"/>
                <a:gd name="T74" fmla="*/ 31 w 82"/>
                <a:gd name="T75" fmla="*/ 31 h 49"/>
                <a:gd name="T76" fmla="*/ 23 w 82"/>
                <a:gd name="T77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2" h="49">
                  <a:moveTo>
                    <a:pt x="23" y="31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2" y="11"/>
                    <a:pt x="64" y="23"/>
                    <a:pt x="48" y="34"/>
                  </a:cubicBezTo>
                  <a:cubicBezTo>
                    <a:pt x="34" y="43"/>
                    <a:pt x="26" y="49"/>
                    <a:pt x="2" y="47"/>
                  </a:cubicBezTo>
                  <a:cubicBezTo>
                    <a:pt x="1" y="45"/>
                    <a:pt x="0" y="44"/>
                    <a:pt x="3" y="44"/>
                  </a:cubicBezTo>
                  <a:cubicBezTo>
                    <a:pt x="7" y="44"/>
                    <a:pt x="10" y="46"/>
                    <a:pt x="21" y="44"/>
                  </a:cubicBezTo>
                  <a:cubicBezTo>
                    <a:pt x="29" y="42"/>
                    <a:pt x="32" y="37"/>
                    <a:pt x="35" y="34"/>
                  </a:cubicBezTo>
                  <a:cubicBezTo>
                    <a:pt x="36" y="32"/>
                    <a:pt x="39" y="28"/>
                    <a:pt x="31" y="31"/>
                  </a:cubicBezTo>
                  <a:cubicBezTo>
                    <a:pt x="22" y="35"/>
                    <a:pt x="23" y="31"/>
                    <a:pt x="23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0" name="Freeform 210"/>
            <p:cNvSpPr>
              <a:spLocks/>
            </p:cNvSpPr>
            <p:nvPr/>
          </p:nvSpPr>
          <p:spPr bwMode="auto">
            <a:xfrm>
              <a:off x="4786313" y="2765425"/>
              <a:ext cx="77788" cy="30162"/>
            </a:xfrm>
            <a:custGeom>
              <a:avLst/>
              <a:gdLst>
                <a:gd name="T0" fmla="*/ 54 w 54"/>
                <a:gd name="T1" fmla="*/ 0 h 21"/>
                <a:gd name="T2" fmla="*/ 40 w 54"/>
                <a:gd name="T3" fmla="*/ 2 h 21"/>
                <a:gd name="T4" fmla="*/ 8 w 54"/>
                <a:gd name="T5" fmla="*/ 18 h 21"/>
                <a:gd name="T6" fmla="*/ 5 w 54"/>
                <a:gd name="T7" fmla="*/ 20 h 21"/>
                <a:gd name="T8" fmla="*/ 25 w 54"/>
                <a:gd name="T9" fmla="*/ 21 h 21"/>
                <a:gd name="T10" fmla="*/ 54 w 5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1">
                  <a:moveTo>
                    <a:pt x="54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26" y="15"/>
                    <a:pt x="16" y="17"/>
                    <a:pt x="8" y="18"/>
                  </a:cubicBezTo>
                  <a:cubicBezTo>
                    <a:pt x="0" y="18"/>
                    <a:pt x="5" y="20"/>
                    <a:pt x="5" y="20"/>
                  </a:cubicBezTo>
                  <a:cubicBezTo>
                    <a:pt x="5" y="20"/>
                    <a:pt x="22" y="21"/>
                    <a:pt x="25" y="21"/>
                  </a:cubicBezTo>
                  <a:cubicBezTo>
                    <a:pt x="37" y="19"/>
                    <a:pt x="43" y="1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1" name="Freeform 211"/>
            <p:cNvSpPr>
              <a:spLocks/>
            </p:cNvSpPr>
            <p:nvPr/>
          </p:nvSpPr>
          <p:spPr bwMode="auto">
            <a:xfrm>
              <a:off x="4852988" y="2749550"/>
              <a:ext cx="87313" cy="60325"/>
            </a:xfrm>
            <a:custGeom>
              <a:avLst/>
              <a:gdLst>
                <a:gd name="T0" fmla="*/ 57 w 61"/>
                <a:gd name="T1" fmla="*/ 0 h 43"/>
                <a:gd name="T2" fmla="*/ 57 w 61"/>
                <a:gd name="T3" fmla="*/ 1 h 43"/>
                <a:gd name="T4" fmla="*/ 57 w 61"/>
                <a:gd name="T5" fmla="*/ 2 h 43"/>
                <a:gd name="T6" fmla="*/ 56 w 61"/>
                <a:gd name="T7" fmla="*/ 3 h 43"/>
                <a:gd name="T8" fmla="*/ 56 w 61"/>
                <a:gd name="T9" fmla="*/ 3 h 43"/>
                <a:gd name="T10" fmla="*/ 55 w 61"/>
                <a:gd name="T11" fmla="*/ 4 h 43"/>
                <a:gd name="T12" fmla="*/ 55 w 61"/>
                <a:gd name="T13" fmla="*/ 5 h 43"/>
                <a:gd name="T14" fmla="*/ 54 w 61"/>
                <a:gd name="T15" fmla="*/ 5 h 43"/>
                <a:gd name="T16" fmla="*/ 53 w 61"/>
                <a:gd name="T17" fmla="*/ 6 h 43"/>
                <a:gd name="T18" fmla="*/ 53 w 61"/>
                <a:gd name="T19" fmla="*/ 7 h 43"/>
                <a:gd name="T20" fmla="*/ 51 w 61"/>
                <a:gd name="T21" fmla="*/ 9 h 43"/>
                <a:gd name="T22" fmla="*/ 49 w 61"/>
                <a:gd name="T23" fmla="*/ 11 h 43"/>
                <a:gd name="T24" fmla="*/ 48 w 61"/>
                <a:gd name="T25" fmla="*/ 12 h 43"/>
                <a:gd name="T26" fmla="*/ 46 w 61"/>
                <a:gd name="T27" fmla="*/ 14 h 43"/>
                <a:gd name="T28" fmla="*/ 44 w 61"/>
                <a:gd name="T29" fmla="*/ 15 h 43"/>
                <a:gd name="T30" fmla="*/ 43 w 61"/>
                <a:gd name="T31" fmla="*/ 15 h 43"/>
                <a:gd name="T32" fmla="*/ 43 w 61"/>
                <a:gd name="T33" fmla="*/ 16 h 43"/>
                <a:gd name="T34" fmla="*/ 42 w 61"/>
                <a:gd name="T35" fmla="*/ 17 h 43"/>
                <a:gd name="T36" fmla="*/ 41 w 61"/>
                <a:gd name="T37" fmla="*/ 17 h 43"/>
                <a:gd name="T38" fmla="*/ 40 w 61"/>
                <a:gd name="T39" fmla="*/ 18 h 43"/>
                <a:gd name="T40" fmla="*/ 39 w 61"/>
                <a:gd name="T41" fmla="*/ 19 h 43"/>
                <a:gd name="T42" fmla="*/ 38 w 61"/>
                <a:gd name="T43" fmla="*/ 19 h 43"/>
                <a:gd name="T44" fmla="*/ 38 w 61"/>
                <a:gd name="T45" fmla="*/ 19 h 43"/>
                <a:gd name="T46" fmla="*/ 37 w 61"/>
                <a:gd name="T47" fmla="*/ 20 h 43"/>
                <a:gd name="T48" fmla="*/ 37 w 61"/>
                <a:gd name="T49" fmla="*/ 20 h 43"/>
                <a:gd name="T50" fmla="*/ 36 w 61"/>
                <a:gd name="T51" fmla="*/ 21 h 43"/>
                <a:gd name="T52" fmla="*/ 17 w 61"/>
                <a:gd name="T53" fmla="*/ 28 h 43"/>
                <a:gd name="T54" fmla="*/ 18 w 61"/>
                <a:gd name="T55" fmla="*/ 31 h 43"/>
                <a:gd name="T56" fmla="*/ 27 w 61"/>
                <a:gd name="T57" fmla="*/ 31 h 43"/>
                <a:gd name="T58" fmla="*/ 10 w 61"/>
                <a:gd name="T59" fmla="*/ 40 h 43"/>
                <a:gd name="T60" fmla="*/ 5 w 61"/>
                <a:gd name="T61" fmla="*/ 43 h 43"/>
                <a:gd name="T62" fmla="*/ 27 w 61"/>
                <a:gd name="T63" fmla="*/ 38 h 43"/>
                <a:gd name="T64" fmla="*/ 47 w 61"/>
                <a:gd name="T65" fmla="*/ 21 h 43"/>
                <a:gd name="T66" fmla="*/ 57 w 61"/>
                <a:gd name="T6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3">
                  <a:moveTo>
                    <a:pt x="57" y="0"/>
                  </a:moveTo>
                  <a:cubicBezTo>
                    <a:pt x="57" y="1"/>
                    <a:pt x="57" y="1"/>
                    <a:pt x="57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0" y="24"/>
                    <a:pt x="24" y="24"/>
                    <a:pt x="17" y="28"/>
                  </a:cubicBezTo>
                  <a:cubicBezTo>
                    <a:pt x="14" y="30"/>
                    <a:pt x="18" y="31"/>
                    <a:pt x="18" y="31"/>
                  </a:cubicBezTo>
                  <a:cubicBezTo>
                    <a:pt x="28" y="23"/>
                    <a:pt x="32" y="26"/>
                    <a:pt x="27" y="31"/>
                  </a:cubicBezTo>
                  <a:cubicBezTo>
                    <a:pt x="19" y="38"/>
                    <a:pt x="15" y="38"/>
                    <a:pt x="10" y="40"/>
                  </a:cubicBezTo>
                  <a:cubicBezTo>
                    <a:pt x="4" y="42"/>
                    <a:pt x="0" y="43"/>
                    <a:pt x="5" y="43"/>
                  </a:cubicBezTo>
                  <a:cubicBezTo>
                    <a:pt x="10" y="43"/>
                    <a:pt x="20" y="42"/>
                    <a:pt x="27" y="38"/>
                  </a:cubicBezTo>
                  <a:cubicBezTo>
                    <a:pt x="34" y="35"/>
                    <a:pt x="45" y="24"/>
                    <a:pt x="47" y="21"/>
                  </a:cubicBezTo>
                  <a:cubicBezTo>
                    <a:pt x="52" y="14"/>
                    <a:pt x="61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2" name="Freeform 212"/>
            <p:cNvSpPr>
              <a:spLocks/>
            </p:cNvSpPr>
            <p:nvPr/>
          </p:nvSpPr>
          <p:spPr bwMode="auto">
            <a:xfrm>
              <a:off x="4818063" y="2787650"/>
              <a:ext cx="39688" cy="49212"/>
            </a:xfrm>
            <a:custGeom>
              <a:avLst/>
              <a:gdLst>
                <a:gd name="T0" fmla="*/ 27 w 28"/>
                <a:gd name="T1" fmla="*/ 0 h 35"/>
                <a:gd name="T2" fmla="*/ 26 w 28"/>
                <a:gd name="T3" fmla="*/ 0 h 35"/>
                <a:gd name="T4" fmla="*/ 25 w 28"/>
                <a:gd name="T5" fmla="*/ 0 h 35"/>
                <a:gd name="T6" fmla="*/ 25 w 28"/>
                <a:gd name="T7" fmla="*/ 1 h 35"/>
                <a:gd name="T8" fmla="*/ 25 w 28"/>
                <a:gd name="T9" fmla="*/ 1 h 35"/>
                <a:gd name="T10" fmla="*/ 24 w 28"/>
                <a:gd name="T11" fmla="*/ 1 h 35"/>
                <a:gd name="T12" fmla="*/ 24 w 28"/>
                <a:gd name="T13" fmla="*/ 1 h 35"/>
                <a:gd name="T14" fmla="*/ 23 w 28"/>
                <a:gd name="T15" fmla="*/ 1 h 35"/>
                <a:gd name="T16" fmla="*/ 23 w 28"/>
                <a:gd name="T17" fmla="*/ 1 h 35"/>
                <a:gd name="T18" fmla="*/ 22 w 28"/>
                <a:gd name="T19" fmla="*/ 2 h 35"/>
                <a:gd name="T20" fmla="*/ 22 w 28"/>
                <a:gd name="T21" fmla="*/ 2 h 35"/>
                <a:gd name="T22" fmla="*/ 21 w 28"/>
                <a:gd name="T23" fmla="*/ 2 h 35"/>
                <a:gd name="T24" fmla="*/ 21 w 28"/>
                <a:gd name="T25" fmla="*/ 3 h 35"/>
                <a:gd name="T26" fmla="*/ 20 w 28"/>
                <a:gd name="T27" fmla="*/ 3 h 35"/>
                <a:gd name="T28" fmla="*/ 20 w 28"/>
                <a:gd name="T29" fmla="*/ 3 h 35"/>
                <a:gd name="T30" fmla="*/ 20 w 28"/>
                <a:gd name="T31" fmla="*/ 3 h 35"/>
                <a:gd name="T32" fmla="*/ 19 w 28"/>
                <a:gd name="T33" fmla="*/ 3 h 35"/>
                <a:gd name="T34" fmla="*/ 19 w 28"/>
                <a:gd name="T35" fmla="*/ 3 h 35"/>
                <a:gd name="T36" fmla="*/ 19 w 28"/>
                <a:gd name="T37" fmla="*/ 4 h 35"/>
                <a:gd name="T38" fmla="*/ 18 w 28"/>
                <a:gd name="T39" fmla="*/ 4 h 35"/>
                <a:gd name="T40" fmla="*/ 18 w 28"/>
                <a:gd name="T41" fmla="*/ 4 h 35"/>
                <a:gd name="T42" fmla="*/ 18 w 28"/>
                <a:gd name="T43" fmla="*/ 4 h 35"/>
                <a:gd name="T44" fmla="*/ 17 w 28"/>
                <a:gd name="T45" fmla="*/ 4 h 35"/>
                <a:gd name="T46" fmla="*/ 17 w 28"/>
                <a:gd name="T47" fmla="*/ 4 h 35"/>
                <a:gd name="T48" fmla="*/ 5 w 28"/>
                <a:gd name="T49" fmla="*/ 31 h 35"/>
                <a:gd name="T50" fmla="*/ 5 w 28"/>
                <a:gd name="T51" fmla="*/ 34 h 35"/>
                <a:gd name="T52" fmla="*/ 22 w 28"/>
                <a:gd name="T53" fmla="*/ 21 h 35"/>
                <a:gd name="T54" fmla="*/ 27 w 28"/>
                <a:gd name="T5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35"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22" y="26"/>
                    <a:pt x="5" y="31"/>
                  </a:cubicBezTo>
                  <a:cubicBezTo>
                    <a:pt x="5" y="31"/>
                    <a:pt x="0" y="35"/>
                    <a:pt x="5" y="34"/>
                  </a:cubicBezTo>
                  <a:cubicBezTo>
                    <a:pt x="11" y="33"/>
                    <a:pt x="16" y="30"/>
                    <a:pt x="22" y="21"/>
                  </a:cubicBezTo>
                  <a:cubicBezTo>
                    <a:pt x="28" y="14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3" name="Freeform 213"/>
            <p:cNvSpPr>
              <a:spLocks/>
            </p:cNvSpPr>
            <p:nvPr/>
          </p:nvSpPr>
          <p:spPr bwMode="auto">
            <a:xfrm>
              <a:off x="4838701" y="2779713"/>
              <a:ext cx="79375" cy="68262"/>
            </a:xfrm>
            <a:custGeom>
              <a:avLst/>
              <a:gdLst>
                <a:gd name="T0" fmla="*/ 56 w 56"/>
                <a:gd name="T1" fmla="*/ 0 h 48"/>
                <a:gd name="T2" fmla="*/ 56 w 56"/>
                <a:gd name="T3" fmla="*/ 0 h 48"/>
                <a:gd name="T4" fmla="*/ 56 w 56"/>
                <a:gd name="T5" fmla="*/ 0 h 48"/>
                <a:gd name="T6" fmla="*/ 56 w 56"/>
                <a:gd name="T7" fmla="*/ 1 h 48"/>
                <a:gd name="T8" fmla="*/ 55 w 56"/>
                <a:gd name="T9" fmla="*/ 1 h 48"/>
                <a:gd name="T10" fmla="*/ 55 w 56"/>
                <a:gd name="T11" fmla="*/ 1 h 48"/>
                <a:gd name="T12" fmla="*/ 55 w 56"/>
                <a:gd name="T13" fmla="*/ 1 h 48"/>
                <a:gd name="T14" fmla="*/ 55 w 56"/>
                <a:gd name="T15" fmla="*/ 2 h 48"/>
                <a:gd name="T16" fmla="*/ 55 w 56"/>
                <a:gd name="T17" fmla="*/ 2 h 48"/>
                <a:gd name="T18" fmla="*/ 55 w 56"/>
                <a:gd name="T19" fmla="*/ 2 h 48"/>
                <a:gd name="T20" fmla="*/ 54 w 56"/>
                <a:gd name="T21" fmla="*/ 2 h 48"/>
                <a:gd name="T22" fmla="*/ 54 w 56"/>
                <a:gd name="T23" fmla="*/ 2 h 48"/>
                <a:gd name="T24" fmla="*/ 54 w 56"/>
                <a:gd name="T25" fmla="*/ 3 h 48"/>
                <a:gd name="T26" fmla="*/ 53 w 56"/>
                <a:gd name="T27" fmla="*/ 3 h 48"/>
                <a:gd name="T28" fmla="*/ 53 w 56"/>
                <a:gd name="T29" fmla="*/ 3 h 48"/>
                <a:gd name="T30" fmla="*/ 53 w 56"/>
                <a:gd name="T31" fmla="*/ 3 h 48"/>
                <a:gd name="T32" fmla="*/ 53 w 56"/>
                <a:gd name="T33" fmla="*/ 3 h 48"/>
                <a:gd name="T34" fmla="*/ 52 w 56"/>
                <a:gd name="T35" fmla="*/ 3 h 48"/>
                <a:gd name="T36" fmla="*/ 52 w 56"/>
                <a:gd name="T37" fmla="*/ 4 h 48"/>
                <a:gd name="T38" fmla="*/ 52 w 56"/>
                <a:gd name="T39" fmla="*/ 4 h 48"/>
                <a:gd name="T40" fmla="*/ 51 w 56"/>
                <a:gd name="T41" fmla="*/ 5 h 48"/>
                <a:gd name="T42" fmla="*/ 51 w 56"/>
                <a:gd name="T43" fmla="*/ 5 h 48"/>
                <a:gd name="T44" fmla="*/ 16 w 56"/>
                <a:gd name="T45" fmla="*/ 31 h 48"/>
                <a:gd name="T46" fmla="*/ 30 w 56"/>
                <a:gd name="T47" fmla="*/ 29 h 48"/>
                <a:gd name="T48" fmla="*/ 29 w 56"/>
                <a:gd name="T49" fmla="*/ 34 h 48"/>
                <a:gd name="T50" fmla="*/ 5 w 56"/>
                <a:gd name="T51" fmla="*/ 44 h 48"/>
                <a:gd name="T52" fmla="*/ 5 w 56"/>
                <a:gd name="T53" fmla="*/ 47 h 48"/>
                <a:gd name="T54" fmla="*/ 29 w 56"/>
                <a:gd name="T55" fmla="*/ 40 h 48"/>
                <a:gd name="T56" fmla="*/ 56 w 56"/>
                <a:gd name="T5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48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8" y="19"/>
                    <a:pt x="33" y="26"/>
                    <a:pt x="16" y="31"/>
                  </a:cubicBezTo>
                  <a:cubicBezTo>
                    <a:pt x="18" y="34"/>
                    <a:pt x="26" y="30"/>
                    <a:pt x="30" y="29"/>
                  </a:cubicBezTo>
                  <a:cubicBezTo>
                    <a:pt x="33" y="28"/>
                    <a:pt x="31" y="33"/>
                    <a:pt x="29" y="34"/>
                  </a:cubicBezTo>
                  <a:cubicBezTo>
                    <a:pt x="16" y="45"/>
                    <a:pt x="22" y="41"/>
                    <a:pt x="5" y="44"/>
                  </a:cubicBezTo>
                  <a:cubicBezTo>
                    <a:pt x="5" y="44"/>
                    <a:pt x="0" y="45"/>
                    <a:pt x="5" y="47"/>
                  </a:cubicBezTo>
                  <a:cubicBezTo>
                    <a:pt x="10" y="48"/>
                    <a:pt x="22" y="45"/>
                    <a:pt x="29" y="40"/>
                  </a:cubicBezTo>
                  <a:cubicBezTo>
                    <a:pt x="56" y="24"/>
                    <a:pt x="56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4" name="Freeform 214"/>
            <p:cNvSpPr>
              <a:spLocks/>
            </p:cNvSpPr>
            <p:nvPr/>
          </p:nvSpPr>
          <p:spPr bwMode="auto">
            <a:xfrm>
              <a:off x="4830763" y="2811463"/>
              <a:ext cx="74613" cy="73025"/>
            </a:xfrm>
            <a:custGeom>
              <a:avLst/>
              <a:gdLst>
                <a:gd name="T0" fmla="*/ 52 w 52"/>
                <a:gd name="T1" fmla="*/ 0 h 51"/>
                <a:gd name="T2" fmla="*/ 52 w 52"/>
                <a:gd name="T3" fmla="*/ 1 h 51"/>
                <a:gd name="T4" fmla="*/ 52 w 52"/>
                <a:gd name="T5" fmla="*/ 1 h 51"/>
                <a:gd name="T6" fmla="*/ 52 w 52"/>
                <a:gd name="T7" fmla="*/ 1 h 51"/>
                <a:gd name="T8" fmla="*/ 51 w 52"/>
                <a:gd name="T9" fmla="*/ 2 h 51"/>
                <a:gd name="T10" fmla="*/ 51 w 52"/>
                <a:gd name="T11" fmla="*/ 2 h 51"/>
                <a:gd name="T12" fmla="*/ 51 w 52"/>
                <a:gd name="T13" fmla="*/ 2 h 51"/>
                <a:gd name="T14" fmla="*/ 51 w 52"/>
                <a:gd name="T15" fmla="*/ 2 h 51"/>
                <a:gd name="T16" fmla="*/ 51 w 52"/>
                <a:gd name="T17" fmla="*/ 3 h 51"/>
                <a:gd name="T18" fmla="*/ 50 w 52"/>
                <a:gd name="T19" fmla="*/ 3 h 51"/>
                <a:gd name="T20" fmla="*/ 50 w 52"/>
                <a:gd name="T21" fmla="*/ 3 h 51"/>
                <a:gd name="T22" fmla="*/ 50 w 52"/>
                <a:gd name="T23" fmla="*/ 3 h 51"/>
                <a:gd name="T24" fmla="*/ 49 w 52"/>
                <a:gd name="T25" fmla="*/ 3 h 51"/>
                <a:gd name="T26" fmla="*/ 49 w 52"/>
                <a:gd name="T27" fmla="*/ 4 h 51"/>
                <a:gd name="T28" fmla="*/ 49 w 52"/>
                <a:gd name="T29" fmla="*/ 4 h 51"/>
                <a:gd name="T30" fmla="*/ 48 w 52"/>
                <a:gd name="T31" fmla="*/ 4 h 51"/>
                <a:gd name="T32" fmla="*/ 47 w 52"/>
                <a:gd name="T33" fmla="*/ 5 h 51"/>
                <a:gd name="T34" fmla="*/ 47 w 52"/>
                <a:gd name="T35" fmla="*/ 6 h 51"/>
                <a:gd name="T36" fmla="*/ 47 w 52"/>
                <a:gd name="T37" fmla="*/ 6 h 51"/>
                <a:gd name="T38" fmla="*/ 47 w 52"/>
                <a:gd name="T39" fmla="*/ 6 h 51"/>
                <a:gd name="T40" fmla="*/ 47 w 52"/>
                <a:gd name="T41" fmla="*/ 7 h 51"/>
                <a:gd name="T42" fmla="*/ 31 w 52"/>
                <a:gd name="T43" fmla="*/ 26 h 51"/>
                <a:gd name="T44" fmla="*/ 15 w 52"/>
                <a:gd name="T45" fmla="*/ 33 h 51"/>
                <a:gd name="T46" fmla="*/ 24 w 52"/>
                <a:gd name="T47" fmla="*/ 33 h 51"/>
                <a:gd name="T48" fmla="*/ 25 w 52"/>
                <a:gd name="T49" fmla="*/ 37 h 51"/>
                <a:gd name="T50" fmla="*/ 4 w 52"/>
                <a:gd name="T51" fmla="*/ 42 h 51"/>
                <a:gd name="T52" fmla="*/ 2 w 52"/>
                <a:gd name="T53" fmla="*/ 45 h 51"/>
                <a:gd name="T54" fmla="*/ 28 w 52"/>
                <a:gd name="T55" fmla="*/ 43 h 51"/>
                <a:gd name="T56" fmla="*/ 48 w 52"/>
                <a:gd name="T57" fmla="*/ 21 h 51"/>
                <a:gd name="T58" fmla="*/ 52 w 52"/>
                <a:gd name="T5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51">
                  <a:moveTo>
                    <a:pt x="52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5" y="18"/>
                    <a:pt x="37" y="24"/>
                    <a:pt x="31" y="26"/>
                  </a:cubicBezTo>
                  <a:cubicBezTo>
                    <a:pt x="24" y="30"/>
                    <a:pt x="18" y="32"/>
                    <a:pt x="15" y="33"/>
                  </a:cubicBezTo>
                  <a:cubicBezTo>
                    <a:pt x="13" y="34"/>
                    <a:pt x="20" y="34"/>
                    <a:pt x="24" y="33"/>
                  </a:cubicBezTo>
                  <a:cubicBezTo>
                    <a:pt x="26" y="31"/>
                    <a:pt x="26" y="35"/>
                    <a:pt x="25" y="37"/>
                  </a:cubicBezTo>
                  <a:cubicBezTo>
                    <a:pt x="21" y="39"/>
                    <a:pt x="11" y="46"/>
                    <a:pt x="4" y="42"/>
                  </a:cubicBezTo>
                  <a:cubicBezTo>
                    <a:pt x="0" y="40"/>
                    <a:pt x="0" y="42"/>
                    <a:pt x="2" y="45"/>
                  </a:cubicBezTo>
                  <a:cubicBezTo>
                    <a:pt x="6" y="50"/>
                    <a:pt x="18" y="51"/>
                    <a:pt x="28" y="43"/>
                  </a:cubicBezTo>
                  <a:cubicBezTo>
                    <a:pt x="33" y="39"/>
                    <a:pt x="36" y="42"/>
                    <a:pt x="48" y="21"/>
                  </a:cubicBezTo>
                  <a:cubicBezTo>
                    <a:pt x="52" y="14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5" name="Freeform 215"/>
            <p:cNvSpPr>
              <a:spLocks/>
            </p:cNvSpPr>
            <p:nvPr/>
          </p:nvSpPr>
          <p:spPr bwMode="auto">
            <a:xfrm>
              <a:off x="4811713" y="2857500"/>
              <a:ext cx="82550" cy="53975"/>
            </a:xfrm>
            <a:custGeom>
              <a:avLst/>
              <a:gdLst>
                <a:gd name="T0" fmla="*/ 2 w 59"/>
                <a:gd name="T1" fmla="*/ 34 h 38"/>
                <a:gd name="T2" fmla="*/ 2 w 59"/>
                <a:gd name="T3" fmla="*/ 33 h 38"/>
                <a:gd name="T4" fmla="*/ 2 w 59"/>
                <a:gd name="T5" fmla="*/ 33 h 38"/>
                <a:gd name="T6" fmla="*/ 2 w 59"/>
                <a:gd name="T7" fmla="*/ 33 h 38"/>
                <a:gd name="T8" fmla="*/ 2 w 59"/>
                <a:gd name="T9" fmla="*/ 33 h 38"/>
                <a:gd name="T10" fmla="*/ 2 w 59"/>
                <a:gd name="T11" fmla="*/ 33 h 38"/>
                <a:gd name="T12" fmla="*/ 1 w 59"/>
                <a:gd name="T13" fmla="*/ 33 h 38"/>
                <a:gd name="T14" fmla="*/ 1 w 59"/>
                <a:gd name="T15" fmla="*/ 32 h 38"/>
                <a:gd name="T16" fmla="*/ 1 w 59"/>
                <a:gd name="T17" fmla="*/ 32 h 38"/>
                <a:gd name="T18" fmla="*/ 1 w 59"/>
                <a:gd name="T19" fmla="*/ 32 h 38"/>
                <a:gd name="T20" fmla="*/ 1 w 59"/>
                <a:gd name="T21" fmla="*/ 32 h 38"/>
                <a:gd name="T22" fmla="*/ 1 w 59"/>
                <a:gd name="T23" fmla="*/ 32 h 38"/>
                <a:gd name="T24" fmla="*/ 0 w 59"/>
                <a:gd name="T25" fmla="*/ 32 h 38"/>
                <a:gd name="T26" fmla="*/ 0 w 59"/>
                <a:gd name="T27" fmla="*/ 31 h 38"/>
                <a:gd name="T28" fmla="*/ 0 w 59"/>
                <a:gd name="T29" fmla="*/ 31 h 38"/>
                <a:gd name="T30" fmla="*/ 22 w 59"/>
                <a:gd name="T31" fmla="*/ 30 h 38"/>
                <a:gd name="T32" fmla="*/ 37 w 59"/>
                <a:gd name="T33" fmla="*/ 23 h 38"/>
                <a:gd name="T34" fmla="*/ 48 w 59"/>
                <a:gd name="T35" fmla="*/ 5 h 38"/>
                <a:gd name="T36" fmla="*/ 54 w 59"/>
                <a:gd name="T37" fmla="*/ 0 h 38"/>
                <a:gd name="T38" fmla="*/ 45 w 59"/>
                <a:gd name="T39" fmla="*/ 25 h 38"/>
                <a:gd name="T40" fmla="*/ 23 w 59"/>
                <a:gd name="T41" fmla="*/ 37 h 38"/>
                <a:gd name="T42" fmla="*/ 2 w 59"/>
                <a:gd name="T43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38">
                  <a:moveTo>
                    <a:pt x="2" y="34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3" y="32"/>
                    <a:pt x="22" y="30"/>
                  </a:cubicBezTo>
                  <a:cubicBezTo>
                    <a:pt x="32" y="27"/>
                    <a:pt x="32" y="26"/>
                    <a:pt x="37" y="23"/>
                  </a:cubicBezTo>
                  <a:cubicBezTo>
                    <a:pt x="46" y="13"/>
                    <a:pt x="44" y="10"/>
                    <a:pt x="48" y="5"/>
                  </a:cubicBezTo>
                  <a:cubicBezTo>
                    <a:pt x="49" y="3"/>
                    <a:pt x="51" y="4"/>
                    <a:pt x="54" y="0"/>
                  </a:cubicBezTo>
                  <a:cubicBezTo>
                    <a:pt x="59" y="2"/>
                    <a:pt x="49" y="21"/>
                    <a:pt x="45" y="25"/>
                  </a:cubicBezTo>
                  <a:cubicBezTo>
                    <a:pt x="41" y="31"/>
                    <a:pt x="26" y="36"/>
                    <a:pt x="23" y="37"/>
                  </a:cubicBezTo>
                  <a:cubicBezTo>
                    <a:pt x="9" y="38"/>
                    <a:pt x="5" y="36"/>
                    <a:pt x="2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6" name="Freeform 216"/>
            <p:cNvSpPr>
              <a:spLocks/>
            </p:cNvSpPr>
            <p:nvPr/>
          </p:nvSpPr>
          <p:spPr bwMode="auto">
            <a:xfrm>
              <a:off x="4830763" y="2890838"/>
              <a:ext cx="12700" cy="1587"/>
            </a:xfrm>
            <a:custGeom>
              <a:avLst/>
              <a:gdLst>
                <a:gd name="T0" fmla="*/ 8 w 8"/>
                <a:gd name="T1" fmla="*/ 1 h 1"/>
                <a:gd name="T2" fmla="*/ 0 w 8"/>
                <a:gd name="T3" fmla="*/ 1 h 1"/>
                <a:gd name="T4" fmla="*/ 5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7" name="Freeform 217"/>
            <p:cNvSpPr>
              <a:spLocks/>
            </p:cNvSpPr>
            <p:nvPr/>
          </p:nvSpPr>
          <p:spPr bwMode="auto">
            <a:xfrm>
              <a:off x="4797426" y="2897188"/>
              <a:ext cx="69850" cy="44450"/>
            </a:xfrm>
            <a:custGeom>
              <a:avLst/>
              <a:gdLst>
                <a:gd name="T0" fmla="*/ 50 w 50"/>
                <a:gd name="T1" fmla="*/ 0 h 31"/>
                <a:gd name="T2" fmla="*/ 50 w 50"/>
                <a:gd name="T3" fmla="*/ 0 h 31"/>
                <a:gd name="T4" fmla="*/ 50 w 50"/>
                <a:gd name="T5" fmla="*/ 1 h 31"/>
                <a:gd name="T6" fmla="*/ 49 w 50"/>
                <a:gd name="T7" fmla="*/ 1 h 31"/>
                <a:gd name="T8" fmla="*/ 48 w 50"/>
                <a:gd name="T9" fmla="*/ 2 h 31"/>
                <a:gd name="T10" fmla="*/ 48 w 50"/>
                <a:gd name="T11" fmla="*/ 2 h 31"/>
                <a:gd name="T12" fmla="*/ 47 w 50"/>
                <a:gd name="T13" fmla="*/ 3 h 31"/>
                <a:gd name="T14" fmla="*/ 45 w 50"/>
                <a:gd name="T15" fmla="*/ 4 h 31"/>
                <a:gd name="T16" fmla="*/ 44 w 50"/>
                <a:gd name="T17" fmla="*/ 5 h 31"/>
                <a:gd name="T18" fmla="*/ 43 w 50"/>
                <a:gd name="T19" fmla="*/ 6 h 31"/>
                <a:gd name="T20" fmla="*/ 41 w 50"/>
                <a:gd name="T21" fmla="*/ 7 h 31"/>
                <a:gd name="T22" fmla="*/ 40 w 50"/>
                <a:gd name="T23" fmla="*/ 8 h 31"/>
                <a:gd name="T24" fmla="*/ 39 w 50"/>
                <a:gd name="T25" fmla="*/ 8 h 31"/>
                <a:gd name="T26" fmla="*/ 38 w 50"/>
                <a:gd name="T27" fmla="*/ 9 h 31"/>
                <a:gd name="T28" fmla="*/ 36 w 50"/>
                <a:gd name="T29" fmla="*/ 10 h 31"/>
                <a:gd name="T30" fmla="*/ 36 w 50"/>
                <a:gd name="T31" fmla="*/ 10 h 31"/>
                <a:gd name="T32" fmla="*/ 34 w 50"/>
                <a:gd name="T33" fmla="*/ 11 h 31"/>
                <a:gd name="T34" fmla="*/ 33 w 50"/>
                <a:gd name="T35" fmla="*/ 11 h 31"/>
                <a:gd name="T36" fmla="*/ 33 w 50"/>
                <a:gd name="T37" fmla="*/ 11 h 31"/>
                <a:gd name="T38" fmla="*/ 32 w 50"/>
                <a:gd name="T39" fmla="*/ 11 h 31"/>
                <a:gd name="T40" fmla="*/ 31 w 50"/>
                <a:gd name="T41" fmla="*/ 12 h 31"/>
                <a:gd name="T42" fmla="*/ 31 w 50"/>
                <a:gd name="T43" fmla="*/ 12 h 31"/>
                <a:gd name="T44" fmla="*/ 21 w 50"/>
                <a:gd name="T45" fmla="*/ 23 h 31"/>
                <a:gd name="T46" fmla="*/ 0 w 50"/>
                <a:gd name="T47" fmla="*/ 23 h 31"/>
                <a:gd name="T48" fmla="*/ 1 w 50"/>
                <a:gd name="T49" fmla="*/ 25 h 31"/>
                <a:gd name="T50" fmla="*/ 21 w 50"/>
                <a:gd name="T51" fmla="*/ 31 h 31"/>
                <a:gd name="T52" fmla="*/ 46 w 50"/>
                <a:gd name="T53" fmla="*/ 12 h 31"/>
                <a:gd name="T54" fmla="*/ 50 w 50"/>
                <a:gd name="T5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31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9"/>
                    <a:pt x="30" y="22"/>
                    <a:pt x="21" y="23"/>
                  </a:cubicBezTo>
                  <a:cubicBezTo>
                    <a:pt x="20" y="23"/>
                    <a:pt x="11" y="25"/>
                    <a:pt x="0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6" y="28"/>
                    <a:pt x="9" y="31"/>
                    <a:pt x="21" y="31"/>
                  </a:cubicBezTo>
                  <a:cubicBezTo>
                    <a:pt x="32" y="30"/>
                    <a:pt x="44" y="18"/>
                    <a:pt x="46" y="12"/>
                  </a:cubicBezTo>
                  <a:cubicBezTo>
                    <a:pt x="49" y="7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8" name="Freeform 218"/>
            <p:cNvSpPr>
              <a:spLocks/>
            </p:cNvSpPr>
            <p:nvPr/>
          </p:nvSpPr>
          <p:spPr bwMode="auto">
            <a:xfrm>
              <a:off x="4805363" y="2919413"/>
              <a:ext cx="15875" cy="6350"/>
            </a:xfrm>
            <a:custGeom>
              <a:avLst/>
              <a:gdLst>
                <a:gd name="T0" fmla="*/ 0 w 11"/>
                <a:gd name="T1" fmla="*/ 1 h 4"/>
                <a:gd name="T2" fmla="*/ 1 w 11"/>
                <a:gd name="T3" fmla="*/ 1 h 4"/>
                <a:gd name="T4" fmla="*/ 1 w 11"/>
                <a:gd name="T5" fmla="*/ 1 h 4"/>
                <a:gd name="T6" fmla="*/ 1 w 11"/>
                <a:gd name="T7" fmla="*/ 1 h 4"/>
                <a:gd name="T8" fmla="*/ 1 w 11"/>
                <a:gd name="T9" fmla="*/ 1 h 4"/>
                <a:gd name="T10" fmla="*/ 1 w 11"/>
                <a:gd name="T11" fmla="*/ 2 h 4"/>
                <a:gd name="T12" fmla="*/ 2 w 11"/>
                <a:gd name="T13" fmla="*/ 2 h 4"/>
                <a:gd name="T14" fmla="*/ 2 w 11"/>
                <a:gd name="T15" fmla="*/ 2 h 4"/>
                <a:gd name="T16" fmla="*/ 2 w 11"/>
                <a:gd name="T17" fmla="*/ 2 h 4"/>
                <a:gd name="T18" fmla="*/ 2 w 11"/>
                <a:gd name="T19" fmla="*/ 2 h 4"/>
                <a:gd name="T20" fmla="*/ 3 w 11"/>
                <a:gd name="T21" fmla="*/ 2 h 4"/>
                <a:gd name="T22" fmla="*/ 3 w 11"/>
                <a:gd name="T23" fmla="*/ 3 h 4"/>
                <a:gd name="T24" fmla="*/ 3 w 11"/>
                <a:gd name="T25" fmla="*/ 3 h 4"/>
                <a:gd name="T26" fmla="*/ 3 w 11"/>
                <a:gd name="T27" fmla="*/ 3 h 4"/>
                <a:gd name="T28" fmla="*/ 4 w 11"/>
                <a:gd name="T29" fmla="*/ 3 h 4"/>
                <a:gd name="T30" fmla="*/ 4 w 11"/>
                <a:gd name="T31" fmla="*/ 3 h 4"/>
                <a:gd name="T32" fmla="*/ 5 w 11"/>
                <a:gd name="T33" fmla="*/ 3 h 4"/>
                <a:gd name="T34" fmla="*/ 5 w 11"/>
                <a:gd name="T35" fmla="*/ 3 h 4"/>
                <a:gd name="T36" fmla="*/ 6 w 11"/>
                <a:gd name="T37" fmla="*/ 3 h 4"/>
                <a:gd name="T38" fmla="*/ 7 w 11"/>
                <a:gd name="T39" fmla="*/ 4 h 4"/>
                <a:gd name="T40" fmla="*/ 9 w 11"/>
                <a:gd name="T41" fmla="*/ 4 h 4"/>
                <a:gd name="T42" fmla="*/ 4 w 11"/>
                <a:gd name="T43" fmla="*/ 1 h 4"/>
                <a:gd name="T44" fmla="*/ 0 w 11"/>
                <a:gd name="T4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4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4" y="3"/>
                    <a:pt x="4" y="1"/>
                  </a:cubicBezTo>
                  <a:cubicBezTo>
                    <a:pt x="3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9" name="Freeform 219"/>
            <p:cNvSpPr>
              <a:spLocks/>
            </p:cNvSpPr>
            <p:nvPr/>
          </p:nvSpPr>
          <p:spPr bwMode="auto">
            <a:xfrm>
              <a:off x="4767263" y="2803525"/>
              <a:ext cx="66675" cy="26987"/>
            </a:xfrm>
            <a:custGeom>
              <a:avLst/>
              <a:gdLst>
                <a:gd name="T0" fmla="*/ 5 w 47"/>
                <a:gd name="T1" fmla="*/ 10 h 19"/>
                <a:gd name="T2" fmla="*/ 6 w 47"/>
                <a:gd name="T3" fmla="*/ 10 h 19"/>
                <a:gd name="T4" fmla="*/ 6 w 47"/>
                <a:gd name="T5" fmla="*/ 10 h 19"/>
                <a:gd name="T6" fmla="*/ 7 w 47"/>
                <a:gd name="T7" fmla="*/ 10 h 19"/>
                <a:gd name="T8" fmla="*/ 8 w 47"/>
                <a:gd name="T9" fmla="*/ 10 h 19"/>
                <a:gd name="T10" fmla="*/ 8 w 47"/>
                <a:gd name="T11" fmla="*/ 11 h 19"/>
                <a:gd name="T12" fmla="*/ 12 w 47"/>
                <a:gd name="T13" fmla="*/ 11 h 19"/>
                <a:gd name="T14" fmla="*/ 13 w 47"/>
                <a:gd name="T15" fmla="*/ 10 h 19"/>
                <a:gd name="T16" fmla="*/ 13 w 47"/>
                <a:gd name="T17" fmla="*/ 10 h 19"/>
                <a:gd name="T18" fmla="*/ 14 w 47"/>
                <a:gd name="T19" fmla="*/ 10 h 19"/>
                <a:gd name="T20" fmla="*/ 14 w 47"/>
                <a:gd name="T21" fmla="*/ 10 h 19"/>
                <a:gd name="T22" fmla="*/ 15 w 47"/>
                <a:gd name="T23" fmla="*/ 10 h 19"/>
                <a:gd name="T24" fmla="*/ 15 w 47"/>
                <a:gd name="T25" fmla="*/ 10 h 19"/>
                <a:gd name="T26" fmla="*/ 16 w 47"/>
                <a:gd name="T27" fmla="*/ 9 h 19"/>
                <a:gd name="T28" fmla="*/ 17 w 47"/>
                <a:gd name="T29" fmla="*/ 9 h 19"/>
                <a:gd name="T30" fmla="*/ 18 w 47"/>
                <a:gd name="T31" fmla="*/ 9 h 19"/>
                <a:gd name="T32" fmla="*/ 20 w 47"/>
                <a:gd name="T33" fmla="*/ 8 h 19"/>
                <a:gd name="T34" fmla="*/ 20 w 47"/>
                <a:gd name="T35" fmla="*/ 7 h 19"/>
                <a:gd name="T36" fmla="*/ 21 w 47"/>
                <a:gd name="T37" fmla="*/ 7 h 19"/>
                <a:gd name="T38" fmla="*/ 21 w 47"/>
                <a:gd name="T39" fmla="*/ 7 h 19"/>
                <a:gd name="T40" fmla="*/ 23 w 47"/>
                <a:gd name="T41" fmla="*/ 6 h 19"/>
                <a:gd name="T42" fmla="*/ 33 w 47"/>
                <a:gd name="T43" fmla="*/ 2 h 19"/>
                <a:gd name="T44" fmla="*/ 47 w 47"/>
                <a:gd name="T45" fmla="*/ 0 h 19"/>
                <a:gd name="T46" fmla="*/ 31 w 47"/>
                <a:gd name="T47" fmla="*/ 11 h 19"/>
                <a:gd name="T48" fmla="*/ 0 w 47"/>
                <a:gd name="T4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19">
                  <a:moveTo>
                    <a:pt x="5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0" y="4"/>
                    <a:pt x="32" y="3"/>
                    <a:pt x="33" y="2"/>
                  </a:cubicBezTo>
                  <a:cubicBezTo>
                    <a:pt x="35" y="1"/>
                    <a:pt x="47" y="0"/>
                    <a:pt x="47" y="0"/>
                  </a:cubicBezTo>
                  <a:cubicBezTo>
                    <a:pt x="47" y="0"/>
                    <a:pt x="40" y="8"/>
                    <a:pt x="31" y="11"/>
                  </a:cubicBezTo>
                  <a:cubicBezTo>
                    <a:pt x="22" y="15"/>
                    <a:pt x="19" y="19"/>
                    <a:pt x="0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0" name="Freeform 220"/>
            <p:cNvSpPr>
              <a:spLocks/>
            </p:cNvSpPr>
            <p:nvPr/>
          </p:nvSpPr>
          <p:spPr bwMode="auto">
            <a:xfrm>
              <a:off x="4740276" y="2830513"/>
              <a:ext cx="71438" cy="26987"/>
            </a:xfrm>
            <a:custGeom>
              <a:avLst/>
              <a:gdLst>
                <a:gd name="T0" fmla="*/ 51 w 51"/>
                <a:gd name="T1" fmla="*/ 0 h 19"/>
                <a:gd name="T2" fmla="*/ 37 w 51"/>
                <a:gd name="T3" fmla="*/ 3 h 19"/>
                <a:gd name="T4" fmla="*/ 0 w 51"/>
                <a:gd name="T5" fmla="*/ 11 h 19"/>
                <a:gd name="T6" fmla="*/ 27 w 51"/>
                <a:gd name="T7" fmla="*/ 16 h 19"/>
                <a:gd name="T8" fmla="*/ 51 w 5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9">
                  <a:moveTo>
                    <a:pt x="51" y="0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25" y="13"/>
                    <a:pt x="0" y="11"/>
                  </a:cubicBezTo>
                  <a:cubicBezTo>
                    <a:pt x="6" y="16"/>
                    <a:pt x="9" y="19"/>
                    <a:pt x="27" y="16"/>
                  </a:cubicBezTo>
                  <a:cubicBezTo>
                    <a:pt x="37" y="14"/>
                    <a:pt x="48" y="7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1" name="Freeform 221"/>
            <p:cNvSpPr>
              <a:spLocks/>
            </p:cNvSpPr>
            <p:nvPr/>
          </p:nvSpPr>
          <p:spPr bwMode="auto">
            <a:xfrm>
              <a:off x="4730751" y="2859088"/>
              <a:ext cx="55563" cy="25400"/>
            </a:xfrm>
            <a:custGeom>
              <a:avLst/>
              <a:gdLst>
                <a:gd name="T0" fmla="*/ 40 w 40"/>
                <a:gd name="T1" fmla="*/ 0 h 18"/>
                <a:gd name="T2" fmla="*/ 25 w 40"/>
                <a:gd name="T3" fmla="*/ 3 h 18"/>
                <a:gd name="T4" fmla="*/ 0 w 40"/>
                <a:gd name="T5" fmla="*/ 11 h 18"/>
                <a:gd name="T6" fmla="*/ 14 w 40"/>
                <a:gd name="T7" fmla="*/ 18 h 18"/>
                <a:gd name="T8" fmla="*/ 40 w 4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40" y="0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19" y="12"/>
                    <a:pt x="0" y="11"/>
                  </a:cubicBezTo>
                  <a:cubicBezTo>
                    <a:pt x="7" y="16"/>
                    <a:pt x="4" y="18"/>
                    <a:pt x="14" y="18"/>
                  </a:cubicBezTo>
                  <a:cubicBezTo>
                    <a:pt x="24" y="18"/>
                    <a:pt x="37" y="8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2" name="Freeform 222"/>
            <p:cNvSpPr>
              <a:spLocks/>
            </p:cNvSpPr>
            <p:nvPr/>
          </p:nvSpPr>
          <p:spPr bwMode="auto">
            <a:xfrm>
              <a:off x="4784726" y="2838450"/>
              <a:ext cx="55563" cy="28575"/>
            </a:xfrm>
            <a:custGeom>
              <a:avLst/>
              <a:gdLst>
                <a:gd name="T0" fmla="*/ 40 w 40"/>
                <a:gd name="T1" fmla="*/ 0 h 20"/>
                <a:gd name="T2" fmla="*/ 29 w 40"/>
                <a:gd name="T3" fmla="*/ 1 h 20"/>
                <a:gd name="T4" fmla="*/ 6 w 40"/>
                <a:gd name="T5" fmla="*/ 19 h 20"/>
                <a:gd name="T6" fmla="*/ 24 w 40"/>
                <a:gd name="T7" fmla="*/ 17 h 20"/>
                <a:gd name="T8" fmla="*/ 40 w 4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0">
                  <a:moveTo>
                    <a:pt x="40" y="0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0" y="13"/>
                    <a:pt x="12" y="17"/>
                    <a:pt x="6" y="19"/>
                  </a:cubicBezTo>
                  <a:cubicBezTo>
                    <a:pt x="0" y="20"/>
                    <a:pt x="20" y="19"/>
                    <a:pt x="24" y="17"/>
                  </a:cubicBezTo>
                  <a:cubicBezTo>
                    <a:pt x="27" y="14"/>
                    <a:pt x="32" y="12"/>
                    <a:pt x="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3" name="Freeform 223"/>
            <p:cNvSpPr>
              <a:spLocks/>
            </p:cNvSpPr>
            <p:nvPr/>
          </p:nvSpPr>
          <p:spPr bwMode="auto">
            <a:xfrm>
              <a:off x="4716463" y="2889250"/>
              <a:ext cx="42863" cy="20637"/>
            </a:xfrm>
            <a:custGeom>
              <a:avLst/>
              <a:gdLst>
                <a:gd name="T0" fmla="*/ 27 w 31"/>
                <a:gd name="T1" fmla="*/ 1 h 15"/>
                <a:gd name="T2" fmla="*/ 20 w 31"/>
                <a:gd name="T3" fmla="*/ 1 h 15"/>
                <a:gd name="T4" fmla="*/ 3 w 31"/>
                <a:gd name="T5" fmla="*/ 10 h 15"/>
                <a:gd name="T6" fmla="*/ 10 w 31"/>
                <a:gd name="T7" fmla="*/ 15 h 15"/>
                <a:gd name="T8" fmla="*/ 25 w 31"/>
                <a:gd name="T9" fmla="*/ 7 h 15"/>
                <a:gd name="T10" fmla="*/ 27 w 31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">
                  <a:moveTo>
                    <a:pt x="27" y="1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12" y="8"/>
                    <a:pt x="6" y="9"/>
                    <a:pt x="3" y="10"/>
                  </a:cubicBezTo>
                  <a:cubicBezTo>
                    <a:pt x="0" y="10"/>
                    <a:pt x="7" y="15"/>
                    <a:pt x="10" y="15"/>
                  </a:cubicBezTo>
                  <a:cubicBezTo>
                    <a:pt x="14" y="15"/>
                    <a:pt x="18" y="15"/>
                    <a:pt x="25" y="7"/>
                  </a:cubicBezTo>
                  <a:cubicBezTo>
                    <a:pt x="31" y="0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4" name="Freeform 224"/>
            <p:cNvSpPr>
              <a:spLocks/>
            </p:cNvSpPr>
            <p:nvPr/>
          </p:nvSpPr>
          <p:spPr bwMode="auto">
            <a:xfrm>
              <a:off x="4772026" y="2870200"/>
              <a:ext cx="49213" cy="26987"/>
            </a:xfrm>
            <a:custGeom>
              <a:avLst/>
              <a:gdLst>
                <a:gd name="T0" fmla="*/ 29 w 34"/>
                <a:gd name="T1" fmla="*/ 0 h 19"/>
                <a:gd name="T2" fmla="*/ 19 w 34"/>
                <a:gd name="T3" fmla="*/ 0 h 19"/>
                <a:gd name="T4" fmla="*/ 19 w 34"/>
                <a:gd name="T5" fmla="*/ 12 h 19"/>
                <a:gd name="T6" fmla="*/ 2 w 34"/>
                <a:gd name="T7" fmla="*/ 19 h 19"/>
                <a:gd name="T8" fmla="*/ 24 w 34"/>
                <a:gd name="T9" fmla="*/ 19 h 19"/>
                <a:gd name="T10" fmla="*/ 29 w 34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9">
                  <a:moveTo>
                    <a:pt x="2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3" y="5"/>
                    <a:pt x="23" y="9"/>
                    <a:pt x="19" y="12"/>
                  </a:cubicBezTo>
                  <a:cubicBezTo>
                    <a:pt x="10" y="16"/>
                    <a:pt x="4" y="19"/>
                    <a:pt x="2" y="19"/>
                  </a:cubicBezTo>
                  <a:cubicBezTo>
                    <a:pt x="0" y="19"/>
                    <a:pt x="24" y="19"/>
                    <a:pt x="24" y="19"/>
                  </a:cubicBezTo>
                  <a:cubicBezTo>
                    <a:pt x="30" y="16"/>
                    <a:pt x="34" y="4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5" name="Freeform 225"/>
            <p:cNvSpPr>
              <a:spLocks/>
            </p:cNvSpPr>
            <p:nvPr/>
          </p:nvSpPr>
          <p:spPr bwMode="auto">
            <a:xfrm>
              <a:off x="4778376" y="2941638"/>
              <a:ext cx="11113" cy="9525"/>
            </a:xfrm>
            <a:custGeom>
              <a:avLst/>
              <a:gdLst>
                <a:gd name="T0" fmla="*/ 0 w 8"/>
                <a:gd name="T1" fmla="*/ 0 h 7"/>
                <a:gd name="T2" fmla="*/ 1 w 8"/>
                <a:gd name="T3" fmla="*/ 0 h 7"/>
                <a:gd name="T4" fmla="*/ 1 w 8"/>
                <a:gd name="T5" fmla="*/ 1 h 7"/>
                <a:gd name="T6" fmla="*/ 1 w 8"/>
                <a:gd name="T7" fmla="*/ 1 h 7"/>
                <a:gd name="T8" fmla="*/ 1 w 8"/>
                <a:gd name="T9" fmla="*/ 2 h 7"/>
                <a:gd name="T10" fmla="*/ 2 w 8"/>
                <a:gd name="T11" fmla="*/ 2 h 7"/>
                <a:gd name="T12" fmla="*/ 2 w 8"/>
                <a:gd name="T13" fmla="*/ 2 h 7"/>
                <a:gd name="T14" fmla="*/ 3 w 8"/>
                <a:gd name="T15" fmla="*/ 3 h 7"/>
                <a:gd name="T16" fmla="*/ 3 w 8"/>
                <a:gd name="T17" fmla="*/ 3 h 7"/>
                <a:gd name="T18" fmla="*/ 3 w 8"/>
                <a:gd name="T19" fmla="*/ 3 h 7"/>
                <a:gd name="T20" fmla="*/ 3 w 8"/>
                <a:gd name="T21" fmla="*/ 3 h 7"/>
                <a:gd name="T22" fmla="*/ 3 w 8"/>
                <a:gd name="T23" fmla="*/ 4 h 7"/>
                <a:gd name="T24" fmla="*/ 4 w 8"/>
                <a:gd name="T25" fmla="*/ 4 h 7"/>
                <a:gd name="T26" fmla="*/ 4 w 8"/>
                <a:gd name="T27" fmla="*/ 4 h 7"/>
                <a:gd name="T28" fmla="*/ 4 w 8"/>
                <a:gd name="T29" fmla="*/ 4 h 7"/>
                <a:gd name="T30" fmla="*/ 4 w 8"/>
                <a:gd name="T31" fmla="*/ 4 h 7"/>
                <a:gd name="T32" fmla="*/ 4 w 8"/>
                <a:gd name="T33" fmla="*/ 5 h 7"/>
                <a:gd name="T34" fmla="*/ 5 w 8"/>
                <a:gd name="T35" fmla="*/ 5 h 7"/>
                <a:gd name="T36" fmla="*/ 5 w 8"/>
                <a:gd name="T37" fmla="*/ 5 h 7"/>
                <a:gd name="T38" fmla="*/ 6 w 8"/>
                <a:gd name="T39" fmla="*/ 5 h 7"/>
                <a:gd name="T40" fmla="*/ 2 w 8"/>
                <a:gd name="T41" fmla="*/ 4 h 7"/>
                <a:gd name="T42" fmla="*/ 0 w 8"/>
                <a:gd name="T4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7"/>
                    <a:pt x="3" y="6"/>
                    <a:pt x="2" y="4"/>
                  </a:cubicBezTo>
                  <a:cubicBezTo>
                    <a:pt x="1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6" name="Freeform 226"/>
            <p:cNvSpPr>
              <a:spLocks/>
            </p:cNvSpPr>
            <p:nvPr/>
          </p:nvSpPr>
          <p:spPr bwMode="auto">
            <a:xfrm>
              <a:off x="4752976" y="2901950"/>
              <a:ext cx="34925" cy="31750"/>
            </a:xfrm>
            <a:custGeom>
              <a:avLst/>
              <a:gdLst>
                <a:gd name="T0" fmla="*/ 18 w 25"/>
                <a:gd name="T1" fmla="*/ 0 h 23"/>
                <a:gd name="T2" fmla="*/ 18 w 25"/>
                <a:gd name="T3" fmla="*/ 1 h 23"/>
                <a:gd name="T4" fmla="*/ 18 w 25"/>
                <a:gd name="T5" fmla="*/ 2 h 23"/>
                <a:gd name="T6" fmla="*/ 18 w 25"/>
                <a:gd name="T7" fmla="*/ 3 h 23"/>
                <a:gd name="T8" fmla="*/ 17 w 25"/>
                <a:gd name="T9" fmla="*/ 4 h 23"/>
                <a:gd name="T10" fmla="*/ 17 w 25"/>
                <a:gd name="T11" fmla="*/ 5 h 23"/>
                <a:gd name="T12" fmla="*/ 17 w 25"/>
                <a:gd name="T13" fmla="*/ 6 h 23"/>
                <a:gd name="T14" fmla="*/ 17 w 25"/>
                <a:gd name="T15" fmla="*/ 6 h 23"/>
                <a:gd name="T16" fmla="*/ 16 w 25"/>
                <a:gd name="T17" fmla="*/ 8 h 23"/>
                <a:gd name="T18" fmla="*/ 16 w 25"/>
                <a:gd name="T19" fmla="*/ 8 h 23"/>
                <a:gd name="T20" fmla="*/ 15 w 25"/>
                <a:gd name="T21" fmla="*/ 10 h 23"/>
                <a:gd name="T22" fmla="*/ 14 w 25"/>
                <a:gd name="T23" fmla="*/ 10 h 23"/>
                <a:gd name="T24" fmla="*/ 14 w 25"/>
                <a:gd name="T25" fmla="*/ 11 h 23"/>
                <a:gd name="T26" fmla="*/ 14 w 25"/>
                <a:gd name="T27" fmla="*/ 11 h 23"/>
                <a:gd name="T28" fmla="*/ 13 w 25"/>
                <a:gd name="T29" fmla="*/ 11 h 23"/>
                <a:gd name="T30" fmla="*/ 13 w 25"/>
                <a:gd name="T31" fmla="*/ 12 h 23"/>
                <a:gd name="T32" fmla="*/ 12 w 25"/>
                <a:gd name="T33" fmla="*/ 12 h 23"/>
                <a:gd name="T34" fmla="*/ 12 w 25"/>
                <a:gd name="T35" fmla="*/ 13 h 23"/>
                <a:gd name="T36" fmla="*/ 11 w 25"/>
                <a:gd name="T37" fmla="*/ 13 h 23"/>
                <a:gd name="T38" fmla="*/ 10 w 25"/>
                <a:gd name="T39" fmla="*/ 13 h 23"/>
                <a:gd name="T40" fmla="*/ 10 w 25"/>
                <a:gd name="T41" fmla="*/ 13 h 23"/>
                <a:gd name="T42" fmla="*/ 9 w 25"/>
                <a:gd name="T43" fmla="*/ 14 h 23"/>
                <a:gd name="T44" fmla="*/ 7 w 25"/>
                <a:gd name="T45" fmla="*/ 14 h 23"/>
                <a:gd name="T46" fmla="*/ 7 w 25"/>
                <a:gd name="T47" fmla="*/ 14 h 23"/>
                <a:gd name="T48" fmla="*/ 1 w 25"/>
                <a:gd name="T49" fmla="*/ 14 h 23"/>
                <a:gd name="T50" fmla="*/ 21 w 25"/>
                <a:gd name="T51" fmla="*/ 18 h 23"/>
                <a:gd name="T52" fmla="*/ 24 w 25"/>
                <a:gd name="T53" fmla="*/ 4 h 23"/>
                <a:gd name="T54" fmla="*/ 18 w 25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23">
                  <a:moveTo>
                    <a:pt x="18" y="0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1" y="23"/>
                    <a:pt x="21" y="18"/>
                  </a:cubicBezTo>
                  <a:cubicBezTo>
                    <a:pt x="25" y="16"/>
                    <a:pt x="25" y="7"/>
                    <a:pt x="24" y="4"/>
                  </a:cubicBezTo>
                  <a:cubicBezTo>
                    <a:pt x="23" y="1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7" name="Freeform 227"/>
            <p:cNvSpPr>
              <a:spLocks/>
            </p:cNvSpPr>
            <p:nvPr/>
          </p:nvSpPr>
          <p:spPr bwMode="auto">
            <a:xfrm>
              <a:off x="4708526" y="2906713"/>
              <a:ext cx="50800" cy="42862"/>
            </a:xfrm>
            <a:custGeom>
              <a:avLst/>
              <a:gdLst>
                <a:gd name="T0" fmla="*/ 28 w 36"/>
                <a:gd name="T1" fmla="*/ 6 h 30"/>
                <a:gd name="T2" fmla="*/ 27 w 36"/>
                <a:gd name="T3" fmla="*/ 8 h 30"/>
                <a:gd name="T4" fmla="*/ 26 w 36"/>
                <a:gd name="T5" fmla="*/ 10 h 30"/>
                <a:gd name="T6" fmla="*/ 26 w 36"/>
                <a:gd name="T7" fmla="*/ 12 h 30"/>
                <a:gd name="T8" fmla="*/ 25 w 36"/>
                <a:gd name="T9" fmla="*/ 13 h 30"/>
                <a:gd name="T10" fmla="*/ 25 w 36"/>
                <a:gd name="T11" fmla="*/ 14 h 30"/>
                <a:gd name="T12" fmla="*/ 24 w 36"/>
                <a:gd name="T13" fmla="*/ 15 h 30"/>
                <a:gd name="T14" fmla="*/ 24 w 36"/>
                <a:gd name="T15" fmla="*/ 16 h 30"/>
                <a:gd name="T16" fmla="*/ 23 w 36"/>
                <a:gd name="T17" fmla="*/ 16 h 30"/>
                <a:gd name="T18" fmla="*/ 23 w 36"/>
                <a:gd name="T19" fmla="*/ 17 h 30"/>
                <a:gd name="T20" fmla="*/ 22 w 36"/>
                <a:gd name="T21" fmla="*/ 18 h 30"/>
                <a:gd name="T22" fmla="*/ 22 w 36"/>
                <a:gd name="T23" fmla="*/ 19 h 30"/>
                <a:gd name="T24" fmla="*/ 22 w 36"/>
                <a:gd name="T25" fmla="*/ 19 h 30"/>
                <a:gd name="T26" fmla="*/ 21 w 36"/>
                <a:gd name="T27" fmla="*/ 20 h 30"/>
                <a:gd name="T28" fmla="*/ 20 w 36"/>
                <a:gd name="T29" fmla="*/ 21 h 30"/>
                <a:gd name="T30" fmla="*/ 19 w 36"/>
                <a:gd name="T31" fmla="*/ 22 h 30"/>
                <a:gd name="T32" fmla="*/ 18 w 36"/>
                <a:gd name="T33" fmla="*/ 22 h 30"/>
                <a:gd name="T34" fmla="*/ 17 w 36"/>
                <a:gd name="T35" fmla="*/ 23 h 30"/>
                <a:gd name="T36" fmla="*/ 16 w 36"/>
                <a:gd name="T37" fmla="*/ 23 h 30"/>
                <a:gd name="T38" fmla="*/ 14 w 36"/>
                <a:gd name="T39" fmla="*/ 25 h 30"/>
                <a:gd name="T40" fmla="*/ 13 w 36"/>
                <a:gd name="T41" fmla="*/ 25 h 30"/>
                <a:gd name="T42" fmla="*/ 12 w 36"/>
                <a:gd name="T43" fmla="*/ 26 h 30"/>
                <a:gd name="T44" fmla="*/ 11 w 36"/>
                <a:gd name="T45" fmla="*/ 26 h 30"/>
                <a:gd name="T46" fmla="*/ 10 w 36"/>
                <a:gd name="T47" fmla="*/ 26 h 30"/>
                <a:gd name="T48" fmla="*/ 8 w 36"/>
                <a:gd name="T49" fmla="*/ 26 h 30"/>
                <a:gd name="T50" fmla="*/ 7 w 36"/>
                <a:gd name="T51" fmla="*/ 27 h 30"/>
                <a:gd name="T52" fmla="*/ 6 w 36"/>
                <a:gd name="T53" fmla="*/ 27 h 30"/>
                <a:gd name="T54" fmla="*/ 5 w 36"/>
                <a:gd name="T55" fmla="*/ 27 h 30"/>
                <a:gd name="T56" fmla="*/ 20 w 36"/>
                <a:gd name="T57" fmla="*/ 30 h 30"/>
                <a:gd name="T58" fmla="*/ 32 w 36"/>
                <a:gd name="T59" fmla="*/ 14 h 30"/>
                <a:gd name="T60" fmla="*/ 28 w 36"/>
                <a:gd name="T6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0">
                  <a:moveTo>
                    <a:pt x="28" y="6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28"/>
                    <a:pt x="17" y="30"/>
                    <a:pt x="20" y="30"/>
                  </a:cubicBezTo>
                  <a:cubicBezTo>
                    <a:pt x="24" y="30"/>
                    <a:pt x="36" y="27"/>
                    <a:pt x="32" y="14"/>
                  </a:cubicBezTo>
                  <a:cubicBezTo>
                    <a:pt x="28" y="0"/>
                    <a:pt x="28" y="6"/>
                    <a:pt x="28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8" name="Freeform 228"/>
            <p:cNvSpPr>
              <a:spLocks/>
            </p:cNvSpPr>
            <p:nvPr/>
          </p:nvSpPr>
          <p:spPr bwMode="auto">
            <a:xfrm>
              <a:off x="4759326" y="2938463"/>
              <a:ext cx="63500" cy="25400"/>
            </a:xfrm>
            <a:custGeom>
              <a:avLst/>
              <a:gdLst>
                <a:gd name="T0" fmla="*/ 26 w 44"/>
                <a:gd name="T1" fmla="*/ 2 h 18"/>
                <a:gd name="T2" fmla="*/ 26 w 44"/>
                <a:gd name="T3" fmla="*/ 2 h 18"/>
                <a:gd name="T4" fmla="*/ 26 w 44"/>
                <a:gd name="T5" fmla="*/ 2 h 18"/>
                <a:gd name="T6" fmla="*/ 26 w 44"/>
                <a:gd name="T7" fmla="*/ 1 h 18"/>
                <a:gd name="T8" fmla="*/ 26 w 44"/>
                <a:gd name="T9" fmla="*/ 1 h 18"/>
                <a:gd name="T10" fmla="*/ 26 w 44"/>
                <a:gd name="T11" fmla="*/ 0 h 18"/>
                <a:gd name="T12" fmla="*/ 31 w 44"/>
                <a:gd name="T13" fmla="*/ 0 h 18"/>
                <a:gd name="T14" fmla="*/ 32 w 44"/>
                <a:gd name="T15" fmla="*/ 1 h 18"/>
                <a:gd name="T16" fmla="*/ 32 w 44"/>
                <a:gd name="T17" fmla="*/ 1 h 18"/>
                <a:gd name="T18" fmla="*/ 33 w 44"/>
                <a:gd name="T19" fmla="*/ 1 h 18"/>
                <a:gd name="T20" fmla="*/ 33 w 44"/>
                <a:gd name="T21" fmla="*/ 1 h 18"/>
                <a:gd name="T22" fmla="*/ 34 w 44"/>
                <a:gd name="T23" fmla="*/ 1 h 18"/>
                <a:gd name="T24" fmla="*/ 35 w 44"/>
                <a:gd name="T25" fmla="*/ 1 h 18"/>
                <a:gd name="T26" fmla="*/ 35 w 44"/>
                <a:gd name="T27" fmla="*/ 2 h 18"/>
                <a:gd name="T28" fmla="*/ 36 w 44"/>
                <a:gd name="T29" fmla="*/ 2 h 18"/>
                <a:gd name="T30" fmla="*/ 38 w 44"/>
                <a:gd name="T31" fmla="*/ 3 h 18"/>
                <a:gd name="T32" fmla="*/ 39 w 44"/>
                <a:gd name="T33" fmla="*/ 3 h 18"/>
                <a:gd name="T34" fmla="*/ 39 w 44"/>
                <a:gd name="T35" fmla="*/ 3 h 18"/>
                <a:gd name="T36" fmla="*/ 40 w 44"/>
                <a:gd name="T37" fmla="*/ 4 h 18"/>
                <a:gd name="T38" fmla="*/ 41 w 44"/>
                <a:gd name="T39" fmla="*/ 4 h 18"/>
                <a:gd name="T40" fmla="*/ 42 w 44"/>
                <a:gd name="T41" fmla="*/ 5 h 18"/>
                <a:gd name="T42" fmla="*/ 42 w 44"/>
                <a:gd name="T43" fmla="*/ 5 h 18"/>
                <a:gd name="T44" fmla="*/ 43 w 44"/>
                <a:gd name="T45" fmla="*/ 6 h 18"/>
                <a:gd name="T46" fmla="*/ 43 w 44"/>
                <a:gd name="T47" fmla="*/ 7 h 18"/>
                <a:gd name="T48" fmla="*/ 43 w 44"/>
                <a:gd name="T49" fmla="*/ 7 h 18"/>
                <a:gd name="T50" fmla="*/ 43 w 44"/>
                <a:gd name="T51" fmla="*/ 7 h 18"/>
                <a:gd name="T52" fmla="*/ 44 w 44"/>
                <a:gd name="T53" fmla="*/ 8 h 18"/>
                <a:gd name="T54" fmla="*/ 44 w 44"/>
                <a:gd name="T55" fmla="*/ 10 h 18"/>
                <a:gd name="T56" fmla="*/ 43 w 44"/>
                <a:gd name="T57" fmla="*/ 10 h 18"/>
                <a:gd name="T58" fmla="*/ 43 w 44"/>
                <a:gd name="T59" fmla="*/ 10 h 18"/>
                <a:gd name="T60" fmla="*/ 43 w 44"/>
                <a:gd name="T61" fmla="*/ 11 h 18"/>
                <a:gd name="T62" fmla="*/ 43 w 44"/>
                <a:gd name="T63" fmla="*/ 11 h 18"/>
                <a:gd name="T64" fmla="*/ 43 w 44"/>
                <a:gd name="T65" fmla="*/ 11 h 18"/>
                <a:gd name="T66" fmla="*/ 43 w 44"/>
                <a:gd name="T67" fmla="*/ 12 h 18"/>
                <a:gd name="T68" fmla="*/ 43 w 44"/>
                <a:gd name="T69" fmla="*/ 12 h 18"/>
                <a:gd name="T70" fmla="*/ 43 w 44"/>
                <a:gd name="T71" fmla="*/ 12 h 18"/>
                <a:gd name="T72" fmla="*/ 42 w 44"/>
                <a:gd name="T73" fmla="*/ 12 h 18"/>
                <a:gd name="T74" fmla="*/ 41 w 44"/>
                <a:gd name="T75" fmla="*/ 14 h 18"/>
                <a:gd name="T76" fmla="*/ 40 w 44"/>
                <a:gd name="T77" fmla="*/ 14 h 18"/>
                <a:gd name="T78" fmla="*/ 40 w 44"/>
                <a:gd name="T79" fmla="*/ 15 h 18"/>
                <a:gd name="T80" fmla="*/ 39 w 44"/>
                <a:gd name="T81" fmla="*/ 15 h 18"/>
                <a:gd name="T82" fmla="*/ 39 w 44"/>
                <a:gd name="T83" fmla="*/ 15 h 18"/>
                <a:gd name="T84" fmla="*/ 38 w 44"/>
                <a:gd name="T85" fmla="*/ 16 h 18"/>
                <a:gd name="T86" fmla="*/ 38 w 44"/>
                <a:gd name="T87" fmla="*/ 16 h 18"/>
                <a:gd name="T88" fmla="*/ 38 w 44"/>
                <a:gd name="T89" fmla="*/ 16 h 18"/>
                <a:gd name="T90" fmla="*/ 36 w 44"/>
                <a:gd name="T91" fmla="*/ 17 h 18"/>
                <a:gd name="T92" fmla="*/ 36 w 44"/>
                <a:gd name="T93" fmla="*/ 17 h 18"/>
                <a:gd name="T94" fmla="*/ 35 w 44"/>
                <a:gd name="T95" fmla="*/ 18 h 18"/>
                <a:gd name="T96" fmla="*/ 35 w 44"/>
                <a:gd name="T97" fmla="*/ 18 h 18"/>
                <a:gd name="T98" fmla="*/ 0 w 44"/>
                <a:gd name="T99" fmla="*/ 10 h 18"/>
                <a:gd name="T100" fmla="*/ 21 w 44"/>
                <a:gd name="T101" fmla="*/ 13 h 18"/>
                <a:gd name="T102" fmla="*/ 26 w 44"/>
                <a:gd name="T10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" h="18">
                  <a:moveTo>
                    <a:pt x="26" y="2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25" y="18"/>
                    <a:pt x="3" y="15"/>
                    <a:pt x="0" y="10"/>
                  </a:cubicBezTo>
                  <a:cubicBezTo>
                    <a:pt x="7" y="13"/>
                    <a:pt x="14" y="15"/>
                    <a:pt x="21" y="13"/>
                  </a:cubicBezTo>
                  <a:cubicBezTo>
                    <a:pt x="27" y="12"/>
                    <a:pt x="31" y="8"/>
                    <a:pt x="2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9" name="Freeform 229"/>
            <p:cNvSpPr>
              <a:spLocks/>
            </p:cNvSpPr>
            <p:nvPr/>
          </p:nvSpPr>
          <p:spPr bwMode="auto">
            <a:xfrm>
              <a:off x="4725988" y="2954338"/>
              <a:ext cx="73025" cy="26987"/>
            </a:xfrm>
            <a:custGeom>
              <a:avLst/>
              <a:gdLst>
                <a:gd name="T0" fmla="*/ 0 w 52"/>
                <a:gd name="T1" fmla="*/ 0 h 19"/>
                <a:gd name="T2" fmla="*/ 2 w 52"/>
                <a:gd name="T3" fmla="*/ 2 h 19"/>
                <a:gd name="T4" fmla="*/ 5 w 52"/>
                <a:gd name="T5" fmla="*/ 2 h 19"/>
                <a:gd name="T6" fmla="*/ 7 w 52"/>
                <a:gd name="T7" fmla="*/ 4 h 19"/>
                <a:gd name="T8" fmla="*/ 10 w 52"/>
                <a:gd name="T9" fmla="*/ 5 h 19"/>
                <a:gd name="T10" fmla="*/ 13 w 52"/>
                <a:gd name="T11" fmla="*/ 6 h 19"/>
                <a:gd name="T12" fmla="*/ 15 w 52"/>
                <a:gd name="T13" fmla="*/ 6 h 19"/>
                <a:gd name="T14" fmla="*/ 18 w 52"/>
                <a:gd name="T15" fmla="*/ 7 h 19"/>
                <a:gd name="T16" fmla="*/ 19 w 52"/>
                <a:gd name="T17" fmla="*/ 7 h 19"/>
                <a:gd name="T18" fmla="*/ 20 w 52"/>
                <a:gd name="T19" fmla="*/ 8 h 19"/>
                <a:gd name="T20" fmla="*/ 21 w 52"/>
                <a:gd name="T21" fmla="*/ 8 h 19"/>
                <a:gd name="T22" fmla="*/ 22 w 52"/>
                <a:gd name="T23" fmla="*/ 8 h 19"/>
                <a:gd name="T24" fmla="*/ 24 w 52"/>
                <a:gd name="T25" fmla="*/ 8 h 19"/>
                <a:gd name="T26" fmla="*/ 25 w 52"/>
                <a:gd name="T27" fmla="*/ 9 h 19"/>
                <a:gd name="T28" fmla="*/ 26 w 52"/>
                <a:gd name="T29" fmla="*/ 9 h 19"/>
                <a:gd name="T30" fmla="*/ 27 w 52"/>
                <a:gd name="T31" fmla="*/ 9 h 19"/>
                <a:gd name="T32" fmla="*/ 28 w 52"/>
                <a:gd name="T33" fmla="*/ 9 h 19"/>
                <a:gd name="T34" fmla="*/ 30 w 52"/>
                <a:gd name="T35" fmla="*/ 9 h 19"/>
                <a:gd name="T36" fmla="*/ 31 w 52"/>
                <a:gd name="T37" fmla="*/ 10 h 19"/>
                <a:gd name="T38" fmla="*/ 35 w 52"/>
                <a:gd name="T39" fmla="*/ 10 h 19"/>
                <a:gd name="T40" fmla="*/ 35 w 52"/>
                <a:gd name="T41" fmla="*/ 9 h 19"/>
                <a:gd name="T42" fmla="*/ 52 w 52"/>
                <a:gd name="T43" fmla="*/ 11 h 19"/>
                <a:gd name="T44" fmla="*/ 45 w 52"/>
                <a:gd name="T45" fmla="*/ 16 h 19"/>
                <a:gd name="T46" fmla="*/ 19 w 52"/>
                <a:gd name="T47" fmla="*/ 17 h 19"/>
                <a:gd name="T48" fmla="*/ 0 w 52"/>
                <a:gd name="T4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19">
                  <a:moveTo>
                    <a:pt x="0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3"/>
                    <a:pt x="50" y="12"/>
                    <a:pt x="52" y="11"/>
                  </a:cubicBezTo>
                  <a:cubicBezTo>
                    <a:pt x="52" y="12"/>
                    <a:pt x="49" y="14"/>
                    <a:pt x="45" y="16"/>
                  </a:cubicBezTo>
                  <a:cubicBezTo>
                    <a:pt x="38" y="19"/>
                    <a:pt x="25" y="18"/>
                    <a:pt x="19" y="17"/>
                  </a:cubicBezTo>
                  <a:cubicBezTo>
                    <a:pt x="1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0" name="Freeform 230"/>
            <p:cNvSpPr>
              <a:spLocks/>
            </p:cNvSpPr>
            <p:nvPr/>
          </p:nvSpPr>
          <p:spPr bwMode="auto">
            <a:xfrm>
              <a:off x="4186238" y="2411413"/>
              <a:ext cx="392113" cy="407987"/>
            </a:xfrm>
            <a:custGeom>
              <a:avLst/>
              <a:gdLst>
                <a:gd name="T0" fmla="*/ 1 w 276"/>
                <a:gd name="T1" fmla="*/ 0 h 287"/>
                <a:gd name="T2" fmla="*/ 1 w 276"/>
                <a:gd name="T3" fmla="*/ 3 h 287"/>
                <a:gd name="T4" fmla="*/ 1 w 276"/>
                <a:gd name="T5" fmla="*/ 6 h 287"/>
                <a:gd name="T6" fmla="*/ 1 w 276"/>
                <a:gd name="T7" fmla="*/ 8 h 287"/>
                <a:gd name="T8" fmla="*/ 0 w 276"/>
                <a:gd name="T9" fmla="*/ 11 h 287"/>
                <a:gd name="T10" fmla="*/ 0 w 276"/>
                <a:gd name="T11" fmla="*/ 13 h 287"/>
                <a:gd name="T12" fmla="*/ 0 w 276"/>
                <a:gd name="T13" fmla="*/ 15 h 287"/>
                <a:gd name="T14" fmla="*/ 0 w 276"/>
                <a:gd name="T15" fmla="*/ 20 h 287"/>
                <a:gd name="T16" fmla="*/ 0 w 276"/>
                <a:gd name="T17" fmla="*/ 22 h 287"/>
                <a:gd name="T18" fmla="*/ 0 w 276"/>
                <a:gd name="T19" fmla="*/ 24 h 287"/>
                <a:gd name="T20" fmla="*/ 1 w 276"/>
                <a:gd name="T21" fmla="*/ 27 h 287"/>
                <a:gd name="T22" fmla="*/ 1 w 276"/>
                <a:gd name="T23" fmla="*/ 29 h 287"/>
                <a:gd name="T24" fmla="*/ 1 w 276"/>
                <a:gd name="T25" fmla="*/ 31 h 287"/>
                <a:gd name="T26" fmla="*/ 1 w 276"/>
                <a:gd name="T27" fmla="*/ 33 h 287"/>
                <a:gd name="T28" fmla="*/ 2 w 276"/>
                <a:gd name="T29" fmla="*/ 35 h 287"/>
                <a:gd name="T30" fmla="*/ 3 w 276"/>
                <a:gd name="T31" fmla="*/ 37 h 287"/>
                <a:gd name="T32" fmla="*/ 3 w 276"/>
                <a:gd name="T33" fmla="*/ 39 h 287"/>
                <a:gd name="T34" fmla="*/ 4 w 276"/>
                <a:gd name="T35" fmla="*/ 41 h 287"/>
                <a:gd name="T36" fmla="*/ 5 w 276"/>
                <a:gd name="T37" fmla="*/ 43 h 287"/>
                <a:gd name="T38" fmla="*/ 6 w 276"/>
                <a:gd name="T39" fmla="*/ 44 h 287"/>
                <a:gd name="T40" fmla="*/ 7 w 276"/>
                <a:gd name="T41" fmla="*/ 46 h 287"/>
                <a:gd name="T42" fmla="*/ 8 w 276"/>
                <a:gd name="T43" fmla="*/ 48 h 287"/>
                <a:gd name="T44" fmla="*/ 9 w 276"/>
                <a:gd name="T45" fmla="*/ 50 h 287"/>
                <a:gd name="T46" fmla="*/ 10 w 276"/>
                <a:gd name="T47" fmla="*/ 52 h 287"/>
                <a:gd name="T48" fmla="*/ 11 w 276"/>
                <a:gd name="T49" fmla="*/ 53 h 287"/>
                <a:gd name="T50" fmla="*/ 13 w 276"/>
                <a:gd name="T51" fmla="*/ 55 h 287"/>
                <a:gd name="T52" fmla="*/ 14 w 276"/>
                <a:gd name="T53" fmla="*/ 57 h 287"/>
                <a:gd name="T54" fmla="*/ 16 w 276"/>
                <a:gd name="T55" fmla="*/ 59 h 287"/>
                <a:gd name="T56" fmla="*/ 18 w 276"/>
                <a:gd name="T57" fmla="*/ 61 h 287"/>
                <a:gd name="T58" fmla="*/ 20 w 276"/>
                <a:gd name="T59" fmla="*/ 62 h 287"/>
                <a:gd name="T60" fmla="*/ 21 w 276"/>
                <a:gd name="T61" fmla="*/ 64 h 287"/>
                <a:gd name="T62" fmla="*/ 23 w 276"/>
                <a:gd name="T63" fmla="*/ 66 h 287"/>
                <a:gd name="T64" fmla="*/ 149 w 276"/>
                <a:gd name="T65" fmla="*/ 146 h 287"/>
                <a:gd name="T66" fmla="*/ 188 w 276"/>
                <a:gd name="T67" fmla="*/ 214 h 287"/>
                <a:gd name="T68" fmla="*/ 252 w 276"/>
                <a:gd name="T69" fmla="*/ 281 h 287"/>
                <a:gd name="T70" fmla="*/ 256 w 276"/>
                <a:gd name="T71" fmla="*/ 276 h 287"/>
                <a:gd name="T72" fmla="*/ 201 w 276"/>
                <a:gd name="T73" fmla="*/ 234 h 287"/>
                <a:gd name="T74" fmla="*/ 177 w 276"/>
                <a:gd name="T75" fmla="*/ 161 h 287"/>
                <a:gd name="T76" fmla="*/ 16 w 276"/>
                <a:gd name="T77" fmla="*/ 35 h 287"/>
                <a:gd name="T78" fmla="*/ 103 w 276"/>
                <a:gd name="T79" fmla="*/ 93 h 287"/>
                <a:gd name="T80" fmla="*/ 186 w 276"/>
                <a:gd name="T81" fmla="*/ 145 h 287"/>
                <a:gd name="T82" fmla="*/ 219 w 276"/>
                <a:gd name="T83" fmla="*/ 223 h 287"/>
                <a:gd name="T84" fmla="*/ 271 w 276"/>
                <a:gd name="T85" fmla="*/ 261 h 287"/>
                <a:gd name="T86" fmla="*/ 270 w 276"/>
                <a:gd name="T87" fmla="*/ 256 h 287"/>
                <a:gd name="T88" fmla="*/ 229 w 276"/>
                <a:gd name="T89" fmla="*/ 216 h 287"/>
                <a:gd name="T90" fmla="*/ 192 w 276"/>
                <a:gd name="T91" fmla="*/ 136 h 287"/>
                <a:gd name="T92" fmla="*/ 5 w 276"/>
                <a:gd name="T93" fmla="*/ 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287">
                  <a:moveTo>
                    <a:pt x="1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45" y="84"/>
                    <a:pt x="118" y="130"/>
                    <a:pt x="149" y="146"/>
                  </a:cubicBezTo>
                  <a:cubicBezTo>
                    <a:pt x="181" y="162"/>
                    <a:pt x="188" y="196"/>
                    <a:pt x="188" y="214"/>
                  </a:cubicBezTo>
                  <a:cubicBezTo>
                    <a:pt x="188" y="233"/>
                    <a:pt x="195" y="287"/>
                    <a:pt x="252" y="281"/>
                  </a:cubicBezTo>
                  <a:cubicBezTo>
                    <a:pt x="256" y="276"/>
                    <a:pt x="256" y="276"/>
                    <a:pt x="256" y="276"/>
                  </a:cubicBezTo>
                  <a:cubicBezTo>
                    <a:pt x="232" y="275"/>
                    <a:pt x="207" y="272"/>
                    <a:pt x="201" y="234"/>
                  </a:cubicBezTo>
                  <a:cubicBezTo>
                    <a:pt x="195" y="188"/>
                    <a:pt x="200" y="193"/>
                    <a:pt x="177" y="161"/>
                  </a:cubicBezTo>
                  <a:cubicBezTo>
                    <a:pt x="161" y="138"/>
                    <a:pt x="15" y="67"/>
                    <a:pt x="16" y="35"/>
                  </a:cubicBezTo>
                  <a:cubicBezTo>
                    <a:pt x="33" y="52"/>
                    <a:pt x="79" y="79"/>
                    <a:pt x="103" y="93"/>
                  </a:cubicBezTo>
                  <a:cubicBezTo>
                    <a:pt x="126" y="107"/>
                    <a:pt x="168" y="134"/>
                    <a:pt x="186" y="145"/>
                  </a:cubicBezTo>
                  <a:cubicBezTo>
                    <a:pt x="237" y="174"/>
                    <a:pt x="228" y="201"/>
                    <a:pt x="219" y="223"/>
                  </a:cubicBezTo>
                  <a:cubicBezTo>
                    <a:pt x="210" y="244"/>
                    <a:pt x="224" y="285"/>
                    <a:pt x="271" y="261"/>
                  </a:cubicBezTo>
                  <a:cubicBezTo>
                    <a:pt x="276" y="259"/>
                    <a:pt x="270" y="256"/>
                    <a:pt x="270" y="256"/>
                  </a:cubicBezTo>
                  <a:cubicBezTo>
                    <a:pt x="255" y="276"/>
                    <a:pt x="208" y="257"/>
                    <a:pt x="229" y="216"/>
                  </a:cubicBezTo>
                  <a:cubicBezTo>
                    <a:pt x="237" y="187"/>
                    <a:pt x="241" y="169"/>
                    <a:pt x="192" y="136"/>
                  </a:cubicBezTo>
                  <a:cubicBezTo>
                    <a:pt x="116" y="86"/>
                    <a:pt x="10" y="33"/>
                    <a:pt x="5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1" name="Freeform 231"/>
            <p:cNvSpPr>
              <a:spLocks/>
            </p:cNvSpPr>
            <p:nvPr/>
          </p:nvSpPr>
          <p:spPr bwMode="auto">
            <a:xfrm>
              <a:off x="4192588" y="2470150"/>
              <a:ext cx="228600" cy="180975"/>
            </a:xfrm>
            <a:custGeom>
              <a:avLst/>
              <a:gdLst>
                <a:gd name="T0" fmla="*/ 0 w 161"/>
                <a:gd name="T1" fmla="*/ 0 h 127"/>
                <a:gd name="T2" fmla="*/ 1 w 161"/>
                <a:gd name="T3" fmla="*/ 1 h 127"/>
                <a:gd name="T4" fmla="*/ 2 w 161"/>
                <a:gd name="T5" fmla="*/ 2 h 127"/>
                <a:gd name="T6" fmla="*/ 2 w 161"/>
                <a:gd name="T7" fmla="*/ 3 h 127"/>
                <a:gd name="T8" fmla="*/ 3 w 161"/>
                <a:gd name="T9" fmla="*/ 4 h 127"/>
                <a:gd name="T10" fmla="*/ 4 w 161"/>
                <a:gd name="T11" fmla="*/ 4 h 127"/>
                <a:gd name="T12" fmla="*/ 7 w 161"/>
                <a:gd name="T13" fmla="*/ 7 h 127"/>
                <a:gd name="T14" fmla="*/ 8 w 161"/>
                <a:gd name="T15" fmla="*/ 8 h 127"/>
                <a:gd name="T16" fmla="*/ 8 w 161"/>
                <a:gd name="T17" fmla="*/ 9 h 127"/>
                <a:gd name="T18" fmla="*/ 9 w 161"/>
                <a:gd name="T19" fmla="*/ 10 h 127"/>
                <a:gd name="T20" fmla="*/ 10 w 161"/>
                <a:gd name="T21" fmla="*/ 10 h 127"/>
                <a:gd name="T22" fmla="*/ 10 w 161"/>
                <a:gd name="T23" fmla="*/ 11 h 127"/>
                <a:gd name="T24" fmla="*/ 11 w 161"/>
                <a:gd name="T25" fmla="*/ 12 h 127"/>
                <a:gd name="T26" fmla="*/ 12 w 161"/>
                <a:gd name="T27" fmla="*/ 12 h 127"/>
                <a:gd name="T28" fmla="*/ 12 w 161"/>
                <a:gd name="T29" fmla="*/ 13 h 127"/>
                <a:gd name="T30" fmla="*/ 13 w 161"/>
                <a:gd name="T31" fmla="*/ 14 h 127"/>
                <a:gd name="T32" fmla="*/ 13 w 161"/>
                <a:gd name="T33" fmla="*/ 14 h 127"/>
                <a:gd name="T34" fmla="*/ 14 w 161"/>
                <a:gd name="T35" fmla="*/ 15 h 127"/>
                <a:gd name="T36" fmla="*/ 14 w 161"/>
                <a:gd name="T37" fmla="*/ 15 h 127"/>
                <a:gd name="T38" fmla="*/ 15 w 161"/>
                <a:gd name="T39" fmla="*/ 16 h 127"/>
                <a:gd name="T40" fmla="*/ 15 w 161"/>
                <a:gd name="T41" fmla="*/ 16 h 127"/>
                <a:gd name="T42" fmla="*/ 15 w 161"/>
                <a:gd name="T43" fmla="*/ 17 h 127"/>
                <a:gd name="T44" fmla="*/ 16 w 161"/>
                <a:gd name="T45" fmla="*/ 18 h 127"/>
                <a:gd name="T46" fmla="*/ 16 w 161"/>
                <a:gd name="T47" fmla="*/ 18 h 127"/>
                <a:gd name="T48" fmla="*/ 17 w 161"/>
                <a:gd name="T49" fmla="*/ 19 h 127"/>
                <a:gd name="T50" fmla="*/ 17 w 161"/>
                <a:gd name="T51" fmla="*/ 19 h 127"/>
                <a:gd name="T52" fmla="*/ 17 w 161"/>
                <a:gd name="T53" fmla="*/ 20 h 127"/>
                <a:gd name="T54" fmla="*/ 17 w 161"/>
                <a:gd name="T55" fmla="*/ 20 h 127"/>
                <a:gd name="T56" fmla="*/ 18 w 161"/>
                <a:gd name="T57" fmla="*/ 21 h 127"/>
                <a:gd name="T58" fmla="*/ 18 w 161"/>
                <a:gd name="T59" fmla="*/ 21 h 127"/>
                <a:gd name="T60" fmla="*/ 81 w 161"/>
                <a:gd name="T61" fmla="*/ 79 h 127"/>
                <a:gd name="T62" fmla="*/ 154 w 161"/>
                <a:gd name="T63" fmla="*/ 120 h 127"/>
                <a:gd name="T64" fmla="*/ 127 w 161"/>
                <a:gd name="T65" fmla="*/ 108 h 127"/>
                <a:gd name="T66" fmla="*/ 36 w 161"/>
                <a:gd name="T67" fmla="*/ 63 h 127"/>
                <a:gd name="T68" fmla="*/ 0 w 161"/>
                <a:gd name="T6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127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2" y="39"/>
                    <a:pt x="24" y="53"/>
                    <a:pt x="81" y="79"/>
                  </a:cubicBezTo>
                  <a:cubicBezTo>
                    <a:pt x="113" y="94"/>
                    <a:pt x="159" y="126"/>
                    <a:pt x="154" y="120"/>
                  </a:cubicBezTo>
                  <a:cubicBezTo>
                    <a:pt x="161" y="127"/>
                    <a:pt x="145" y="118"/>
                    <a:pt x="127" y="108"/>
                  </a:cubicBezTo>
                  <a:cubicBezTo>
                    <a:pt x="108" y="99"/>
                    <a:pt x="46" y="68"/>
                    <a:pt x="36" y="63"/>
                  </a:cubicBezTo>
                  <a:cubicBezTo>
                    <a:pt x="3" y="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2" name="Freeform 232"/>
            <p:cNvSpPr>
              <a:spLocks/>
            </p:cNvSpPr>
            <p:nvPr/>
          </p:nvSpPr>
          <p:spPr bwMode="auto">
            <a:xfrm>
              <a:off x="4194176" y="2527300"/>
              <a:ext cx="119063" cy="104775"/>
            </a:xfrm>
            <a:custGeom>
              <a:avLst/>
              <a:gdLst>
                <a:gd name="T0" fmla="*/ 54 w 84"/>
                <a:gd name="T1" fmla="*/ 45 h 74"/>
                <a:gd name="T2" fmla="*/ 54 w 84"/>
                <a:gd name="T3" fmla="*/ 44 h 74"/>
                <a:gd name="T4" fmla="*/ 53 w 84"/>
                <a:gd name="T5" fmla="*/ 44 h 74"/>
                <a:gd name="T6" fmla="*/ 53 w 84"/>
                <a:gd name="T7" fmla="*/ 44 h 74"/>
                <a:gd name="T8" fmla="*/ 53 w 84"/>
                <a:gd name="T9" fmla="*/ 44 h 74"/>
                <a:gd name="T10" fmla="*/ 52 w 84"/>
                <a:gd name="T11" fmla="*/ 44 h 74"/>
                <a:gd name="T12" fmla="*/ 52 w 84"/>
                <a:gd name="T13" fmla="*/ 44 h 74"/>
                <a:gd name="T14" fmla="*/ 52 w 84"/>
                <a:gd name="T15" fmla="*/ 43 h 74"/>
                <a:gd name="T16" fmla="*/ 52 w 84"/>
                <a:gd name="T17" fmla="*/ 43 h 74"/>
                <a:gd name="T18" fmla="*/ 51 w 84"/>
                <a:gd name="T19" fmla="*/ 43 h 74"/>
                <a:gd name="T20" fmla="*/ 50 w 84"/>
                <a:gd name="T21" fmla="*/ 42 h 74"/>
                <a:gd name="T22" fmla="*/ 50 w 84"/>
                <a:gd name="T23" fmla="*/ 42 h 74"/>
                <a:gd name="T24" fmla="*/ 49 w 84"/>
                <a:gd name="T25" fmla="*/ 41 h 74"/>
                <a:gd name="T26" fmla="*/ 48 w 84"/>
                <a:gd name="T27" fmla="*/ 41 h 74"/>
                <a:gd name="T28" fmla="*/ 47 w 84"/>
                <a:gd name="T29" fmla="*/ 40 h 74"/>
                <a:gd name="T30" fmla="*/ 46 w 84"/>
                <a:gd name="T31" fmla="*/ 40 h 74"/>
                <a:gd name="T32" fmla="*/ 44 w 84"/>
                <a:gd name="T33" fmla="*/ 38 h 74"/>
                <a:gd name="T34" fmla="*/ 43 w 84"/>
                <a:gd name="T35" fmla="*/ 37 h 74"/>
                <a:gd name="T36" fmla="*/ 41 w 84"/>
                <a:gd name="T37" fmla="*/ 36 h 74"/>
                <a:gd name="T38" fmla="*/ 40 w 84"/>
                <a:gd name="T39" fmla="*/ 36 h 74"/>
                <a:gd name="T40" fmla="*/ 39 w 84"/>
                <a:gd name="T41" fmla="*/ 35 h 74"/>
                <a:gd name="T42" fmla="*/ 36 w 84"/>
                <a:gd name="T43" fmla="*/ 33 h 74"/>
                <a:gd name="T44" fmla="*/ 35 w 84"/>
                <a:gd name="T45" fmla="*/ 33 h 74"/>
                <a:gd name="T46" fmla="*/ 34 w 84"/>
                <a:gd name="T47" fmla="*/ 32 h 74"/>
                <a:gd name="T48" fmla="*/ 34 w 84"/>
                <a:gd name="T49" fmla="*/ 32 h 74"/>
                <a:gd name="T50" fmla="*/ 33 w 84"/>
                <a:gd name="T51" fmla="*/ 32 h 74"/>
                <a:gd name="T52" fmla="*/ 33 w 84"/>
                <a:gd name="T53" fmla="*/ 31 h 74"/>
                <a:gd name="T54" fmla="*/ 33 w 84"/>
                <a:gd name="T55" fmla="*/ 31 h 74"/>
                <a:gd name="T56" fmla="*/ 32 w 84"/>
                <a:gd name="T57" fmla="*/ 31 h 74"/>
                <a:gd name="T58" fmla="*/ 32 w 84"/>
                <a:gd name="T59" fmla="*/ 31 h 74"/>
                <a:gd name="T60" fmla="*/ 32 w 84"/>
                <a:gd name="T61" fmla="*/ 31 h 74"/>
                <a:gd name="T62" fmla="*/ 32 w 84"/>
                <a:gd name="T63" fmla="*/ 30 h 74"/>
                <a:gd name="T64" fmla="*/ 31 w 84"/>
                <a:gd name="T65" fmla="*/ 30 h 74"/>
                <a:gd name="T66" fmla="*/ 31 w 84"/>
                <a:gd name="T67" fmla="*/ 30 h 74"/>
                <a:gd name="T68" fmla="*/ 31 w 84"/>
                <a:gd name="T69" fmla="*/ 30 h 74"/>
                <a:gd name="T70" fmla="*/ 26 w 84"/>
                <a:gd name="T71" fmla="*/ 28 h 74"/>
                <a:gd name="T72" fmla="*/ 33 w 84"/>
                <a:gd name="T73" fmla="*/ 43 h 74"/>
                <a:gd name="T74" fmla="*/ 84 w 84"/>
                <a:gd name="T75" fmla="*/ 74 h 74"/>
                <a:gd name="T76" fmla="*/ 35 w 84"/>
                <a:gd name="T77" fmla="*/ 52 h 74"/>
                <a:gd name="T78" fmla="*/ 12 w 84"/>
                <a:gd name="T79" fmla="*/ 0 h 74"/>
                <a:gd name="T80" fmla="*/ 24 w 84"/>
                <a:gd name="T81" fmla="*/ 14 h 74"/>
                <a:gd name="T82" fmla="*/ 54 w 84"/>
                <a:gd name="T8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74">
                  <a:moveTo>
                    <a:pt x="54" y="45"/>
                  </a:move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26" y="27"/>
                    <a:pt x="26" y="28"/>
                  </a:cubicBezTo>
                  <a:cubicBezTo>
                    <a:pt x="26" y="28"/>
                    <a:pt x="21" y="32"/>
                    <a:pt x="33" y="43"/>
                  </a:cubicBezTo>
                  <a:cubicBezTo>
                    <a:pt x="46" y="55"/>
                    <a:pt x="66" y="66"/>
                    <a:pt x="84" y="74"/>
                  </a:cubicBezTo>
                  <a:cubicBezTo>
                    <a:pt x="84" y="74"/>
                    <a:pt x="60" y="69"/>
                    <a:pt x="35" y="52"/>
                  </a:cubicBezTo>
                  <a:cubicBezTo>
                    <a:pt x="0" y="28"/>
                    <a:pt x="11" y="4"/>
                    <a:pt x="12" y="0"/>
                  </a:cubicBezTo>
                  <a:cubicBezTo>
                    <a:pt x="12" y="0"/>
                    <a:pt x="12" y="0"/>
                    <a:pt x="24" y="14"/>
                  </a:cubicBezTo>
                  <a:cubicBezTo>
                    <a:pt x="24" y="14"/>
                    <a:pt x="24" y="22"/>
                    <a:pt x="54" y="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3" name="Freeform 233"/>
            <p:cNvSpPr>
              <a:spLocks/>
            </p:cNvSpPr>
            <p:nvPr/>
          </p:nvSpPr>
          <p:spPr bwMode="auto">
            <a:xfrm>
              <a:off x="4395788" y="2651125"/>
              <a:ext cx="55563" cy="23812"/>
            </a:xfrm>
            <a:custGeom>
              <a:avLst/>
              <a:gdLst>
                <a:gd name="T0" fmla="*/ 0 w 39"/>
                <a:gd name="T1" fmla="*/ 0 h 17"/>
                <a:gd name="T2" fmla="*/ 0 w 39"/>
                <a:gd name="T3" fmla="*/ 0 h 17"/>
                <a:gd name="T4" fmla="*/ 0 w 39"/>
                <a:gd name="T5" fmla="*/ 1 h 17"/>
                <a:gd name="T6" fmla="*/ 0 w 39"/>
                <a:gd name="T7" fmla="*/ 1 h 17"/>
                <a:gd name="T8" fmla="*/ 1 w 39"/>
                <a:gd name="T9" fmla="*/ 1 h 17"/>
                <a:gd name="T10" fmla="*/ 1 w 39"/>
                <a:gd name="T11" fmla="*/ 1 h 17"/>
                <a:gd name="T12" fmla="*/ 1 w 39"/>
                <a:gd name="T13" fmla="*/ 1 h 17"/>
                <a:gd name="T14" fmla="*/ 2 w 39"/>
                <a:gd name="T15" fmla="*/ 1 h 17"/>
                <a:gd name="T16" fmla="*/ 2 w 39"/>
                <a:gd name="T17" fmla="*/ 2 h 17"/>
                <a:gd name="T18" fmla="*/ 3 w 39"/>
                <a:gd name="T19" fmla="*/ 2 h 17"/>
                <a:gd name="T20" fmla="*/ 5 w 39"/>
                <a:gd name="T21" fmla="*/ 2 h 17"/>
                <a:gd name="T22" fmla="*/ 5 w 39"/>
                <a:gd name="T23" fmla="*/ 3 h 17"/>
                <a:gd name="T24" fmla="*/ 6 w 39"/>
                <a:gd name="T25" fmla="*/ 3 h 17"/>
                <a:gd name="T26" fmla="*/ 8 w 39"/>
                <a:gd name="T27" fmla="*/ 3 h 17"/>
                <a:gd name="T28" fmla="*/ 9 w 39"/>
                <a:gd name="T29" fmla="*/ 4 h 17"/>
                <a:gd name="T30" fmla="*/ 10 w 39"/>
                <a:gd name="T31" fmla="*/ 4 h 17"/>
                <a:gd name="T32" fmla="*/ 11 w 39"/>
                <a:gd name="T33" fmla="*/ 5 h 17"/>
                <a:gd name="T34" fmla="*/ 13 w 39"/>
                <a:gd name="T35" fmla="*/ 5 h 17"/>
                <a:gd name="T36" fmla="*/ 15 w 39"/>
                <a:gd name="T37" fmla="*/ 7 h 17"/>
                <a:gd name="T38" fmla="*/ 18 w 39"/>
                <a:gd name="T39" fmla="*/ 7 h 17"/>
                <a:gd name="T40" fmla="*/ 19 w 39"/>
                <a:gd name="T41" fmla="*/ 8 h 17"/>
                <a:gd name="T42" fmla="*/ 20 w 39"/>
                <a:gd name="T43" fmla="*/ 8 h 17"/>
                <a:gd name="T44" fmla="*/ 23 w 39"/>
                <a:gd name="T45" fmla="*/ 9 h 17"/>
                <a:gd name="T46" fmla="*/ 24 w 39"/>
                <a:gd name="T47" fmla="*/ 10 h 17"/>
                <a:gd name="T48" fmla="*/ 27 w 39"/>
                <a:gd name="T49" fmla="*/ 10 h 17"/>
                <a:gd name="T50" fmla="*/ 28 w 39"/>
                <a:gd name="T51" fmla="*/ 11 h 17"/>
                <a:gd name="T52" fmla="*/ 28 w 39"/>
                <a:gd name="T53" fmla="*/ 11 h 17"/>
                <a:gd name="T54" fmla="*/ 29 w 39"/>
                <a:gd name="T55" fmla="*/ 11 h 17"/>
                <a:gd name="T56" fmla="*/ 30 w 39"/>
                <a:gd name="T57" fmla="*/ 11 h 17"/>
                <a:gd name="T58" fmla="*/ 31 w 39"/>
                <a:gd name="T59" fmla="*/ 11 h 17"/>
                <a:gd name="T60" fmla="*/ 36 w 39"/>
                <a:gd name="T61" fmla="*/ 17 h 17"/>
                <a:gd name="T62" fmla="*/ 0 w 39"/>
                <a:gd name="T6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9" y="12"/>
                    <a:pt x="36" y="17"/>
                    <a:pt x="36" y="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4" name="Freeform 234"/>
            <p:cNvSpPr>
              <a:spLocks/>
            </p:cNvSpPr>
            <p:nvPr/>
          </p:nvSpPr>
          <p:spPr bwMode="auto">
            <a:xfrm>
              <a:off x="4289426" y="2600325"/>
              <a:ext cx="127000" cy="82550"/>
            </a:xfrm>
            <a:custGeom>
              <a:avLst/>
              <a:gdLst>
                <a:gd name="T0" fmla="*/ 16 w 90"/>
                <a:gd name="T1" fmla="*/ 1 h 58"/>
                <a:gd name="T2" fmla="*/ 0 w 90"/>
                <a:gd name="T3" fmla="*/ 0 h 58"/>
                <a:gd name="T4" fmla="*/ 64 w 90"/>
                <a:gd name="T5" fmla="*/ 50 h 58"/>
                <a:gd name="T6" fmla="*/ 90 w 90"/>
                <a:gd name="T7" fmla="*/ 56 h 58"/>
                <a:gd name="T8" fmla="*/ 45 w 90"/>
                <a:gd name="T9" fmla="*/ 33 h 58"/>
                <a:gd name="T10" fmla="*/ 16 w 90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58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22"/>
                    <a:pt x="37" y="38"/>
                    <a:pt x="64" y="50"/>
                  </a:cubicBezTo>
                  <a:cubicBezTo>
                    <a:pt x="81" y="58"/>
                    <a:pt x="90" y="56"/>
                    <a:pt x="90" y="56"/>
                  </a:cubicBezTo>
                  <a:cubicBezTo>
                    <a:pt x="90" y="56"/>
                    <a:pt x="76" y="50"/>
                    <a:pt x="45" y="33"/>
                  </a:cubicBezTo>
                  <a:cubicBezTo>
                    <a:pt x="14" y="15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5" name="Freeform 235"/>
            <p:cNvSpPr>
              <a:spLocks/>
            </p:cNvSpPr>
            <p:nvPr/>
          </p:nvSpPr>
          <p:spPr bwMode="auto">
            <a:xfrm>
              <a:off x="4405313" y="2690813"/>
              <a:ext cx="49213" cy="14287"/>
            </a:xfrm>
            <a:custGeom>
              <a:avLst/>
              <a:gdLst>
                <a:gd name="T0" fmla="*/ 34 w 34"/>
                <a:gd name="T1" fmla="*/ 9 h 10"/>
                <a:gd name="T2" fmla="*/ 33 w 34"/>
                <a:gd name="T3" fmla="*/ 9 h 10"/>
                <a:gd name="T4" fmla="*/ 33 w 34"/>
                <a:gd name="T5" fmla="*/ 9 h 10"/>
                <a:gd name="T6" fmla="*/ 32 w 34"/>
                <a:gd name="T7" fmla="*/ 9 h 10"/>
                <a:gd name="T8" fmla="*/ 31 w 34"/>
                <a:gd name="T9" fmla="*/ 10 h 10"/>
                <a:gd name="T10" fmla="*/ 24 w 34"/>
                <a:gd name="T11" fmla="*/ 10 h 10"/>
                <a:gd name="T12" fmla="*/ 23 w 34"/>
                <a:gd name="T13" fmla="*/ 9 h 10"/>
                <a:gd name="T14" fmla="*/ 21 w 34"/>
                <a:gd name="T15" fmla="*/ 9 h 10"/>
                <a:gd name="T16" fmla="*/ 21 w 34"/>
                <a:gd name="T17" fmla="*/ 9 h 10"/>
                <a:gd name="T18" fmla="*/ 2 w 34"/>
                <a:gd name="T19" fmla="*/ 1 h 10"/>
                <a:gd name="T20" fmla="*/ 0 w 34"/>
                <a:gd name="T21" fmla="*/ 0 h 10"/>
                <a:gd name="T22" fmla="*/ 31 w 34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10">
                  <a:moveTo>
                    <a:pt x="34" y="9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2" y="7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7"/>
                    <a:pt x="22" y="8"/>
                    <a:pt x="31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6" name="Freeform 236"/>
            <p:cNvSpPr>
              <a:spLocks/>
            </p:cNvSpPr>
            <p:nvPr/>
          </p:nvSpPr>
          <p:spPr bwMode="auto">
            <a:xfrm>
              <a:off x="4416426" y="2728913"/>
              <a:ext cx="46038" cy="6350"/>
            </a:xfrm>
            <a:custGeom>
              <a:avLst/>
              <a:gdLst>
                <a:gd name="T0" fmla="*/ 1 w 33"/>
                <a:gd name="T1" fmla="*/ 0 h 4"/>
                <a:gd name="T2" fmla="*/ 0 w 33"/>
                <a:gd name="T3" fmla="*/ 0 h 4"/>
                <a:gd name="T4" fmla="*/ 1 w 33"/>
                <a:gd name="T5" fmla="*/ 0 h 4"/>
                <a:gd name="T6" fmla="*/ 1 w 33"/>
                <a:gd name="T7" fmla="*/ 0 h 4"/>
                <a:gd name="T8" fmla="*/ 3 w 33"/>
                <a:gd name="T9" fmla="*/ 0 h 4"/>
                <a:gd name="T10" fmla="*/ 3 w 33"/>
                <a:gd name="T11" fmla="*/ 0 h 4"/>
                <a:gd name="T12" fmla="*/ 6 w 33"/>
                <a:gd name="T13" fmla="*/ 0 h 4"/>
                <a:gd name="T14" fmla="*/ 7 w 33"/>
                <a:gd name="T15" fmla="*/ 1 h 4"/>
                <a:gd name="T16" fmla="*/ 9 w 33"/>
                <a:gd name="T17" fmla="*/ 1 h 4"/>
                <a:gd name="T18" fmla="*/ 10 w 33"/>
                <a:gd name="T19" fmla="*/ 1 h 4"/>
                <a:gd name="T20" fmla="*/ 13 w 33"/>
                <a:gd name="T21" fmla="*/ 1 h 4"/>
                <a:gd name="T22" fmla="*/ 15 w 33"/>
                <a:gd name="T23" fmla="*/ 1 h 4"/>
                <a:gd name="T24" fmla="*/ 19 w 33"/>
                <a:gd name="T25" fmla="*/ 1 h 4"/>
                <a:gd name="T26" fmla="*/ 20 w 33"/>
                <a:gd name="T27" fmla="*/ 2 h 4"/>
                <a:gd name="T28" fmla="*/ 25 w 33"/>
                <a:gd name="T29" fmla="*/ 2 h 4"/>
                <a:gd name="T30" fmla="*/ 26 w 33"/>
                <a:gd name="T31" fmla="*/ 1 h 4"/>
                <a:gd name="T32" fmla="*/ 28 w 33"/>
                <a:gd name="T33" fmla="*/ 1 h 4"/>
                <a:gd name="T34" fmla="*/ 30 w 33"/>
                <a:gd name="T35" fmla="*/ 4 h 4"/>
                <a:gd name="T36" fmla="*/ 22 w 33"/>
                <a:gd name="T37" fmla="*/ 4 h 4"/>
                <a:gd name="T38" fmla="*/ 1 w 33"/>
                <a:gd name="T3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3" y="0"/>
                    <a:pt x="30" y="4"/>
                    <a:pt x="30" y="4"/>
                  </a:cubicBezTo>
                  <a:cubicBezTo>
                    <a:pt x="30" y="4"/>
                    <a:pt x="28" y="4"/>
                    <a:pt x="22" y="4"/>
                  </a:cubicBezTo>
                  <a:cubicBezTo>
                    <a:pt x="16" y="4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7" name="Freeform 237"/>
            <p:cNvSpPr>
              <a:spLocks/>
            </p:cNvSpPr>
            <p:nvPr/>
          </p:nvSpPr>
          <p:spPr bwMode="auto">
            <a:xfrm>
              <a:off x="4438651" y="2767013"/>
              <a:ext cx="31750" cy="6350"/>
            </a:xfrm>
            <a:custGeom>
              <a:avLst/>
              <a:gdLst>
                <a:gd name="T0" fmla="*/ 1 w 22"/>
                <a:gd name="T1" fmla="*/ 1 h 4"/>
                <a:gd name="T2" fmla="*/ 0 w 22"/>
                <a:gd name="T3" fmla="*/ 1 h 4"/>
                <a:gd name="T4" fmla="*/ 0 w 22"/>
                <a:gd name="T5" fmla="*/ 1 h 4"/>
                <a:gd name="T6" fmla="*/ 4 w 22"/>
                <a:gd name="T7" fmla="*/ 1 h 4"/>
                <a:gd name="T8" fmla="*/ 5 w 22"/>
                <a:gd name="T9" fmla="*/ 1 h 4"/>
                <a:gd name="T10" fmla="*/ 16 w 22"/>
                <a:gd name="T11" fmla="*/ 1 h 4"/>
                <a:gd name="T12" fmla="*/ 17 w 22"/>
                <a:gd name="T13" fmla="*/ 1 h 4"/>
                <a:gd name="T14" fmla="*/ 20 w 22"/>
                <a:gd name="T15" fmla="*/ 1 h 4"/>
                <a:gd name="T16" fmla="*/ 20 w 22"/>
                <a:gd name="T17" fmla="*/ 4 h 4"/>
                <a:gd name="T18" fmla="*/ 1 w 22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4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0"/>
                    <a:pt x="20" y="4"/>
                    <a:pt x="20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8" name="Freeform 238"/>
            <p:cNvSpPr>
              <a:spLocks/>
            </p:cNvSpPr>
            <p:nvPr/>
          </p:nvSpPr>
          <p:spPr bwMode="auto">
            <a:xfrm>
              <a:off x="4464051" y="2789238"/>
              <a:ext cx="33338" cy="11112"/>
            </a:xfrm>
            <a:custGeom>
              <a:avLst/>
              <a:gdLst>
                <a:gd name="T0" fmla="*/ 0 w 23"/>
                <a:gd name="T1" fmla="*/ 8 h 8"/>
                <a:gd name="T2" fmla="*/ 1 w 23"/>
                <a:gd name="T3" fmla="*/ 8 h 8"/>
                <a:gd name="T4" fmla="*/ 2 w 23"/>
                <a:gd name="T5" fmla="*/ 8 h 8"/>
                <a:gd name="T6" fmla="*/ 3 w 23"/>
                <a:gd name="T7" fmla="*/ 8 h 8"/>
                <a:gd name="T8" fmla="*/ 4 w 23"/>
                <a:gd name="T9" fmla="*/ 8 h 8"/>
                <a:gd name="T10" fmla="*/ 5 w 23"/>
                <a:gd name="T11" fmla="*/ 8 h 8"/>
                <a:gd name="T12" fmla="*/ 5 w 23"/>
                <a:gd name="T13" fmla="*/ 7 h 8"/>
                <a:gd name="T14" fmla="*/ 7 w 23"/>
                <a:gd name="T15" fmla="*/ 7 h 8"/>
                <a:gd name="T16" fmla="*/ 7 w 23"/>
                <a:gd name="T17" fmla="*/ 7 h 8"/>
                <a:gd name="T18" fmla="*/ 8 w 23"/>
                <a:gd name="T19" fmla="*/ 7 h 8"/>
                <a:gd name="T20" fmla="*/ 9 w 23"/>
                <a:gd name="T21" fmla="*/ 7 h 8"/>
                <a:gd name="T22" fmla="*/ 9 w 23"/>
                <a:gd name="T23" fmla="*/ 7 h 8"/>
                <a:gd name="T24" fmla="*/ 10 w 23"/>
                <a:gd name="T25" fmla="*/ 6 h 8"/>
                <a:gd name="T26" fmla="*/ 10 w 23"/>
                <a:gd name="T27" fmla="*/ 6 h 8"/>
                <a:gd name="T28" fmla="*/ 11 w 23"/>
                <a:gd name="T29" fmla="*/ 6 h 8"/>
                <a:gd name="T30" fmla="*/ 11 w 23"/>
                <a:gd name="T31" fmla="*/ 6 h 8"/>
                <a:gd name="T32" fmla="*/ 11 w 23"/>
                <a:gd name="T33" fmla="*/ 6 h 8"/>
                <a:gd name="T34" fmla="*/ 12 w 23"/>
                <a:gd name="T35" fmla="*/ 6 h 8"/>
                <a:gd name="T36" fmla="*/ 12 w 23"/>
                <a:gd name="T37" fmla="*/ 5 h 8"/>
                <a:gd name="T38" fmla="*/ 12 w 23"/>
                <a:gd name="T39" fmla="*/ 5 h 8"/>
                <a:gd name="T40" fmla="*/ 13 w 23"/>
                <a:gd name="T41" fmla="*/ 5 h 8"/>
                <a:gd name="T42" fmla="*/ 13 w 23"/>
                <a:gd name="T43" fmla="*/ 5 h 8"/>
                <a:gd name="T44" fmla="*/ 14 w 23"/>
                <a:gd name="T45" fmla="*/ 5 h 8"/>
                <a:gd name="T46" fmla="*/ 14 w 23"/>
                <a:gd name="T47" fmla="*/ 4 h 8"/>
                <a:gd name="T48" fmla="*/ 14 w 23"/>
                <a:gd name="T49" fmla="*/ 4 h 8"/>
                <a:gd name="T50" fmla="*/ 14 w 23"/>
                <a:gd name="T51" fmla="*/ 3 h 8"/>
                <a:gd name="T52" fmla="*/ 23 w 23"/>
                <a:gd name="T53" fmla="*/ 8 h 8"/>
                <a:gd name="T54" fmla="*/ 0 w 23"/>
                <a:gd name="T5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8">
                  <a:moveTo>
                    <a:pt x="0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0"/>
                    <a:pt x="23" y="8"/>
                    <a:pt x="23" y="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" name="Freeform 239"/>
            <p:cNvSpPr>
              <a:spLocks/>
            </p:cNvSpPr>
            <p:nvPr/>
          </p:nvSpPr>
          <p:spPr bwMode="auto">
            <a:xfrm>
              <a:off x="4224338" y="2582863"/>
              <a:ext cx="112713" cy="98425"/>
            </a:xfrm>
            <a:custGeom>
              <a:avLst/>
              <a:gdLst>
                <a:gd name="T0" fmla="*/ 46 w 80"/>
                <a:gd name="T1" fmla="*/ 38 h 69"/>
                <a:gd name="T2" fmla="*/ 46 w 80"/>
                <a:gd name="T3" fmla="*/ 38 h 69"/>
                <a:gd name="T4" fmla="*/ 46 w 80"/>
                <a:gd name="T5" fmla="*/ 38 h 69"/>
                <a:gd name="T6" fmla="*/ 45 w 80"/>
                <a:gd name="T7" fmla="*/ 37 h 69"/>
                <a:gd name="T8" fmla="*/ 45 w 80"/>
                <a:gd name="T9" fmla="*/ 37 h 69"/>
                <a:gd name="T10" fmla="*/ 45 w 80"/>
                <a:gd name="T11" fmla="*/ 37 h 69"/>
                <a:gd name="T12" fmla="*/ 44 w 80"/>
                <a:gd name="T13" fmla="*/ 36 h 69"/>
                <a:gd name="T14" fmla="*/ 44 w 80"/>
                <a:gd name="T15" fmla="*/ 36 h 69"/>
                <a:gd name="T16" fmla="*/ 43 w 80"/>
                <a:gd name="T17" fmla="*/ 35 h 69"/>
                <a:gd name="T18" fmla="*/ 42 w 80"/>
                <a:gd name="T19" fmla="*/ 35 h 69"/>
                <a:gd name="T20" fmla="*/ 42 w 80"/>
                <a:gd name="T21" fmla="*/ 34 h 69"/>
                <a:gd name="T22" fmla="*/ 41 w 80"/>
                <a:gd name="T23" fmla="*/ 34 h 69"/>
                <a:gd name="T24" fmla="*/ 41 w 80"/>
                <a:gd name="T25" fmla="*/ 34 h 69"/>
                <a:gd name="T26" fmla="*/ 41 w 80"/>
                <a:gd name="T27" fmla="*/ 34 h 69"/>
                <a:gd name="T28" fmla="*/ 41 w 80"/>
                <a:gd name="T29" fmla="*/ 34 h 69"/>
                <a:gd name="T30" fmla="*/ 40 w 80"/>
                <a:gd name="T31" fmla="*/ 33 h 69"/>
                <a:gd name="T32" fmla="*/ 39 w 80"/>
                <a:gd name="T33" fmla="*/ 33 h 69"/>
                <a:gd name="T34" fmla="*/ 38 w 80"/>
                <a:gd name="T35" fmla="*/ 33 h 69"/>
                <a:gd name="T36" fmla="*/ 38 w 80"/>
                <a:gd name="T37" fmla="*/ 33 h 69"/>
                <a:gd name="T38" fmla="*/ 37 w 80"/>
                <a:gd name="T39" fmla="*/ 33 h 69"/>
                <a:gd name="T40" fmla="*/ 37 w 80"/>
                <a:gd name="T41" fmla="*/ 32 h 69"/>
                <a:gd name="T42" fmla="*/ 37 w 80"/>
                <a:gd name="T43" fmla="*/ 32 h 69"/>
                <a:gd name="T44" fmla="*/ 36 w 80"/>
                <a:gd name="T45" fmla="*/ 32 h 69"/>
                <a:gd name="T46" fmla="*/ 36 w 80"/>
                <a:gd name="T47" fmla="*/ 32 h 69"/>
                <a:gd name="T48" fmla="*/ 35 w 80"/>
                <a:gd name="T49" fmla="*/ 32 h 69"/>
                <a:gd name="T50" fmla="*/ 35 w 80"/>
                <a:gd name="T51" fmla="*/ 31 h 69"/>
                <a:gd name="T52" fmla="*/ 34 w 80"/>
                <a:gd name="T53" fmla="*/ 31 h 69"/>
                <a:gd name="T54" fmla="*/ 33 w 80"/>
                <a:gd name="T55" fmla="*/ 31 h 69"/>
                <a:gd name="T56" fmla="*/ 33 w 80"/>
                <a:gd name="T57" fmla="*/ 31 h 69"/>
                <a:gd name="T58" fmla="*/ 33 w 80"/>
                <a:gd name="T59" fmla="*/ 31 h 69"/>
                <a:gd name="T60" fmla="*/ 32 w 80"/>
                <a:gd name="T61" fmla="*/ 31 h 69"/>
                <a:gd name="T62" fmla="*/ 32 w 80"/>
                <a:gd name="T63" fmla="*/ 31 h 69"/>
                <a:gd name="T64" fmla="*/ 31 w 80"/>
                <a:gd name="T65" fmla="*/ 31 h 69"/>
                <a:gd name="T66" fmla="*/ 12 w 80"/>
                <a:gd name="T67" fmla="*/ 12 h 69"/>
                <a:gd name="T68" fmla="*/ 2 w 80"/>
                <a:gd name="T69" fmla="*/ 3 h 69"/>
                <a:gd name="T70" fmla="*/ 2 w 80"/>
                <a:gd name="T71" fmla="*/ 19 h 69"/>
                <a:gd name="T72" fmla="*/ 17 w 80"/>
                <a:gd name="T73" fmla="*/ 40 h 69"/>
                <a:gd name="T74" fmla="*/ 42 w 80"/>
                <a:gd name="T75" fmla="*/ 58 h 69"/>
                <a:gd name="T76" fmla="*/ 80 w 80"/>
                <a:gd name="T77" fmla="*/ 69 h 69"/>
                <a:gd name="T78" fmla="*/ 32 w 80"/>
                <a:gd name="T79" fmla="*/ 40 h 69"/>
                <a:gd name="T80" fmla="*/ 19 w 80"/>
                <a:gd name="T81" fmla="*/ 30 h 69"/>
                <a:gd name="T82" fmla="*/ 21 w 80"/>
                <a:gd name="T83" fmla="*/ 27 h 69"/>
                <a:gd name="T84" fmla="*/ 46 w 80"/>
                <a:gd name="T85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0" h="69">
                  <a:moveTo>
                    <a:pt x="46" y="38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29"/>
                    <a:pt x="15" y="19"/>
                    <a:pt x="12" y="12"/>
                  </a:cubicBezTo>
                  <a:cubicBezTo>
                    <a:pt x="9" y="3"/>
                    <a:pt x="2" y="4"/>
                    <a:pt x="2" y="3"/>
                  </a:cubicBezTo>
                  <a:cubicBezTo>
                    <a:pt x="1" y="0"/>
                    <a:pt x="0" y="7"/>
                    <a:pt x="2" y="19"/>
                  </a:cubicBezTo>
                  <a:cubicBezTo>
                    <a:pt x="3" y="27"/>
                    <a:pt x="12" y="36"/>
                    <a:pt x="17" y="40"/>
                  </a:cubicBezTo>
                  <a:cubicBezTo>
                    <a:pt x="22" y="45"/>
                    <a:pt x="42" y="58"/>
                    <a:pt x="42" y="58"/>
                  </a:cubicBezTo>
                  <a:cubicBezTo>
                    <a:pt x="42" y="58"/>
                    <a:pt x="55" y="67"/>
                    <a:pt x="80" y="69"/>
                  </a:cubicBezTo>
                  <a:cubicBezTo>
                    <a:pt x="60" y="60"/>
                    <a:pt x="55" y="58"/>
                    <a:pt x="32" y="40"/>
                  </a:cubicBezTo>
                  <a:cubicBezTo>
                    <a:pt x="23" y="33"/>
                    <a:pt x="19" y="30"/>
                    <a:pt x="19" y="30"/>
                  </a:cubicBezTo>
                  <a:cubicBezTo>
                    <a:pt x="19" y="30"/>
                    <a:pt x="18" y="25"/>
                    <a:pt x="21" y="27"/>
                  </a:cubicBezTo>
                  <a:cubicBezTo>
                    <a:pt x="31" y="33"/>
                    <a:pt x="46" y="38"/>
                    <a:pt x="46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" name="Freeform 240"/>
            <p:cNvSpPr>
              <a:spLocks/>
            </p:cNvSpPr>
            <p:nvPr/>
          </p:nvSpPr>
          <p:spPr bwMode="auto">
            <a:xfrm>
              <a:off x="4333876" y="2655888"/>
              <a:ext cx="101600" cy="61912"/>
            </a:xfrm>
            <a:custGeom>
              <a:avLst/>
              <a:gdLst>
                <a:gd name="T0" fmla="*/ 13 w 72"/>
                <a:gd name="T1" fmla="*/ 4 h 44"/>
                <a:gd name="T2" fmla="*/ 12 w 72"/>
                <a:gd name="T3" fmla="*/ 4 h 44"/>
                <a:gd name="T4" fmla="*/ 12 w 72"/>
                <a:gd name="T5" fmla="*/ 4 h 44"/>
                <a:gd name="T6" fmla="*/ 12 w 72"/>
                <a:gd name="T7" fmla="*/ 3 h 44"/>
                <a:gd name="T8" fmla="*/ 12 w 72"/>
                <a:gd name="T9" fmla="*/ 3 h 44"/>
                <a:gd name="T10" fmla="*/ 12 w 72"/>
                <a:gd name="T11" fmla="*/ 3 h 44"/>
                <a:gd name="T12" fmla="*/ 11 w 72"/>
                <a:gd name="T13" fmla="*/ 3 h 44"/>
                <a:gd name="T14" fmla="*/ 11 w 72"/>
                <a:gd name="T15" fmla="*/ 3 h 44"/>
                <a:gd name="T16" fmla="*/ 11 w 72"/>
                <a:gd name="T17" fmla="*/ 2 h 44"/>
                <a:gd name="T18" fmla="*/ 10 w 72"/>
                <a:gd name="T19" fmla="*/ 2 h 44"/>
                <a:gd name="T20" fmla="*/ 10 w 72"/>
                <a:gd name="T21" fmla="*/ 2 h 44"/>
                <a:gd name="T22" fmla="*/ 9 w 72"/>
                <a:gd name="T23" fmla="*/ 1 h 44"/>
                <a:gd name="T24" fmla="*/ 9 w 72"/>
                <a:gd name="T25" fmla="*/ 1 h 44"/>
                <a:gd name="T26" fmla="*/ 8 w 72"/>
                <a:gd name="T27" fmla="*/ 1 h 44"/>
                <a:gd name="T28" fmla="*/ 8 w 72"/>
                <a:gd name="T29" fmla="*/ 1 h 44"/>
                <a:gd name="T30" fmla="*/ 7 w 72"/>
                <a:gd name="T31" fmla="*/ 1 h 44"/>
                <a:gd name="T32" fmla="*/ 7 w 72"/>
                <a:gd name="T33" fmla="*/ 0 h 44"/>
                <a:gd name="T34" fmla="*/ 6 w 72"/>
                <a:gd name="T35" fmla="*/ 0 h 44"/>
                <a:gd name="T36" fmla="*/ 6 w 72"/>
                <a:gd name="T37" fmla="*/ 0 h 44"/>
                <a:gd name="T38" fmla="*/ 2 w 72"/>
                <a:gd name="T39" fmla="*/ 0 h 44"/>
                <a:gd name="T40" fmla="*/ 1 w 72"/>
                <a:gd name="T41" fmla="*/ 0 h 44"/>
                <a:gd name="T42" fmla="*/ 1 w 72"/>
                <a:gd name="T43" fmla="*/ 0 h 44"/>
                <a:gd name="T44" fmla="*/ 0 w 72"/>
                <a:gd name="T45" fmla="*/ 1 h 44"/>
                <a:gd name="T46" fmla="*/ 31 w 72"/>
                <a:gd name="T47" fmla="*/ 33 h 44"/>
                <a:gd name="T48" fmla="*/ 72 w 72"/>
                <a:gd name="T49" fmla="*/ 41 h 44"/>
                <a:gd name="T50" fmla="*/ 28 w 72"/>
                <a:gd name="T51" fmla="*/ 25 h 44"/>
                <a:gd name="T52" fmla="*/ 13 w 72"/>
                <a:gd name="T5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4"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4"/>
                    <a:pt x="8" y="22"/>
                    <a:pt x="31" y="33"/>
                  </a:cubicBezTo>
                  <a:cubicBezTo>
                    <a:pt x="53" y="44"/>
                    <a:pt x="70" y="41"/>
                    <a:pt x="72" y="41"/>
                  </a:cubicBezTo>
                  <a:cubicBezTo>
                    <a:pt x="61" y="38"/>
                    <a:pt x="43" y="37"/>
                    <a:pt x="28" y="25"/>
                  </a:cubicBezTo>
                  <a:cubicBezTo>
                    <a:pt x="14" y="13"/>
                    <a:pt x="13" y="9"/>
                    <a:pt x="13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" name="Freeform 241"/>
            <p:cNvSpPr>
              <a:spLocks/>
            </p:cNvSpPr>
            <p:nvPr/>
          </p:nvSpPr>
          <p:spPr bwMode="auto">
            <a:xfrm>
              <a:off x="4252913" y="2643188"/>
              <a:ext cx="107950" cy="84137"/>
            </a:xfrm>
            <a:custGeom>
              <a:avLst/>
              <a:gdLst>
                <a:gd name="T0" fmla="*/ 54 w 76"/>
                <a:gd name="T1" fmla="*/ 39 h 60"/>
                <a:gd name="T2" fmla="*/ 53 w 76"/>
                <a:gd name="T3" fmla="*/ 38 h 60"/>
                <a:gd name="T4" fmla="*/ 52 w 76"/>
                <a:gd name="T5" fmla="*/ 37 h 60"/>
                <a:gd name="T6" fmla="*/ 51 w 76"/>
                <a:gd name="T7" fmla="*/ 37 h 60"/>
                <a:gd name="T8" fmla="*/ 49 w 76"/>
                <a:gd name="T9" fmla="*/ 36 h 60"/>
                <a:gd name="T10" fmla="*/ 49 w 76"/>
                <a:gd name="T11" fmla="*/ 36 h 60"/>
                <a:gd name="T12" fmla="*/ 48 w 76"/>
                <a:gd name="T13" fmla="*/ 35 h 60"/>
                <a:gd name="T14" fmla="*/ 47 w 76"/>
                <a:gd name="T15" fmla="*/ 35 h 60"/>
                <a:gd name="T16" fmla="*/ 44 w 76"/>
                <a:gd name="T17" fmla="*/ 33 h 60"/>
                <a:gd name="T18" fmla="*/ 43 w 76"/>
                <a:gd name="T19" fmla="*/ 32 h 60"/>
                <a:gd name="T20" fmla="*/ 42 w 76"/>
                <a:gd name="T21" fmla="*/ 32 h 60"/>
                <a:gd name="T22" fmla="*/ 41 w 76"/>
                <a:gd name="T23" fmla="*/ 32 h 60"/>
                <a:gd name="T24" fmla="*/ 40 w 76"/>
                <a:gd name="T25" fmla="*/ 31 h 60"/>
                <a:gd name="T26" fmla="*/ 39 w 76"/>
                <a:gd name="T27" fmla="*/ 31 h 60"/>
                <a:gd name="T28" fmla="*/ 39 w 76"/>
                <a:gd name="T29" fmla="*/ 30 h 60"/>
                <a:gd name="T30" fmla="*/ 38 w 76"/>
                <a:gd name="T31" fmla="*/ 30 h 60"/>
                <a:gd name="T32" fmla="*/ 37 w 76"/>
                <a:gd name="T33" fmla="*/ 29 h 60"/>
                <a:gd name="T34" fmla="*/ 36 w 76"/>
                <a:gd name="T35" fmla="*/ 29 h 60"/>
                <a:gd name="T36" fmla="*/ 35 w 76"/>
                <a:gd name="T37" fmla="*/ 29 h 60"/>
                <a:gd name="T38" fmla="*/ 34 w 76"/>
                <a:gd name="T39" fmla="*/ 28 h 60"/>
                <a:gd name="T40" fmla="*/ 34 w 76"/>
                <a:gd name="T41" fmla="*/ 28 h 60"/>
                <a:gd name="T42" fmla="*/ 32 w 76"/>
                <a:gd name="T43" fmla="*/ 27 h 60"/>
                <a:gd name="T44" fmla="*/ 32 w 76"/>
                <a:gd name="T45" fmla="*/ 27 h 60"/>
                <a:gd name="T46" fmla="*/ 31 w 76"/>
                <a:gd name="T47" fmla="*/ 27 h 60"/>
                <a:gd name="T48" fmla="*/ 31 w 76"/>
                <a:gd name="T49" fmla="*/ 27 h 60"/>
                <a:gd name="T50" fmla="*/ 30 w 76"/>
                <a:gd name="T51" fmla="*/ 26 h 60"/>
                <a:gd name="T52" fmla="*/ 30 w 76"/>
                <a:gd name="T53" fmla="*/ 26 h 60"/>
                <a:gd name="T54" fmla="*/ 29 w 76"/>
                <a:gd name="T55" fmla="*/ 26 h 60"/>
                <a:gd name="T56" fmla="*/ 29 w 76"/>
                <a:gd name="T57" fmla="*/ 26 h 60"/>
                <a:gd name="T58" fmla="*/ 20 w 76"/>
                <a:gd name="T59" fmla="*/ 19 h 60"/>
                <a:gd name="T60" fmla="*/ 13 w 76"/>
                <a:gd name="T61" fmla="*/ 9 h 60"/>
                <a:gd name="T62" fmla="*/ 0 w 76"/>
                <a:gd name="T63" fmla="*/ 0 h 60"/>
                <a:gd name="T64" fmla="*/ 13 w 76"/>
                <a:gd name="T65" fmla="*/ 30 h 60"/>
                <a:gd name="T66" fmla="*/ 57 w 76"/>
                <a:gd name="T67" fmla="*/ 56 h 60"/>
                <a:gd name="T68" fmla="*/ 76 w 76"/>
                <a:gd name="T69" fmla="*/ 59 h 60"/>
                <a:gd name="T70" fmla="*/ 31 w 76"/>
                <a:gd name="T71" fmla="*/ 36 h 60"/>
                <a:gd name="T72" fmla="*/ 31 w 76"/>
                <a:gd name="T73" fmla="*/ 29 h 60"/>
                <a:gd name="T74" fmla="*/ 52 w 76"/>
                <a:gd name="T75" fmla="*/ 39 h 60"/>
                <a:gd name="T76" fmla="*/ 54 w 76"/>
                <a:gd name="T77" fmla="*/ 3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" h="60">
                  <a:moveTo>
                    <a:pt x="54" y="39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7" y="25"/>
                    <a:pt x="22" y="20"/>
                    <a:pt x="20" y="19"/>
                  </a:cubicBezTo>
                  <a:cubicBezTo>
                    <a:pt x="13" y="15"/>
                    <a:pt x="15" y="12"/>
                    <a:pt x="13" y="9"/>
                  </a:cubicBezTo>
                  <a:cubicBezTo>
                    <a:pt x="9" y="4"/>
                    <a:pt x="5" y="1"/>
                    <a:pt x="0" y="0"/>
                  </a:cubicBezTo>
                  <a:cubicBezTo>
                    <a:pt x="0" y="15"/>
                    <a:pt x="3" y="18"/>
                    <a:pt x="13" y="30"/>
                  </a:cubicBezTo>
                  <a:cubicBezTo>
                    <a:pt x="26" y="46"/>
                    <a:pt x="43" y="51"/>
                    <a:pt x="57" y="56"/>
                  </a:cubicBezTo>
                  <a:cubicBezTo>
                    <a:pt x="68" y="60"/>
                    <a:pt x="76" y="59"/>
                    <a:pt x="76" y="59"/>
                  </a:cubicBezTo>
                  <a:cubicBezTo>
                    <a:pt x="75" y="57"/>
                    <a:pt x="49" y="51"/>
                    <a:pt x="31" y="36"/>
                  </a:cubicBezTo>
                  <a:cubicBezTo>
                    <a:pt x="26" y="33"/>
                    <a:pt x="23" y="24"/>
                    <a:pt x="31" y="29"/>
                  </a:cubicBezTo>
                  <a:cubicBezTo>
                    <a:pt x="38" y="32"/>
                    <a:pt x="52" y="39"/>
                    <a:pt x="52" y="39"/>
                  </a:cubicBezTo>
                  <a:cubicBezTo>
                    <a:pt x="54" y="40"/>
                    <a:pt x="54" y="39"/>
                    <a:pt x="54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" name="Freeform 242"/>
            <p:cNvSpPr>
              <a:spLocks/>
            </p:cNvSpPr>
            <p:nvPr/>
          </p:nvSpPr>
          <p:spPr bwMode="auto">
            <a:xfrm>
              <a:off x="4360863" y="2703513"/>
              <a:ext cx="85725" cy="49212"/>
            </a:xfrm>
            <a:custGeom>
              <a:avLst/>
              <a:gdLst>
                <a:gd name="T0" fmla="*/ 0 w 61"/>
                <a:gd name="T1" fmla="*/ 0 h 35"/>
                <a:gd name="T2" fmla="*/ 0 w 61"/>
                <a:gd name="T3" fmla="*/ 0 h 35"/>
                <a:gd name="T4" fmla="*/ 1 w 61"/>
                <a:gd name="T5" fmla="*/ 0 h 35"/>
                <a:gd name="T6" fmla="*/ 1 w 61"/>
                <a:gd name="T7" fmla="*/ 0 h 35"/>
                <a:gd name="T8" fmla="*/ 1 w 61"/>
                <a:gd name="T9" fmla="*/ 0 h 35"/>
                <a:gd name="T10" fmla="*/ 3 w 61"/>
                <a:gd name="T11" fmla="*/ 1 h 35"/>
                <a:gd name="T12" fmla="*/ 4 w 61"/>
                <a:gd name="T13" fmla="*/ 2 h 35"/>
                <a:gd name="T14" fmla="*/ 5 w 61"/>
                <a:gd name="T15" fmla="*/ 2 h 35"/>
                <a:gd name="T16" fmla="*/ 5 w 61"/>
                <a:gd name="T17" fmla="*/ 2 h 35"/>
                <a:gd name="T18" fmla="*/ 6 w 61"/>
                <a:gd name="T19" fmla="*/ 3 h 35"/>
                <a:gd name="T20" fmla="*/ 8 w 61"/>
                <a:gd name="T21" fmla="*/ 3 h 35"/>
                <a:gd name="T22" fmla="*/ 8 w 61"/>
                <a:gd name="T23" fmla="*/ 3 h 35"/>
                <a:gd name="T24" fmla="*/ 9 w 61"/>
                <a:gd name="T25" fmla="*/ 4 h 35"/>
                <a:gd name="T26" fmla="*/ 10 w 61"/>
                <a:gd name="T27" fmla="*/ 4 h 35"/>
                <a:gd name="T28" fmla="*/ 11 w 61"/>
                <a:gd name="T29" fmla="*/ 4 h 35"/>
                <a:gd name="T30" fmla="*/ 11 w 61"/>
                <a:gd name="T31" fmla="*/ 4 h 35"/>
                <a:gd name="T32" fmla="*/ 12 w 61"/>
                <a:gd name="T33" fmla="*/ 5 h 35"/>
                <a:gd name="T34" fmla="*/ 13 w 61"/>
                <a:gd name="T35" fmla="*/ 5 h 35"/>
                <a:gd name="T36" fmla="*/ 13 w 61"/>
                <a:gd name="T37" fmla="*/ 5 h 35"/>
                <a:gd name="T38" fmla="*/ 14 w 61"/>
                <a:gd name="T39" fmla="*/ 5 h 35"/>
                <a:gd name="T40" fmla="*/ 14 w 61"/>
                <a:gd name="T41" fmla="*/ 6 h 35"/>
                <a:gd name="T42" fmla="*/ 15 w 61"/>
                <a:gd name="T43" fmla="*/ 6 h 35"/>
                <a:gd name="T44" fmla="*/ 15 w 61"/>
                <a:gd name="T45" fmla="*/ 6 h 35"/>
                <a:gd name="T46" fmla="*/ 16 w 61"/>
                <a:gd name="T47" fmla="*/ 6 h 35"/>
                <a:gd name="T48" fmla="*/ 48 w 61"/>
                <a:gd name="T49" fmla="*/ 31 h 35"/>
                <a:gd name="T50" fmla="*/ 61 w 61"/>
                <a:gd name="T51" fmla="*/ 32 h 35"/>
                <a:gd name="T52" fmla="*/ 57 w 61"/>
                <a:gd name="T53" fmla="*/ 33 h 35"/>
                <a:gd name="T54" fmla="*/ 21 w 61"/>
                <a:gd name="T55" fmla="*/ 27 h 35"/>
                <a:gd name="T56" fmla="*/ 1 w 61"/>
                <a:gd name="T57" fmla="*/ 8 h 35"/>
                <a:gd name="T58" fmla="*/ 0 w 61"/>
                <a:gd name="T5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3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4" y="17"/>
                    <a:pt x="27" y="27"/>
                    <a:pt x="4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32" y="35"/>
                    <a:pt x="21" y="27"/>
                  </a:cubicBezTo>
                  <a:cubicBezTo>
                    <a:pt x="11" y="21"/>
                    <a:pt x="2" y="11"/>
                    <a:pt x="1" y="8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3" name="Freeform 243"/>
            <p:cNvSpPr>
              <a:spLocks/>
            </p:cNvSpPr>
            <p:nvPr/>
          </p:nvSpPr>
          <p:spPr bwMode="auto">
            <a:xfrm>
              <a:off x="4268788" y="2687638"/>
              <a:ext cx="109538" cy="80962"/>
            </a:xfrm>
            <a:custGeom>
              <a:avLst/>
              <a:gdLst>
                <a:gd name="T0" fmla="*/ 63 w 77"/>
                <a:gd name="T1" fmla="*/ 41 h 57"/>
                <a:gd name="T2" fmla="*/ 63 w 77"/>
                <a:gd name="T3" fmla="*/ 41 h 57"/>
                <a:gd name="T4" fmla="*/ 62 w 77"/>
                <a:gd name="T5" fmla="*/ 41 h 57"/>
                <a:gd name="T6" fmla="*/ 62 w 77"/>
                <a:gd name="T7" fmla="*/ 40 h 57"/>
                <a:gd name="T8" fmla="*/ 61 w 77"/>
                <a:gd name="T9" fmla="*/ 40 h 57"/>
                <a:gd name="T10" fmla="*/ 61 w 77"/>
                <a:gd name="T11" fmla="*/ 40 h 57"/>
                <a:gd name="T12" fmla="*/ 61 w 77"/>
                <a:gd name="T13" fmla="*/ 40 h 57"/>
                <a:gd name="T14" fmla="*/ 60 w 77"/>
                <a:gd name="T15" fmla="*/ 40 h 57"/>
                <a:gd name="T16" fmla="*/ 60 w 77"/>
                <a:gd name="T17" fmla="*/ 40 h 57"/>
                <a:gd name="T18" fmla="*/ 59 w 77"/>
                <a:gd name="T19" fmla="*/ 39 h 57"/>
                <a:gd name="T20" fmla="*/ 59 w 77"/>
                <a:gd name="T21" fmla="*/ 39 h 57"/>
                <a:gd name="T22" fmla="*/ 58 w 77"/>
                <a:gd name="T23" fmla="*/ 39 h 57"/>
                <a:gd name="T24" fmla="*/ 57 w 77"/>
                <a:gd name="T25" fmla="*/ 39 h 57"/>
                <a:gd name="T26" fmla="*/ 57 w 77"/>
                <a:gd name="T27" fmla="*/ 39 h 57"/>
                <a:gd name="T28" fmla="*/ 56 w 77"/>
                <a:gd name="T29" fmla="*/ 38 h 57"/>
                <a:gd name="T30" fmla="*/ 55 w 77"/>
                <a:gd name="T31" fmla="*/ 38 h 57"/>
                <a:gd name="T32" fmla="*/ 54 w 77"/>
                <a:gd name="T33" fmla="*/ 38 h 57"/>
                <a:gd name="T34" fmla="*/ 54 w 77"/>
                <a:gd name="T35" fmla="*/ 38 h 57"/>
                <a:gd name="T36" fmla="*/ 53 w 77"/>
                <a:gd name="T37" fmla="*/ 37 h 57"/>
                <a:gd name="T38" fmla="*/ 52 w 77"/>
                <a:gd name="T39" fmla="*/ 37 h 57"/>
                <a:gd name="T40" fmla="*/ 51 w 77"/>
                <a:gd name="T41" fmla="*/ 36 h 57"/>
                <a:gd name="T42" fmla="*/ 51 w 77"/>
                <a:gd name="T43" fmla="*/ 36 h 57"/>
                <a:gd name="T44" fmla="*/ 50 w 77"/>
                <a:gd name="T45" fmla="*/ 36 h 57"/>
                <a:gd name="T46" fmla="*/ 49 w 77"/>
                <a:gd name="T47" fmla="*/ 35 h 57"/>
                <a:gd name="T48" fmla="*/ 47 w 77"/>
                <a:gd name="T49" fmla="*/ 42 h 57"/>
                <a:gd name="T50" fmla="*/ 77 w 77"/>
                <a:gd name="T51" fmla="*/ 56 h 57"/>
                <a:gd name="T52" fmla="*/ 48 w 77"/>
                <a:gd name="T53" fmla="*/ 49 h 57"/>
                <a:gd name="T54" fmla="*/ 14 w 77"/>
                <a:gd name="T55" fmla="*/ 25 h 57"/>
                <a:gd name="T56" fmla="*/ 3 w 77"/>
                <a:gd name="T57" fmla="*/ 0 h 57"/>
                <a:gd name="T58" fmla="*/ 21 w 77"/>
                <a:gd name="T59" fmla="*/ 19 h 57"/>
                <a:gd name="T60" fmla="*/ 64 w 77"/>
                <a:gd name="T61" fmla="*/ 4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57">
                  <a:moveTo>
                    <a:pt x="63" y="41"/>
                  </a:move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33" y="28"/>
                    <a:pt x="40" y="38"/>
                    <a:pt x="47" y="42"/>
                  </a:cubicBezTo>
                  <a:cubicBezTo>
                    <a:pt x="52" y="46"/>
                    <a:pt x="59" y="49"/>
                    <a:pt x="77" y="56"/>
                  </a:cubicBezTo>
                  <a:cubicBezTo>
                    <a:pt x="65" y="56"/>
                    <a:pt x="71" y="57"/>
                    <a:pt x="48" y="49"/>
                  </a:cubicBezTo>
                  <a:cubicBezTo>
                    <a:pt x="32" y="44"/>
                    <a:pt x="17" y="28"/>
                    <a:pt x="14" y="25"/>
                  </a:cubicBezTo>
                  <a:cubicBezTo>
                    <a:pt x="12" y="23"/>
                    <a:pt x="0" y="11"/>
                    <a:pt x="3" y="0"/>
                  </a:cubicBezTo>
                  <a:cubicBezTo>
                    <a:pt x="12" y="4"/>
                    <a:pt x="11" y="13"/>
                    <a:pt x="21" y="19"/>
                  </a:cubicBezTo>
                  <a:cubicBezTo>
                    <a:pt x="31" y="24"/>
                    <a:pt x="51" y="33"/>
                    <a:pt x="64" y="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4" name="Freeform 244"/>
            <p:cNvSpPr>
              <a:spLocks/>
            </p:cNvSpPr>
            <p:nvPr/>
          </p:nvSpPr>
          <p:spPr bwMode="auto">
            <a:xfrm>
              <a:off x="4379913" y="2751138"/>
              <a:ext cx="87313" cy="39687"/>
            </a:xfrm>
            <a:custGeom>
              <a:avLst/>
              <a:gdLst>
                <a:gd name="T0" fmla="*/ 9 w 61"/>
                <a:gd name="T1" fmla="*/ 0 h 28"/>
                <a:gd name="T2" fmla="*/ 0 w 61"/>
                <a:gd name="T3" fmla="*/ 0 h 28"/>
                <a:gd name="T4" fmla="*/ 16 w 61"/>
                <a:gd name="T5" fmla="*/ 20 h 28"/>
                <a:gd name="T6" fmla="*/ 56 w 61"/>
                <a:gd name="T7" fmla="*/ 26 h 28"/>
                <a:gd name="T8" fmla="*/ 56 w 61"/>
                <a:gd name="T9" fmla="*/ 22 h 28"/>
                <a:gd name="T10" fmla="*/ 41 w 61"/>
                <a:gd name="T11" fmla="*/ 22 h 28"/>
                <a:gd name="T12" fmla="*/ 23 w 61"/>
                <a:gd name="T13" fmla="*/ 15 h 28"/>
                <a:gd name="T14" fmla="*/ 9 w 61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8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3"/>
                    <a:pt x="4" y="12"/>
                    <a:pt x="16" y="20"/>
                  </a:cubicBezTo>
                  <a:cubicBezTo>
                    <a:pt x="30" y="28"/>
                    <a:pt x="45" y="27"/>
                    <a:pt x="56" y="26"/>
                  </a:cubicBezTo>
                  <a:cubicBezTo>
                    <a:pt x="59" y="24"/>
                    <a:pt x="61" y="23"/>
                    <a:pt x="56" y="22"/>
                  </a:cubicBezTo>
                  <a:cubicBezTo>
                    <a:pt x="51" y="22"/>
                    <a:pt x="48" y="23"/>
                    <a:pt x="41" y="22"/>
                  </a:cubicBezTo>
                  <a:cubicBezTo>
                    <a:pt x="34" y="22"/>
                    <a:pt x="30" y="21"/>
                    <a:pt x="23" y="15"/>
                  </a:cubicBezTo>
                  <a:cubicBezTo>
                    <a:pt x="16" y="8"/>
                    <a:pt x="19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5" name="Freeform 245"/>
            <p:cNvSpPr>
              <a:spLocks/>
            </p:cNvSpPr>
            <p:nvPr/>
          </p:nvSpPr>
          <p:spPr bwMode="auto">
            <a:xfrm>
              <a:off x="4306888" y="2738438"/>
              <a:ext cx="96838" cy="63500"/>
            </a:xfrm>
            <a:custGeom>
              <a:avLst/>
              <a:gdLst>
                <a:gd name="T0" fmla="*/ 1 w 68"/>
                <a:gd name="T1" fmla="*/ 1 h 45"/>
                <a:gd name="T2" fmla="*/ 1 w 68"/>
                <a:gd name="T3" fmla="*/ 1 h 45"/>
                <a:gd name="T4" fmla="*/ 1 w 68"/>
                <a:gd name="T5" fmla="*/ 0 h 45"/>
                <a:gd name="T6" fmla="*/ 1 w 68"/>
                <a:gd name="T7" fmla="*/ 0 h 45"/>
                <a:gd name="T8" fmla="*/ 1 w 68"/>
                <a:gd name="T9" fmla="*/ 0 h 45"/>
                <a:gd name="T10" fmla="*/ 3 w 68"/>
                <a:gd name="T11" fmla="*/ 0 h 45"/>
                <a:gd name="T12" fmla="*/ 4 w 68"/>
                <a:gd name="T13" fmla="*/ 0 h 45"/>
                <a:gd name="T14" fmla="*/ 4 w 68"/>
                <a:gd name="T15" fmla="*/ 0 h 45"/>
                <a:gd name="T16" fmla="*/ 4 w 68"/>
                <a:gd name="T17" fmla="*/ 1 h 45"/>
                <a:gd name="T18" fmla="*/ 5 w 68"/>
                <a:gd name="T19" fmla="*/ 1 h 45"/>
                <a:gd name="T20" fmla="*/ 5 w 68"/>
                <a:gd name="T21" fmla="*/ 1 h 45"/>
                <a:gd name="T22" fmla="*/ 5 w 68"/>
                <a:gd name="T23" fmla="*/ 1 h 45"/>
                <a:gd name="T24" fmla="*/ 5 w 68"/>
                <a:gd name="T25" fmla="*/ 1 h 45"/>
                <a:gd name="T26" fmla="*/ 5 w 68"/>
                <a:gd name="T27" fmla="*/ 1 h 45"/>
                <a:gd name="T28" fmla="*/ 7 w 68"/>
                <a:gd name="T29" fmla="*/ 3 h 45"/>
                <a:gd name="T30" fmla="*/ 7 w 68"/>
                <a:gd name="T31" fmla="*/ 3 h 45"/>
                <a:gd name="T32" fmla="*/ 7 w 68"/>
                <a:gd name="T33" fmla="*/ 4 h 45"/>
                <a:gd name="T34" fmla="*/ 7 w 68"/>
                <a:gd name="T35" fmla="*/ 4 h 45"/>
                <a:gd name="T36" fmla="*/ 8 w 68"/>
                <a:gd name="T37" fmla="*/ 4 h 45"/>
                <a:gd name="T38" fmla="*/ 8 w 68"/>
                <a:gd name="T39" fmla="*/ 5 h 45"/>
                <a:gd name="T40" fmla="*/ 8 w 68"/>
                <a:gd name="T41" fmla="*/ 5 h 45"/>
                <a:gd name="T42" fmla="*/ 8 w 68"/>
                <a:gd name="T43" fmla="*/ 5 h 45"/>
                <a:gd name="T44" fmla="*/ 8 w 68"/>
                <a:gd name="T45" fmla="*/ 6 h 45"/>
                <a:gd name="T46" fmla="*/ 8 w 68"/>
                <a:gd name="T47" fmla="*/ 6 h 45"/>
                <a:gd name="T48" fmla="*/ 9 w 68"/>
                <a:gd name="T49" fmla="*/ 7 h 45"/>
                <a:gd name="T50" fmla="*/ 9 w 68"/>
                <a:gd name="T51" fmla="*/ 7 h 45"/>
                <a:gd name="T52" fmla="*/ 9 w 68"/>
                <a:gd name="T53" fmla="*/ 7 h 45"/>
                <a:gd name="T54" fmla="*/ 27 w 68"/>
                <a:gd name="T55" fmla="*/ 22 h 45"/>
                <a:gd name="T56" fmla="*/ 48 w 68"/>
                <a:gd name="T57" fmla="*/ 28 h 45"/>
                <a:gd name="T58" fmla="*/ 32 w 68"/>
                <a:gd name="T59" fmla="*/ 26 h 45"/>
                <a:gd name="T60" fmla="*/ 30 w 68"/>
                <a:gd name="T61" fmla="*/ 29 h 45"/>
                <a:gd name="T62" fmla="*/ 68 w 68"/>
                <a:gd name="T63" fmla="*/ 43 h 45"/>
                <a:gd name="T64" fmla="*/ 68 w 68"/>
                <a:gd name="T65" fmla="*/ 45 h 45"/>
                <a:gd name="T66" fmla="*/ 39 w 68"/>
                <a:gd name="T67" fmla="*/ 42 h 45"/>
                <a:gd name="T68" fmla="*/ 1 w 68"/>
                <a:gd name="T6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" h="4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13"/>
                    <a:pt x="16" y="21"/>
                    <a:pt x="27" y="22"/>
                  </a:cubicBezTo>
                  <a:cubicBezTo>
                    <a:pt x="36" y="23"/>
                    <a:pt x="50" y="27"/>
                    <a:pt x="48" y="28"/>
                  </a:cubicBezTo>
                  <a:cubicBezTo>
                    <a:pt x="45" y="30"/>
                    <a:pt x="36" y="26"/>
                    <a:pt x="32" y="26"/>
                  </a:cubicBezTo>
                  <a:cubicBezTo>
                    <a:pt x="29" y="25"/>
                    <a:pt x="26" y="25"/>
                    <a:pt x="30" y="29"/>
                  </a:cubicBezTo>
                  <a:cubicBezTo>
                    <a:pt x="34" y="33"/>
                    <a:pt x="41" y="40"/>
                    <a:pt x="68" y="43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0" y="45"/>
                    <a:pt x="39" y="42"/>
                  </a:cubicBezTo>
                  <a:cubicBezTo>
                    <a:pt x="14" y="33"/>
                    <a:pt x="0" y="16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6" name="Freeform 246"/>
            <p:cNvSpPr>
              <a:spLocks/>
            </p:cNvSpPr>
            <p:nvPr/>
          </p:nvSpPr>
          <p:spPr bwMode="auto">
            <a:xfrm>
              <a:off x="4410076" y="2794000"/>
              <a:ext cx="85725" cy="26987"/>
            </a:xfrm>
            <a:custGeom>
              <a:avLst/>
              <a:gdLst>
                <a:gd name="T0" fmla="*/ 10 w 60"/>
                <a:gd name="T1" fmla="*/ 0 h 20"/>
                <a:gd name="T2" fmla="*/ 0 w 60"/>
                <a:gd name="T3" fmla="*/ 1 h 20"/>
                <a:gd name="T4" fmla="*/ 36 w 60"/>
                <a:gd name="T5" fmla="*/ 20 h 20"/>
                <a:gd name="T6" fmla="*/ 60 w 60"/>
                <a:gd name="T7" fmla="*/ 13 h 20"/>
                <a:gd name="T8" fmla="*/ 49 w 60"/>
                <a:gd name="T9" fmla="*/ 15 h 20"/>
                <a:gd name="T10" fmla="*/ 21 w 60"/>
                <a:gd name="T11" fmla="*/ 12 h 20"/>
                <a:gd name="T12" fmla="*/ 10 w 6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1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4" y="15"/>
                    <a:pt x="17" y="20"/>
                    <a:pt x="36" y="20"/>
                  </a:cubicBezTo>
                  <a:cubicBezTo>
                    <a:pt x="56" y="20"/>
                    <a:pt x="60" y="13"/>
                    <a:pt x="60" y="13"/>
                  </a:cubicBezTo>
                  <a:cubicBezTo>
                    <a:pt x="60" y="13"/>
                    <a:pt x="56" y="15"/>
                    <a:pt x="49" y="15"/>
                  </a:cubicBezTo>
                  <a:cubicBezTo>
                    <a:pt x="40" y="16"/>
                    <a:pt x="28" y="17"/>
                    <a:pt x="21" y="12"/>
                  </a:cubicBezTo>
                  <a:cubicBezTo>
                    <a:pt x="14" y="7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7" name="Freeform 247"/>
            <p:cNvSpPr>
              <a:spLocks/>
            </p:cNvSpPr>
            <p:nvPr/>
          </p:nvSpPr>
          <p:spPr bwMode="auto">
            <a:xfrm>
              <a:off x="4392613" y="2798763"/>
              <a:ext cx="47625" cy="38100"/>
            </a:xfrm>
            <a:custGeom>
              <a:avLst/>
              <a:gdLst>
                <a:gd name="T0" fmla="*/ 12 w 33"/>
                <a:gd name="T1" fmla="*/ 2 h 27"/>
                <a:gd name="T2" fmla="*/ 11 w 33"/>
                <a:gd name="T3" fmla="*/ 2 h 27"/>
                <a:gd name="T4" fmla="*/ 11 w 33"/>
                <a:gd name="T5" fmla="*/ 2 h 27"/>
                <a:gd name="T6" fmla="*/ 11 w 33"/>
                <a:gd name="T7" fmla="*/ 2 h 27"/>
                <a:gd name="T8" fmla="*/ 11 w 33"/>
                <a:gd name="T9" fmla="*/ 2 h 27"/>
                <a:gd name="T10" fmla="*/ 10 w 33"/>
                <a:gd name="T11" fmla="*/ 2 h 27"/>
                <a:gd name="T12" fmla="*/ 10 w 33"/>
                <a:gd name="T13" fmla="*/ 2 h 27"/>
                <a:gd name="T14" fmla="*/ 9 w 33"/>
                <a:gd name="T15" fmla="*/ 2 h 27"/>
                <a:gd name="T16" fmla="*/ 9 w 33"/>
                <a:gd name="T17" fmla="*/ 1 h 27"/>
                <a:gd name="T18" fmla="*/ 9 w 33"/>
                <a:gd name="T19" fmla="*/ 1 h 27"/>
                <a:gd name="T20" fmla="*/ 8 w 33"/>
                <a:gd name="T21" fmla="*/ 1 h 27"/>
                <a:gd name="T22" fmla="*/ 7 w 33"/>
                <a:gd name="T23" fmla="*/ 1 h 27"/>
                <a:gd name="T24" fmla="*/ 7 w 33"/>
                <a:gd name="T25" fmla="*/ 1 h 27"/>
                <a:gd name="T26" fmla="*/ 6 w 33"/>
                <a:gd name="T27" fmla="*/ 1 h 27"/>
                <a:gd name="T28" fmla="*/ 6 w 33"/>
                <a:gd name="T29" fmla="*/ 0 h 27"/>
                <a:gd name="T30" fmla="*/ 3 w 33"/>
                <a:gd name="T31" fmla="*/ 0 h 27"/>
                <a:gd name="T32" fmla="*/ 2 w 33"/>
                <a:gd name="T33" fmla="*/ 1 h 27"/>
                <a:gd name="T34" fmla="*/ 2 w 33"/>
                <a:gd name="T35" fmla="*/ 1 h 27"/>
                <a:gd name="T36" fmla="*/ 2 w 33"/>
                <a:gd name="T37" fmla="*/ 1 h 27"/>
                <a:gd name="T38" fmla="*/ 9 w 33"/>
                <a:gd name="T39" fmla="*/ 17 h 27"/>
                <a:gd name="T40" fmla="*/ 29 w 33"/>
                <a:gd name="T41" fmla="*/ 23 h 27"/>
                <a:gd name="T42" fmla="*/ 19 w 33"/>
                <a:gd name="T43" fmla="*/ 21 h 27"/>
                <a:gd name="T44" fmla="*/ 12 w 33"/>
                <a:gd name="T4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27">
                  <a:moveTo>
                    <a:pt x="12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3" y="5"/>
                    <a:pt x="9" y="17"/>
                  </a:cubicBezTo>
                  <a:cubicBezTo>
                    <a:pt x="12" y="23"/>
                    <a:pt x="19" y="27"/>
                    <a:pt x="29" y="23"/>
                  </a:cubicBezTo>
                  <a:cubicBezTo>
                    <a:pt x="33" y="22"/>
                    <a:pt x="24" y="24"/>
                    <a:pt x="19" y="21"/>
                  </a:cubicBezTo>
                  <a:cubicBezTo>
                    <a:pt x="12" y="17"/>
                    <a:pt x="12" y="13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8" name="Freeform 248"/>
            <p:cNvSpPr>
              <a:spLocks/>
            </p:cNvSpPr>
            <p:nvPr/>
          </p:nvSpPr>
          <p:spPr bwMode="auto">
            <a:xfrm>
              <a:off x="4486276" y="2797175"/>
              <a:ext cx="60325" cy="41275"/>
            </a:xfrm>
            <a:custGeom>
              <a:avLst/>
              <a:gdLst>
                <a:gd name="T0" fmla="*/ 0 w 42"/>
                <a:gd name="T1" fmla="*/ 24 h 29"/>
                <a:gd name="T2" fmla="*/ 0 w 42"/>
                <a:gd name="T3" fmla="*/ 23 h 29"/>
                <a:gd name="T4" fmla="*/ 1 w 42"/>
                <a:gd name="T5" fmla="*/ 23 h 29"/>
                <a:gd name="T6" fmla="*/ 3 w 42"/>
                <a:gd name="T7" fmla="*/ 22 h 29"/>
                <a:gd name="T8" fmla="*/ 5 w 42"/>
                <a:gd name="T9" fmla="*/ 22 h 29"/>
                <a:gd name="T10" fmla="*/ 6 w 42"/>
                <a:gd name="T11" fmla="*/ 21 h 29"/>
                <a:gd name="T12" fmla="*/ 7 w 42"/>
                <a:gd name="T13" fmla="*/ 21 h 29"/>
                <a:gd name="T14" fmla="*/ 8 w 42"/>
                <a:gd name="T15" fmla="*/ 20 h 29"/>
                <a:gd name="T16" fmla="*/ 9 w 42"/>
                <a:gd name="T17" fmla="*/ 20 h 29"/>
                <a:gd name="T18" fmla="*/ 10 w 42"/>
                <a:gd name="T19" fmla="*/ 19 h 29"/>
                <a:gd name="T20" fmla="*/ 12 w 42"/>
                <a:gd name="T21" fmla="*/ 18 h 29"/>
                <a:gd name="T22" fmla="*/ 13 w 42"/>
                <a:gd name="T23" fmla="*/ 17 h 29"/>
                <a:gd name="T24" fmla="*/ 13 w 42"/>
                <a:gd name="T25" fmla="*/ 17 h 29"/>
                <a:gd name="T26" fmla="*/ 14 w 42"/>
                <a:gd name="T27" fmla="*/ 16 h 29"/>
                <a:gd name="T28" fmla="*/ 14 w 42"/>
                <a:gd name="T29" fmla="*/ 16 h 29"/>
                <a:gd name="T30" fmla="*/ 16 w 42"/>
                <a:gd name="T31" fmla="*/ 15 h 29"/>
                <a:gd name="T32" fmla="*/ 37 w 42"/>
                <a:gd name="T33" fmla="*/ 10 h 29"/>
                <a:gd name="T34" fmla="*/ 38 w 42"/>
                <a:gd name="T35" fmla="*/ 7 h 29"/>
                <a:gd name="T36" fmla="*/ 42 w 42"/>
                <a:gd name="T37" fmla="*/ 7 h 29"/>
                <a:gd name="T38" fmla="*/ 40 w 42"/>
                <a:gd name="T39" fmla="*/ 20 h 29"/>
                <a:gd name="T40" fmla="*/ 26 w 42"/>
                <a:gd name="T41" fmla="*/ 28 h 29"/>
                <a:gd name="T42" fmla="*/ 16 w 42"/>
                <a:gd name="T43" fmla="*/ 20 h 29"/>
                <a:gd name="T44" fmla="*/ 0 w 42"/>
                <a:gd name="T4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29">
                  <a:moveTo>
                    <a:pt x="0" y="24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27" y="24"/>
                    <a:pt x="32" y="21"/>
                    <a:pt x="37" y="10"/>
                  </a:cubicBezTo>
                  <a:cubicBezTo>
                    <a:pt x="42" y="0"/>
                    <a:pt x="38" y="7"/>
                    <a:pt x="38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10"/>
                    <a:pt x="40" y="20"/>
                  </a:cubicBezTo>
                  <a:cubicBezTo>
                    <a:pt x="38" y="28"/>
                    <a:pt x="34" y="29"/>
                    <a:pt x="26" y="28"/>
                  </a:cubicBezTo>
                  <a:cubicBezTo>
                    <a:pt x="16" y="27"/>
                    <a:pt x="16" y="20"/>
                    <a:pt x="16" y="20"/>
                  </a:cubicBezTo>
                  <a:cubicBezTo>
                    <a:pt x="6" y="27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9" name="Freeform 249"/>
            <p:cNvSpPr>
              <a:spLocks/>
            </p:cNvSpPr>
            <p:nvPr/>
          </p:nvSpPr>
          <p:spPr bwMode="auto">
            <a:xfrm>
              <a:off x="4443413" y="2830513"/>
              <a:ext cx="84138" cy="26987"/>
            </a:xfrm>
            <a:custGeom>
              <a:avLst/>
              <a:gdLst>
                <a:gd name="T0" fmla="*/ 0 w 60"/>
                <a:gd name="T1" fmla="*/ 0 h 19"/>
                <a:gd name="T2" fmla="*/ 13 w 60"/>
                <a:gd name="T3" fmla="*/ 0 h 19"/>
                <a:gd name="T4" fmla="*/ 48 w 60"/>
                <a:gd name="T5" fmla="*/ 3 h 19"/>
                <a:gd name="T6" fmla="*/ 60 w 60"/>
                <a:gd name="T7" fmla="*/ 3 h 19"/>
                <a:gd name="T8" fmla="*/ 0 w 6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9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22" y="11"/>
                    <a:pt x="33" y="11"/>
                    <a:pt x="48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40" y="19"/>
                    <a:pt x="6" y="1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0" name="Freeform 250"/>
            <p:cNvSpPr>
              <a:spLocks/>
            </p:cNvSpPr>
            <p:nvPr/>
          </p:nvSpPr>
          <p:spPr bwMode="auto">
            <a:xfrm>
              <a:off x="4505326" y="2828925"/>
              <a:ext cx="41275" cy="36512"/>
            </a:xfrm>
            <a:custGeom>
              <a:avLst/>
              <a:gdLst>
                <a:gd name="T0" fmla="*/ 18 w 29"/>
                <a:gd name="T1" fmla="*/ 7 h 26"/>
                <a:gd name="T2" fmla="*/ 18 w 29"/>
                <a:gd name="T3" fmla="*/ 10 h 26"/>
                <a:gd name="T4" fmla="*/ 18 w 29"/>
                <a:gd name="T5" fmla="*/ 10 h 26"/>
                <a:gd name="T6" fmla="*/ 18 w 29"/>
                <a:gd name="T7" fmla="*/ 11 h 26"/>
                <a:gd name="T8" fmla="*/ 18 w 29"/>
                <a:gd name="T9" fmla="*/ 12 h 26"/>
                <a:gd name="T10" fmla="*/ 18 w 29"/>
                <a:gd name="T11" fmla="*/ 12 h 26"/>
                <a:gd name="T12" fmla="*/ 17 w 29"/>
                <a:gd name="T13" fmla="*/ 12 h 26"/>
                <a:gd name="T14" fmla="*/ 17 w 29"/>
                <a:gd name="T15" fmla="*/ 13 h 26"/>
                <a:gd name="T16" fmla="*/ 17 w 29"/>
                <a:gd name="T17" fmla="*/ 13 h 26"/>
                <a:gd name="T18" fmla="*/ 17 w 29"/>
                <a:gd name="T19" fmla="*/ 13 h 26"/>
                <a:gd name="T20" fmla="*/ 17 w 29"/>
                <a:gd name="T21" fmla="*/ 14 h 26"/>
                <a:gd name="T22" fmla="*/ 17 w 29"/>
                <a:gd name="T23" fmla="*/ 14 h 26"/>
                <a:gd name="T24" fmla="*/ 16 w 29"/>
                <a:gd name="T25" fmla="*/ 14 h 26"/>
                <a:gd name="T26" fmla="*/ 16 w 29"/>
                <a:gd name="T27" fmla="*/ 14 h 26"/>
                <a:gd name="T28" fmla="*/ 16 w 29"/>
                <a:gd name="T29" fmla="*/ 14 h 26"/>
                <a:gd name="T30" fmla="*/ 15 w 29"/>
                <a:gd name="T31" fmla="*/ 15 h 26"/>
                <a:gd name="T32" fmla="*/ 15 w 29"/>
                <a:gd name="T33" fmla="*/ 15 h 26"/>
                <a:gd name="T34" fmla="*/ 15 w 29"/>
                <a:gd name="T35" fmla="*/ 15 h 26"/>
                <a:gd name="T36" fmla="*/ 14 w 29"/>
                <a:gd name="T37" fmla="*/ 15 h 26"/>
                <a:gd name="T38" fmla="*/ 13 w 29"/>
                <a:gd name="T39" fmla="*/ 15 h 26"/>
                <a:gd name="T40" fmla="*/ 12 w 29"/>
                <a:gd name="T41" fmla="*/ 15 h 26"/>
                <a:gd name="T42" fmla="*/ 11 w 29"/>
                <a:gd name="T43" fmla="*/ 15 h 26"/>
                <a:gd name="T44" fmla="*/ 10 w 29"/>
                <a:gd name="T45" fmla="*/ 15 h 26"/>
                <a:gd name="T46" fmla="*/ 9 w 29"/>
                <a:gd name="T47" fmla="*/ 15 h 26"/>
                <a:gd name="T48" fmla="*/ 8 w 29"/>
                <a:gd name="T49" fmla="*/ 15 h 26"/>
                <a:gd name="T50" fmla="*/ 7 w 29"/>
                <a:gd name="T51" fmla="*/ 14 h 26"/>
                <a:gd name="T52" fmla="*/ 7 w 29"/>
                <a:gd name="T53" fmla="*/ 14 h 26"/>
                <a:gd name="T54" fmla="*/ 6 w 29"/>
                <a:gd name="T55" fmla="*/ 14 h 26"/>
                <a:gd name="T56" fmla="*/ 5 w 29"/>
                <a:gd name="T57" fmla="*/ 14 h 26"/>
                <a:gd name="T58" fmla="*/ 4 w 29"/>
                <a:gd name="T59" fmla="*/ 14 h 26"/>
                <a:gd name="T60" fmla="*/ 4 w 29"/>
                <a:gd name="T61" fmla="*/ 14 h 26"/>
                <a:gd name="T62" fmla="*/ 4 w 29"/>
                <a:gd name="T63" fmla="*/ 14 h 26"/>
                <a:gd name="T64" fmla="*/ 3 w 29"/>
                <a:gd name="T65" fmla="*/ 14 h 26"/>
                <a:gd name="T66" fmla="*/ 2 w 29"/>
                <a:gd name="T67" fmla="*/ 13 h 26"/>
                <a:gd name="T68" fmla="*/ 2 w 29"/>
                <a:gd name="T69" fmla="*/ 13 h 26"/>
                <a:gd name="T70" fmla="*/ 1 w 29"/>
                <a:gd name="T71" fmla="*/ 13 h 26"/>
                <a:gd name="T72" fmla="*/ 0 w 29"/>
                <a:gd name="T73" fmla="*/ 13 h 26"/>
                <a:gd name="T74" fmla="*/ 18 w 29"/>
                <a:gd name="T75" fmla="*/ 24 h 26"/>
                <a:gd name="T76" fmla="*/ 21 w 29"/>
                <a:gd name="T77" fmla="*/ 6 h 26"/>
                <a:gd name="T78" fmla="*/ 18 w 29"/>
                <a:gd name="T79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6">
                  <a:moveTo>
                    <a:pt x="18" y="7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26"/>
                    <a:pt x="15" y="25"/>
                    <a:pt x="18" y="24"/>
                  </a:cubicBezTo>
                  <a:cubicBezTo>
                    <a:pt x="20" y="23"/>
                    <a:pt x="29" y="17"/>
                    <a:pt x="21" y="6"/>
                  </a:cubicBezTo>
                  <a:cubicBezTo>
                    <a:pt x="16" y="0"/>
                    <a:pt x="18" y="7"/>
                    <a:pt x="1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1" name="Freeform 251"/>
            <p:cNvSpPr>
              <a:spLocks/>
            </p:cNvSpPr>
            <p:nvPr/>
          </p:nvSpPr>
          <p:spPr bwMode="auto">
            <a:xfrm>
              <a:off x="4335463" y="2782888"/>
              <a:ext cx="76200" cy="58737"/>
            </a:xfrm>
            <a:custGeom>
              <a:avLst/>
              <a:gdLst>
                <a:gd name="T0" fmla="*/ 1 w 54"/>
                <a:gd name="T1" fmla="*/ 0 h 41"/>
                <a:gd name="T2" fmla="*/ 1 w 54"/>
                <a:gd name="T3" fmla="*/ 0 h 41"/>
                <a:gd name="T4" fmla="*/ 2 w 54"/>
                <a:gd name="T5" fmla="*/ 0 h 41"/>
                <a:gd name="T6" fmla="*/ 2 w 54"/>
                <a:gd name="T7" fmla="*/ 0 h 41"/>
                <a:gd name="T8" fmla="*/ 2 w 54"/>
                <a:gd name="T9" fmla="*/ 0 h 41"/>
                <a:gd name="T10" fmla="*/ 3 w 54"/>
                <a:gd name="T11" fmla="*/ 0 h 41"/>
                <a:gd name="T12" fmla="*/ 3 w 54"/>
                <a:gd name="T13" fmla="*/ 0 h 41"/>
                <a:gd name="T14" fmla="*/ 3 w 54"/>
                <a:gd name="T15" fmla="*/ 1 h 41"/>
                <a:gd name="T16" fmla="*/ 4 w 54"/>
                <a:gd name="T17" fmla="*/ 1 h 41"/>
                <a:gd name="T18" fmla="*/ 4 w 54"/>
                <a:gd name="T19" fmla="*/ 1 h 41"/>
                <a:gd name="T20" fmla="*/ 4 w 54"/>
                <a:gd name="T21" fmla="*/ 1 h 41"/>
                <a:gd name="T22" fmla="*/ 5 w 54"/>
                <a:gd name="T23" fmla="*/ 2 h 41"/>
                <a:gd name="T24" fmla="*/ 6 w 54"/>
                <a:gd name="T25" fmla="*/ 3 h 41"/>
                <a:gd name="T26" fmla="*/ 6 w 54"/>
                <a:gd name="T27" fmla="*/ 3 h 41"/>
                <a:gd name="T28" fmla="*/ 7 w 54"/>
                <a:gd name="T29" fmla="*/ 3 h 41"/>
                <a:gd name="T30" fmla="*/ 7 w 54"/>
                <a:gd name="T31" fmla="*/ 3 h 41"/>
                <a:gd name="T32" fmla="*/ 7 w 54"/>
                <a:gd name="T33" fmla="*/ 4 h 41"/>
                <a:gd name="T34" fmla="*/ 8 w 54"/>
                <a:gd name="T35" fmla="*/ 4 h 41"/>
                <a:gd name="T36" fmla="*/ 8 w 54"/>
                <a:gd name="T37" fmla="*/ 4 h 41"/>
                <a:gd name="T38" fmla="*/ 8 w 54"/>
                <a:gd name="T39" fmla="*/ 5 h 41"/>
                <a:gd name="T40" fmla="*/ 15 w 54"/>
                <a:gd name="T41" fmla="*/ 13 h 41"/>
                <a:gd name="T42" fmla="*/ 27 w 54"/>
                <a:gd name="T43" fmla="*/ 18 h 41"/>
                <a:gd name="T44" fmla="*/ 54 w 54"/>
                <a:gd name="T45" fmla="*/ 38 h 41"/>
                <a:gd name="T46" fmla="*/ 54 w 54"/>
                <a:gd name="T47" fmla="*/ 40 h 41"/>
                <a:gd name="T48" fmla="*/ 1 w 54"/>
                <a:gd name="T4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7"/>
                    <a:pt x="12" y="12"/>
                    <a:pt x="15" y="13"/>
                  </a:cubicBezTo>
                  <a:cubicBezTo>
                    <a:pt x="20" y="18"/>
                    <a:pt x="27" y="18"/>
                    <a:pt x="27" y="18"/>
                  </a:cubicBezTo>
                  <a:cubicBezTo>
                    <a:pt x="29" y="30"/>
                    <a:pt x="36" y="37"/>
                    <a:pt x="54" y="38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39" y="41"/>
                    <a:pt x="0" y="27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2" name="Freeform 252"/>
            <p:cNvSpPr>
              <a:spLocks/>
            </p:cNvSpPr>
            <p:nvPr/>
          </p:nvSpPr>
          <p:spPr bwMode="auto">
            <a:xfrm>
              <a:off x="4362451" y="2824163"/>
              <a:ext cx="71438" cy="65087"/>
            </a:xfrm>
            <a:custGeom>
              <a:avLst/>
              <a:gdLst>
                <a:gd name="T0" fmla="*/ 3 w 50"/>
                <a:gd name="T1" fmla="*/ 2 h 45"/>
                <a:gd name="T2" fmla="*/ 3 w 50"/>
                <a:gd name="T3" fmla="*/ 2 h 45"/>
                <a:gd name="T4" fmla="*/ 3 w 50"/>
                <a:gd name="T5" fmla="*/ 1 h 45"/>
                <a:gd name="T6" fmla="*/ 3 w 50"/>
                <a:gd name="T7" fmla="*/ 1 h 45"/>
                <a:gd name="T8" fmla="*/ 4 w 50"/>
                <a:gd name="T9" fmla="*/ 0 h 45"/>
                <a:gd name="T10" fmla="*/ 4 w 50"/>
                <a:gd name="T11" fmla="*/ 0 h 45"/>
                <a:gd name="T12" fmla="*/ 4 w 50"/>
                <a:gd name="T13" fmla="*/ 0 h 45"/>
                <a:gd name="T14" fmla="*/ 7 w 50"/>
                <a:gd name="T15" fmla="*/ 0 h 45"/>
                <a:gd name="T16" fmla="*/ 7 w 50"/>
                <a:gd name="T17" fmla="*/ 0 h 45"/>
                <a:gd name="T18" fmla="*/ 8 w 50"/>
                <a:gd name="T19" fmla="*/ 0 h 45"/>
                <a:gd name="T20" fmla="*/ 8 w 50"/>
                <a:gd name="T21" fmla="*/ 1 h 45"/>
                <a:gd name="T22" fmla="*/ 9 w 50"/>
                <a:gd name="T23" fmla="*/ 1 h 45"/>
                <a:gd name="T24" fmla="*/ 10 w 50"/>
                <a:gd name="T25" fmla="*/ 1 h 45"/>
                <a:gd name="T26" fmla="*/ 11 w 50"/>
                <a:gd name="T27" fmla="*/ 2 h 45"/>
                <a:gd name="T28" fmla="*/ 12 w 50"/>
                <a:gd name="T29" fmla="*/ 2 h 45"/>
                <a:gd name="T30" fmla="*/ 13 w 50"/>
                <a:gd name="T31" fmla="*/ 3 h 45"/>
                <a:gd name="T32" fmla="*/ 14 w 50"/>
                <a:gd name="T33" fmla="*/ 3 h 45"/>
                <a:gd name="T34" fmla="*/ 14 w 50"/>
                <a:gd name="T35" fmla="*/ 3 h 45"/>
                <a:gd name="T36" fmla="*/ 15 w 50"/>
                <a:gd name="T37" fmla="*/ 4 h 45"/>
                <a:gd name="T38" fmla="*/ 15 w 50"/>
                <a:gd name="T39" fmla="*/ 4 h 45"/>
                <a:gd name="T40" fmla="*/ 16 w 50"/>
                <a:gd name="T41" fmla="*/ 5 h 45"/>
                <a:gd name="T42" fmla="*/ 17 w 50"/>
                <a:gd name="T43" fmla="*/ 5 h 45"/>
                <a:gd name="T44" fmla="*/ 17 w 50"/>
                <a:gd name="T45" fmla="*/ 6 h 45"/>
                <a:gd name="T46" fmla="*/ 18 w 50"/>
                <a:gd name="T47" fmla="*/ 6 h 45"/>
                <a:gd name="T48" fmla="*/ 18 w 50"/>
                <a:gd name="T49" fmla="*/ 6 h 45"/>
                <a:gd name="T50" fmla="*/ 18 w 50"/>
                <a:gd name="T51" fmla="*/ 6 h 45"/>
                <a:gd name="T52" fmla="*/ 18 w 50"/>
                <a:gd name="T53" fmla="*/ 7 h 45"/>
                <a:gd name="T54" fmla="*/ 18 w 50"/>
                <a:gd name="T55" fmla="*/ 7 h 45"/>
                <a:gd name="T56" fmla="*/ 18 w 50"/>
                <a:gd name="T57" fmla="*/ 7 h 45"/>
                <a:gd name="T58" fmla="*/ 18 w 50"/>
                <a:gd name="T59" fmla="*/ 7 h 45"/>
                <a:gd name="T60" fmla="*/ 19 w 50"/>
                <a:gd name="T61" fmla="*/ 7 h 45"/>
                <a:gd name="T62" fmla="*/ 19 w 50"/>
                <a:gd name="T63" fmla="*/ 8 h 45"/>
                <a:gd name="T64" fmla="*/ 19 w 50"/>
                <a:gd name="T65" fmla="*/ 8 h 45"/>
                <a:gd name="T66" fmla="*/ 19 w 50"/>
                <a:gd name="T67" fmla="*/ 8 h 45"/>
                <a:gd name="T68" fmla="*/ 50 w 50"/>
                <a:gd name="T69" fmla="*/ 36 h 45"/>
                <a:gd name="T70" fmla="*/ 14 w 50"/>
                <a:gd name="T71" fmla="*/ 29 h 45"/>
                <a:gd name="T72" fmla="*/ 3 w 50"/>
                <a:gd name="T7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45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25"/>
                    <a:pt x="28" y="36"/>
                    <a:pt x="50" y="36"/>
                  </a:cubicBezTo>
                  <a:cubicBezTo>
                    <a:pt x="43" y="42"/>
                    <a:pt x="25" y="45"/>
                    <a:pt x="14" y="29"/>
                  </a:cubicBezTo>
                  <a:cubicBezTo>
                    <a:pt x="14" y="29"/>
                    <a:pt x="0" y="15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3" name="Freeform 253"/>
            <p:cNvSpPr>
              <a:spLocks/>
            </p:cNvSpPr>
            <p:nvPr/>
          </p:nvSpPr>
          <p:spPr bwMode="auto">
            <a:xfrm>
              <a:off x="4421188" y="2841625"/>
              <a:ext cx="53975" cy="36512"/>
            </a:xfrm>
            <a:custGeom>
              <a:avLst/>
              <a:gdLst>
                <a:gd name="T0" fmla="*/ 0 w 38"/>
                <a:gd name="T1" fmla="*/ 0 h 26"/>
                <a:gd name="T2" fmla="*/ 1 w 38"/>
                <a:gd name="T3" fmla="*/ 1 h 26"/>
                <a:gd name="T4" fmla="*/ 2 w 38"/>
                <a:gd name="T5" fmla="*/ 2 h 26"/>
                <a:gd name="T6" fmla="*/ 3 w 38"/>
                <a:gd name="T7" fmla="*/ 4 h 26"/>
                <a:gd name="T8" fmla="*/ 4 w 38"/>
                <a:gd name="T9" fmla="*/ 5 h 26"/>
                <a:gd name="T10" fmla="*/ 5 w 38"/>
                <a:gd name="T11" fmla="*/ 7 h 26"/>
                <a:gd name="T12" fmla="*/ 5 w 38"/>
                <a:gd name="T13" fmla="*/ 7 h 26"/>
                <a:gd name="T14" fmla="*/ 6 w 38"/>
                <a:gd name="T15" fmla="*/ 8 h 26"/>
                <a:gd name="T16" fmla="*/ 6 w 38"/>
                <a:gd name="T17" fmla="*/ 9 h 26"/>
                <a:gd name="T18" fmla="*/ 7 w 38"/>
                <a:gd name="T19" fmla="*/ 10 h 26"/>
                <a:gd name="T20" fmla="*/ 7 w 38"/>
                <a:gd name="T21" fmla="*/ 10 h 26"/>
                <a:gd name="T22" fmla="*/ 9 w 38"/>
                <a:gd name="T23" fmla="*/ 11 h 26"/>
                <a:gd name="T24" fmla="*/ 9 w 38"/>
                <a:gd name="T25" fmla="*/ 12 h 26"/>
                <a:gd name="T26" fmla="*/ 10 w 38"/>
                <a:gd name="T27" fmla="*/ 12 h 26"/>
                <a:gd name="T28" fmla="*/ 10 w 38"/>
                <a:gd name="T29" fmla="*/ 13 h 26"/>
                <a:gd name="T30" fmla="*/ 11 w 38"/>
                <a:gd name="T31" fmla="*/ 13 h 26"/>
                <a:gd name="T32" fmla="*/ 12 w 38"/>
                <a:gd name="T33" fmla="*/ 13 h 26"/>
                <a:gd name="T34" fmla="*/ 13 w 38"/>
                <a:gd name="T35" fmla="*/ 13 h 26"/>
                <a:gd name="T36" fmla="*/ 18 w 38"/>
                <a:gd name="T37" fmla="*/ 13 h 26"/>
                <a:gd name="T38" fmla="*/ 18 w 38"/>
                <a:gd name="T39" fmla="*/ 13 h 26"/>
                <a:gd name="T40" fmla="*/ 20 w 38"/>
                <a:gd name="T41" fmla="*/ 13 h 26"/>
                <a:gd name="T42" fmla="*/ 20 w 38"/>
                <a:gd name="T43" fmla="*/ 13 h 26"/>
                <a:gd name="T44" fmla="*/ 21 w 38"/>
                <a:gd name="T45" fmla="*/ 13 h 26"/>
                <a:gd name="T46" fmla="*/ 22 w 38"/>
                <a:gd name="T47" fmla="*/ 12 h 26"/>
                <a:gd name="T48" fmla="*/ 23 w 38"/>
                <a:gd name="T49" fmla="*/ 12 h 26"/>
                <a:gd name="T50" fmla="*/ 24 w 38"/>
                <a:gd name="T51" fmla="*/ 12 h 26"/>
                <a:gd name="T52" fmla="*/ 24 w 38"/>
                <a:gd name="T53" fmla="*/ 12 h 26"/>
                <a:gd name="T54" fmla="*/ 28 w 38"/>
                <a:gd name="T55" fmla="*/ 10 h 26"/>
                <a:gd name="T56" fmla="*/ 29 w 38"/>
                <a:gd name="T57" fmla="*/ 10 h 26"/>
                <a:gd name="T58" fmla="*/ 30 w 38"/>
                <a:gd name="T59" fmla="*/ 10 h 26"/>
                <a:gd name="T60" fmla="*/ 36 w 38"/>
                <a:gd name="T61" fmla="*/ 16 h 26"/>
                <a:gd name="T62" fmla="*/ 0 w 38"/>
                <a:gd name="T6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6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8" y="7"/>
                    <a:pt x="36" y="16"/>
                    <a:pt x="36" y="16"/>
                  </a:cubicBezTo>
                  <a:cubicBezTo>
                    <a:pt x="21" y="22"/>
                    <a:pt x="1" y="26"/>
                    <a:pt x="0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4" name="Freeform 254"/>
            <p:cNvSpPr>
              <a:spLocks/>
            </p:cNvSpPr>
            <p:nvPr/>
          </p:nvSpPr>
          <p:spPr bwMode="auto">
            <a:xfrm>
              <a:off x="4471988" y="2857500"/>
              <a:ext cx="58738" cy="26987"/>
            </a:xfrm>
            <a:custGeom>
              <a:avLst/>
              <a:gdLst>
                <a:gd name="T0" fmla="*/ 8 w 41"/>
                <a:gd name="T1" fmla="*/ 1 h 19"/>
                <a:gd name="T2" fmla="*/ 8 w 41"/>
                <a:gd name="T3" fmla="*/ 1 h 19"/>
                <a:gd name="T4" fmla="*/ 8 w 41"/>
                <a:gd name="T5" fmla="*/ 1 h 19"/>
                <a:gd name="T6" fmla="*/ 7 w 41"/>
                <a:gd name="T7" fmla="*/ 1 h 19"/>
                <a:gd name="T8" fmla="*/ 6 w 41"/>
                <a:gd name="T9" fmla="*/ 1 h 19"/>
                <a:gd name="T10" fmla="*/ 6 w 41"/>
                <a:gd name="T11" fmla="*/ 0 h 19"/>
                <a:gd name="T12" fmla="*/ 6 w 41"/>
                <a:gd name="T13" fmla="*/ 0 h 19"/>
                <a:gd name="T14" fmla="*/ 6 w 41"/>
                <a:gd name="T15" fmla="*/ 1 h 19"/>
                <a:gd name="T16" fmla="*/ 4 w 41"/>
                <a:gd name="T17" fmla="*/ 1 h 19"/>
                <a:gd name="T18" fmla="*/ 4 w 41"/>
                <a:gd name="T19" fmla="*/ 1 h 19"/>
                <a:gd name="T20" fmla="*/ 4 w 41"/>
                <a:gd name="T21" fmla="*/ 1 h 19"/>
                <a:gd name="T22" fmla="*/ 3 w 41"/>
                <a:gd name="T23" fmla="*/ 1 h 19"/>
                <a:gd name="T24" fmla="*/ 3 w 41"/>
                <a:gd name="T25" fmla="*/ 1 h 19"/>
                <a:gd name="T26" fmla="*/ 3 w 41"/>
                <a:gd name="T27" fmla="*/ 2 h 19"/>
                <a:gd name="T28" fmla="*/ 2 w 41"/>
                <a:gd name="T29" fmla="*/ 2 h 19"/>
                <a:gd name="T30" fmla="*/ 2 w 41"/>
                <a:gd name="T31" fmla="*/ 2 h 19"/>
                <a:gd name="T32" fmla="*/ 2 w 41"/>
                <a:gd name="T33" fmla="*/ 3 h 19"/>
                <a:gd name="T34" fmla="*/ 2 w 41"/>
                <a:gd name="T35" fmla="*/ 3 h 19"/>
                <a:gd name="T36" fmla="*/ 2 w 41"/>
                <a:gd name="T37" fmla="*/ 3 h 19"/>
                <a:gd name="T38" fmla="*/ 1 w 41"/>
                <a:gd name="T39" fmla="*/ 3 h 19"/>
                <a:gd name="T40" fmla="*/ 1 w 41"/>
                <a:gd name="T41" fmla="*/ 3 h 19"/>
                <a:gd name="T42" fmla="*/ 1 w 41"/>
                <a:gd name="T43" fmla="*/ 3 h 19"/>
                <a:gd name="T44" fmla="*/ 1 w 41"/>
                <a:gd name="T45" fmla="*/ 4 h 19"/>
                <a:gd name="T46" fmla="*/ 1 w 41"/>
                <a:gd name="T47" fmla="*/ 4 h 19"/>
                <a:gd name="T48" fmla="*/ 1 w 41"/>
                <a:gd name="T49" fmla="*/ 4 h 19"/>
                <a:gd name="T50" fmla="*/ 0 w 41"/>
                <a:gd name="T51" fmla="*/ 4 h 19"/>
                <a:gd name="T52" fmla="*/ 0 w 41"/>
                <a:gd name="T53" fmla="*/ 5 h 19"/>
                <a:gd name="T54" fmla="*/ 0 w 41"/>
                <a:gd name="T55" fmla="*/ 5 h 19"/>
                <a:gd name="T56" fmla="*/ 0 w 41"/>
                <a:gd name="T57" fmla="*/ 7 h 19"/>
                <a:gd name="T58" fmla="*/ 0 w 41"/>
                <a:gd name="T59" fmla="*/ 7 h 19"/>
                <a:gd name="T60" fmla="*/ 0 w 41"/>
                <a:gd name="T61" fmla="*/ 8 h 19"/>
                <a:gd name="T62" fmla="*/ 1 w 41"/>
                <a:gd name="T63" fmla="*/ 8 h 19"/>
                <a:gd name="T64" fmla="*/ 1 w 41"/>
                <a:gd name="T65" fmla="*/ 8 h 19"/>
                <a:gd name="T66" fmla="*/ 1 w 41"/>
                <a:gd name="T67" fmla="*/ 8 h 19"/>
                <a:gd name="T68" fmla="*/ 1 w 41"/>
                <a:gd name="T69" fmla="*/ 9 h 19"/>
                <a:gd name="T70" fmla="*/ 41 w 41"/>
                <a:gd name="T71" fmla="*/ 14 h 19"/>
                <a:gd name="T72" fmla="*/ 39 w 41"/>
                <a:gd name="T73" fmla="*/ 10 h 19"/>
                <a:gd name="T74" fmla="*/ 8 w 41"/>
                <a:gd name="T7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19"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13"/>
                    <a:pt x="24" y="19"/>
                    <a:pt x="41" y="14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26" y="9"/>
                    <a:pt x="16" y="9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5" name="Freeform 255"/>
            <p:cNvSpPr>
              <a:spLocks/>
            </p:cNvSpPr>
            <p:nvPr/>
          </p:nvSpPr>
          <p:spPr bwMode="auto">
            <a:xfrm>
              <a:off x="4518026" y="2871788"/>
              <a:ext cx="33338" cy="19050"/>
            </a:xfrm>
            <a:custGeom>
              <a:avLst/>
              <a:gdLst>
                <a:gd name="T0" fmla="*/ 8 w 23"/>
                <a:gd name="T1" fmla="*/ 4 h 14"/>
                <a:gd name="T2" fmla="*/ 9 w 23"/>
                <a:gd name="T3" fmla="*/ 4 h 14"/>
                <a:gd name="T4" fmla="*/ 9 w 23"/>
                <a:gd name="T5" fmla="*/ 5 h 14"/>
                <a:gd name="T6" fmla="*/ 9 w 23"/>
                <a:gd name="T7" fmla="*/ 5 h 14"/>
                <a:gd name="T8" fmla="*/ 10 w 23"/>
                <a:gd name="T9" fmla="*/ 5 h 14"/>
                <a:gd name="T10" fmla="*/ 10 w 23"/>
                <a:gd name="T11" fmla="*/ 5 h 14"/>
                <a:gd name="T12" fmla="*/ 11 w 23"/>
                <a:gd name="T13" fmla="*/ 5 h 14"/>
                <a:gd name="T14" fmla="*/ 14 w 23"/>
                <a:gd name="T15" fmla="*/ 5 h 14"/>
                <a:gd name="T16" fmla="*/ 14 w 23"/>
                <a:gd name="T17" fmla="*/ 5 h 14"/>
                <a:gd name="T18" fmla="*/ 14 w 23"/>
                <a:gd name="T19" fmla="*/ 5 h 14"/>
                <a:gd name="T20" fmla="*/ 15 w 23"/>
                <a:gd name="T21" fmla="*/ 5 h 14"/>
                <a:gd name="T22" fmla="*/ 15 w 23"/>
                <a:gd name="T23" fmla="*/ 4 h 14"/>
                <a:gd name="T24" fmla="*/ 15 w 23"/>
                <a:gd name="T25" fmla="*/ 4 h 14"/>
                <a:gd name="T26" fmla="*/ 16 w 23"/>
                <a:gd name="T27" fmla="*/ 4 h 14"/>
                <a:gd name="T28" fmla="*/ 16 w 23"/>
                <a:gd name="T29" fmla="*/ 3 h 14"/>
                <a:gd name="T30" fmla="*/ 17 w 23"/>
                <a:gd name="T31" fmla="*/ 3 h 14"/>
                <a:gd name="T32" fmla="*/ 17 w 23"/>
                <a:gd name="T33" fmla="*/ 3 h 14"/>
                <a:gd name="T34" fmla="*/ 17 w 23"/>
                <a:gd name="T35" fmla="*/ 2 h 14"/>
                <a:gd name="T36" fmla="*/ 17 w 23"/>
                <a:gd name="T37" fmla="*/ 2 h 14"/>
                <a:gd name="T38" fmla="*/ 17 w 23"/>
                <a:gd name="T39" fmla="*/ 1 h 14"/>
                <a:gd name="T40" fmla="*/ 18 w 23"/>
                <a:gd name="T41" fmla="*/ 1 h 14"/>
                <a:gd name="T42" fmla="*/ 18 w 23"/>
                <a:gd name="T43" fmla="*/ 0 h 14"/>
                <a:gd name="T44" fmla="*/ 18 w 23"/>
                <a:gd name="T45" fmla="*/ 0 h 14"/>
                <a:gd name="T46" fmla="*/ 16 w 23"/>
                <a:gd name="T47" fmla="*/ 13 h 14"/>
                <a:gd name="T48" fmla="*/ 4 w 23"/>
                <a:gd name="T49" fmla="*/ 8 h 14"/>
                <a:gd name="T50" fmla="*/ 8 w 23"/>
                <a:gd name="T5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14">
                  <a:moveTo>
                    <a:pt x="8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23" y="12"/>
                    <a:pt x="16" y="13"/>
                  </a:cubicBezTo>
                  <a:cubicBezTo>
                    <a:pt x="12" y="14"/>
                    <a:pt x="7" y="13"/>
                    <a:pt x="4" y="8"/>
                  </a:cubicBezTo>
                  <a:cubicBezTo>
                    <a:pt x="0" y="3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6" name="Freeform 256"/>
            <p:cNvSpPr>
              <a:spLocks/>
            </p:cNvSpPr>
            <p:nvPr/>
          </p:nvSpPr>
          <p:spPr bwMode="auto">
            <a:xfrm>
              <a:off x="4521201" y="2887663"/>
              <a:ext cx="31750" cy="31750"/>
            </a:xfrm>
            <a:custGeom>
              <a:avLst/>
              <a:gdLst>
                <a:gd name="T0" fmla="*/ 7 w 22"/>
                <a:gd name="T1" fmla="*/ 0 h 23"/>
                <a:gd name="T2" fmla="*/ 7 w 22"/>
                <a:gd name="T3" fmla="*/ 2 h 23"/>
                <a:gd name="T4" fmla="*/ 7 w 22"/>
                <a:gd name="T5" fmla="*/ 2 h 23"/>
                <a:gd name="T6" fmla="*/ 7 w 22"/>
                <a:gd name="T7" fmla="*/ 3 h 23"/>
                <a:gd name="T8" fmla="*/ 7 w 22"/>
                <a:gd name="T9" fmla="*/ 4 h 23"/>
                <a:gd name="T10" fmla="*/ 7 w 22"/>
                <a:gd name="T11" fmla="*/ 5 h 23"/>
                <a:gd name="T12" fmla="*/ 8 w 22"/>
                <a:gd name="T13" fmla="*/ 6 h 23"/>
                <a:gd name="T14" fmla="*/ 8 w 22"/>
                <a:gd name="T15" fmla="*/ 6 h 23"/>
                <a:gd name="T16" fmla="*/ 8 w 22"/>
                <a:gd name="T17" fmla="*/ 7 h 23"/>
                <a:gd name="T18" fmla="*/ 8 w 22"/>
                <a:gd name="T19" fmla="*/ 7 h 23"/>
                <a:gd name="T20" fmla="*/ 8 w 22"/>
                <a:gd name="T21" fmla="*/ 7 h 23"/>
                <a:gd name="T22" fmla="*/ 8 w 22"/>
                <a:gd name="T23" fmla="*/ 7 h 23"/>
                <a:gd name="T24" fmla="*/ 9 w 22"/>
                <a:gd name="T25" fmla="*/ 8 h 23"/>
                <a:gd name="T26" fmla="*/ 9 w 22"/>
                <a:gd name="T27" fmla="*/ 8 h 23"/>
                <a:gd name="T28" fmla="*/ 9 w 22"/>
                <a:gd name="T29" fmla="*/ 8 h 23"/>
                <a:gd name="T30" fmla="*/ 9 w 22"/>
                <a:gd name="T31" fmla="*/ 9 h 23"/>
                <a:gd name="T32" fmla="*/ 9 w 22"/>
                <a:gd name="T33" fmla="*/ 9 h 23"/>
                <a:gd name="T34" fmla="*/ 10 w 22"/>
                <a:gd name="T35" fmla="*/ 9 h 23"/>
                <a:gd name="T36" fmla="*/ 10 w 22"/>
                <a:gd name="T37" fmla="*/ 10 h 23"/>
                <a:gd name="T38" fmla="*/ 10 w 22"/>
                <a:gd name="T39" fmla="*/ 10 h 23"/>
                <a:gd name="T40" fmla="*/ 10 w 22"/>
                <a:gd name="T41" fmla="*/ 10 h 23"/>
                <a:gd name="T42" fmla="*/ 10 w 22"/>
                <a:gd name="T43" fmla="*/ 10 h 23"/>
                <a:gd name="T44" fmla="*/ 11 w 22"/>
                <a:gd name="T45" fmla="*/ 10 h 23"/>
                <a:gd name="T46" fmla="*/ 11 w 22"/>
                <a:gd name="T47" fmla="*/ 11 h 23"/>
                <a:gd name="T48" fmla="*/ 11 w 22"/>
                <a:gd name="T49" fmla="*/ 11 h 23"/>
                <a:gd name="T50" fmla="*/ 11 w 22"/>
                <a:gd name="T51" fmla="*/ 11 h 23"/>
                <a:gd name="T52" fmla="*/ 12 w 22"/>
                <a:gd name="T53" fmla="*/ 11 h 23"/>
                <a:gd name="T54" fmla="*/ 12 w 22"/>
                <a:gd name="T55" fmla="*/ 11 h 23"/>
                <a:gd name="T56" fmla="*/ 13 w 22"/>
                <a:gd name="T57" fmla="*/ 11 h 23"/>
                <a:gd name="T58" fmla="*/ 13 w 22"/>
                <a:gd name="T59" fmla="*/ 11 h 23"/>
                <a:gd name="T60" fmla="*/ 13 w 22"/>
                <a:gd name="T61" fmla="*/ 11 h 23"/>
                <a:gd name="T62" fmla="*/ 14 w 22"/>
                <a:gd name="T63" fmla="*/ 11 h 23"/>
                <a:gd name="T64" fmla="*/ 15 w 22"/>
                <a:gd name="T65" fmla="*/ 11 h 23"/>
                <a:gd name="T66" fmla="*/ 15 w 22"/>
                <a:gd name="T67" fmla="*/ 11 h 23"/>
                <a:gd name="T68" fmla="*/ 16 w 22"/>
                <a:gd name="T69" fmla="*/ 11 h 23"/>
                <a:gd name="T70" fmla="*/ 16 w 22"/>
                <a:gd name="T71" fmla="*/ 11 h 23"/>
                <a:gd name="T72" fmla="*/ 16 w 22"/>
                <a:gd name="T73" fmla="*/ 11 h 23"/>
                <a:gd name="T74" fmla="*/ 16 w 22"/>
                <a:gd name="T75" fmla="*/ 10 h 23"/>
                <a:gd name="T76" fmla="*/ 16 w 22"/>
                <a:gd name="T77" fmla="*/ 10 h 23"/>
                <a:gd name="T78" fmla="*/ 17 w 22"/>
                <a:gd name="T79" fmla="*/ 10 h 23"/>
                <a:gd name="T80" fmla="*/ 17 w 22"/>
                <a:gd name="T81" fmla="*/ 10 h 23"/>
                <a:gd name="T82" fmla="*/ 17 w 22"/>
                <a:gd name="T83" fmla="*/ 9 h 23"/>
                <a:gd name="T84" fmla="*/ 18 w 22"/>
                <a:gd name="T85" fmla="*/ 9 h 23"/>
                <a:gd name="T86" fmla="*/ 19 w 22"/>
                <a:gd name="T87" fmla="*/ 8 h 23"/>
                <a:gd name="T88" fmla="*/ 21 w 22"/>
                <a:gd name="T89" fmla="*/ 16 h 23"/>
                <a:gd name="T90" fmla="*/ 6 w 22"/>
                <a:gd name="T91" fmla="*/ 13 h 23"/>
                <a:gd name="T92" fmla="*/ 7 w 22"/>
                <a:gd name="T9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" h="23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5"/>
                    <a:pt x="22" y="13"/>
                    <a:pt x="21" y="16"/>
                  </a:cubicBezTo>
                  <a:cubicBezTo>
                    <a:pt x="20" y="19"/>
                    <a:pt x="13" y="23"/>
                    <a:pt x="6" y="13"/>
                  </a:cubicBezTo>
                  <a:cubicBezTo>
                    <a:pt x="0" y="4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7" name="Freeform 257"/>
            <p:cNvSpPr>
              <a:spLocks/>
            </p:cNvSpPr>
            <p:nvPr/>
          </p:nvSpPr>
          <p:spPr bwMode="auto">
            <a:xfrm>
              <a:off x="4491038" y="2871788"/>
              <a:ext cx="47625" cy="30162"/>
            </a:xfrm>
            <a:custGeom>
              <a:avLst/>
              <a:gdLst>
                <a:gd name="T0" fmla="*/ 15 w 34"/>
                <a:gd name="T1" fmla="*/ 6 h 22"/>
                <a:gd name="T2" fmla="*/ 14 w 34"/>
                <a:gd name="T3" fmla="*/ 6 h 22"/>
                <a:gd name="T4" fmla="*/ 14 w 34"/>
                <a:gd name="T5" fmla="*/ 7 h 22"/>
                <a:gd name="T6" fmla="*/ 14 w 34"/>
                <a:gd name="T7" fmla="*/ 8 h 22"/>
                <a:gd name="T8" fmla="*/ 14 w 34"/>
                <a:gd name="T9" fmla="*/ 10 h 22"/>
                <a:gd name="T10" fmla="*/ 14 w 34"/>
                <a:gd name="T11" fmla="*/ 10 h 22"/>
                <a:gd name="T12" fmla="*/ 14 w 34"/>
                <a:gd name="T13" fmla="*/ 11 h 22"/>
                <a:gd name="T14" fmla="*/ 14 w 34"/>
                <a:gd name="T15" fmla="*/ 12 h 22"/>
                <a:gd name="T16" fmla="*/ 14 w 34"/>
                <a:gd name="T17" fmla="*/ 13 h 22"/>
                <a:gd name="T18" fmla="*/ 14 w 34"/>
                <a:gd name="T19" fmla="*/ 14 h 22"/>
                <a:gd name="T20" fmla="*/ 15 w 34"/>
                <a:gd name="T21" fmla="*/ 14 h 22"/>
                <a:gd name="T22" fmla="*/ 15 w 34"/>
                <a:gd name="T23" fmla="*/ 15 h 22"/>
                <a:gd name="T24" fmla="*/ 15 w 34"/>
                <a:gd name="T25" fmla="*/ 15 h 22"/>
                <a:gd name="T26" fmla="*/ 16 w 34"/>
                <a:gd name="T27" fmla="*/ 16 h 22"/>
                <a:gd name="T28" fmla="*/ 16 w 34"/>
                <a:gd name="T29" fmla="*/ 16 h 22"/>
                <a:gd name="T30" fmla="*/ 16 w 34"/>
                <a:gd name="T31" fmla="*/ 16 h 22"/>
                <a:gd name="T32" fmla="*/ 17 w 34"/>
                <a:gd name="T33" fmla="*/ 17 h 22"/>
                <a:gd name="T34" fmla="*/ 18 w 34"/>
                <a:gd name="T35" fmla="*/ 17 h 22"/>
                <a:gd name="T36" fmla="*/ 18 w 34"/>
                <a:gd name="T37" fmla="*/ 18 h 22"/>
                <a:gd name="T38" fmla="*/ 18 w 34"/>
                <a:gd name="T39" fmla="*/ 18 h 22"/>
                <a:gd name="T40" fmla="*/ 18 w 34"/>
                <a:gd name="T41" fmla="*/ 18 h 22"/>
                <a:gd name="T42" fmla="*/ 19 w 34"/>
                <a:gd name="T43" fmla="*/ 18 h 22"/>
                <a:gd name="T44" fmla="*/ 19 w 34"/>
                <a:gd name="T45" fmla="*/ 18 h 22"/>
                <a:gd name="T46" fmla="*/ 20 w 34"/>
                <a:gd name="T47" fmla="*/ 18 h 22"/>
                <a:gd name="T48" fmla="*/ 20 w 34"/>
                <a:gd name="T49" fmla="*/ 18 h 22"/>
                <a:gd name="T50" fmla="*/ 21 w 34"/>
                <a:gd name="T51" fmla="*/ 18 h 22"/>
                <a:gd name="T52" fmla="*/ 22 w 34"/>
                <a:gd name="T53" fmla="*/ 19 h 22"/>
                <a:gd name="T54" fmla="*/ 22 w 34"/>
                <a:gd name="T55" fmla="*/ 19 h 22"/>
                <a:gd name="T56" fmla="*/ 23 w 34"/>
                <a:gd name="T57" fmla="*/ 19 h 22"/>
                <a:gd name="T58" fmla="*/ 24 w 34"/>
                <a:gd name="T59" fmla="*/ 19 h 22"/>
                <a:gd name="T60" fmla="*/ 27 w 34"/>
                <a:gd name="T61" fmla="*/ 22 h 22"/>
                <a:gd name="T62" fmla="*/ 13 w 34"/>
                <a:gd name="T63" fmla="*/ 21 h 22"/>
                <a:gd name="T64" fmla="*/ 10 w 34"/>
                <a:gd name="T65" fmla="*/ 6 h 22"/>
                <a:gd name="T66" fmla="*/ 15 w 34"/>
                <a:gd name="T6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22"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34" y="21"/>
                    <a:pt x="27" y="22"/>
                    <a:pt x="27" y="22"/>
                  </a:cubicBezTo>
                  <a:cubicBezTo>
                    <a:pt x="27" y="22"/>
                    <a:pt x="16" y="22"/>
                    <a:pt x="13" y="21"/>
                  </a:cubicBezTo>
                  <a:cubicBezTo>
                    <a:pt x="10" y="19"/>
                    <a:pt x="0" y="14"/>
                    <a:pt x="10" y="6"/>
                  </a:cubicBezTo>
                  <a:cubicBezTo>
                    <a:pt x="19" y="0"/>
                    <a:pt x="15" y="6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8" name="Freeform 258"/>
            <p:cNvSpPr>
              <a:spLocks/>
            </p:cNvSpPr>
            <p:nvPr/>
          </p:nvSpPr>
          <p:spPr bwMode="auto">
            <a:xfrm>
              <a:off x="4452938" y="2878138"/>
              <a:ext cx="44450" cy="31750"/>
            </a:xfrm>
            <a:custGeom>
              <a:avLst/>
              <a:gdLst>
                <a:gd name="T0" fmla="*/ 3 w 31"/>
                <a:gd name="T1" fmla="*/ 0 h 22"/>
                <a:gd name="T2" fmla="*/ 3 w 31"/>
                <a:gd name="T3" fmla="*/ 1 h 22"/>
                <a:gd name="T4" fmla="*/ 3 w 31"/>
                <a:gd name="T5" fmla="*/ 1 h 22"/>
                <a:gd name="T6" fmla="*/ 4 w 31"/>
                <a:gd name="T7" fmla="*/ 2 h 22"/>
                <a:gd name="T8" fmla="*/ 5 w 31"/>
                <a:gd name="T9" fmla="*/ 3 h 22"/>
                <a:gd name="T10" fmla="*/ 5 w 31"/>
                <a:gd name="T11" fmla="*/ 3 h 22"/>
                <a:gd name="T12" fmla="*/ 5 w 31"/>
                <a:gd name="T13" fmla="*/ 3 h 22"/>
                <a:gd name="T14" fmla="*/ 6 w 31"/>
                <a:gd name="T15" fmla="*/ 3 h 22"/>
                <a:gd name="T16" fmla="*/ 6 w 31"/>
                <a:gd name="T17" fmla="*/ 4 h 22"/>
                <a:gd name="T18" fmla="*/ 7 w 31"/>
                <a:gd name="T19" fmla="*/ 4 h 22"/>
                <a:gd name="T20" fmla="*/ 7 w 31"/>
                <a:gd name="T21" fmla="*/ 5 h 22"/>
                <a:gd name="T22" fmla="*/ 7 w 31"/>
                <a:gd name="T23" fmla="*/ 5 h 22"/>
                <a:gd name="T24" fmla="*/ 8 w 31"/>
                <a:gd name="T25" fmla="*/ 5 h 22"/>
                <a:gd name="T26" fmla="*/ 8 w 31"/>
                <a:gd name="T27" fmla="*/ 6 h 22"/>
                <a:gd name="T28" fmla="*/ 9 w 31"/>
                <a:gd name="T29" fmla="*/ 6 h 22"/>
                <a:gd name="T30" fmla="*/ 9 w 31"/>
                <a:gd name="T31" fmla="*/ 6 h 22"/>
                <a:gd name="T32" fmla="*/ 11 w 31"/>
                <a:gd name="T33" fmla="*/ 6 h 22"/>
                <a:gd name="T34" fmla="*/ 11 w 31"/>
                <a:gd name="T35" fmla="*/ 6 h 22"/>
                <a:gd name="T36" fmla="*/ 12 w 31"/>
                <a:gd name="T37" fmla="*/ 6 h 22"/>
                <a:gd name="T38" fmla="*/ 13 w 31"/>
                <a:gd name="T39" fmla="*/ 6 h 22"/>
                <a:gd name="T40" fmla="*/ 13 w 31"/>
                <a:gd name="T41" fmla="*/ 6 h 22"/>
                <a:gd name="T42" fmla="*/ 14 w 31"/>
                <a:gd name="T43" fmla="*/ 6 h 22"/>
                <a:gd name="T44" fmla="*/ 14 w 31"/>
                <a:gd name="T45" fmla="*/ 5 h 22"/>
                <a:gd name="T46" fmla="*/ 15 w 31"/>
                <a:gd name="T47" fmla="*/ 5 h 22"/>
                <a:gd name="T48" fmla="*/ 15 w 31"/>
                <a:gd name="T49" fmla="*/ 5 h 22"/>
                <a:gd name="T50" fmla="*/ 16 w 31"/>
                <a:gd name="T51" fmla="*/ 5 h 22"/>
                <a:gd name="T52" fmla="*/ 16 w 31"/>
                <a:gd name="T53" fmla="*/ 4 h 22"/>
                <a:gd name="T54" fmla="*/ 17 w 31"/>
                <a:gd name="T55" fmla="*/ 3 h 22"/>
                <a:gd name="T56" fmla="*/ 27 w 31"/>
                <a:gd name="T57" fmla="*/ 3 h 22"/>
                <a:gd name="T58" fmla="*/ 0 w 31"/>
                <a:gd name="T59" fmla="*/ 2 h 22"/>
                <a:gd name="T60" fmla="*/ 3 w 31"/>
                <a:gd name="T6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" h="22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0" y="1"/>
                    <a:pt x="27" y="3"/>
                    <a:pt x="27" y="3"/>
                  </a:cubicBezTo>
                  <a:cubicBezTo>
                    <a:pt x="31" y="12"/>
                    <a:pt x="5" y="22"/>
                    <a:pt x="0" y="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9" name="Freeform 259"/>
            <p:cNvSpPr>
              <a:spLocks/>
            </p:cNvSpPr>
            <p:nvPr/>
          </p:nvSpPr>
          <p:spPr bwMode="auto">
            <a:xfrm>
              <a:off x="4471988" y="2895600"/>
              <a:ext cx="52388" cy="33337"/>
            </a:xfrm>
            <a:custGeom>
              <a:avLst/>
              <a:gdLst>
                <a:gd name="T0" fmla="*/ 9 w 36"/>
                <a:gd name="T1" fmla="*/ 0 h 24"/>
                <a:gd name="T2" fmla="*/ 9 w 36"/>
                <a:gd name="T3" fmla="*/ 5 h 24"/>
                <a:gd name="T4" fmla="*/ 10 w 36"/>
                <a:gd name="T5" fmla="*/ 5 h 24"/>
                <a:gd name="T6" fmla="*/ 10 w 36"/>
                <a:gd name="T7" fmla="*/ 6 h 24"/>
                <a:gd name="T8" fmla="*/ 10 w 36"/>
                <a:gd name="T9" fmla="*/ 6 h 24"/>
                <a:gd name="T10" fmla="*/ 10 w 36"/>
                <a:gd name="T11" fmla="*/ 7 h 24"/>
                <a:gd name="T12" fmla="*/ 11 w 36"/>
                <a:gd name="T13" fmla="*/ 7 h 24"/>
                <a:gd name="T14" fmla="*/ 11 w 36"/>
                <a:gd name="T15" fmla="*/ 8 h 24"/>
                <a:gd name="T16" fmla="*/ 12 w 36"/>
                <a:gd name="T17" fmla="*/ 9 h 24"/>
                <a:gd name="T18" fmla="*/ 12 w 36"/>
                <a:gd name="T19" fmla="*/ 9 h 24"/>
                <a:gd name="T20" fmla="*/ 12 w 36"/>
                <a:gd name="T21" fmla="*/ 9 h 24"/>
                <a:gd name="T22" fmla="*/ 13 w 36"/>
                <a:gd name="T23" fmla="*/ 9 h 24"/>
                <a:gd name="T24" fmla="*/ 13 w 36"/>
                <a:gd name="T25" fmla="*/ 9 h 24"/>
                <a:gd name="T26" fmla="*/ 13 w 36"/>
                <a:gd name="T27" fmla="*/ 9 h 24"/>
                <a:gd name="T28" fmla="*/ 14 w 36"/>
                <a:gd name="T29" fmla="*/ 10 h 24"/>
                <a:gd name="T30" fmla="*/ 14 w 36"/>
                <a:gd name="T31" fmla="*/ 10 h 24"/>
                <a:gd name="T32" fmla="*/ 15 w 36"/>
                <a:gd name="T33" fmla="*/ 10 h 24"/>
                <a:gd name="T34" fmla="*/ 15 w 36"/>
                <a:gd name="T35" fmla="*/ 10 h 24"/>
                <a:gd name="T36" fmla="*/ 15 w 36"/>
                <a:gd name="T37" fmla="*/ 10 h 24"/>
                <a:gd name="T38" fmla="*/ 16 w 36"/>
                <a:gd name="T39" fmla="*/ 10 h 24"/>
                <a:gd name="T40" fmla="*/ 16 w 36"/>
                <a:gd name="T41" fmla="*/ 10 h 24"/>
                <a:gd name="T42" fmla="*/ 17 w 36"/>
                <a:gd name="T43" fmla="*/ 10 h 24"/>
                <a:gd name="T44" fmla="*/ 18 w 36"/>
                <a:gd name="T45" fmla="*/ 11 h 24"/>
                <a:gd name="T46" fmla="*/ 19 w 36"/>
                <a:gd name="T47" fmla="*/ 11 h 24"/>
                <a:gd name="T48" fmla="*/ 19 w 36"/>
                <a:gd name="T49" fmla="*/ 11 h 24"/>
                <a:gd name="T50" fmla="*/ 30 w 36"/>
                <a:gd name="T51" fmla="*/ 9 h 24"/>
                <a:gd name="T52" fmla="*/ 36 w 36"/>
                <a:gd name="T53" fmla="*/ 9 h 24"/>
                <a:gd name="T54" fmla="*/ 1 w 36"/>
                <a:gd name="T55" fmla="*/ 9 h 24"/>
                <a:gd name="T56" fmla="*/ 1 w 36"/>
                <a:gd name="T57" fmla="*/ 1 h 24"/>
                <a:gd name="T58" fmla="*/ 9 w 36"/>
                <a:gd name="T5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4">
                  <a:moveTo>
                    <a:pt x="9" y="0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6" y="12"/>
                    <a:pt x="29" y="10"/>
                    <a:pt x="30" y="9"/>
                  </a:cubicBezTo>
                  <a:cubicBezTo>
                    <a:pt x="34" y="8"/>
                    <a:pt x="36" y="9"/>
                    <a:pt x="36" y="9"/>
                  </a:cubicBezTo>
                  <a:cubicBezTo>
                    <a:pt x="34" y="20"/>
                    <a:pt x="10" y="24"/>
                    <a:pt x="1" y="9"/>
                  </a:cubicBezTo>
                  <a:cubicBezTo>
                    <a:pt x="0" y="6"/>
                    <a:pt x="1" y="1"/>
                    <a:pt x="1" y="1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0" name="Freeform 260"/>
            <p:cNvSpPr>
              <a:spLocks/>
            </p:cNvSpPr>
            <p:nvPr/>
          </p:nvSpPr>
          <p:spPr bwMode="auto">
            <a:xfrm>
              <a:off x="4403726" y="2878138"/>
              <a:ext cx="66675" cy="50800"/>
            </a:xfrm>
            <a:custGeom>
              <a:avLst/>
              <a:gdLst>
                <a:gd name="T0" fmla="*/ 10 w 47"/>
                <a:gd name="T1" fmla="*/ 2 h 36"/>
                <a:gd name="T2" fmla="*/ 10 w 47"/>
                <a:gd name="T3" fmla="*/ 3 h 36"/>
                <a:gd name="T4" fmla="*/ 11 w 47"/>
                <a:gd name="T5" fmla="*/ 6 h 36"/>
                <a:gd name="T6" fmla="*/ 11 w 47"/>
                <a:gd name="T7" fmla="*/ 7 h 36"/>
                <a:gd name="T8" fmla="*/ 12 w 47"/>
                <a:gd name="T9" fmla="*/ 8 h 36"/>
                <a:gd name="T10" fmla="*/ 12 w 47"/>
                <a:gd name="T11" fmla="*/ 8 h 36"/>
                <a:gd name="T12" fmla="*/ 12 w 47"/>
                <a:gd name="T13" fmla="*/ 9 h 36"/>
                <a:gd name="T14" fmla="*/ 13 w 47"/>
                <a:gd name="T15" fmla="*/ 11 h 36"/>
                <a:gd name="T16" fmla="*/ 14 w 47"/>
                <a:gd name="T17" fmla="*/ 13 h 36"/>
                <a:gd name="T18" fmla="*/ 15 w 47"/>
                <a:gd name="T19" fmla="*/ 14 h 36"/>
                <a:gd name="T20" fmla="*/ 15 w 47"/>
                <a:gd name="T21" fmla="*/ 15 h 36"/>
                <a:gd name="T22" fmla="*/ 16 w 47"/>
                <a:gd name="T23" fmla="*/ 16 h 36"/>
                <a:gd name="T24" fmla="*/ 17 w 47"/>
                <a:gd name="T25" fmla="*/ 17 h 36"/>
                <a:gd name="T26" fmla="*/ 18 w 47"/>
                <a:gd name="T27" fmla="*/ 18 h 36"/>
                <a:gd name="T28" fmla="*/ 19 w 47"/>
                <a:gd name="T29" fmla="*/ 19 h 36"/>
                <a:gd name="T30" fmla="*/ 19 w 47"/>
                <a:gd name="T31" fmla="*/ 19 h 36"/>
                <a:gd name="T32" fmla="*/ 20 w 47"/>
                <a:gd name="T33" fmla="*/ 20 h 36"/>
                <a:gd name="T34" fmla="*/ 21 w 47"/>
                <a:gd name="T35" fmla="*/ 21 h 36"/>
                <a:gd name="T36" fmla="*/ 23 w 47"/>
                <a:gd name="T37" fmla="*/ 21 h 36"/>
                <a:gd name="T38" fmla="*/ 24 w 47"/>
                <a:gd name="T39" fmla="*/ 22 h 36"/>
                <a:gd name="T40" fmla="*/ 25 w 47"/>
                <a:gd name="T41" fmla="*/ 22 h 36"/>
                <a:gd name="T42" fmla="*/ 26 w 47"/>
                <a:gd name="T43" fmla="*/ 22 h 36"/>
                <a:gd name="T44" fmla="*/ 27 w 47"/>
                <a:gd name="T45" fmla="*/ 22 h 36"/>
                <a:gd name="T46" fmla="*/ 28 w 47"/>
                <a:gd name="T47" fmla="*/ 22 h 36"/>
                <a:gd name="T48" fmla="*/ 29 w 47"/>
                <a:gd name="T49" fmla="*/ 22 h 36"/>
                <a:gd name="T50" fmla="*/ 30 w 47"/>
                <a:gd name="T51" fmla="*/ 22 h 36"/>
                <a:gd name="T52" fmla="*/ 32 w 47"/>
                <a:gd name="T53" fmla="*/ 22 h 36"/>
                <a:gd name="T54" fmla="*/ 33 w 47"/>
                <a:gd name="T55" fmla="*/ 22 h 36"/>
                <a:gd name="T56" fmla="*/ 34 w 47"/>
                <a:gd name="T57" fmla="*/ 22 h 36"/>
                <a:gd name="T58" fmla="*/ 36 w 47"/>
                <a:gd name="T59" fmla="*/ 22 h 36"/>
                <a:gd name="T60" fmla="*/ 37 w 47"/>
                <a:gd name="T61" fmla="*/ 21 h 36"/>
                <a:gd name="T62" fmla="*/ 38 w 47"/>
                <a:gd name="T63" fmla="*/ 21 h 36"/>
                <a:gd name="T64" fmla="*/ 47 w 47"/>
                <a:gd name="T65" fmla="*/ 20 h 36"/>
                <a:gd name="T66" fmla="*/ 8 w 47"/>
                <a:gd name="T67" fmla="*/ 25 h 36"/>
                <a:gd name="T68" fmla="*/ 0 w 47"/>
                <a:gd name="T69" fmla="*/ 0 h 36"/>
                <a:gd name="T70" fmla="*/ 10 w 47"/>
                <a:gd name="T71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" h="36">
                  <a:moveTo>
                    <a:pt x="10" y="2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7" y="18"/>
                    <a:pt x="47" y="20"/>
                    <a:pt x="47" y="20"/>
                  </a:cubicBezTo>
                  <a:cubicBezTo>
                    <a:pt x="37" y="34"/>
                    <a:pt x="18" y="36"/>
                    <a:pt x="8" y="25"/>
                  </a:cubicBezTo>
                  <a:cubicBezTo>
                    <a:pt x="2" y="16"/>
                    <a:pt x="0" y="0"/>
                    <a:pt x="0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1" name="Freeform 261"/>
            <p:cNvSpPr>
              <a:spLocks/>
            </p:cNvSpPr>
            <p:nvPr/>
          </p:nvSpPr>
          <p:spPr bwMode="auto">
            <a:xfrm>
              <a:off x="4427538" y="2921000"/>
              <a:ext cx="61913" cy="39687"/>
            </a:xfrm>
            <a:custGeom>
              <a:avLst/>
              <a:gdLst>
                <a:gd name="T0" fmla="*/ 0 w 44"/>
                <a:gd name="T1" fmla="*/ 0 h 28"/>
                <a:gd name="T2" fmla="*/ 12 w 44"/>
                <a:gd name="T3" fmla="*/ 1 h 28"/>
                <a:gd name="T4" fmla="*/ 34 w 44"/>
                <a:gd name="T5" fmla="*/ 6 h 28"/>
                <a:gd name="T6" fmla="*/ 44 w 44"/>
                <a:gd name="T7" fmla="*/ 5 h 28"/>
                <a:gd name="T8" fmla="*/ 0 w 4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0" y="0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9" y="10"/>
                    <a:pt x="27" y="9"/>
                    <a:pt x="34" y="6"/>
                  </a:cubicBezTo>
                  <a:cubicBezTo>
                    <a:pt x="40" y="4"/>
                    <a:pt x="44" y="5"/>
                    <a:pt x="44" y="5"/>
                  </a:cubicBezTo>
                  <a:cubicBezTo>
                    <a:pt x="29" y="20"/>
                    <a:pt x="6" y="2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2" name="Freeform 262"/>
            <p:cNvSpPr>
              <a:spLocks/>
            </p:cNvSpPr>
            <p:nvPr/>
          </p:nvSpPr>
          <p:spPr bwMode="auto">
            <a:xfrm>
              <a:off x="4448176" y="2943225"/>
              <a:ext cx="57150" cy="26987"/>
            </a:xfrm>
            <a:custGeom>
              <a:avLst/>
              <a:gdLst>
                <a:gd name="T0" fmla="*/ 15 w 40"/>
                <a:gd name="T1" fmla="*/ 0 h 20"/>
                <a:gd name="T2" fmla="*/ 0 w 40"/>
                <a:gd name="T3" fmla="*/ 3 h 20"/>
                <a:gd name="T4" fmla="*/ 40 w 40"/>
                <a:gd name="T5" fmla="*/ 5 h 20"/>
                <a:gd name="T6" fmla="*/ 15 w 40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0">
                  <a:moveTo>
                    <a:pt x="1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0" y="20"/>
                    <a:pt x="26" y="15"/>
                    <a:pt x="40" y="5"/>
                  </a:cubicBezTo>
                  <a:cubicBezTo>
                    <a:pt x="28" y="7"/>
                    <a:pt x="15" y="7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3" name="Freeform 263"/>
            <p:cNvSpPr>
              <a:spLocks/>
            </p:cNvSpPr>
            <p:nvPr/>
          </p:nvSpPr>
          <p:spPr bwMode="auto">
            <a:xfrm>
              <a:off x="4457701" y="2946400"/>
              <a:ext cx="79375" cy="36512"/>
            </a:xfrm>
            <a:custGeom>
              <a:avLst/>
              <a:gdLst>
                <a:gd name="T0" fmla="*/ 19 w 55"/>
                <a:gd name="T1" fmla="*/ 8 h 25"/>
                <a:gd name="T2" fmla="*/ 19 w 55"/>
                <a:gd name="T3" fmla="*/ 9 h 25"/>
                <a:gd name="T4" fmla="*/ 20 w 55"/>
                <a:gd name="T5" fmla="*/ 9 h 25"/>
                <a:gd name="T6" fmla="*/ 20 w 55"/>
                <a:gd name="T7" fmla="*/ 10 h 25"/>
                <a:gd name="T8" fmla="*/ 21 w 55"/>
                <a:gd name="T9" fmla="*/ 11 h 25"/>
                <a:gd name="T10" fmla="*/ 21 w 55"/>
                <a:gd name="T11" fmla="*/ 11 h 25"/>
                <a:gd name="T12" fmla="*/ 22 w 55"/>
                <a:gd name="T13" fmla="*/ 12 h 25"/>
                <a:gd name="T14" fmla="*/ 22 w 55"/>
                <a:gd name="T15" fmla="*/ 12 h 25"/>
                <a:gd name="T16" fmla="*/ 24 w 55"/>
                <a:gd name="T17" fmla="*/ 14 h 25"/>
                <a:gd name="T18" fmla="*/ 25 w 55"/>
                <a:gd name="T19" fmla="*/ 15 h 25"/>
                <a:gd name="T20" fmla="*/ 25 w 55"/>
                <a:gd name="T21" fmla="*/ 15 h 25"/>
                <a:gd name="T22" fmla="*/ 26 w 55"/>
                <a:gd name="T23" fmla="*/ 16 h 25"/>
                <a:gd name="T24" fmla="*/ 26 w 55"/>
                <a:gd name="T25" fmla="*/ 16 h 25"/>
                <a:gd name="T26" fmla="*/ 27 w 55"/>
                <a:gd name="T27" fmla="*/ 16 h 25"/>
                <a:gd name="T28" fmla="*/ 27 w 55"/>
                <a:gd name="T29" fmla="*/ 16 h 25"/>
                <a:gd name="T30" fmla="*/ 28 w 55"/>
                <a:gd name="T31" fmla="*/ 17 h 25"/>
                <a:gd name="T32" fmla="*/ 29 w 55"/>
                <a:gd name="T33" fmla="*/ 17 h 25"/>
                <a:gd name="T34" fmla="*/ 29 w 55"/>
                <a:gd name="T35" fmla="*/ 17 h 25"/>
                <a:gd name="T36" fmla="*/ 33 w 55"/>
                <a:gd name="T37" fmla="*/ 17 h 25"/>
                <a:gd name="T38" fmla="*/ 35 w 55"/>
                <a:gd name="T39" fmla="*/ 17 h 25"/>
                <a:gd name="T40" fmla="*/ 36 w 55"/>
                <a:gd name="T41" fmla="*/ 17 h 25"/>
                <a:gd name="T42" fmla="*/ 37 w 55"/>
                <a:gd name="T43" fmla="*/ 16 h 25"/>
                <a:gd name="T44" fmla="*/ 38 w 55"/>
                <a:gd name="T45" fmla="*/ 16 h 25"/>
                <a:gd name="T46" fmla="*/ 39 w 55"/>
                <a:gd name="T47" fmla="*/ 15 h 25"/>
                <a:gd name="T48" fmla="*/ 41 w 55"/>
                <a:gd name="T49" fmla="*/ 15 h 25"/>
                <a:gd name="T50" fmla="*/ 41 w 55"/>
                <a:gd name="T51" fmla="*/ 14 h 25"/>
                <a:gd name="T52" fmla="*/ 43 w 55"/>
                <a:gd name="T53" fmla="*/ 13 h 25"/>
                <a:gd name="T54" fmla="*/ 44 w 55"/>
                <a:gd name="T55" fmla="*/ 12 h 25"/>
                <a:gd name="T56" fmla="*/ 46 w 55"/>
                <a:gd name="T57" fmla="*/ 10 h 25"/>
                <a:gd name="T58" fmla="*/ 48 w 55"/>
                <a:gd name="T59" fmla="*/ 9 h 25"/>
                <a:gd name="T60" fmla="*/ 49 w 55"/>
                <a:gd name="T61" fmla="*/ 7 h 25"/>
                <a:gd name="T62" fmla="*/ 50 w 55"/>
                <a:gd name="T63" fmla="*/ 6 h 25"/>
                <a:gd name="T64" fmla="*/ 51 w 55"/>
                <a:gd name="T65" fmla="*/ 5 h 25"/>
                <a:gd name="T66" fmla="*/ 52 w 55"/>
                <a:gd name="T67" fmla="*/ 3 h 25"/>
                <a:gd name="T68" fmla="*/ 53 w 55"/>
                <a:gd name="T69" fmla="*/ 2 h 25"/>
                <a:gd name="T70" fmla="*/ 55 w 55"/>
                <a:gd name="T71" fmla="*/ 0 h 25"/>
                <a:gd name="T72" fmla="*/ 29 w 55"/>
                <a:gd name="T73" fmla="*/ 24 h 25"/>
                <a:gd name="T74" fmla="*/ 12 w 55"/>
                <a:gd name="T75" fmla="*/ 22 h 25"/>
                <a:gd name="T76" fmla="*/ 7 w 55"/>
                <a:gd name="T77" fmla="*/ 9 h 25"/>
                <a:gd name="T78" fmla="*/ 19 w 55"/>
                <a:gd name="T79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25">
                  <a:moveTo>
                    <a:pt x="19" y="8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9" y="14"/>
                    <a:pt x="41" y="24"/>
                    <a:pt x="29" y="24"/>
                  </a:cubicBezTo>
                  <a:cubicBezTo>
                    <a:pt x="14" y="25"/>
                    <a:pt x="12" y="22"/>
                    <a:pt x="12" y="22"/>
                  </a:cubicBezTo>
                  <a:cubicBezTo>
                    <a:pt x="8" y="21"/>
                    <a:pt x="0" y="11"/>
                    <a:pt x="7" y="9"/>
                  </a:cubicBezTo>
                  <a:cubicBezTo>
                    <a:pt x="13" y="8"/>
                    <a:pt x="19" y="8"/>
                    <a:pt x="19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4" name="Freeform 264"/>
            <p:cNvSpPr>
              <a:spLocks/>
            </p:cNvSpPr>
            <p:nvPr/>
          </p:nvSpPr>
          <p:spPr bwMode="auto">
            <a:xfrm>
              <a:off x="4481513" y="2933700"/>
              <a:ext cx="96838" cy="176212"/>
            </a:xfrm>
            <a:custGeom>
              <a:avLst/>
              <a:gdLst>
                <a:gd name="T0" fmla="*/ 55 w 68"/>
                <a:gd name="T1" fmla="*/ 2 h 124"/>
                <a:gd name="T2" fmla="*/ 55 w 68"/>
                <a:gd name="T3" fmla="*/ 3 h 124"/>
                <a:gd name="T4" fmla="*/ 55 w 68"/>
                <a:gd name="T5" fmla="*/ 3 h 124"/>
                <a:gd name="T6" fmla="*/ 55 w 68"/>
                <a:gd name="T7" fmla="*/ 4 h 124"/>
                <a:gd name="T8" fmla="*/ 55 w 68"/>
                <a:gd name="T9" fmla="*/ 5 h 124"/>
                <a:gd name="T10" fmla="*/ 55 w 68"/>
                <a:gd name="T11" fmla="*/ 5 h 124"/>
                <a:gd name="T12" fmla="*/ 54 w 68"/>
                <a:gd name="T13" fmla="*/ 5 h 124"/>
                <a:gd name="T14" fmla="*/ 54 w 68"/>
                <a:gd name="T15" fmla="*/ 6 h 124"/>
                <a:gd name="T16" fmla="*/ 54 w 68"/>
                <a:gd name="T17" fmla="*/ 6 h 124"/>
                <a:gd name="T18" fmla="*/ 54 w 68"/>
                <a:gd name="T19" fmla="*/ 7 h 124"/>
                <a:gd name="T20" fmla="*/ 54 w 68"/>
                <a:gd name="T21" fmla="*/ 7 h 124"/>
                <a:gd name="T22" fmla="*/ 54 w 68"/>
                <a:gd name="T23" fmla="*/ 7 h 124"/>
                <a:gd name="T24" fmla="*/ 53 w 68"/>
                <a:gd name="T25" fmla="*/ 7 h 124"/>
                <a:gd name="T26" fmla="*/ 53 w 68"/>
                <a:gd name="T27" fmla="*/ 8 h 124"/>
                <a:gd name="T28" fmla="*/ 53 w 68"/>
                <a:gd name="T29" fmla="*/ 8 h 124"/>
                <a:gd name="T30" fmla="*/ 53 w 68"/>
                <a:gd name="T31" fmla="*/ 8 h 124"/>
                <a:gd name="T32" fmla="*/ 53 w 68"/>
                <a:gd name="T33" fmla="*/ 8 h 124"/>
                <a:gd name="T34" fmla="*/ 52 w 68"/>
                <a:gd name="T35" fmla="*/ 9 h 124"/>
                <a:gd name="T36" fmla="*/ 51 w 68"/>
                <a:gd name="T37" fmla="*/ 9 h 124"/>
                <a:gd name="T38" fmla="*/ 51 w 68"/>
                <a:gd name="T39" fmla="*/ 9 h 124"/>
                <a:gd name="T40" fmla="*/ 50 w 68"/>
                <a:gd name="T41" fmla="*/ 9 h 124"/>
                <a:gd name="T42" fmla="*/ 49 w 68"/>
                <a:gd name="T43" fmla="*/ 10 h 124"/>
                <a:gd name="T44" fmla="*/ 47 w 68"/>
                <a:gd name="T45" fmla="*/ 10 h 124"/>
                <a:gd name="T46" fmla="*/ 47 w 68"/>
                <a:gd name="T47" fmla="*/ 10 h 124"/>
                <a:gd name="T48" fmla="*/ 45 w 68"/>
                <a:gd name="T49" fmla="*/ 10 h 124"/>
                <a:gd name="T50" fmla="*/ 53 w 68"/>
                <a:gd name="T51" fmla="*/ 19 h 124"/>
                <a:gd name="T52" fmla="*/ 36 w 68"/>
                <a:gd name="T53" fmla="*/ 32 h 124"/>
                <a:gd name="T54" fmla="*/ 29 w 68"/>
                <a:gd name="T55" fmla="*/ 31 h 124"/>
                <a:gd name="T56" fmla="*/ 4 w 68"/>
                <a:gd name="T57" fmla="*/ 32 h 124"/>
                <a:gd name="T58" fmla="*/ 27 w 68"/>
                <a:gd name="T59" fmla="*/ 39 h 124"/>
                <a:gd name="T60" fmla="*/ 28 w 68"/>
                <a:gd name="T61" fmla="*/ 52 h 124"/>
                <a:gd name="T62" fmla="*/ 15 w 68"/>
                <a:gd name="T63" fmla="*/ 124 h 124"/>
                <a:gd name="T64" fmla="*/ 50 w 68"/>
                <a:gd name="T65" fmla="*/ 100 h 124"/>
                <a:gd name="T66" fmla="*/ 49 w 68"/>
                <a:gd name="T67" fmla="*/ 87 h 124"/>
                <a:gd name="T68" fmla="*/ 31 w 68"/>
                <a:gd name="T69" fmla="*/ 111 h 124"/>
                <a:gd name="T70" fmla="*/ 15 w 68"/>
                <a:gd name="T71" fmla="*/ 96 h 124"/>
                <a:gd name="T72" fmla="*/ 26 w 68"/>
                <a:gd name="T73" fmla="*/ 71 h 124"/>
                <a:gd name="T74" fmla="*/ 47 w 68"/>
                <a:gd name="T75" fmla="*/ 34 h 124"/>
                <a:gd name="T76" fmla="*/ 59 w 68"/>
                <a:gd name="T77" fmla="*/ 22 h 124"/>
                <a:gd name="T78" fmla="*/ 55 w 68"/>
                <a:gd name="T79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" h="124">
                  <a:moveTo>
                    <a:pt x="55" y="2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2" y="11"/>
                    <a:pt x="52" y="12"/>
                    <a:pt x="53" y="19"/>
                  </a:cubicBezTo>
                  <a:cubicBezTo>
                    <a:pt x="54" y="25"/>
                    <a:pt x="39" y="35"/>
                    <a:pt x="36" y="32"/>
                  </a:cubicBezTo>
                  <a:cubicBezTo>
                    <a:pt x="33" y="29"/>
                    <a:pt x="33" y="28"/>
                    <a:pt x="29" y="31"/>
                  </a:cubicBezTo>
                  <a:cubicBezTo>
                    <a:pt x="19" y="40"/>
                    <a:pt x="7" y="31"/>
                    <a:pt x="4" y="32"/>
                  </a:cubicBezTo>
                  <a:cubicBezTo>
                    <a:pt x="0" y="33"/>
                    <a:pt x="12" y="38"/>
                    <a:pt x="27" y="39"/>
                  </a:cubicBezTo>
                  <a:cubicBezTo>
                    <a:pt x="43" y="40"/>
                    <a:pt x="30" y="48"/>
                    <a:pt x="28" y="52"/>
                  </a:cubicBezTo>
                  <a:cubicBezTo>
                    <a:pt x="5" y="80"/>
                    <a:pt x="2" y="105"/>
                    <a:pt x="15" y="124"/>
                  </a:cubicBezTo>
                  <a:cubicBezTo>
                    <a:pt x="33" y="119"/>
                    <a:pt x="36" y="118"/>
                    <a:pt x="50" y="100"/>
                  </a:cubicBezTo>
                  <a:cubicBezTo>
                    <a:pt x="64" y="81"/>
                    <a:pt x="49" y="87"/>
                    <a:pt x="49" y="87"/>
                  </a:cubicBezTo>
                  <a:cubicBezTo>
                    <a:pt x="33" y="109"/>
                    <a:pt x="39" y="106"/>
                    <a:pt x="31" y="111"/>
                  </a:cubicBezTo>
                  <a:cubicBezTo>
                    <a:pt x="23" y="116"/>
                    <a:pt x="15" y="118"/>
                    <a:pt x="15" y="96"/>
                  </a:cubicBezTo>
                  <a:cubicBezTo>
                    <a:pt x="16" y="87"/>
                    <a:pt x="24" y="73"/>
                    <a:pt x="26" y="71"/>
                  </a:cubicBezTo>
                  <a:cubicBezTo>
                    <a:pt x="35" y="56"/>
                    <a:pt x="42" y="49"/>
                    <a:pt x="47" y="34"/>
                  </a:cubicBezTo>
                  <a:cubicBezTo>
                    <a:pt x="49" y="28"/>
                    <a:pt x="59" y="22"/>
                    <a:pt x="59" y="22"/>
                  </a:cubicBezTo>
                  <a:cubicBezTo>
                    <a:pt x="68" y="10"/>
                    <a:pt x="56" y="0"/>
                    <a:pt x="55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5" name="Freeform 265"/>
            <p:cNvSpPr>
              <a:spLocks/>
            </p:cNvSpPr>
            <p:nvPr/>
          </p:nvSpPr>
          <p:spPr bwMode="auto">
            <a:xfrm>
              <a:off x="4521201" y="2947988"/>
              <a:ext cx="68263" cy="119062"/>
            </a:xfrm>
            <a:custGeom>
              <a:avLst/>
              <a:gdLst>
                <a:gd name="T0" fmla="*/ 31 w 48"/>
                <a:gd name="T1" fmla="*/ 30 h 84"/>
                <a:gd name="T2" fmla="*/ 31 w 48"/>
                <a:gd name="T3" fmla="*/ 31 h 84"/>
                <a:gd name="T4" fmla="*/ 31 w 48"/>
                <a:gd name="T5" fmla="*/ 32 h 84"/>
                <a:gd name="T6" fmla="*/ 31 w 48"/>
                <a:gd name="T7" fmla="*/ 33 h 84"/>
                <a:gd name="T8" fmla="*/ 30 w 48"/>
                <a:gd name="T9" fmla="*/ 34 h 84"/>
                <a:gd name="T10" fmla="*/ 30 w 48"/>
                <a:gd name="T11" fmla="*/ 35 h 84"/>
                <a:gd name="T12" fmla="*/ 30 w 48"/>
                <a:gd name="T13" fmla="*/ 35 h 84"/>
                <a:gd name="T14" fmla="*/ 30 w 48"/>
                <a:gd name="T15" fmla="*/ 36 h 84"/>
                <a:gd name="T16" fmla="*/ 30 w 48"/>
                <a:gd name="T17" fmla="*/ 37 h 84"/>
                <a:gd name="T18" fmla="*/ 29 w 48"/>
                <a:gd name="T19" fmla="*/ 38 h 84"/>
                <a:gd name="T20" fmla="*/ 29 w 48"/>
                <a:gd name="T21" fmla="*/ 39 h 84"/>
                <a:gd name="T22" fmla="*/ 29 w 48"/>
                <a:gd name="T23" fmla="*/ 40 h 84"/>
                <a:gd name="T24" fmla="*/ 29 w 48"/>
                <a:gd name="T25" fmla="*/ 40 h 84"/>
                <a:gd name="T26" fmla="*/ 29 w 48"/>
                <a:gd name="T27" fmla="*/ 41 h 84"/>
                <a:gd name="T28" fmla="*/ 29 w 48"/>
                <a:gd name="T29" fmla="*/ 42 h 84"/>
                <a:gd name="T30" fmla="*/ 28 w 48"/>
                <a:gd name="T31" fmla="*/ 43 h 84"/>
                <a:gd name="T32" fmla="*/ 28 w 48"/>
                <a:gd name="T33" fmla="*/ 43 h 84"/>
                <a:gd name="T34" fmla="*/ 28 w 48"/>
                <a:gd name="T35" fmla="*/ 44 h 84"/>
                <a:gd name="T36" fmla="*/ 27 w 48"/>
                <a:gd name="T37" fmla="*/ 45 h 84"/>
                <a:gd name="T38" fmla="*/ 27 w 48"/>
                <a:gd name="T39" fmla="*/ 46 h 84"/>
                <a:gd name="T40" fmla="*/ 26 w 48"/>
                <a:gd name="T41" fmla="*/ 48 h 84"/>
                <a:gd name="T42" fmla="*/ 26 w 48"/>
                <a:gd name="T43" fmla="*/ 48 h 84"/>
                <a:gd name="T44" fmla="*/ 26 w 48"/>
                <a:gd name="T45" fmla="*/ 49 h 84"/>
                <a:gd name="T46" fmla="*/ 25 w 48"/>
                <a:gd name="T47" fmla="*/ 50 h 84"/>
                <a:gd name="T48" fmla="*/ 24 w 48"/>
                <a:gd name="T49" fmla="*/ 52 h 84"/>
                <a:gd name="T50" fmla="*/ 24 w 48"/>
                <a:gd name="T51" fmla="*/ 52 h 84"/>
                <a:gd name="T52" fmla="*/ 24 w 48"/>
                <a:gd name="T53" fmla="*/ 53 h 84"/>
                <a:gd name="T54" fmla="*/ 23 w 48"/>
                <a:gd name="T55" fmla="*/ 53 h 84"/>
                <a:gd name="T56" fmla="*/ 23 w 48"/>
                <a:gd name="T57" fmla="*/ 54 h 84"/>
                <a:gd name="T58" fmla="*/ 22 w 48"/>
                <a:gd name="T59" fmla="*/ 54 h 84"/>
                <a:gd name="T60" fmla="*/ 0 w 48"/>
                <a:gd name="T61" fmla="*/ 84 h 84"/>
                <a:gd name="T62" fmla="*/ 22 w 48"/>
                <a:gd name="T63" fmla="*/ 39 h 84"/>
                <a:gd name="T64" fmla="*/ 48 w 48"/>
                <a:gd name="T65" fmla="*/ 0 h 84"/>
                <a:gd name="T66" fmla="*/ 31 w 48"/>
                <a:gd name="T67" fmla="*/ 3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84">
                  <a:moveTo>
                    <a:pt x="31" y="30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15" y="67"/>
                    <a:pt x="12" y="73"/>
                    <a:pt x="0" y="84"/>
                  </a:cubicBezTo>
                  <a:cubicBezTo>
                    <a:pt x="7" y="68"/>
                    <a:pt x="17" y="58"/>
                    <a:pt x="22" y="39"/>
                  </a:cubicBezTo>
                  <a:cubicBezTo>
                    <a:pt x="29" y="17"/>
                    <a:pt x="35" y="8"/>
                    <a:pt x="48" y="0"/>
                  </a:cubicBezTo>
                  <a:cubicBezTo>
                    <a:pt x="39" y="12"/>
                    <a:pt x="34" y="16"/>
                    <a:pt x="31" y="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6" name="Freeform 266"/>
            <p:cNvSpPr>
              <a:spLocks/>
            </p:cNvSpPr>
            <p:nvPr/>
          </p:nvSpPr>
          <p:spPr bwMode="auto">
            <a:xfrm>
              <a:off x="4506913" y="2924175"/>
              <a:ext cx="58738" cy="25400"/>
            </a:xfrm>
            <a:custGeom>
              <a:avLst/>
              <a:gdLst>
                <a:gd name="T0" fmla="*/ 0 w 41"/>
                <a:gd name="T1" fmla="*/ 3 h 18"/>
                <a:gd name="T2" fmla="*/ 5 w 41"/>
                <a:gd name="T3" fmla="*/ 3 h 18"/>
                <a:gd name="T4" fmla="*/ 19 w 41"/>
                <a:gd name="T5" fmla="*/ 3 h 18"/>
                <a:gd name="T6" fmla="*/ 34 w 41"/>
                <a:gd name="T7" fmla="*/ 0 h 18"/>
                <a:gd name="T8" fmla="*/ 28 w 41"/>
                <a:gd name="T9" fmla="*/ 9 h 18"/>
                <a:gd name="T10" fmla="*/ 21 w 41"/>
                <a:gd name="T11" fmla="*/ 7 h 18"/>
                <a:gd name="T12" fmla="*/ 0 w 41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8">
                  <a:moveTo>
                    <a:pt x="0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8" y="10"/>
                    <a:pt x="16" y="9"/>
                    <a:pt x="19" y="3"/>
                  </a:cubicBezTo>
                  <a:cubicBezTo>
                    <a:pt x="27" y="4"/>
                    <a:pt x="30" y="6"/>
                    <a:pt x="34" y="0"/>
                  </a:cubicBezTo>
                  <a:cubicBezTo>
                    <a:pt x="41" y="3"/>
                    <a:pt x="37" y="11"/>
                    <a:pt x="28" y="9"/>
                  </a:cubicBezTo>
                  <a:cubicBezTo>
                    <a:pt x="23" y="7"/>
                    <a:pt x="21" y="7"/>
                    <a:pt x="21" y="7"/>
                  </a:cubicBezTo>
                  <a:cubicBezTo>
                    <a:pt x="20" y="16"/>
                    <a:pt x="5" y="18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7" name="Freeform 267"/>
            <p:cNvSpPr>
              <a:spLocks/>
            </p:cNvSpPr>
            <p:nvPr/>
          </p:nvSpPr>
          <p:spPr bwMode="auto">
            <a:xfrm>
              <a:off x="4716463" y="3046413"/>
              <a:ext cx="28575" cy="38100"/>
            </a:xfrm>
            <a:custGeom>
              <a:avLst/>
              <a:gdLst>
                <a:gd name="T0" fmla="*/ 1 w 20"/>
                <a:gd name="T1" fmla="*/ 0 h 27"/>
                <a:gd name="T2" fmla="*/ 2 w 20"/>
                <a:gd name="T3" fmla="*/ 2 h 27"/>
                <a:gd name="T4" fmla="*/ 3 w 20"/>
                <a:gd name="T5" fmla="*/ 4 h 27"/>
                <a:gd name="T6" fmla="*/ 4 w 20"/>
                <a:gd name="T7" fmla="*/ 4 h 27"/>
                <a:gd name="T8" fmla="*/ 5 w 20"/>
                <a:gd name="T9" fmla="*/ 5 h 27"/>
                <a:gd name="T10" fmla="*/ 6 w 20"/>
                <a:gd name="T11" fmla="*/ 7 h 27"/>
                <a:gd name="T12" fmla="*/ 8 w 20"/>
                <a:gd name="T13" fmla="*/ 9 h 27"/>
                <a:gd name="T14" fmla="*/ 9 w 20"/>
                <a:gd name="T15" fmla="*/ 11 h 27"/>
                <a:gd name="T16" fmla="*/ 11 w 20"/>
                <a:gd name="T17" fmla="*/ 13 h 27"/>
                <a:gd name="T18" fmla="*/ 11 w 20"/>
                <a:gd name="T19" fmla="*/ 14 h 27"/>
                <a:gd name="T20" fmla="*/ 12 w 20"/>
                <a:gd name="T21" fmla="*/ 15 h 27"/>
                <a:gd name="T22" fmla="*/ 13 w 20"/>
                <a:gd name="T23" fmla="*/ 16 h 27"/>
                <a:gd name="T24" fmla="*/ 15 w 20"/>
                <a:gd name="T25" fmla="*/ 18 h 27"/>
                <a:gd name="T26" fmla="*/ 15 w 20"/>
                <a:gd name="T27" fmla="*/ 19 h 27"/>
                <a:gd name="T28" fmla="*/ 16 w 20"/>
                <a:gd name="T29" fmla="*/ 20 h 27"/>
                <a:gd name="T30" fmla="*/ 16 w 20"/>
                <a:gd name="T31" fmla="*/ 21 h 27"/>
                <a:gd name="T32" fmla="*/ 17 w 20"/>
                <a:gd name="T33" fmla="*/ 21 h 27"/>
                <a:gd name="T34" fmla="*/ 17 w 20"/>
                <a:gd name="T35" fmla="*/ 22 h 27"/>
                <a:gd name="T36" fmla="*/ 18 w 20"/>
                <a:gd name="T37" fmla="*/ 24 h 27"/>
                <a:gd name="T38" fmla="*/ 19 w 20"/>
                <a:gd name="T39" fmla="*/ 24 h 27"/>
                <a:gd name="T40" fmla="*/ 19 w 20"/>
                <a:gd name="T41" fmla="*/ 24 h 27"/>
                <a:gd name="T42" fmla="*/ 19 w 20"/>
                <a:gd name="T43" fmla="*/ 25 h 27"/>
                <a:gd name="T44" fmla="*/ 19 w 20"/>
                <a:gd name="T45" fmla="*/ 25 h 27"/>
                <a:gd name="T46" fmla="*/ 1 w 20"/>
                <a:gd name="T47" fmla="*/ 7 h 27"/>
                <a:gd name="T48" fmla="*/ 1 w 20"/>
                <a:gd name="T4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27"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3" y="8"/>
                    <a:pt x="1" y="7"/>
                  </a:cubicBezTo>
                  <a:cubicBezTo>
                    <a:pt x="0" y="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8" name="Freeform 268"/>
            <p:cNvSpPr>
              <a:spLocks/>
            </p:cNvSpPr>
            <p:nvPr/>
          </p:nvSpPr>
          <p:spPr bwMode="auto">
            <a:xfrm>
              <a:off x="4321176" y="3095625"/>
              <a:ext cx="222250" cy="82550"/>
            </a:xfrm>
            <a:custGeom>
              <a:avLst/>
              <a:gdLst>
                <a:gd name="T0" fmla="*/ 99 w 156"/>
                <a:gd name="T1" fmla="*/ 44 h 58"/>
                <a:gd name="T2" fmla="*/ 90 w 156"/>
                <a:gd name="T3" fmla="*/ 38 h 58"/>
                <a:gd name="T4" fmla="*/ 23 w 156"/>
                <a:gd name="T5" fmla="*/ 37 h 58"/>
                <a:gd name="T6" fmla="*/ 27 w 156"/>
                <a:gd name="T7" fmla="*/ 15 h 58"/>
                <a:gd name="T8" fmla="*/ 70 w 156"/>
                <a:gd name="T9" fmla="*/ 22 h 58"/>
                <a:gd name="T10" fmla="*/ 118 w 156"/>
                <a:gd name="T11" fmla="*/ 54 h 58"/>
                <a:gd name="T12" fmla="*/ 156 w 156"/>
                <a:gd name="T13" fmla="*/ 51 h 58"/>
                <a:gd name="T14" fmla="*/ 149 w 156"/>
                <a:gd name="T15" fmla="*/ 44 h 58"/>
                <a:gd name="T16" fmla="*/ 102 w 156"/>
                <a:gd name="T17" fmla="*/ 34 h 58"/>
                <a:gd name="T18" fmla="*/ 51 w 156"/>
                <a:gd name="T19" fmla="*/ 6 h 58"/>
                <a:gd name="T20" fmla="*/ 37 w 156"/>
                <a:gd name="T21" fmla="*/ 52 h 58"/>
                <a:gd name="T22" fmla="*/ 99 w 156"/>
                <a:gd name="T2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58">
                  <a:moveTo>
                    <a:pt x="99" y="44"/>
                  </a:moveTo>
                  <a:cubicBezTo>
                    <a:pt x="90" y="38"/>
                    <a:pt x="90" y="38"/>
                    <a:pt x="90" y="38"/>
                  </a:cubicBezTo>
                  <a:cubicBezTo>
                    <a:pt x="65" y="44"/>
                    <a:pt x="31" y="46"/>
                    <a:pt x="23" y="37"/>
                  </a:cubicBezTo>
                  <a:cubicBezTo>
                    <a:pt x="15" y="27"/>
                    <a:pt x="21" y="17"/>
                    <a:pt x="27" y="15"/>
                  </a:cubicBezTo>
                  <a:cubicBezTo>
                    <a:pt x="33" y="13"/>
                    <a:pt x="57" y="12"/>
                    <a:pt x="70" y="22"/>
                  </a:cubicBezTo>
                  <a:cubicBezTo>
                    <a:pt x="84" y="34"/>
                    <a:pt x="107" y="52"/>
                    <a:pt x="118" y="54"/>
                  </a:cubicBezTo>
                  <a:cubicBezTo>
                    <a:pt x="137" y="58"/>
                    <a:pt x="143" y="58"/>
                    <a:pt x="156" y="51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32" y="49"/>
                    <a:pt x="126" y="51"/>
                    <a:pt x="102" y="34"/>
                  </a:cubicBezTo>
                  <a:cubicBezTo>
                    <a:pt x="77" y="16"/>
                    <a:pt x="67" y="9"/>
                    <a:pt x="51" y="6"/>
                  </a:cubicBezTo>
                  <a:cubicBezTo>
                    <a:pt x="7" y="0"/>
                    <a:pt x="0" y="43"/>
                    <a:pt x="37" y="52"/>
                  </a:cubicBezTo>
                  <a:cubicBezTo>
                    <a:pt x="57" y="56"/>
                    <a:pt x="85" y="51"/>
                    <a:pt x="99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9" name="Freeform 269"/>
            <p:cNvSpPr>
              <a:spLocks/>
            </p:cNvSpPr>
            <p:nvPr/>
          </p:nvSpPr>
          <p:spPr bwMode="auto">
            <a:xfrm>
              <a:off x="4491038" y="3103563"/>
              <a:ext cx="161925" cy="79375"/>
            </a:xfrm>
            <a:custGeom>
              <a:avLst/>
              <a:gdLst>
                <a:gd name="T0" fmla="*/ 36 w 114"/>
                <a:gd name="T1" fmla="*/ 27 h 56"/>
                <a:gd name="T2" fmla="*/ 37 w 114"/>
                <a:gd name="T3" fmla="*/ 29 h 56"/>
                <a:gd name="T4" fmla="*/ 39 w 114"/>
                <a:gd name="T5" fmla="*/ 30 h 56"/>
                <a:gd name="T6" fmla="*/ 41 w 114"/>
                <a:gd name="T7" fmla="*/ 31 h 56"/>
                <a:gd name="T8" fmla="*/ 43 w 114"/>
                <a:gd name="T9" fmla="*/ 32 h 56"/>
                <a:gd name="T10" fmla="*/ 45 w 114"/>
                <a:gd name="T11" fmla="*/ 33 h 56"/>
                <a:gd name="T12" fmla="*/ 47 w 114"/>
                <a:gd name="T13" fmla="*/ 34 h 56"/>
                <a:gd name="T14" fmla="*/ 49 w 114"/>
                <a:gd name="T15" fmla="*/ 35 h 56"/>
                <a:gd name="T16" fmla="*/ 51 w 114"/>
                <a:gd name="T17" fmla="*/ 36 h 56"/>
                <a:gd name="T18" fmla="*/ 53 w 114"/>
                <a:gd name="T19" fmla="*/ 36 h 56"/>
                <a:gd name="T20" fmla="*/ 56 w 114"/>
                <a:gd name="T21" fmla="*/ 37 h 56"/>
                <a:gd name="T22" fmla="*/ 58 w 114"/>
                <a:gd name="T23" fmla="*/ 38 h 56"/>
                <a:gd name="T24" fmla="*/ 60 w 114"/>
                <a:gd name="T25" fmla="*/ 39 h 56"/>
                <a:gd name="T26" fmla="*/ 63 w 114"/>
                <a:gd name="T27" fmla="*/ 39 h 56"/>
                <a:gd name="T28" fmla="*/ 65 w 114"/>
                <a:gd name="T29" fmla="*/ 39 h 56"/>
                <a:gd name="T30" fmla="*/ 70 w 114"/>
                <a:gd name="T31" fmla="*/ 40 h 56"/>
                <a:gd name="T32" fmla="*/ 80 w 114"/>
                <a:gd name="T33" fmla="*/ 42 h 56"/>
                <a:gd name="T34" fmla="*/ 85 w 114"/>
                <a:gd name="T35" fmla="*/ 42 h 56"/>
                <a:gd name="T36" fmla="*/ 88 w 114"/>
                <a:gd name="T37" fmla="*/ 42 h 56"/>
                <a:gd name="T38" fmla="*/ 90 w 114"/>
                <a:gd name="T39" fmla="*/ 42 h 56"/>
                <a:gd name="T40" fmla="*/ 101 w 114"/>
                <a:gd name="T41" fmla="*/ 42 h 56"/>
                <a:gd name="T42" fmla="*/ 103 w 114"/>
                <a:gd name="T43" fmla="*/ 42 h 56"/>
                <a:gd name="T44" fmla="*/ 107 w 114"/>
                <a:gd name="T45" fmla="*/ 42 h 56"/>
                <a:gd name="T46" fmla="*/ 114 w 114"/>
                <a:gd name="T47" fmla="*/ 46 h 56"/>
                <a:gd name="T48" fmla="*/ 39 w 114"/>
                <a:gd name="T49" fmla="*/ 40 h 56"/>
                <a:gd name="T50" fmla="*/ 13 w 114"/>
                <a:gd name="T51" fmla="*/ 11 h 56"/>
                <a:gd name="T52" fmla="*/ 21 w 114"/>
                <a:gd name="T53" fmla="*/ 9 h 56"/>
                <a:gd name="T54" fmla="*/ 36 w 114"/>
                <a:gd name="T55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56">
                  <a:moveTo>
                    <a:pt x="36" y="27"/>
                  </a:move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99" y="50"/>
                    <a:pt x="59" y="56"/>
                    <a:pt x="39" y="40"/>
                  </a:cubicBezTo>
                  <a:cubicBezTo>
                    <a:pt x="21" y="25"/>
                    <a:pt x="24" y="21"/>
                    <a:pt x="13" y="11"/>
                  </a:cubicBezTo>
                  <a:cubicBezTo>
                    <a:pt x="0" y="0"/>
                    <a:pt x="21" y="9"/>
                    <a:pt x="21" y="9"/>
                  </a:cubicBezTo>
                  <a:lnTo>
                    <a:pt x="3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0" name="Freeform 270"/>
            <p:cNvSpPr>
              <a:spLocks/>
            </p:cNvSpPr>
            <p:nvPr/>
          </p:nvSpPr>
          <p:spPr bwMode="auto">
            <a:xfrm>
              <a:off x="4432301" y="3095625"/>
              <a:ext cx="101600" cy="36512"/>
            </a:xfrm>
            <a:custGeom>
              <a:avLst/>
              <a:gdLst>
                <a:gd name="T0" fmla="*/ 10 w 71"/>
                <a:gd name="T1" fmla="*/ 19 h 25"/>
                <a:gd name="T2" fmla="*/ 0 w 71"/>
                <a:gd name="T3" fmla="*/ 12 h 25"/>
                <a:gd name="T4" fmla="*/ 71 w 71"/>
                <a:gd name="T5" fmla="*/ 10 h 25"/>
                <a:gd name="T6" fmla="*/ 68 w 71"/>
                <a:gd name="T7" fmla="*/ 14 h 25"/>
                <a:gd name="T8" fmla="*/ 69 w 71"/>
                <a:gd name="T9" fmla="*/ 25 h 25"/>
                <a:gd name="T10" fmla="*/ 10 w 71"/>
                <a:gd name="T1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5">
                  <a:moveTo>
                    <a:pt x="10" y="19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6" y="0"/>
                    <a:pt x="50" y="3"/>
                    <a:pt x="71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51" y="18"/>
                    <a:pt x="35" y="8"/>
                    <a:pt x="1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1" name="Freeform 271"/>
            <p:cNvSpPr>
              <a:spLocks/>
            </p:cNvSpPr>
            <p:nvPr/>
          </p:nvSpPr>
          <p:spPr bwMode="auto">
            <a:xfrm>
              <a:off x="4525963" y="3105150"/>
              <a:ext cx="106363" cy="49212"/>
            </a:xfrm>
            <a:custGeom>
              <a:avLst/>
              <a:gdLst>
                <a:gd name="T0" fmla="*/ 3 w 74"/>
                <a:gd name="T1" fmla="*/ 18 h 35"/>
                <a:gd name="T2" fmla="*/ 3 w 74"/>
                <a:gd name="T3" fmla="*/ 17 h 35"/>
                <a:gd name="T4" fmla="*/ 3 w 74"/>
                <a:gd name="T5" fmla="*/ 17 h 35"/>
                <a:gd name="T6" fmla="*/ 3 w 74"/>
                <a:gd name="T7" fmla="*/ 16 h 35"/>
                <a:gd name="T8" fmla="*/ 4 w 74"/>
                <a:gd name="T9" fmla="*/ 16 h 35"/>
                <a:gd name="T10" fmla="*/ 4 w 74"/>
                <a:gd name="T11" fmla="*/ 15 h 35"/>
                <a:gd name="T12" fmla="*/ 5 w 74"/>
                <a:gd name="T13" fmla="*/ 15 h 35"/>
                <a:gd name="T14" fmla="*/ 5 w 74"/>
                <a:gd name="T15" fmla="*/ 15 h 35"/>
                <a:gd name="T16" fmla="*/ 6 w 74"/>
                <a:gd name="T17" fmla="*/ 15 h 35"/>
                <a:gd name="T18" fmla="*/ 7 w 74"/>
                <a:gd name="T19" fmla="*/ 14 h 35"/>
                <a:gd name="T20" fmla="*/ 8 w 74"/>
                <a:gd name="T21" fmla="*/ 13 h 35"/>
                <a:gd name="T22" fmla="*/ 9 w 74"/>
                <a:gd name="T23" fmla="*/ 13 h 35"/>
                <a:gd name="T24" fmla="*/ 10 w 74"/>
                <a:gd name="T25" fmla="*/ 12 h 35"/>
                <a:gd name="T26" fmla="*/ 11 w 74"/>
                <a:gd name="T27" fmla="*/ 11 h 35"/>
                <a:gd name="T28" fmla="*/ 12 w 74"/>
                <a:gd name="T29" fmla="*/ 11 h 35"/>
                <a:gd name="T30" fmla="*/ 14 w 74"/>
                <a:gd name="T31" fmla="*/ 10 h 35"/>
                <a:gd name="T32" fmla="*/ 15 w 74"/>
                <a:gd name="T33" fmla="*/ 10 h 35"/>
                <a:gd name="T34" fmla="*/ 17 w 74"/>
                <a:gd name="T35" fmla="*/ 9 h 35"/>
                <a:gd name="T36" fmla="*/ 18 w 74"/>
                <a:gd name="T37" fmla="*/ 8 h 35"/>
                <a:gd name="T38" fmla="*/ 19 w 74"/>
                <a:gd name="T39" fmla="*/ 8 h 35"/>
                <a:gd name="T40" fmla="*/ 20 w 74"/>
                <a:gd name="T41" fmla="*/ 7 h 35"/>
                <a:gd name="T42" fmla="*/ 22 w 74"/>
                <a:gd name="T43" fmla="*/ 6 h 35"/>
                <a:gd name="T44" fmla="*/ 36 w 74"/>
                <a:gd name="T45" fmla="*/ 5 h 35"/>
                <a:gd name="T46" fmla="*/ 36 w 74"/>
                <a:gd name="T47" fmla="*/ 15 h 35"/>
                <a:gd name="T48" fmla="*/ 35 w 74"/>
                <a:gd name="T49" fmla="*/ 23 h 35"/>
                <a:gd name="T50" fmla="*/ 42 w 74"/>
                <a:gd name="T51" fmla="*/ 29 h 35"/>
                <a:gd name="T52" fmla="*/ 47 w 74"/>
                <a:gd name="T53" fmla="*/ 25 h 35"/>
                <a:gd name="T54" fmla="*/ 47 w 74"/>
                <a:gd name="T55" fmla="*/ 16 h 35"/>
                <a:gd name="T56" fmla="*/ 50 w 74"/>
                <a:gd name="T57" fmla="*/ 3 h 35"/>
                <a:gd name="T58" fmla="*/ 66 w 74"/>
                <a:gd name="T59" fmla="*/ 15 h 35"/>
                <a:gd name="T60" fmla="*/ 71 w 74"/>
                <a:gd name="T61" fmla="*/ 19 h 35"/>
                <a:gd name="T62" fmla="*/ 74 w 74"/>
                <a:gd name="T63" fmla="*/ 24 h 35"/>
                <a:gd name="T64" fmla="*/ 66 w 74"/>
                <a:gd name="T65" fmla="*/ 29 h 35"/>
                <a:gd name="T66" fmla="*/ 60 w 74"/>
                <a:gd name="T67" fmla="*/ 23 h 35"/>
                <a:gd name="T68" fmla="*/ 50 w 74"/>
                <a:gd name="T69" fmla="*/ 26 h 35"/>
                <a:gd name="T70" fmla="*/ 41 w 74"/>
                <a:gd name="T71" fmla="*/ 35 h 35"/>
                <a:gd name="T72" fmla="*/ 34 w 74"/>
                <a:gd name="T73" fmla="*/ 28 h 35"/>
                <a:gd name="T74" fmla="*/ 30 w 74"/>
                <a:gd name="T75" fmla="*/ 12 h 35"/>
                <a:gd name="T76" fmla="*/ 21 w 74"/>
                <a:gd name="T77" fmla="*/ 14 h 35"/>
                <a:gd name="T78" fmla="*/ 8 w 74"/>
                <a:gd name="T79" fmla="*/ 24 h 35"/>
                <a:gd name="T80" fmla="*/ 3 w 74"/>
                <a:gd name="T8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35">
                  <a:moveTo>
                    <a:pt x="3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8" y="2"/>
                    <a:pt x="35" y="4"/>
                    <a:pt x="36" y="5"/>
                  </a:cubicBezTo>
                  <a:cubicBezTo>
                    <a:pt x="37" y="7"/>
                    <a:pt x="39" y="5"/>
                    <a:pt x="36" y="15"/>
                  </a:cubicBezTo>
                  <a:cubicBezTo>
                    <a:pt x="35" y="19"/>
                    <a:pt x="34" y="21"/>
                    <a:pt x="35" y="23"/>
                  </a:cubicBezTo>
                  <a:cubicBezTo>
                    <a:pt x="36" y="25"/>
                    <a:pt x="40" y="26"/>
                    <a:pt x="42" y="29"/>
                  </a:cubicBezTo>
                  <a:cubicBezTo>
                    <a:pt x="44" y="26"/>
                    <a:pt x="46" y="26"/>
                    <a:pt x="47" y="25"/>
                  </a:cubicBezTo>
                  <a:cubicBezTo>
                    <a:pt x="49" y="24"/>
                    <a:pt x="47" y="20"/>
                    <a:pt x="47" y="16"/>
                  </a:cubicBezTo>
                  <a:cubicBezTo>
                    <a:pt x="49" y="0"/>
                    <a:pt x="50" y="3"/>
                    <a:pt x="50" y="3"/>
                  </a:cubicBezTo>
                  <a:cubicBezTo>
                    <a:pt x="56" y="8"/>
                    <a:pt x="66" y="15"/>
                    <a:pt x="66" y="15"/>
                  </a:cubicBezTo>
                  <a:cubicBezTo>
                    <a:pt x="67" y="17"/>
                    <a:pt x="70" y="18"/>
                    <a:pt x="71" y="19"/>
                  </a:cubicBezTo>
                  <a:cubicBezTo>
                    <a:pt x="71" y="20"/>
                    <a:pt x="74" y="22"/>
                    <a:pt x="74" y="24"/>
                  </a:cubicBezTo>
                  <a:cubicBezTo>
                    <a:pt x="74" y="25"/>
                    <a:pt x="67" y="20"/>
                    <a:pt x="66" y="29"/>
                  </a:cubicBezTo>
                  <a:cubicBezTo>
                    <a:pt x="65" y="32"/>
                    <a:pt x="60" y="23"/>
                    <a:pt x="60" y="23"/>
                  </a:cubicBezTo>
                  <a:cubicBezTo>
                    <a:pt x="55" y="21"/>
                    <a:pt x="55" y="20"/>
                    <a:pt x="50" y="26"/>
                  </a:cubicBezTo>
                  <a:cubicBezTo>
                    <a:pt x="47" y="30"/>
                    <a:pt x="43" y="31"/>
                    <a:pt x="41" y="35"/>
                  </a:cubicBezTo>
                  <a:cubicBezTo>
                    <a:pt x="39" y="32"/>
                    <a:pt x="38" y="29"/>
                    <a:pt x="34" y="28"/>
                  </a:cubicBezTo>
                  <a:cubicBezTo>
                    <a:pt x="28" y="24"/>
                    <a:pt x="27" y="22"/>
                    <a:pt x="30" y="12"/>
                  </a:cubicBezTo>
                  <a:cubicBezTo>
                    <a:pt x="31" y="6"/>
                    <a:pt x="21" y="14"/>
                    <a:pt x="21" y="14"/>
                  </a:cubicBezTo>
                  <a:cubicBezTo>
                    <a:pt x="14" y="18"/>
                    <a:pt x="10" y="22"/>
                    <a:pt x="8" y="24"/>
                  </a:cubicBezTo>
                  <a:cubicBezTo>
                    <a:pt x="8" y="24"/>
                    <a:pt x="0" y="23"/>
                    <a:pt x="3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2" name="Freeform 272"/>
            <p:cNvSpPr>
              <a:spLocks/>
            </p:cNvSpPr>
            <p:nvPr/>
          </p:nvSpPr>
          <p:spPr bwMode="auto">
            <a:xfrm>
              <a:off x="4673601" y="3111500"/>
              <a:ext cx="169863" cy="68262"/>
            </a:xfrm>
            <a:custGeom>
              <a:avLst/>
              <a:gdLst>
                <a:gd name="T0" fmla="*/ 112 w 120"/>
                <a:gd name="T1" fmla="*/ 33 h 48"/>
                <a:gd name="T2" fmla="*/ 110 w 120"/>
                <a:gd name="T3" fmla="*/ 34 h 48"/>
                <a:gd name="T4" fmla="*/ 108 w 120"/>
                <a:gd name="T5" fmla="*/ 34 h 48"/>
                <a:gd name="T6" fmla="*/ 105 w 120"/>
                <a:gd name="T7" fmla="*/ 34 h 48"/>
                <a:gd name="T8" fmla="*/ 100 w 120"/>
                <a:gd name="T9" fmla="*/ 35 h 48"/>
                <a:gd name="T10" fmla="*/ 98 w 120"/>
                <a:gd name="T11" fmla="*/ 35 h 48"/>
                <a:gd name="T12" fmla="*/ 95 w 120"/>
                <a:gd name="T13" fmla="*/ 35 h 48"/>
                <a:gd name="T14" fmla="*/ 92 w 120"/>
                <a:gd name="T15" fmla="*/ 35 h 48"/>
                <a:gd name="T16" fmla="*/ 79 w 120"/>
                <a:gd name="T17" fmla="*/ 35 h 48"/>
                <a:gd name="T18" fmla="*/ 75 w 120"/>
                <a:gd name="T19" fmla="*/ 35 h 48"/>
                <a:gd name="T20" fmla="*/ 72 w 120"/>
                <a:gd name="T21" fmla="*/ 35 h 48"/>
                <a:gd name="T22" fmla="*/ 68 w 120"/>
                <a:gd name="T23" fmla="*/ 34 h 48"/>
                <a:gd name="T24" fmla="*/ 65 w 120"/>
                <a:gd name="T25" fmla="*/ 34 h 48"/>
                <a:gd name="T26" fmla="*/ 58 w 120"/>
                <a:gd name="T27" fmla="*/ 33 h 48"/>
                <a:gd name="T28" fmla="*/ 55 w 120"/>
                <a:gd name="T29" fmla="*/ 32 h 48"/>
                <a:gd name="T30" fmla="*/ 52 w 120"/>
                <a:gd name="T31" fmla="*/ 31 h 48"/>
                <a:gd name="T32" fmla="*/ 49 w 120"/>
                <a:gd name="T33" fmla="*/ 30 h 48"/>
                <a:gd name="T34" fmla="*/ 46 w 120"/>
                <a:gd name="T35" fmla="*/ 29 h 48"/>
                <a:gd name="T36" fmla="*/ 43 w 120"/>
                <a:gd name="T37" fmla="*/ 28 h 48"/>
                <a:gd name="T38" fmla="*/ 40 w 120"/>
                <a:gd name="T39" fmla="*/ 26 h 48"/>
                <a:gd name="T40" fmla="*/ 37 w 120"/>
                <a:gd name="T41" fmla="*/ 24 h 48"/>
                <a:gd name="T42" fmla="*/ 35 w 120"/>
                <a:gd name="T43" fmla="*/ 23 h 48"/>
                <a:gd name="T44" fmla="*/ 32 w 120"/>
                <a:gd name="T45" fmla="*/ 21 h 48"/>
                <a:gd name="T46" fmla="*/ 30 w 120"/>
                <a:gd name="T47" fmla="*/ 19 h 48"/>
                <a:gd name="T48" fmla="*/ 29 w 120"/>
                <a:gd name="T49" fmla="*/ 18 h 48"/>
                <a:gd name="T50" fmla="*/ 28 w 120"/>
                <a:gd name="T51" fmla="*/ 16 h 48"/>
                <a:gd name="T52" fmla="*/ 27 w 120"/>
                <a:gd name="T53" fmla="*/ 15 h 48"/>
                <a:gd name="T54" fmla="*/ 26 w 120"/>
                <a:gd name="T55" fmla="*/ 14 h 48"/>
                <a:gd name="T56" fmla="*/ 26 w 120"/>
                <a:gd name="T57" fmla="*/ 13 h 48"/>
                <a:gd name="T58" fmla="*/ 25 w 120"/>
                <a:gd name="T59" fmla="*/ 11 h 48"/>
                <a:gd name="T60" fmla="*/ 24 w 120"/>
                <a:gd name="T61" fmla="*/ 10 h 48"/>
                <a:gd name="T62" fmla="*/ 23 w 120"/>
                <a:gd name="T63" fmla="*/ 8 h 48"/>
                <a:gd name="T64" fmla="*/ 6 w 120"/>
                <a:gd name="T65" fmla="*/ 8 h 48"/>
                <a:gd name="T66" fmla="*/ 16 w 120"/>
                <a:gd name="T67" fmla="*/ 11 h 48"/>
                <a:gd name="T68" fmla="*/ 21 w 120"/>
                <a:gd name="T69" fmla="*/ 16 h 48"/>
                <a:gd name="T70" fmla="*/ 57 w 120"/>
                <a:gd name="T71" fmla="*/ 43 h 48"/>
                <a:gd name="T72" fmla="*/ 115 w 120"/>
                <a:gd name="T73" fmla="*/ 38 h 48"/>
                <a:gd name="T74" fmla="*/ 112 w 120"/>
                <a:gd name="T75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" h="48">
                  <a:moveTo>
                    <a:pt x="112" y="33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1"/>
                    <a:pt x="0" y="0"/>
                    <a:pt x="6" y="8"/>
                  </a:cubicBezTo>
                  <a:cubicBezTo>
                    <a:pt x="12" y="11"/>
                    <a:pt x="14" y="11"/>
                    <a:pt x="16" y="11"/>
                  </a:cubicBezTo>
                  <a:cubicBezTo>
                    <a:pt x="19" y="12"/>
                    <a:pt x="18" y="10"/>
                    <a:pt x="21" y="16"/>
                  </a:cubicBezTo>
                  <a:cubicBezTo>
                    <a:pt x="24" y="23"/>
                    <a:pt x="36" y="38"/>
                    <a:pt x="57" y="43"/>
                  </a:cubicBezTo>
                  <a:cubicBezTo>
                    <a:pt x="77" y="48"/>
                    <a:pt x="98" y="48"/>
                    <a:pt x="115" y="38"/>
                  </a:cubicBezTo>
                  <a:cubicBezTo>
                    <a:pt x="120" y="35"/>
                    <a:pt x="112" y="33"/>
                    <a:pt x="112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3" name="Freeform 273"/>
            <p:cNvSpPr>
              <a:spLocks/>
            </p:cNvSpPr>
            <p:nvPr/>
          </p:nvSpPr>
          <p:spPr bwMode="auto">
            <a:xfrm>
              <a:off x="4629151" y="3117850"/>
              <a:ext cx="120650" cy="68262"/>
            </a:xfrm>
            <a:custGeom>
              <a:avLst/>
              <a:gdLst>
                <a:gd name="T0" fmla="*/ 3 w 85"/>
                <a:gd name="T1" fmla="*/ 3 h 48"/>
                <a:gd name="T2" fmla="*/ 3 w 85"/>
                <a:gd name="T3" fmla="*/ 4 h 48"/>
                <a:gd name="T4" fmla="*/ 3 w 85"/>
                <a:gd name="T5" fmla="*/ 4 h 48"/>
                <a:gd name="T6" fmla="*/ 3 w 85"/>
                <a:gd name="T7" fmla="*/ 3 h 48"/>
                <a:gd name="T8" fmla="*/ 3 w 85"/>
                <a:gd name="T9" fmla="*/ 3 h 48"/>
                <a:gd name="T10" fmla="*/ 3 w 85"/>
                <a:gd name="T11" fmla="*/ 3 h 48"/>
                <a:gd name="T12" fmla="*/ 9 w 85"/>
                <a:gd name="T13" fmla="*/ 17 h 48"/>
                <a:gd name="T14" fmla="*/ 16 w 85"/>
                <a:gd name="T15" fmla="*/ 13 h 48"/>
                <a:gd name="T16" fmla="*/ 26 w 85"/>
                <a:gd name="T17" fmla="*/ 8 h 48"/>
                <a:gd name="T18" fmla="*/ 38 w 85"/>
                <a:gd name="T19" fmla="*/ 22 h 48"/>
                <a:gd name="T20" fmla="*/ 45 w 85"/>
                <a:gd name="T21" fmla="*/ 24 h 48"/>
                <a:gd name="T22" fmla="*/ 45 w 85"/>
                <a:gd name="T23" fmla="*/ 18 h 48"/>
                <a:gd name="T24" fmla="*/ 38 w 85"/>
                <a:gd name="T25" fmla="*/ 4 h 48"/>
                <a:gd name="T26" fmla="*/ 44 w 85"/>
                <a:gd name="T27" fmla="*/ 6 h 48"/>
                <a:gd name="T28" fmla="*/ 66 w 85"/>
                <a:gd name="T29" fmla="*/ 38 h 48"/>
                <a:gd name="T30" fmla="*/ 20 w 85"/>
                <a:gd name="T31" fmla="*/ 38 h 48"/>
                <a:gd name="T32" fmla="*/ 0 w 85"/>
                <a:gd name="T33" fmla="*/ 24 h 48"/>
                <a:gd name="T34" fmla="*/ 3 w 85"/>
                <a:gd name="T35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48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4"/>
                    <a:pt x="8" y="16"/>
                    <a:pt x="9" y="17"/>
                  </a:cubicBezTo>
                  <a:cubicBezTo>
                    <a:pt x="16" y="21"/>
                    <a:pt x="23" y="24"/>
                    <a:pt x="16" y="13"/>
                  </a:cubicBezTo>
                  <a:cubicBezTo>
                    <a:pt x="14" y="0"/>
                    <a:pt x="25" y="1"/>
                    <a:pt x="26" y="8"/>
                  </a:cubicBezTo>
                  <a:cubicBezTo>
                    <a:pt x="31" y="15"/>
                    <a:pt x="34" y="18"/>
                    <a:pt x="38" y="22"/>
                  </a:cubicBezTo>
                  <a:cubicBezTo>
                    <a:pt x="41" y="25"/>
                    <a:pt x="42" y="23"/>
                    <a:pt x="45" y="24"/>
                  </a:cubicBezTo>
                  <a:cubicBezTo>
                    <a:pt x="45" y="21"/>
                    <a:pt x="47" y="21"/>
                    <a:pt x="45" y="18"/>
                  </a:cubicBezTo>
                  <a:cubicBezTo>
                    <a:pt x="42" y="11"/>
                    <a:pt x="38" y="6"/>
                    <a:pt x="38" y="4"/>
                  </a:cubicBezTo>
                  <a:cubicBezTo>
                    <a:pt x="37" y="3"/>
                    <a:pt x="39" y="3"/>
                    <a:pt x="44" y="6"/>
                  </a:cubicBezTo>
                  <a:cubicBezTo>
                    <a:pt x="50" y="5"/>
                    <a:pt x="85" y="29"/>
                    <a:pt x="66" y="38"/>
                  </a:cubicBezTo>
                  <a:cubicBezTo>
                    <a:pt x="58" y="42"/>
                    <a:pt x="34" y="48"/>
                    <a:pt x="20" y="38"/>
                  </a:cubicBezTo>
                  <a:cubicBezTo>
                    <a:pt x="8" y="31"/>
                    <a:pt x="1" y="28"/>
                    <a:pt x="0" y="24"/>
                  </a:cubicBezTo>
                  <a:cubicBezTo>
                    <a:pt x="1" y="17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4" name="Freeform 274"/>
            <p:cNvSpPr>
              <a:spLocks/>
            </p:cNvSpPr>
            <p:nvPr/>
          </p:nvSpPr>
          <p:spPr bwMode="auto">
            <a:xfrm>
              <a:off x="4703763" y="3095625"/>
              <a:ext cx="22225" cy="42862"/>
            </a:xfrm>
            <a:custGeom>
              <a:avLst/>
              <a:gdLst>
                <a:gd name="T0" fmla="*/ 6 w 15"/>
                <a:gd name="T1" fmla="*/ 10 h 30"/>
                <a:gd name="T2" fmla="*/ 6 w 15"/>
                <a:gd name="T3" fmla="*/ 10 h 30"/>
                <a:gd name="T4" fmla="*/ 6 w 15"/>
                <a:gd name="T5" fmla="*/ 10 h 30"/>
                <a:gd name="T6" fmla="*/ 6 w 15"/>
                <a:gd name="T7" fmla="*/ 10 h 30"/>
                <a:gd name="T8" fmla="*/ 6 w 15"/>
                <a:gd name="T9" fmla="*/ 10 h 30"/>
                <a:gd name="T10" fmla="*/ 6 w 15"/>
                <a:gd name="T11" fmla="*/ 10 h 30"/>
                <a:gd name="T12" fmla="*/ 6 w 15"/>
                <a:gd name="T13" fmla="*/ 11 h 30"/>
                <a:gd name="T14" fmla="*/ 7 w 15"/>
                <a:gd name="T15" fmla="*/ 11 h 30"/>
                <a:gd name="T16" fmla="*/ 7 w 15"/>
                <a:gd name="T17" fmla="*/ 11 h 30"/>
                <a:gd name="T18" fmla="*/ 7 w 15"/>
                <a:gd name="T19" fmla="*/ 11 h 30"/>
                <a:gd name="T20" fmla="*/ 7 w 15"/>
                <a:gd name="T21" fmla="*/ 12 h 30"/>
                <a:gd name="T22" fmla="*/ 7 w 15"/>
                <a:gd name="T23" fmla="*/ 12 h 30"/>
                <a:gd name="T24" fmla="*/ 7 w 15"/>
                <a:gd name="T25" fmla="*/ 13 h 30"/>
                <a:gd name="T26" fmla="*/ 8 w 15"/>
                <a:gd name="T27" fmla="*/ 14 h 30"/>
                <a:gd name="T28" fmla="*/ 8 w 15"/>
                <a:gd name="T29" fmla="*/ 14 h 30"/>
                <a:gd name="T30" fmla="*/ 8 w 15"/>
                <a:gd name="T31" fmla="*/ 15 h 30"/>
                <a:gd name="T32" fmla="*/ 8 w 15"/>
                <a:gd name="T33" fmla="*/ 15 h 30"/>
                <a:gd name="T34" fmla="*/ 9 w 15"/>
                <a:gd name="T35" fmla="*/ 16 h 30"/>
                <a:gd name="T36" fmla="*/ 9 w 15"/>
                <a:gd name="T37" fmla="*/ 17 h 30"/>
                <a:gd name="T38" fmla="*/ 9 w 15"/>
                <a:gd name="T39" fmla="*/ 17 h 30"/>
                <a:gd name="T40" fmla="*/ 9 w 15"/>
                <a:gd name="T41" fmla="*/ 18 h 30"/>
                <a:gd name="T42" fmla="*/ 9 w 15"/>
                <a:gd name="T43" fmla="*/ 19 h 30"/>
                <a:gd name="T44" fmla="*/ 10 w 15"/>
                <a:gd name="T45" fmla="*/ 19 h 30"/>
                <a:gd name="T46" fmla="*/ 10 w 15"/>
                <a:gd name="T47" fmla="*/ 22 h 30"/>
                <a:gd name="T48" fmla="*/ 9 w 15"/>
                <a:gd name="T49" fmla="*/ 23 h 30"/>
                <a:gd name="T50" fmla="*/ 9 w 15"/>
                <a:gd name="T51" fmla="*/ 23 h 30"/>
                <a:gd name="T52" fmla="*/ 9 w 15"/>
                <a:gd name="T53" fmla="*/ 23 h 30"/>
                <a:gd name="T54" fmla="*/ 9 w 15"/>
                <a:gd name="T55" fmla="*/ 23 h 30"/>
                <a:gd name="T56" fmla="*/ 8 w 15"/>
                <a:gd name="T57" fmla="*/ 23 h 30"/>
                <a:gd name="T58" fmla="*/ 8 w 15"/>
                <a:gd name="T59" fmla="*/ 23 h 30"/>
                <a:gd name="T60" fmla="*/ 7 w 15"/>
                <a:gd name="T61" fmla="*/ 23 h 30"/>
                <a:gd name="T62" fmla="*/ 7 w 15"/>
                <a:gd name="T63" fmla="*/ 23 h 30"/>
                <a:gd name="T64" fmla="*/ 6 w 15"/>
                <a:gd name="T65" fmla="*/ 23 h 30"/>
                <a:gd name="T66" fmla="*/ 6 w 15"/>
                <a:gd name="T67" fmla="*/ 22 h 30"/>
                <a:gd name="T68" fmla="*/ 6 w 15"/>
                <a:gd name="T69" fmla="*/ 22 h 30"/>
                <a:gd name="T70" fmla="*/ 5 w 15"/>
                <a:gd name="T71" fmla="*/ 22 h 30"/>
                <a:gd name="T72" fmla="*/ 5 w 15"/>
                <a:gd name="T73" fmla="*/ 22 h 30"/>
                <a:gd name="T74" fmla="*/ 5 w 15"/>
                <a:gd name="T75" fmla="*/ 22 h 30"/>
                <a:gd name="T76" fmla="*/ 5 w 15"/>
                <a:gd name="T77" fmla="*/ 21 h 30"/>
                <a:gd name="T78" fmla="*/ 4 w 15"/>
                <a:gd name="T79" fmla="*/ 21 h 30"/>
                <a:gd name="T80" fmla="*/ 4 w 15"/>
                <a:gd name="T81" fmla="*/ 21 h 30"/>
                <a:gd name="T82" fmla="*/ 3 w 15"/>
                <a:gd name="T83" fmla="*/ 21 h 30"/>
                <a:gd name="T84" fmla="*/ 3 w 15"/>
                <a:gd name="T85" fmla="*/ 21 h 30"/>
                <a:gd name="T86" fmla="*/ 2 w 15"/>
                <a:gd name="T87" fmla="*/ 20 h 30"/>
                <a:gd name="T88" fmla="*/ 1 w 15"/>
                <a:gd name="T89" fmla="*/ 19 h 30"/>
                <a:gd name="T90" fmla="*/ 1 w 15"/>
                <a:gd name="T91" fmla="*/ 19 h 30"/>
                <a:gd name="T92" fmla="*/ 10 w 15"/>
                <a:gd name="T93" fmla="*/ 26 h 30"/>
                <a:gd name="T94" fmla="*/ 14 w 15"/>
                <a:gd name="T95" fmla="*/ 15 h 30"/>
                <a:gd name="T96" fmla="*/ 9 w 15"/>
                <a:gd name="T9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" h="30"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2"/>
                    <a:pt x="10" y="26"/>
                    <a:pt x="10" y="26"/>
                  </a:cubicBezTo>
                  <a:cubicBezTo>
                    <a:pt x="10" y="26"/>
                    <a:pt x="15" y="30"/>
                    <a:pt x="14" y="15"/>
                  </a:cubicBezTo>
                  <a:cubicBezTo>
                    <a:pt x="14" y="0"/>
                    <a:pt x="9" y="10"/>
                    <a:pt x="9" y="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5" name="Freeform 275"/>
            <p:cNvSpPr>
              <a:spLocks/>
            </p:cNvSpPr>
            <p:nvPr/>
          </p:nvSpPr>
          <p:spPr bwMode="auto">
            <a:xfrm>
              <a:off x="4735513" y="3097213"/>
              <a:ext cx="188913" cy="96837"/>
            </a:xfrm>
            <a:custGeom>
              <a:avLst/>
              <a:gdLst>
                <a:gd name="T0" fmla="*/ 0 w 133"/>
                <a:gd name="T1" fmla="*/ 13 h 68"/>
                <a:gd name="T2" fmla="*/ 3 w 133"/>
                <a:gd name="T3" fmla="*/ 13 h 68"/>
                <a:gd name="T4" fmla="*/ 7 w 133"/>
                <a:gd name="T5" fmla="*/ 14 h 68"/>
                <a:gd name="T6" fmla="*/ 11 w 133"/>
                <a:gd name="T7" fmla="*/ 14 h 68"/>
                <a:gd name="T8" fmla="*/ 14 w 133"/>
                <a:gd name="T9" fmla="*/ 15 h 68"/>
                <a:gd name="T10" fmla="*/ 18 w 133"/>
                <a:gd name="T11" fmla="*/ 15 h 68"/>
                <a:gd name="T12" fmla="*/ 22 w 133"/>
                <a:gd name="T13" fmla="*/ 16 h 68"/>
                <a:gd name="T14" fmla="*/ 25 w 133"/>
                <a:gd name="T15" fmla="*/ 17 h 68"/>
                <a:gd name="T16" fmla="*/ 27 w 133"/>
                <a:gd name="T17" fmla="*/ 17 h 68"/>
                <a:gd name="T18" fmla="*/ 28 w 133"/>
                <a:gd name="T19" fmla="*/ 18 h 68"/>
                <a:gd name="T20" fmla="*/ 30 w 133"/>
                <a:gd name="T21" fmla="*/ 18 h 68"/>
                <a:gd name="T22" fmla="*/ 32 w 133"/>
                <a:gd name="T23" fmla="*/ 19 h 68"/>
                <a:gd name="T24" fmla="*/ 33 w 133"/>
                <a:gd name="T25" fmla="*/ 19 h 68"/>
                <a:gd name="T26" fmla="*/ 35 w 133"/>
                <a:gd name="T27" fmla="*/ 20 h 68"/>
                <a:gd name="T28" fmla="*/ 37 w 133"/>
                <a:gd name="T29" fmla="*/ 21 h 68"/>
                <a:gd name="T30" fmla="*/ 38 w 133"/>
                <a:gd name="T31" fmla="*/ 21 h 68"/>
                <a:gd name="T32" fmla="*/ 40 w 133"/>
                <a:gd name="T33" fmla="*/ 22 h 68"/>
                <a:gd name="T34" fmla="*/ 41 w 133"/>
                <a:gd name="T35" fmla="*/ 23 h 68"/>
                <a:gd name="T36" fmla="*/ 43 w 133"/>
                <a:gd name="T37" fmla="*/ 24 h 68"/>
                <a:gd name="T38" fmla="*/ 44 w 133"/>
                <a:gd name="T39" fmla="*/ 25 h 68"/>
                <a:gd name="T40" fmla="*/ 45 w 133"/>
                <a:gd name="T41" fmla="*/ 26 h 68"/>
                <a:gd name="T42" fmla="*/ 47 w 133"/>
                <a:gd name="T43" fmla="*/ 27 h 68"/>
                <a:gd name="T44" fmla="*/ 48 w 133"/>
                <a:gd name="T45" fmla="*/ 28 h 68"/>
                <a:gd name="T46" fmla="*/ 49 w 133"/>
                <a:gd name="T47" fmla="*/ 29 h 68"/>
                <a:gd name="T48" fmla="*/ 50 w 133"/>
                <a:gd name="T49" fmla="*/ 30 h 68"/>
                <a:gd name="T50" fmla="*/ 51 w 133"/>
                <a:gd name="T51" fmla="*/ 32 h 68"/>
                <a:gd name="T52" fmla="*/ 124 w 133"/>
                <a:gd name="T53" fmla="*/ 45 h 68"/>
                <a:gd name="T54" fmla="*/ 106 w 133"/>
                <a:gd name="T55" fmla="*/ 8 h 68"/>
                <a:gd name="T56" fmla="*/ 44 w 133"/>
                <a:gd name="T57" fmla="*/ 17 h 68"/>
                <a:gd name="T58" fmla="*/ 79 w 133"/>
                <a:gd name="T59" fmla="*/ 12 h 68"/>
                <a:gd name="T60" fmla="*/ 115 w 133"/>
                <a:gd name="T61" fmla="*/ 20 h 68"/>
                <a:gd name="T62" fmla="*/ 103 w 133"/>
                <a:gd name="T63" fmla="*/ 48 h 68"/>
                <a:gd name="T64" fmla="*/ 60 w 133"/>
                <a:gd name="T65" fmla="*/ 27 h 68"/>
                <a:gd name="T66" fmla="*/ 22 w 133"/>
                <a:gd name="T67" fmla="*/ 6 h 68"/>
                <a:gd name="T68" fmla="*/ 0 w 133"/>
                <a:gd name="T6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68">
                  <a:moveTo>
                    <a:pt x="0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64" y="48"/>
                    <a:pt x="114" y="68"/>
                    <a:pt x="124" y="45"/>
                  </a:cubicBezTo>
                  <a:cubicBezTo>
                    <a:pt x="130" y="31"/>
                    <a:pt x="133" y="20"/>
                    <a:pt x="106" y="8"/>
                  </a:cubicBezTo>
                  <a:cubicBezTo>
                    <a:pt x="94" y="7"/>
                    <a:pt x="65" y="0"/>
                    <a:pt x="44" y="17"/>
                  </a:cubicBezTo>
                  <a:cubicBezTo>
                    <a:pt x="51" y="23"/>
                    <a:pt x="58" y="10"/>
                    <a:pt x="79" y="12"/>
                  </a:cubicBezTo>
                  <a:cubicBezTo>
                    <a:pt x="95" y="13"/>
                    <a:pt x="103" y="13"/>
                    <a:pt x="115" y="20"/>
                  </a:cubicBezTo>
                  <a:cubicBezTo>
                    <a:pt x="125" y="31"/>
                    <a:pt x="119" y="48"/>
                    <a:pt x="103" y="48"/>
                  </a:cubicBezTo>
                  <a:cubicBezTo>
                    <a:pt x="92" y="44"/>
                    <a:pt x="76" y="46"/>
                    <a:pt x="60" y="27"/>
                  </a:cubicBezTo>
                  <a:cubicBezTo>
                    <a:pt x="55" y="20"/>
                    <a:pt x="23" y="7"/>
                    <a:pt x="22" y="6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6" name="Freeform 276"/>
            <p:cNvSpPr>
              <a:spLocks/>
            </p:cNvSpPr>
            <p:nvPr/>
          </p:nvSpPr>
          <p:spPr bwMode="auto">
            <a:xfrm>
              <a:off x="4618038" y="3225800"/>
              <a:ext cx="730250" cy="1431925"/>
            </a:xfrm>
            <a:custGeom>
              <a:avLst/>
              <a:gdLst>
                <a:gd name="T0" fmla="*/ 446 w 514"/>
                <a:gd name="T1" fmla="*/ 98 h 1007"/>
                <a:gd name="T2" fmla="*/ 446 w 514"/>
                <a:gd name="T3" fmla="*/ 688 h 1007"/>
                <a:gd name="T4" fmla="*/ 353 w 514"/>
                <a:gd name="T5" fmla="*/ 842 h 1007"/>
                <a:gd name="T6" fmla="*/ 0 w 514"/>
                <a:gd name="T7" fmla="*/ 1007 h 1007"/>
                <a:gd name="T8" fmla="*/ 0 w 514"/>
                <a:gd name="T9" fmla="*/ 980 h 1007"/>
                <a:gd name="T10" fmla="*/ 364 w 514"/>
                <a:gd name="T11" fmla="*/ 810 h 1007"/>
                <a:gd name="T12" fmla="*/ 422 w 514"/>
                <a:gd name="T13" fmla="*/ 688 h 1007"/>
                <a:gd name="T14" fmla="*/ 422 w 514"/>
                <a:gd name="T15" fmla="*/ 91 h 1007"/>
                <a:gd name="T16" fmla="*/ 480 w 514"/>
                <a:gd name="T17" fmla="*/ 24 h 1007"/>
                <a:gd name="T18" fmla="*/ 0 w 514"/>
                <a:gd name="T19" fmla="*/ 24 h 1007"/>
                <a:gd name="T20" fmla="*/ 0 w 514"/>
                <a:gd name="T21" fmla="*/ 0 h 1007"/>
                <a:gd name="T22" fmla="*/ 514 w 514"/>
                <a:gd name="T23" fmla="*/ 0 h 1007"/>
                <a:gd name="T24" fmla="*/ 514 w 514"/>
                <a:gd name="T25" fmla="*/ 18 h 1007"/>
                <a:gd name="T26" fmla="*/ 446 w 514"/>
                <a:gd name="T27" fmla="*/ 98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4" h="1007">
                  <a:moveTo>
                    <a:pt x="446" y="98"/>
                  </a:moveTo>
                  <a:cubicBezTo>
                    <a:pt x="446" y="688"/>
                    <a:pt x="446" y="688"/>
                    <a:pt x="446" y="688"/>
                  </a:cubicBezTo>
                  <a:cubicBezTo>
                    <a:pt x="442" y="777"/>
                    <a:pt x="429" y="807"/>
                    <a:pt x="353" y="842"/>
                  </a:cubicBezTo>
                  <a:cubicBezTo>
                    <a:pt x="0" y="1007"/>
                    <a:pt x="0" y="1007"/>
                    <a:pt x="0" y="1007"/>
                  </a:cubicBezTo>
                  <a:cubicBezTo>
                    <a:pt x="0" y="980"/>
                    <a:pt x="0" y="980"/>
                    <a:pt x="0" y="980"/>
                  </a:cubicBezTo>
                  <a:cubicBezTo>
                    <a:pt x="364" y="810"/>
                    <a:pt x="364" y="810"/>
                    <a:pt x="364" y="810"/>
                  </a:cubicBezTo>
                  <a:cubicBezTo>
                    <a:pt x="410" y="781"/>
                    <a:pt x="418" y="757"/>
                    <a:pt x="422" y="688"/>
                  </a:cubicBezTo>
                  <a:cubicBezTo>
                    <a:pt x="422" y="91"/>
                    <a:pt x="422" y="91"/>
                    <a:pt x="422" y="91"/>
                  </a:cubicBezTo>
                  <a:cubicBezTo>
                    <a:pt x="480" y="24"/>
                    <a:pt x="480" y="24"/>
                    <a:pt x="48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514" y="18"/>
                    <a:pt x="514" y="18"/>
                    <a:pt x="514" y="18"/>
                  </a:cubicBezTo>
                  <a:lnTo>
                    <a:pt x="446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7" name="Rectangle 277"/>
            <p:cNvSpPr>
              <a:spLocks noChangeArrowheads="1"/>
            </p:cNvSpPr>
            <p:nvPr/>
          </p:nvSpPr>
          <p:spPr bwMode="auto">
            <a:xfrm>
              <a:off x="4011613" y="3870325"/>
              <a:ext cx="1212850" cy="25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8" name="Freeform 278"/>
            <p:cNvSpPr>
              <a:spLocks/>
            </p:cNvSpPr>
            <p:nvPr/>
          </p:nvSpPr>
          <p:spPr bwMode="auto">
            <a:xfrm>
              <a:off x="4518026" y="3308350"/>
              <a:ext cx="61913" cy="65087"/>
            </a:xfrm>
            <a:custGeom>
              <a:avLst/>
              <a:gdLst>
                <a:gd name="T0" fmla="*/ 0 w 43"/>
                <a:gd name="T1" fmla="*/ 14 h 46"/>
                <a:gd name="T2" fmla="*/ 1 w 43"/>
                <a:gd name="T3" fmla="*/ 14 h 46"/>
                <a:gd name="T4" fmla="*/ 2 w 43"/>
                <a:gd name="T5" fmla="*/ 14 h 46"/>
                <a:gd name="T6" fmla="*/ 3 w 43"/>
                <a:gd name="T7" fmla="*/ 13 h 46"/>
                <a:gd name="T8" fmla="*/ 4 w 43"/>
                <a:gd name="T9" fmla="*/ 13 h 46"/>
                <a:gd name="T10" fmla="*/ 5 w 43"/>
                <a:gd name="T11" fmla="*/ 13 h 46"/>
                <a:gd name="T12" fmla="*/ 5 w 43"/>
                <a:gd name="T13" fmla="*/ 13 h 46"/>
                <a:gd name="T14" fmla="*/ 6 w 43"/>
                <a:gd name="T15" fmla="*/ 12 h 46"/>
                <a:gd name="T16" fmla="*/ 7 w 43"/>
                <a:gd name="T17" fmla="*/ 12 h 46"/>
                <a:gd name="T18" fmla="*/ 8 w 43"/>
                <a:gd name="T19" fmla="*/ 12 h 46"/>
                <a:gd name="T20" fmla="*/ 9 w 43"/>
                <a:gd name="T21" fmla="*/ 12 h 46"/>
                <a:gd name="T22" fmla="*/ 10 w 43"/>
                <a:gd name="T23" fmla="*/ 12 h 46"/>
                <a:gd name="T24" fmla="*/ 10 w 43"/>
                <a:gd name="T25" fmla="*/ 11 h 46"/>
                <a:gd name="T26" fmla="*/ 12 w 43"/>
                <a:gd name="T27" fmla="*/ 11 h 46"/>
                <a:gd name="T28" fmla="*/ 12 w 43"/>
                <a:gd name="T29" fmla="*/ 12 h 46"/>
                <a:gd name="T30" fmla="*/ 13 w 43"/>
                <a:gd name="T31" fmla="*/ 12 h 46"/>
                <a:gd name="T32" fmla="*/ 13 w 43"/>
                <a:gd name="T33" fmla="*/ 12 h 46"/>
                <a:gd name="T34" fmla="*/ 14 w 43"/>
                <a:gd name="T35" fmla="*/ 12 h 46"/>
                <a:gd name="T36" fmla="*/ 14 w 43"/>
                <a:gd name="T37" fmla="*/ 12 h 46"/>
                <a:gd name="T38" fmla="*/ 14 w 43"/>
                <a:gd name="T39" fmla="*/ 12 h 46"/>
                <a:gd name="T40" fmla="*/ 15 w 43"/>
                <a:gd name="T41" fmla="*/ 13 h 46"/>
                <a:gd name="T42" fmla="*/ 15 w 43"/>
                <a:gd name="T43" fmla="*/ 13 h 46"/>
                <a:gd name="T44" fmla="*/ 15 w 43"/>
                <a:gd name="T45" fmla="*/ 13 h 46"/>
                <a:gd name="T46" fmla="*/ 15 w 43"/>
                <a:gd name="T47" fmla="*/ 14 h 46"/>
                <a:gd name="T48" fmla="*/ 15 w 43"/>
                <a:gd name="T49" fmla="*/ 14 h 46"/>
                <a:gd name="T50" fmla="*/ 15 w 43"/>
                <a:gd name="T51" fmla="*/ 14 h 46"/>
                <a:gd name="T52" fmla="*/ 16 w 43"/>
                <a:gd name="T53" fmla="*/ 14 h 46"/>
                <a:gd name="T54" fmla="*/ 16 w 43"/>
                <a:gd name="T55" fmla="*/ 15 h 46"/>
                <a:gd name="T56" fmla="*/ 16 w 43"/>
                <a:gd name="T57" fmla="*/ 16 h 46"/>
                <a:gd name="T58" fmla="*/ 16 w 43"/>
                <a:gd name="T59" fmla="*/ 17 h 46"/>
                <a:gd name="T60" fmla="*/ 16 w 43"/>
                <a:gd name="T61" fmla="*/ 17 h 46"/>
                <a:gd name="T62" fmla="*/ 16 w 43"/>
                <a:gd name="T63" fmla="*/ 22 h 46"/>
                <a:gd name="T64" fmla="*/ 26 w 43"/>
                <a:gd name="T65" fmla="*/ 38 h 46"/>
                <a:gd name="T66" fmla="*/ 41 w 43"/>
                <a:gd name="T67" fmla="*/ 33 h 46"/>
                <a:gd name="T68" fmla="*/ 41 w 43"/>
                <a:gd name="T69" fmla="*/ 19 h 46"/>
                <a:gd name="T70" fmla="*/ 28 w 43"/>
                <a:gd name="T71" fmla="*/ 12 h 46"/>
                <a:gd name="T72" fmla="*/ 26 w 43"/>
                <a:gd name="T73" fmla="*/ 17 h 46"/>
                <a:gd name="T74" fmla="*/ 30 w 43"/>
                <a:gd name="T75" fmla="*/ 16 h 46"/>
                <a:gd name="T76" fmla="*/ 35 w 43"/>
                <a:gd name="T77" fmla="*/ 23 h 46"/>
                <a:gd name="T78" fmla="*/ 35 w 43"/>
                <a:gd name="T79" fmla="*/ 32 h 46"/>
                <a:gd name="T80" fmla="*/ 30 w 43"/>
                <a:gd name="T81" fmla="*/ 33 h 46"/>
                <a:gd name="T82" fmla="*/ 22 w 43"/>
                <a:gd name="T83" fmla="*/ 27 h 46"/>
                <a:gd name="T84" fmla="*/ 1 w 43"/>
                <a:gd name="T85" fmla="*/ 6 h 46"/>
                <a:gd name="T86" fmla="*/ 0 w 43"/>
                <a:gd name="T8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46">
                  <a:moveTo>
                    <a:pt x="0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9" y="46"/>
                    <a:pt x="26" y="38"/>
                  </a:cubicBezTo>
                  <a:cubicBezTo>
                    <a:pt x="32" y="36"/>
                    <a:pt x="40" y="41"/>
                    <a:pt x="41" y="33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3" y="7"/>
                    <a:pt x="28" y="12"/>
                  </a:cubicBezTo>
                  <a:cubicBezTo>
                    <a:pt x="26" y="14"/>
                    <a:pt x="26" y="17"/>
                    <a:pt x="26" y="17"/>
                  </a:cubicBezTo>
                  <a:cubicBezTo>
                    <a:pt x="26" y="17"/>
                    <a:pt x="29" y="16"/>
                    <a:pt x="30" y="16"/>
                  </a:cubicBezTo>
                  <a:cubicBezTo>
                    <a:pt x="32" y="16"/>
                    <a:pt x="35" y="14"/>
                    <a:pt x="35" y="2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3" y="34"/>
                    <a:pt x="34" y="33"/>
                    <a:pt x="30" y="33"/>
                  </a:cubicBezTo>
                  <a:cubicBezTo>
                    <a:pt x="26" y="33"/>
                    <a:pt x="21" y="37"/>
                    <a:pt x="22" y="27"/>
                  </a:cubicBezTo>
                  <a:cubicBezTo>
                    <a:pt x="23" y="18"/>
                    <a:pt x="27" y="0"/>
                    <a:pt x="1" y="6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9" name="Freeform 279"/>
            <p:cNvSpPr>
              <a:spLocks/>
            </p:cNvSpPr>
            <p:nvPr/>
          </p:nvSpPr>
          <p:spPr bwMode="auto">
            <a:xfrm>
              <a:off x="4511676" y="3341688"/>
              <a:ext cx="33338" cy="12700"/>
            </a:xfrm>
            <a:custGeom>
              <a:avLst/>
              <a:gdLst>
                <a:gd name="T0" fmla="*/ 7 w 24"/>
                <a:gd name="T1" fmla="*/ 7 h 9"/>
                <a:gd name="T2" fmla="*/ 8 w 24"/>
                <a:gd name="T3" fmla="*/ 7 h 9"/>
                <a:gd name="T4" fmla="*/ 9 w 24"/>
                <a:gd name="T5" fmla="*/ 7 h 9"/>
                <a:gd name="T6" fmla="*/ 9 w 24"/>
                <a:gd name="T7" fmla="*/ 7 h 9"/>
                <a:gd name="T8" fmla="*/ 9 w 24"/>
                <a:gd name="T9" fmla="*/ 6 h 9"/>
                <a:gd name="T10" fmla="*/ 11 w 24"/>
                <a:gd name="T11" fmla="*/ 6 h 9"/>
                <a:gd name="T12" fmla="*/ 11 w 24"/>
                <a:gd name="T13" fmla="*/ 6 h 9"/>
                <a:gd name="T14" fmla="*/ 13 w 24"/>
                <a:gd name="T15" fmla="*/ 6 h 9"/>
                <a:gd name="T16" fmla="*/ 13 w 24"/>
                <a:gd name="T17" fmla="*/ 6 h 9"/>
                <a:gd name="T18" fmla="*/ 17 w 24"/>
                <a:gd name="T19" fmla="*/ 6 h 9"/>
                <a:gd name="T20" fmla="*/ 17 w 24"/>
                <a:gd name="T21" fmla="*/ 5 h 9"/>
                <a:gd name="T22" fmla="*/ 18 w 24"/>
                <a:gd name="T23" fmla="*/ 5 h 9"/>
                <a:gd name="T24" fmla="*/ 18 w 24"/>
                <a:gd name="T25" fmla="*/ 6 h 9"/>
                <a:gd name="T26" fmla="*/ 21 w 24"/>
                <a:gd name="T27" fmla="*/ 6 h 9"/>
                <a:gd name="T28" fmla="*/ 21 w 24"/>
                <a:gd name="T29" fmla="*/ 6 h 9"/>
                <a:gd name="T30" fmla="*/ 21 w 24"/>
                <a:gd name="T31" fmla="*/ 6 h 9"/>
                <a:gd name="T32" fmla="*/ 23 w 24"/>
                <a:gd name="T33" fmla="*/ 1 h 9"/>
                <a:gd name="T34" fmla="*/ 6 w 24"/>
                <a:gd name="T35" fmla="*/ 5 h 9"/>
                <a:gd name="T36" fmla="*/ 7 w 24"/>
                <a:gd name="T3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" h="9">
                  <a:moveTo>
                    <a:pt x="7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6"/>
                    <a:pt x="23" y="1"/>
                    <a:pt x="23" y="1"/>
                  </a:cubicBezTo>
                  <a:cubicBezTo>
                    <a:pt x="15" y="0"/>
                    <a:pt x="12" y="2"/>
                    <a:pt x="6" y="5"/>
                  </a:cubicBezTo>
                  <a:cubicBezTo>
                    <a:pt x="0" y="9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0" name="Freeform 280"/>
            <p:cNvSpPr>
              <a:spLocks/>
            </p:cNvSpPr>
            <p:nvPr/>
          </p:nvSpPr>
          <p:spPr bwMode="auto">
            <a:xfrm>
              <a:off x="4492626" y="3297238"/>
              <a:ext cx="38100" cy="95250"/>
            </a:xfrm>
            <a:custGeom>
              <a:avLst/>
              <a:gdLst>
                <a:gd name="T0" fmla="*/ 19 w 27"/>
                <a:gd name="T1" fmla="*/ 0 h 67"/>
                <a:gd name="T2" fmla="*/ 13 w 27"/>
                <a:gd name="T3" fmla="*/ 0 h 67"/>
                <a:gd name="T4" fmla="*/ 11 w 27"/>
                <a:gd name="T5" fmla="*/ 56 h 67"/>
                <a:gd name="T6" fmla="*/ 0 w 27"/>
                <a:gd name="T7" fmla="*/ 64 h 67"/>
                <a:gd name="T8" fmla="*/ 27 w 27"/>
                <a:gd name="T9" fmla="*/ 67 h 67"/>
                <a:gd name="T10" fmla="*/ 19 w 27"/>
                <a:gd name="T11" fmla="*/ 58 h 67"/>
                <a:gd name="T12" fmla="*/ 19 w 27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7">
                  <a:moveTo>
                    <a:pt x="1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4" y="58"/>
                    <a:pt x="3" y="61"/>
                    <a:pt x="0" y="64"/>
                  </a:cubicBezTo>
                  <a:cubicBezTo>
                    <a:pt x="10" y="66"/>
                    <a:pt x="27" y="67"/>
                    <a:pt x="27" y="67"/>
                  </a:cubicBezTo>
                  <a:cubicBezTo>
                    <a:pt x="24" y="57"/>
                    <a:pt x="18" y="57"/>
                    <a:pt x="19" y="58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1" name="Freeform 281"/>
            <p:cNvSpPr>
              <a:spLocks/>
            </p:cNvSpPr>
            <p:nvPr/>
          </p:nvSpPr>
          <p:spPr bwMode="auto">
            <a:xfrm>
              <a:off x="4679951" y="3328988"/>
              <a:ext cx="33338" cy="15875"/>
            </a:xfrm>
            <a:custGeom>
              <a:avLst/>
              <a:gdLst>
                <a:gd name="T0" fmla="*/ 7 w 23"/>
                <a:gd name="T1" fmla="*/ 7 h 11"/>
                <a:gd name="T2" fmla="*/ 7 w 23"/>
                <a:gd name="T3" fmla="*/ 7 h 11"/>
                <a:gd name="T4" fmla="*/ 8 w 23"/>
                <a:gd name="T5" fmla="*/ 7 h 11"/>
                <a:gd name="T6" fmla="*/ 8 w 23"/>
                <a:gd name="T7" fmla="*/ 7 h 11"/>
                <a:gd name="T8" fmla="*/ 9 w 23"/>
                <a:gd name="T9" fmla="*/ 7 h 11"/>
                <a:gd name="T10" fmla="*/ 9 w 23"/>
                <a:gd name="T11" fmla="*/ 7 h 11"/>
                <a:gd name="T12" fmla="*/ 10 w 23"/>
                <a:gd name="T13" fmla="*/ 6 h 11"/>
                <a:gd name="T14" fmla="*/ 11 w 23"/>
                <a:gd name="T15" fmla="*/ 6 h 11"/>
                <a:gd name="T16" fmla="*/ 11 w 23"/>
                <a:gd name="T17" fmla="*/ 6 h 11"/>
                <a:gd name="T18" fmla="*/ 12 w 23"/>
                <a:gd name="T19" fmla="*/ 6 h 11"/>
                <a:gd name="T20" fmla="*/ 13 w 23"/>
                <a:gd name="T21" fmla="*/ 6 h 11"/>
                <a:gd name="T22" fmla="*/ 13 w 23"/>
                <a:gd name="T23" fmla="*/ 6 h 11"/>
                <a:gd name="T24" fmla="*/ 13 w 23"/>
                <a:gd name="T25" fmla="*/ 5 h 11"/>
                <a:gd name="T26" fmla="*/ 14 w 23"/>
                <a:gd name="T27" fmla="*/ 5 h 11"/>
                <a:gd name="T28" fmla="*/ 15 w 23"/>
                <a:gd name="T29" fmla="*/ 5 h 11"/>
                <a:gd name="T30" fmla="*/ 15 w 23"/>
                <a:gd name="T31" fmla="*/ 5 h 11"/>
                <a:gd name="T32" fmla="*/ 15 w 23"/>
                <a:gd name="T33" fmla="*/ 5 h 11"/>
                <a:gd name="T34" fmla="*/ 17 w 23"/>
                <a:gd name="T35" fmla="*/ 5 h 11"/>
                <a:gd name="T36" fmla="*/ 17 w 23"/>
                <a:gd name="T37" fmla="*/ 6 h 11"/>
                <a:gd name="T38" fmla="*/ 18 w 23"/>
                <a:gd name="T39" fmla="*/ 6 h 11"/>
                <a:gd name="T40" fmla="*/ 18 w 23"/>
                <a:gd name="T41" fmla="*/ 6 h 11"/>
                <a:gd name="T42" fmla="*/ 21 w 23"/>
                <a:gd name="T43" fmla="*/ 6 h 11"/>
                <a:gd name="T44" fmla="*/ 22 w 23"/>
                <a:gd name="T45" fmla="*/ 1 h 11"/>
                <a:gd name="T46" fmla="*/ 5 w 23"/>
                <a:gd name="T47" fmla="*/ 6 h 11"/>
                <a:gd name="T48" fmla="*/ 7 w 23"/>
                <a:gd name="T4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11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7"/>
                    <a:pt x="22" y="1"/>
                    <a:pt x="22" y="1"/>
                  </a:cubicBezTo>
                  <a:cubicBezTo>
                    <a:pt x="14" y="0"/>
                    <a:pt x="10" y="1"/>
                    <a:pt x="5" y="6"/>
                  </a:cubicBezTo>
                  <a:cubicBezTo>
                    <a:pt x="0" y="11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2" name="Freeform 282"/>
            <p:cNvSpPr>
              <a:spLocks/>
            </p:cNvSpPr>
            <p:nvPr/>
          </p:nvSpPr>
          <p:spPr bwMode="auto">
            <a:xfrm>
              <a:off x="4689476" y="3290888"/>
              <a:ext cx="57150" cy="65087"/>
            </a:xfrm>
            <a:custGeom>
              <a:avLst/>
              <a:gdLst>
                <a:gd name="T0" fmla="*/ 39 w 40"/>
                <a:gd name="T1" fmla="*/ 35 h 46"/>
                <a:gd name="T2" fmla="*/ 39 w 40"/>
                <a:gd name="T3" fmla="*/ 35 h 46"/>
                <a:gd name="T4" fmla="*/ 39 w 40"/>
                <a:gd name="T5" fmla="*/ 35 h 46"/>
                <a:gd name="T6" fmla="*/ 39 w 40"/>
                <a:gd name="T7" fmla="*/ 36 h 46"/>
                <a:gd name="T8" fmla="*/ 39 w 40"/>
                <a:gd name="T9" fmla="*/ 36 h 46"/>
                <a:gd name="T10" fmla="*/ 39 w 40"/>
                <a:gd name="T11" fmla="*/ 36 h 46"/>
                <a:gd name="T12" fmla="*/ 39 w 40"/>
                <a:gd name="T13" fmla="*/ 37 h 46"/>
                <a:gd name="T14" fmla="*/ 38 w 40"/>
                <a:gd name="T15" fmla="*/ 37 h 46"/>
                <a:gd name="T16" fmla="*/ 38 w 40"/>
                <a:gd name="T17" fmla="*/ 37 h 46"/>
                <a:gd name="T18" fmla="*/ 38 w 40"/>
                <a:gd name="T19" fmla="*/ 37 h 46"/>
                <a:gd name="T20" fmla="*/ 38 w 40"/>
                <a:gd name="T21" fmla="*/ 37 h 46"/>
                <a:gd name="T22" fmla="*/ 37 w 40"/>
                <a:gd name="T23" fmla="*/ 38 h 46"/>
                <a:gd name="T24" fmla="*/ 37 w 40"/>
                <a:gd name="T25" fmla="*/ 38 h 46"/>
                <a:gd name="T26" fmla="*/ 37 w 40"/>
                <a:gd name="T27" fmla="*/ 38 h 46"/>
                <a:gd name="T28" fmla="*/ 36 w 40"/>
                <a:gd name="T29" fmla="*/ 38 h 46"/>
                <a:gd name="T30" fmla="*/ 36 w 40"/>
                <a:gd name="T31" fmla="*/ 38 h 46"/>
                <a:gd name="T32" fmla="*/ 33 w 40"/>
                <a:gd name="T33" fmla="*/ 38 h 46"/>
                <a:gd name="T34" fmla="*/ 33 w 40"/>
                <a:gd name="T35" fmla="*/ 39 h 46"/>
                <a:gd name="T36" fmla="*/ 31 w 40"/>
                <a:gd name="T37" fmla="*/ 39 h 46"/>
                <a:gd name="T38" fmla="*/ 30 w 40"/>
                <a:gd name="T39" fmla="*/ 38 h 46"/>
                <a:gd name="T40" fmla="*/ 25 w 40"/>
                <a:gd name="T41" fmla="*/ 38 h 46"/>
                <a:gd name="T42" fmla="*/ 25 w 40"/>
                <a:gd name="T43" fmla="*/ 39 h 46"/>
                <a:gd name="T44" fmla="*/ 24 w 40"/>
                <a:gd name="T45" fmla="*/ 39 h 46"/>
                <a:gd name="T46" fmla="*/ 16 w 40"/>
                <a:gd name="T47" fmla="*/ 22 h 46"/>
                <a:gd name="T48" fmla="*/ 0 w 40"/>
                <a:gd name="T49" fmla="*/ 16 h 46"/>
                <a:gd name="T50" fmla="*/ 1 w 40"/>
                <a:gd name="T51" fmla="*/ 10 h 46"/>
                <a:gd name="T52" fmla="*/ 22 w 40"/>
                <a:gd name="T53" fmla="*/ 26 h 46"/>
                <a:gd name="T54" fmla="*/ 28 w 40"/>
                <a:gd name="T55" fmla="*/ 33 h 46"/>
                <a:gd name="T56" fmla="*/ 33 w 40"/>
                <a:gd name="T57" fmla="*/ 31 h 46"/>
                <a:gd name="T58" fmla="*/ 33 w 40"/>
                <a:gd name="T59" fmla="*/ 22 h 46"/>
                <a:gd name="T60" fmla="*/ 28 w 40"/>
                <a:gd name="T61" fmla="*/ 16 h 46"/>
                <a:gd name="T62" fmla="*/ 24 w 40"/>
                <a:gd name="T63" fmla="*/ 17 h 46"/>
                <a:gd name="T64" fmla="*/ 26 w 40"/>
                <a:gd name="T65" fmla="*/ 12 h 46"/>
                <a:gd name="T66" fmla="*/ 38 w 40"/>
                <a:gd name="T67" fmla="*/ 19 h 46"/>
                <a:gd name="T68" fmla="*/ 39 w 40"/>
                <a:gd name="T69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6"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8" y="46"/>
                    <a:pt x="16" y="22"/>
                    <a:pt x="16" y="22"/>
                  </a:cubicBezTo>
                  <a:cubicBezTo>
                    <a:pt x="18" y="10"/>
                    <a:pt x="7" y="13"/>
                    <a:pt x="0" y="1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5" y="0"/>
                    <a:pt x="23" y="17"/>
                    <a:pt x="22" y="26"/>
                  </a:cubicBezTo>
                  <a:cubicBezTo>
                    <a:pt x="20" y="33"/>
                    <a:pt x="24" y="33"/>
                    <a:pt x="28" y="33"/>
                  </a:cubicBezTo>
                  <a:cubicBezTo>
                    <a:pt x="32" y="33"/>
                    <a:pt x="30" y="33"/>
                    <a:pt x="33" y="3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4"/>
                    <a:pt x="30" y="16"/>
                    <a:pt x="28" y="16"/>
                  </a:cubicBezTo>
                  <a:cubicBezTo>
                    <a:pt x="27" y="16"/>
                    <a:pt x="24" y="17"/>
                    <a:pt x="24" y="17"/>
                  </a:cubicBezTo>
                  <a:cubicBezTo>
                    <a:pt x="24" y="17"/>
                    <a:pt x="24" y="14"/>
                    <a:pt x="26" y="12"/>
                  </a:cubicBezTo>
                  <a:cubicBezTo>
                    <a:pt x="38" y="8"/>
                    <a:pt x="38" y="19"/>
                    <a:pt x="38" y="19"/>
                  </a:cubicBezTo>
                  <a:cubicBezTo>
                    <a:pt x="37" y="24"/>
                    <a:pt x="40" y="30"/>
                    <a:pt x="39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3" name="Freeform 283"/>
            <p:cNvSpPr>
              <a:spLocks/>
            </p:cNvSpPr>
            <p:nvPr/>
          </p:nvSpPr>
          <p:spPr bwMode="auto">
            <a:xfrm>
              <a:off x="4878388" y="3376613"/>
              <a:ext cx="31750" cy="15875"/>
            </a:xfrm>
            <a:custGeom>
              <a:avLst/>
              <a:gdLst>
                <a:gd name="T0" fmla="*/ 6 w 23"/>
                <a:gd name="T1" fmla="*/ 8 h 12"/>
                <a:gd name="T2" fmla="*/ 7 w 23"/>
                <a:gd name="T3" fmla="*/ 8 h 12"/>
                <a:gd name="T4" fmla="*/ 7 w 23"/>
                <a:gd name="T5" fmla="*/ 8 h 12"/>
                <a:gd name="T6" fmla="*/ 8 w 23"/>
                <a:gd name="T7" fmla="*/ 8 h 12"/>
                <a:gd name="T8" fmla="*/ 9 w 23"/>
                <a:gd name="T9" fmla="*/ 7 h 12"/>
                <a:gd name="T10" fmla="*/ 10 w 23"/>
                <a:gd name="T11" fmla="*/ 7 h 12"/>
                <a:gd name="T12" fmla="*/ 10 w 23"/>
                <a:gd name="T13" fmla="*/ 7 h 12"/>
                <a:gd name="T14" fmla="*/ 11 w 23"/>
                <a:gd name="T15" fmla="*/ 7 h 12"/>
                <a:gd name="T16" fmla="*/ 11 w 23"/>
                <a:gd name="T17" fmla="*/ 7 h 12"/>
                <a:gd name="T18" fmla="*/ 12 w 23"/>
                <a:gd name="T19" fmla="*/ 7 h 12"/>
                <a:gd name="T20" fmla="*/ 12 w 23"/>
                <a:gd name="T21" fmla="*/ 6 h 12"/>
                <a:gd name="T22" fmla="*/ 13 w 23"/>
                <a:gd name="T23" fmla="*/ 6 h 12"/>
                <a:gd name="T24" fmla="*/ 13 w 23"/>
                <a:gd name="T25" fmla="*/ 6 h 12"/>
                <a:gd name="T26" fmla="*/ 16 w 23"/>
                <a:gd name="T27" fmla="*/ 6 h 12"/>
                <a:gd name="T28" fmla="*/ 16 w 23"/>
                <a:gd name="T29" fmla="*/ 6 h 12"/>
                <a:gd name="T30" fmla="*/ 17 w 23"/>
                <a:gd name="T31" fmla="*/ 6 h 12"/>
                <a:gd name="T32" fmla="*/ 17 w 23"/>
                <a:gd name="T33" fmla="*/ 7 h 12"/>
                <a:gd name="T34" fmla="*/ 20 w 23"/>
                <a:gd name="T35" fmla="*/ 7 h 12"/>
                <a:gd name="T36" fmla="*/ 20 w 23"/>
                <a:gd name="T37" fmla="*/ 7 h 12"/>
                <a:gd name="T38" fmla="*/ 21 w 23"/>
                <a:gd name="T39" fmla="*/ 7 h 12"/>
                <a:gd name="T40" fmla="*/ 21 w 23"/>
                <a:gd name="T41" fmla="*/ 2 h 12"/>
                <a:gd name="T42" fmla="*/ 5 w 23"/>
                <a:gd name="T43" fmla="*/ 6 h 12"/>
                <a:gd name="T44" fmla="*/ 6 w 23"/>
                <a:gd name="T4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2">
                  <a:moveTo>
                    <a:pt x="6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3" y="7"/>
                    <a:pt x="21" y="2"/>
                    <a:pt x="21" y="2"/>
                  </a:cubicBezTo>
                  <a:cubicBezTo>
                    <a:pt x="14" y="0"/>
                    <a:pt x="10" y="2"/>
                    <a:pt x="5" y="6"/>
                  </a:cubicBezTo>
                  <a:cubicBezTo>
                    <a:pt x="0" y="12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4" name="Freeform 284"/>
            <p:cNvSpPr>
              <a:spLocks/>
            </p:cNvSpPr>
            <p:nvPr/>
          </p:nvSpPr>
          <p:spPr bwMode="auto">
            <a:xfrm>
              <a:off x="4883151" y="3333750"/>
              <a:ext cx="57150" cy="68262"/>
            </a:xfrm>
            <a:custGeom>
              <a:avLst/>
              <a:gdLst>
                <a:gd name="T0" fmla="*/ 40 w 40"/>
                <a:gd name="T1" fmla="*/ 38 h 48"/>
                <a:gd name="T2" fmla="*/ 40 w 40"/>
                <a:gd name="T3" fmla="*/ 39 h 48"/>
                <a:gd name="T4" fmla="*/ 40 w 40"/>
                <a:gd name="T5" fmla="*/ 39 h 48"/>
                <a:gd name="T6" fmla="*/ 40 w 40"/>
                <a:gd name="T7" fmla="*/ 40 h 48"/>
                <a:gd name="T8" fmla="*/ 39 w 40"/>
                <a:gd name="T9" fmla="*/ 41 h 48"/>
                <a:gd name="T10" fmla="*/ 39 w 40"/>
                <a:gd name="T11" fmla="*/ 41 h 48"/>
                <a:gd name="T12" fmla="*/ 39 w 40"/>
                <a:gd name="T13" fmla="*/ 41 h 48"/>
                <a:gd name="T14" fmla="*/ 39 w 40"/>
                <a:gd name="T15" fmla="*/ 41 h 48"/>
                <a:gd name="T16" fmla="*/ 39 w 40"/>
                <a:gd name="T17" fmla="*/ 42 h 48"/>
                <a:gd name="T18" fmla="*/ 39 w 40"/>
                <a:gd name="T19" fmla="*/ 42 h 48"/>
                <a:gd name="T20" fmla="*/ 38 w 40"/>
                <a:gd name="T21" fmla="*/ 42 h 48"/>
                <a:gd name="T22" fmla="*/ 38 w 40"/>
                <a:gd name="T23" fmla="*/ 42 h 48"/>
                <a:gd name="T24" fmla="*/ 38 w 40"/>
                <a:gd name="T25" fmla="*/ 42 h 48"/>
                <a:gd name="T26" fmla="*/ 38 w 40"/>
                <a:gd name="T27" fmla="*/ 43 h 48"/>
                <a:gd name="T28" fmla="*/ 37 w 40"/>
                <a:gd name="T29" fmla="*/ 43 h 48"/>
                <a:gd name="T30" fmla="*/ 37 w 40"/>
                <a:gd name="T31" fmla="*/ 43 h 48"/>
                <a:gd name="T32" fmla="*/ 34 w 40"/>
                <a:gd name="T33" fmla="*/ 43 h 48"/>
                <a:gd name="T34" fmla="*/ 34 w 40"/>
                <a:gd name="T35" fmla="*/ 43 h 48"/>
                <a:gd name="T36" fmla="*/ 33 w 40"/>
                <a:gd name="T37" fmla="*/ 43 h 48"/>
                <a:gd name="T38" fmla="*/ 32 w 40"/>
                <a:gd name="T39" fmla="*/ 42 h 48"/>
                <a:gd name="T40" fmla="*/ 31 w 40"/>
                <a:gd name="T41" fmla="*/ 42 h 48"/>
                <a:gd name="T42" fmla="*/ 31 w 40"/>
                <a:gd name="T43" fmla="*/ 42 h 48"/>
                <a:gd name="T44" fmla="*/ 30 w 40"/>
                <a:gd name="T45" fmla="*/ 42 h 48"/>
                <a:gd name="T46" fmla="*/ 30 w 40"/>
                <a:gd name="T47" fmla="*/ 42 h 48"/>
                <a:gd name="T48" fmla="*/ 26 w 40"/>
                <a:gd name="T49" fmla="*/ 42 h 48"/>
                <a:gd name="T50" fmla="*/ 26 w 40"/>
                <a:gd name="T51" fmla="*/ 42 h 48"/>
                <a:gd name="T52" fmla="*/ 25 w 40"/>
                <a:gd name="T53" fmla="*/ 42 h 48"/>
                <a:gd name="T54" fmla="*/ 25 w 40"/>
                <a:gd name="T55" fmla="*/ 42 h 48"/>
                <a:gd name="T56" fmla="*/ 24 w 40"/>
                <a:gd name="T57" fmla="*/ 42 h 48"/>
                <a:gd name="T58" fmla="*/ 16 w 40"/>
                <a:gd name="T59" fmla="*/ 26 h 48"/>
                <a:gd name="T60" fmla="*/ 0 w 40"/>
                <a:gd name="T61" fmla="*/ 20 h 48"/>
                <a:gd name="T62" fmla="*/ 1 w 40"/>
                <a:gd name="T63" fmla="*/ 15 h 48"/>
                <a:gd name="T64" fmla="*/ 21 w 40"/>
                <a:gd name="T65" fmla="*/ 31 h 48"/>
                <a:gd name="T66" fmla="*/ 28 w 40"/>
                <a:gd name="T67" fmla="*/ 37 h 48"/>
                <a:gd name="T68" fmla="*/ 33 w 40"/>
                <a:gd name="T69" fmla="*/ 35 h 48"/>
                <a:gd name="T70" fmla="*/ 33 w 40"/>
                <a:gd name="T71" fmla="*/ 29 h 48"/>
                <a:gd name="T72" fmla="*/ 29 w 40"/>
                <a:gd name="T73" fmla="*/ 25 h 48"/>
                <a:gd name="T74" fmla="*/ 24 w 40"/>
                <a:gd name="T75" fmla="*/ 23 h 48"/>
                <a:gd name="T76" fmla="*/ 27 w 40"/>
                <a:gd name="T77" fmla="*/ 17 h 48"/>
                <a:gd name="T78" fmla="*/ 39 w 40"/>
                <a:gd name="T79" fmla="*/ 23 h 48"/>
                <a:gd name="T80" fmla="*/ 40 w 40"/>
                <a:gd name="T81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48">
                  <a:moveTo>
                    <a:pt x="40" y="38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7" y="48"/>
                    <a:pt x="16" y="26"/>
                    <a:pt x="16" y="26"/>
                  </a:cubicBezTo>
                  <a:cubicBezTo>
                    <a:pt x="17" y="12"/>
                    <a:pt x="10" y="15"/>
                    <a:pt x="0" y="2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7" y="0"/>
                    <a:pt x="23" y="18"/>
                    <a:pt x="21" y="31"/>
                  </a:cubicBezTo>
                  <a:cubicBezTo>
                    <a:pt x="21" y="41"/>
                    <a:pt x="24" y="37"/>
                    <a:pt x="28" y="37"/>
                  </a:cubicBezTo>
                  <a:cubicBezTo>
                    <a:pt x="32" y="37"/>
                    <a:pt x="31" y="38"/>
                    <a:pt x="33" y="3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7"/>
                    <a:pt x="32" y="26"/>
                    <a:pt x="29" y="25"/>
                  </a:cubicBezTo>
                  <a:cubicBezTo>
                    <a:pt x="28" y="24"/>
                    <a:pt x="24" y="23"/>
                    <a:pt x="24" y="23"/>
                  </a:cubicBezTo>
                  <a:cubicBezTo>
                    <a:pt x="24" y="23"/>
                    <a:pt x="25" y="19"/>
                    <a:pt x="27" y="17"/>
                  </a:cubicBezTo>
                  <a:cubicBezTo>
                    <a:pt x="37" y="12"/>
                    <a:pt x="39" y="23"/>
                    <a:pt x="39" y="23"/>
                  </a:cubicBezTo>
                  <a:cubicBezTo>
                    <a:pt x="38" y="30"/>
                    <a:pt x="39" y="34"/>
                    <a:pt x="40" y="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5" name="Freeform 285"/>
            <p:cNvSpPr>
              <a:spLocks/>
            </p:cNvSpPr>
            <p:nvPr/>
          </p:nvSpPr>
          <p:spPr bwMode="auto">
            <a:xfrm>
              <a:off x="4860926" y="3338513"/>
              <a:ext cx="38100" cy="84137"/>
            </a:xfrm>
            <a:custGeom>
              <a:avLst/>
              <a:gdLst>
                <a:gd name="T0" fmla="*/ 19 w 27"/>
                <a:gd name="T1" fmla="*/ 0 h 60"/>
                <a:gd name="T2" fmla="*/ 13 w 27"/>
                <a:gd name="T3" fmla="*/ 0 h 60"/>
                <a:gd name="T4" fmla="*/ 11 w 27"/>
                <a:gd name="T5" fmla="*/ 51 h 60"/>
                <a:gd name="T6" fmla="*/ 0 w 27"/>
                <a:gd name="T7" fmla="*/ 58 h 60"/>
                <a:gd name="T8" fmla="*/ 27 w 27"/>
                <a:gd name="T9" fmla="*/ 60 h 60"/>
                <a:gd name="T10" fmla="*/ 19 w 27"/>
                <a:gd name="T11" fmla="*/ 52 h 60"/>
                <a:gd name="T12" fmla="*/ 19 w 2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0">
                  <a:moveTo>
                    <a:pt x="1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2" y="55"/>
                    <a:pt x="5" y="55"/>
                    <a:pt x="0" y="58"/>
                  </a:cubicBezTo>
                  <a:cubicBezTo>
                    <a:pt x="10" y="59"/>
                    <a:pt x="27" y="60"/>
                    <a:pt x="27" y="60"/>
                  </a:cubicBezTo>
                  <a:cubicBezTo>
                    <a:pt x="24" y="56"/>
                    <a:pt x="24" y="54"/>
                    <a:pt x="19" y="5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6" name="Freeform 286"/>
            <p:cNvSpPr>
              <a:spLocks/>
            </p:cNvSpPr>
            <p:nvPr/>
          </p:nvSpPr>
          <p:spPr bwMode="auto">
            <a:xfrm>
              <a:off x="4789488" y="3421063"/>
              <a:ext cx="38100" cy="95250"/>
            </a:xfrm>
            <a:custGeom>
              <a:avLst/>
              <a:gdLst>
                <a:gd name="T0" fmla="*/ 17 w 27"/>
                <a:gd name="T1" fmla="*/ 66 h 67"/>
                <a:gd name="T2" fmla="*/ 17 w 27"/>
                <a:gd name="T3" fmla="*/ 67 h 67"/>
                <a:gd name="T4" fmla="*/ 17 w 27"/>
                <a:gd name="T5" fmla="*/ 66 h 67"/>
                <a:gd name="T6" fmla="*/ 17 w 27"/>
                <a:gd name="T7" fmla="*/ 66 h 67"/>
                <a:gd name="T8" fmla="*/ 16 w 27"/>
                <a:gd name="T9" fmla="*/ 65 h 67"/>
                <a:gd name="T10" fmla="*/ 15 w 27"/>
                <a:gd name="T11" fmla="*/ 64 h 67"/>
                <a:gd name="T12" fmla="*/ 14 w 27"/>
                <a:gd name="T13" fmla="*/ 63 h 67"/>
                <a:gd name="T14" fmla="*/ 12 w 27"/>
                <a:gd name="T15" fmla="*/ 60 h 67"/>
                <a:gd name="T16" fmla="*/ 11 w 27"/>
                <a:gd name="T17" fmla="*/ 59 h 67"/>
                <a:gd name="T18" fmla="*/ 10 w 27"/>
                <a:gd name="T19" fmla="*/ 57 h 67"/>
                <a:gd name="T20" fmla="*/ 9 w 27"/>
                <a:gd name="T21" fmla="*/ 56 h 67"/>
                <a:gd name="T22" fmla="*/ 8 w 27"/>
                <a:gd name="T23" fmla="*/ 54 h 67"/>
                <a:gd name="T24" fmla="*/ 7 w 27"/>
                <a:gd name="T25" fmla="*/ 52 h 67"/>
                <a:gd name="T26" fmla="*/ 7 w 27"/>
                <a:gd name="T27" fmla="*/ 50 h 67"/>
                <a:gd name="T28" fmla="*/ 6 w 27"/>
                <a:gd name="T29" fmla="*/ 48 h 67"/>
                <a:gd name="T30" fmla="*/ 5 w 27"/>
                <a:gd name="T31" fmla="*/ 45 h 67"/>
                <a:gd name="T32" fmla="*/ 5 w 27"/>
                <a:gd name="T33" fmla="*/ 43 h 67"/>
                <a:gd name="T34" fmla="*/ 4 w 27"/>
                <a:gd name="T35" fmla="*/ 42 h 67"/>
                <a:gd name="T36" fmla="*/ 4 w 27"/>
                <a:gd name="T37" fmla="*/ 40 h 67"/>
                <a:gd name="T38" fmla="*/ 4 w 27"/>
                <a:gd name="T39" fmla="*/ 39 h 67"/>
                <a:gd name="T40" fmla="*/ 4 w 27"/>
                <a:gd name="T41" fmla="*/ 33 h 67"/>
                <a:gd name="T42" fmla="*/ 4 w 27"/>
                <a:gd name="T43" fmla="*/ 32 h 67"/>
                <a:gd name="T44" fmla="*/ 4 w 27"/>
                <a:gd name="T45" fmla="*/ 30 h 67"/>
                <a:gd name="T46" fmla="*/ 5 w 27"/>
                <a:gd name="T47" fmla="*/ 29 h 67"/>
                <a:gd name="T48" fmla="*/ 5 w 27"/>
                <a:gd name="T49" fmla="*/ 27 h 67"/>
                <a:gd name="T50" fmla="*/ 5 w 27"/>
                <a:gd name="T51" fmla="*/ 25 h 67"/>
                <a:gd name="T52" fmla="*/ 6 w 27"/>
                <a:gd name="T53" fmla="*/ 24 h 67"/>
                <a:gd name="T54" fmla="*/ 6 w 27"/>
                <a:gd name="T55" fmla="*/ 22 h 67"/>
                <a:gd name="T56" fmla="*/ 7 w 27"/>
                <a:gd name="T57" fmla="*/ 20 h 67"/>
                <a:gd name="T58" fmla="*/ 7 w 27"/>
                <a:gd name="T59" fmla="*/ 19 h 67"/>
                <a:gd name="T60" fmla="*/ 8 w 27"/>
                <a:gd name="T61" fmla="*/ 17 h 67"/>
                <a:gd name="T62" fmla="*/ 9 w 27"/>
                <a:gd name="T63" fmla="*/ 15 h 67"/>
                <a:gd name="T64" fmla="*/ 10 w 27"/>
                <a:gd name="T65" fmla="*/ 14 h 67"/>
                <a:gd name="T66" fmla="*/ 11 w 27"/>
                <a:gd name="T67" fmla="*/ 12 h 67"/>
                <a:gd name="T68" fmla="*/ 12 w 27"/>
                <a:gd name="T69" fmla="*/ 10 h 67"/>
                <a:gd name="T70" fmla="*/ 13 w 27"/>
                <a:gd name="T71" fmla="*/ 8 h 67"/>
                <a:gd name="T72" fmla="*/ 14 w 27"/>
                <a:gd name="T73" fmla="*/ 6 h 67"/>
                <a:gd name="T74" fmla="*/ 16 w 27"/>
                <a:gd name="T75" fmla="*/ 4 h 67"/>
                <a:gd name="T76" fmla="*/ 17 w 27"/>
                <a:gd name="T77" fmla="*/ 2 h 67"/>
                <a:gd name="T78" fmla="*/ 18 w 27"/>
                <a:gd name="T79" fmla="*/ 0 h 67"/>
                <a:gd name="T80" fmla="*/ 27 w 27"/>
                <a:gd name="T81" fmla="*/ 1 h 67"/>
                <a:gd name="T82" fmla="*/ 17 w 27"/>
                <a:gd name="T8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67">
                  <a:moveTo>
                    <a:pt x="17" y="66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2" y="20"/>
                    <a:pt x="0" y="31"/>
                    <a:pt x="17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7" name="Freeform 287"/>
            <p:cNvSpPr>
              <a:spLocks/>
            </p:cNvSpPr>
            <p:nvPr/>
          </p:nvSpPr>
          <p:spPr bwMode="auto">
            <a:xfrm>
              <a:off x="4803776" y="3414713"/>
              <a:ext cx="173038" cy="109537"/>
            </a:xfrm>
            <a:custGeom>
              <a:avLst/>
              <a:gdLst>
                <a:gd name="T0" fmla="*/ 0 w 122"/>
                <a:gd name="T1" fmla="*/ 0 h 77"/>
                <a:gd name="T2" fmla="*/ 122 w 122"/>
                <a:gd name="T3" fmla="*/ 12 h 77"/>
                <a:gd name="T4" fmla="*/ 104 w 122"/>
                <a:gd name="T5" fmla="*/ 77 h 77"/>
                <a:gd name="T6" fmla="*/ 100 w 122"/>
                <a:gd name="T7" fmla="*/ 77 h 77"/>
                <a:gd name="T8" fmla="*/ 110 w 122"/>
                <a:gd name="T9" fmla="*/ 17 h 77"/>
                <a:gd name="T10" fmla="*/ 2 w 122"/>
                <a:gd name="T11" fmla="*/ 4 h 77"/>
                <a:gd name="T12" fmla="*/ 0 w 122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77">
                  <a:moveTo>
                    <a:pt x="0" y="0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05" y="37"/>
                    <a:pt x="99" y="44"/>
                    <a:pt x="104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96" y="55"/>
                    <a:pt x="93" y="32"/>
                    <a:pt x="110" y="17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8" name="Freeform 288"/>
            <p:cNvSpPr>
              <a:spLocks/>
            </p:cNvSpPr>
            <p:nvPr/>
          </p:nvSpPr>
          <p:spPr bwMode="auto">
            <a:xfrm>
              <a:off x="4848226" y="3443288"/>
              <a:ext cx="68263" cy="31750"/>
            </a:xfrm>
            <a:custGeom>
              <a:avLst/>
              <a:gdLst>
                <a:gd name="T0" fmla="*/ 0 w 48"/>
                <a:gd name="T1" fmla="*/ 23 h 23"/>
                <a:gd name="T2" fmla="*/ 0 w 48"/>
                <a:gd name="T3" fmla="*/ 22 h 23"/>
                <a:gd name="T4" fmla="*/ 2 w 48"/>
                <a:gd name="T5" fmla="*/ 21 h 23"/>
                <a:gd name="T6" fmla="*/ 4 w 48"/>
                <a:gd name="T7" fmla="*/ 18 h 23"/>
                <a:gd name="T8" fmla="*/ 5 w 48"/>
                <a:gd name="T9" fmla="*/ 17 h 23"/>
                <a:gd name="T10" fmla="*/ 6 w 48"/>
                <a:gd name="T11" fmla="*/ 16 h 23"/>
                <a:gd name="T12" fmla="*/ 9 w 48"/>
                <a:gd name="T13" fmla="*/ 14 h 23"/>
                <a:gd name="T14" fmla="*/ 10 w 48"/>
                <a:gd name="T15" fmla="*/ 13 h 23"/>
                <a:gd name="T16" fmla="*/ 11 w 48"/>
                <a:gd name="T17" fmla="*/ 13 h 23"/>
                <a:gd name="T18" fmla="*/ 12 w 48"/>
                <a:gd name="T19" fmla="*/ 12 h 23"/>
                <a:gd name="T20" fmla="*/ 14 w 48"/>
                <a:gd name="T21" fmla="*/ 11 h 23"/>
                <a:gd name="T22" fmla="*/ 15 w 48"/>
                <a:gd name="T23" fmla="*/ 10 h 23"/>
                <a:gd name="T24" fmla="*/ 16 w 48"/>
                <a:gd name="T25" fmla="*/ 10 h 23"/>
                <a:gd name="T26" fmla="*/ 18 w 48"/>
                <a:gd name="T27" fmla="*/ 9 h 23"/>
                <a:gd name="T28" fmla="*/ 19 w 48"/>
                <a:gd name="T29" fmla="*/ 9 h 23"/>
                <a:gd name="T30" fmla="*/ 20 w 48"/>
                <a:gd name="T31" fmla="*/ 8 h 23"/>
                <a:gd name="T32" fmla="*/ 22 w 48"/>
                <a:gd name="T33" fmla="*/ 7 h 23"/>
                <a:gd name="T34" fmla="*/ 23 w 48"/>
                <a:gd name="T35" fmla="*/ 7 h 23"/>
                <a:gd name="T36" fmla="*/ 25 w 48"/>
                <a:gd name="T37" fmla="*/ 6 h 23"/>
                <a:gd name="T38" fmla="*/ 27 w 48"/>
                <a:gd name="T39" fmla="*/ 6 h 23"/>
                <a:gd name="T40" fmla="*/ 29 w 48"/>
                <a:gd name="T41" fmla="*/ 5 h 23"/>
                <a:gd name="T42" fmla="*/ 31 w 48"/>
                <a:gd name="T43" fmla="*/ 4 h 23"/>
                <a:gd name="T44" fmla="*/ 34 w 48"/>
                <a:gd name="T45" fmla="*/ 4 h 23"/>
                <a:gd name="T46" fmla="*/ 35 w 48"/>
                <a:gd name="T47" fmla="*/ 4 h 23"/>
                <a:gd name="T48" fmla="*/ 36 w 48"/>
                <a:gd name="T49" fmla="*/ 3 h 23"/>
                <a:gd name="T50" fmla="*/ 37 w 48"/>
                <a:gd name="T51" fmla="*/ 3 h 23"/>
                <a:gd name="T52" fmla="*/ 40 w 48"/>
                <a:gd name="T53" fmla="*/ 2 h 23"/>
                <a:gd name="T54" fmla="*/ 42 w 48"/>
                <a:gd name="T55" fmla="*/ 2 h 23"/>
                <a:gd name="T56" fmla="*/ 43 w 48"/>
                <a:gd name="T57" fmla="*/ 1 h 23"/>
                <a:gd name="T58" fmla="*/ 45 w 48"/>
                <a:gd name="T59" fmla="*/ 1 h 23"/>
                <a:gd name="T60" fmla="*/ 46 w 48"/>
                <a:gd name="T61" fmla="*/ 0 h 23"/>
                <a:gd name="T62" fmla="*/ 48 w 48"/>
                <a:gd name="T63" fmla="*/ 0 h 23"/>
                <a:gd name="T64" fmla="*/ 2 w 48"/>
                <a:gd name="T65" fmla="*/ 21 h 23"/>
                <a:gd name="T66" fmla="*/ 0 w 48"/>
                <a:gd name="T6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23">
                  <a:moveTo>
                    <a:pt x="0" y="23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0" y="7"/>
                    <a:pt x="7" y="13"/>
                    <a:pt x="2" y="21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9" name="Freeform 289"/>
            <p:cNvSpPr>
              <a:spLocks noEditPoints="1"/>
            </p:cNvSpPr>
            <p:nvPr/>
          </p:nvSpPr>
          <p:spPr bwMode="auto">
            <a:xfrm>
              <a:off x="4838701" y="3441700"/>
              <a:ext cx="77788" cy="41275"/>
            </a:xfrm>
            <a:custGeom>
              <a:avLst/>
              <a:gdLst>
                <a:gd name="T0" fmla="*/ 0 w 54"/>
                <a:gd name="T1" fmla="*/ 29 h 29"/>
                <a:gd name="T2" fmla="*/ 11 w 54"/>
                <a:gd name="T3" fmla="*/ 17 h 29"/>
                <a:gd name="T4" fmla="*/ 12 w 54"/>
                <a:gd name="T5" fmla="*/ 17 h 29"/>
                <a:gd name="T6" fmla="*/ 14 w 54"/>
                <a:gd name="T7" fmla="*/ 14 h 29"/>
                <a:gd name="T8" fmla="*/ 16 w 54"/>
                <a:gd name="T9" fmla="*/ 13 h 29"/>
                <a:gd name="T10" fmla="*/ 18 w 54"/>
                <a:gd name="T11" fmla="*/ 12 h 29"/>
                <a:gd name="T12" fmla="*/ 19 w 54"/>
                <a:gd name="T13" fmla="*/ 11 h 29"/>
                <a:gd name="T14" fmla="*/ 21 w 54"/>
                <a:gd name="T15" fmla="*/ 10 h 29"/>
                <a:gd name="T16" fmla="*/ 22 w 54"/>
                <a:gd name="T17" fmla="*/ 10 h 29"/>
                <a:gd name="T18" fmla="*/ 24 w 54"/>
                <a:gd name="T19" fmla="*/ 9 h 29"/>
                <a:gd name="T20" fmla="*/ 29 w 54"/>
                <a:gd name="T21" fmla="*/ 7 h 29"/>
                <a:gd name="T22" fmla="*/ 31 w 54"/>
                <a:gd name="T23" fmla="*/ 6 h 29"/>
                <a:gd name="T24" fmla="*/ 37 w 54"/>
                <a:gd name="T25" fmla="*/ 5 h 29"/>
                <a:gd name="T26" fmla="*/ 41 w 54"/>
                <a:gd name="T27" fmla="*/ 4 h 29"/>
                <a:gd name="T28" fmla="*/ 42 w 54"/>
                <a:gd name="T29" fmla="*/ 3 h 29"/>
                <a:gd name="T30" fmla="*/ 49 w 54"/>
                <a:gd name="T31" fmla="*/ 2 h 29"/>
                <a:gd name="T32" fmla="*/ 50 w 54"/>
                <a:gd name="T33" fmla="*/ 1 h 29"/>
                <a:gd name="T34" fmla="*/ 54 w 54"/>
                <a:gd name="T35" fmla="*/ 0 h 29"/>
                <a:gd name="T36" fmla="*/ 54 w 54"/>
                <a:gd name="T37" fmla="*/ 2 h 29"/>
                <a:gd name="T38" fmla="*/ 42 w 54"/>
                <a:gd name="T39" fmla="*/ 6 h 29"/>
                <a:gd name="T40" fmla="*/ 9 w 54"/>
                <a:gd name="T41" fmla="*/ 23 h 29"/>
                <a:gd name="T42" fmla="*/ 8 w 54"/>
                <a:gd name="T43" fmla="*/ 23 h 29"/>
                <a:gd name="T44" fmla="*/ 0 w 54"/>
                <a:gd name="T45" fmla="*/ 29 h 29"/>
                <a:gd name="T46" fmla="*/ 30 w 54"/>
                <a:gd name="T47" fmla="*/ 8 h 29"/>
                <a:gd name="T48" fmla="*/ 30 w 54"/>
                <a:gd name="T49" fmla="*/ 9 h 29"/>
                <a:gd name="T50" fmla="*/ 25 w 54"/>
                <a:gd name="T51" fmla="*/ 10 h 29"/>
                <a:gd name="T52" fmla="*/ 30 w 54"/>
                <a:gd name="T5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29">
                  <a:moveTo>
                    <a:pt x="0" y="29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0" y="3"/>
                    <a:pt x="46" y="5"/>
                    <a:pt x="42" y="6"/>
                  </a:cubicBezTo>
                  <a:cubicBezTo>
                    <a:pt x="27" y="11"/>
                    <a:pt x="12" y="16"/>
                    <a:pt x="9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0" y="29"/>
                  </a:lnTo>
                  <a:close/>
                  <a:moveTo>
                    <a:pt x="30" y="8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7" y="10"/>
                    <a:pt x="28" y="9"/>
                    <a:pt x="30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0" name="Freeform 290"/>
            <p:cNvSpPr>
              <a:spLocks/>
            </p:cNvSpPr>
            <p:nvPr/>
          </p:nvSpPr>
          <p:spPr bwMode="auto">
            <a:xfrm>
              <a:off x="4884738" y="3449638"/>
              <a:ext cx="36513" cy="17462"/>
            </a:xfrm>
            <a:custGeom>
              <a:avLst/>
              <a:gdLst>
                <a:gd name="T0" fmla="*/ 0 w 26"/>
                <a:gd name="T1" fmla="*/ 12 h 12"/>
                <a:gd name="T2" fmla="*/ 1 w 26"/>
                <a:gd name="T3" fmla="*/ 12 h 12"/>
                <a:gd name="T4" fmla="*/ 1 w 26"/>
                <a:gd name="T5" fmla="*/ 11 h 12"/>
                <a:gd name="T6" fmla="*/ 2 w 26"/>
                <a:gd name="T7" fmla="*/ 10 h 12"/>
                <a:gd name="T8" fmla="*/ 3 w 26"/>
                <a:gd name="T9" fmla="*/ 9 h 12"/>
                <a:gd name="T10" fmla="*/ 5 w 26"/>
                <a:gd name="T11" fmla="*/ 8 h 12"/>
                <a:gd name="T12" fmla="*/ 6 w 26"/>
                <a:gd name="T13" fmla="*/ 7 h 12"/>
                <a:gd name="T14" fmla="*/ 6 w 26"/>
                <a:gd name="T15" fmla="*/ 7 h 12"/>
                <a:gd name="T16" fmla="*/ 8 w 26"/>
                <a:gd name="T17" fmla="*/ 6 h 12"/>
                <a:gd name="T18" fmla="*/ 9 w 26"/>
                <a:gd name="T19" fmla="*/ 5 h 12"/>
                <a:gd name="T20" fmla="*/ 9 w 26"/>
                <a:gd name="T21" fmla="*/ 5 h 12"/>
                <a:gd name="T22" fmla="*/ 10 w 26"/>
                <a:gd name="T23" fmla="*/ 4 h 12"/>
                <a:gd name="T24" fmla="*/ 11 w 26"/>
                <a:gd name="T25" fmla="*/ 4 h 12"/>
                <a:gd name="T26" fmla="*/ 12 w 26"/>
                <a:gd name="T27" fmla="*/ 4 h 12"/>
                <a:gd name="T28" fmla="*/ 12 w 26"/>
                <a:gd name="T29" fmla="*/ 4 h 12"/>
                <a:gd name="T30" fmla="*/ 14 w 26"/>
                <a:gd name="T31" fmla="*/ 3 h 12"/>
                <a:gd name="T32" fmla="*/ 15 w 26"/>
                <a:gd name="T33" fmla="*/ 3 h 12"/>
                <a:gd name="T34" fmla="*/ 16 w 26"/>
                <a:gd name="T35" fmla="*/ 2 h 12"/>
                <a:gd name="T36" fmla="*/ 17 w 26"/>
                <a:gd name="T37" fmla="*/ 2 h 12"/>
                <a:gd name="T38" fmla="*/ 18 w 26"/>
                <a:gd name="T39" fmla="*/ 2 h 12"/>
                <a:gd name="T40" fmla="*/ 20 w 26"/>
                <a:gd name="T41" fmla="*/ 2 h 12"/>
                <a:gd name="T42" fmla="*/ 22 w 26"/>
                <a:gd name="T43" fmla="*/ 1 h 12"/>
                <a:gd name="T44" fmla="*/ 24 w 26"/>
                <a:gd name="T45" fmla="*/ 1 h 12"/>
                <a:gd name="T46" fmla="*/ 25 w 26"/>
                <a:gd name="T47" fmla="*/ 1 h 12"/>
                <a:gd name="T48" fmla="*/ 26 w 26"/>
                <a:gd name="T49" fmla="*/ 0 h 12"/>
                <a:gd name="T50" fmla="*/ 0 w 26"/>
                <a:gd name="T5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4"/>
                    <a:pt x="7" y="8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1" name="Freeform 291"/>
            <p:cNvSpPr>
              <a:spLocks noEditPoints="1"/>
            </p:cNvSpPr>
            <p:nvPr/>
          </p:nvSpPr>
          <p:spPr bwMode="auto">
            <a:xfrm>
              <a:off x="4878388" y="3448050"/>
              <a:ext cx="55563" cy="25400"/>
            </a:xfrm>
            <a:custGeom>
              <a:avLst/>
              <a:gdLst>
                <a:gd name="T0" fmla="*/ 0 w 40"/>
                <a:gd name="T1" fmla="*/ 18 h 18"/>
                <a:gd name="T2" fmla="*/ 5 w 40"/>
                <a:gd name="T3" fmla="*/ 14 h 18"/>
                <a:gd name="T4" fmla="*/ 5 w 40"/>
                <a:gd name="T5" fmla="*/ 13 h 18"/>
                <a:gd name="T6" fmla="*/ 5 w 40"/>
                <a:gd name="T7" fmla="*/ 13 h 18"/>
                <a:gd name="T8" fmla="*/ 8 w 40"/>
                <a:gd name="T9" fmla="*/ 11 h 18"/>
                <a:gd name="T10" fmla="*/ 9 w 40"/>
                <a:gd name="T11" fmla="*/ 9 h 18"/>
                <a:gd name="T12" fmla="*/ 11 w 40"/>
                <a:gd name="T13" fmla="*/ 8 h 18"/>
                <a:gd name="T14" fmla="*/ 13 w 40"/>
                <a:gd name="T15" fmla="*/ 7 h 18"/>
                <a:gd name="T16" fmla="*/ 13 w 40"/>
                <a:gd name="T17" fmla="*/ 6 h 18"/>
                <a:gd name="T18" fmla="*/ 14 w 40"/>
                <a:gd name="T19" fmla="*/ 6 h 18"/>
                <a:gd name="T20" fmla="*/ 21 w 40"/>
                <a:gd name="T21" fmla="*/ 3 h 18"/>
                <a:gd name="T22" fmla="*/ 22 w 40"/>
                <a:gd name="T23" fmla="*/ 3 h 18"/>
                <a:gd name="T24" fmla="*/ 23 w 40"/>
                <a:gd name="T25" fmla="*/ 3 h 18"/>
                <a:gd name="T26" fmla="*/ 27 w 40"/>
                <a:gd name="T27" fmla="*/ 2 h 18"/>
                <a:gd name="T28" fmla="*/ 29 w 40"/>
                <a:gd name="T29" fmla="*/ 2 h 18"/>
                <a:gd name="T30" fmla="*/ 30 w 40"/>
                <a:gd name="T31" fmla="*/ 2 h 18"/>
                <a:gd name="T32" fmla="*/ 40 w 40"/>
                <a:gd name="T33" fmla="*/ 0 h 18"/>
                <a:gd name="T34" fmla="*/ 32 w 40"/>
                <a:gd name="T35" fmla="*/ 3 h 18"/>
                <a:gd name="T36" fmla="*/ 26 w 40"/>
                <a:gd name="T37" fmla="*/ 6 h 18"/>
                <a:gd name="T38" fmla="*/ 6 w 40"/>
                <a:gd name="T39" fmla="*/ 14 h 18"/>
                <a:gd name="T40" fmla="*/ 6 w 40"/>
                <a:gd name="T41" fmla="*/ 15 h 18"/>
                <a:gd name="T42" fmla="*/ 5 w 40"/>
                <a:gd name="T43" fmla="*/ 15 h 18"/>
                <a:gd name="T44" fmla="*/ 5 w 40"/>
                <a:gd name="T45" fmla="*/ 15 h 18"/>
                <a:gd name="T46" fmla="*/ 0 w 40"/>
                <a:gd name="T47" fmla="*/ 18 h 18"/>
                <a:gd name="T48" fmla="*/ 12 w 40"/>
                <a:gd name="T49" fmla="*/ 9 h 18"/>
                <a:gd name="T50" fmla="*/ 11 w 40"/>
                <a:gd name="T51" fmla="*/ 10 h 18"/>
                <a:gd name="T52" fmla="*/ 23 w 40"/>
                <a:gd name="T53" fmla="*/ 5 h 18"/>
                <a:gd name="T54" fmla="*/ 22 w 40"/>
                <a:gd name="T55" fmla="*/ 5 h 18"/>
                <a:gd name="T56" fmla="*/ 18 w 40"/>
                <a:gd name="T57" fmla="*/ 6 h 18"/>
                <a:gd name="T58" fmla="*/ 17 w 40"/>
                <a:gd name="T59" fmla="*/ 7 h 18"/>
                <a:gd name="T60" fmla="*/ 14 w 40"/>
                <a:gd name="T61" fmla="*/ 8 h 18"/>
                <a:gd name="T62" fmla="*/ 13 w 40"/>
                <a:gd name="T63" fmla="*/ 9 h 18"/>
                <a:gd name="T64" fmla="*/ 12 w 40"/>
                <a:gd name="T6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18">
                  <a:moveTo>
                    <a:pt x="0" y="18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4"/>
                    <a:pt x="28" y="5"/>
                    <a:pt x="26" y="6"/>
                  </a:cubicBezTo>
                  <a:cubicBezTo>
                    <a:pt x="19" y="8"/>
                    <a:pt x="11" y="11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lnTo>
                    <a:pt x="0" y="18"/>
                  </a:lnTo>
                  <a:close/>
                  <a:moveTo>
                    <a:pt x="12" y="9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5" y="8"/>
                    <a:pt x="19" y="7"/>
                    <a:pt x="23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2" name="Freeform 292"/>
            <p:cNvSpPr>
              <a:spLocks/>
            </p:cNvSpPr>
            <p:nvPr/>
          </p:nvSpPr>
          <p:spPr bwMode="auto">
            <a:xfrm>
              <a:off x="4827588" y="3479800"/>
              <a:ext cx="100013" cy="42862"/>
            </a:xfrm>
            <a:custGeom>
              <a:avLst/>
              <a:gdLst>
                <a:gd name="T0" fmla="*/ 3 w 70"/>
                <a:gd name="T1" fmla="*/ 26 h 30"/>
                <a:gd name="T2" fmla="*/ 3 w 70"/>
                <a:gd name="T3" fmla="*/ 25 h 30"/>
                <a:gd name="T4" fmla="*/ 2 w 70"/>
                <a:gd name="T5" fmla="*/ 24 h 30"/>
                <a:gd name="T6" fmla="*/ 2 w 70"/>
                <a:gd name="T7" fmla="*/ 23 h 30"/>
                <a:gd name="T8" fmla="*/ 2 w 70"/>
                <a:gd name="T9" fmla="*/ 22 h 30"/>
                <a:gd name="T10" fmla="*/ 2 w 70"/>
                <a:gd name="T11" fmla="*/ 22 h 30"/>
                <a:gd name="T12" fmla="*/ 1 w 70"/>
                <a:gd name="T13" fmla="*/ 21 h 30"/>
                <a:gd name="T14" fmla="*/ 1 w 70"/>
                <a:gd name="T15" fmla="*/ 20 h 30"/>
                <a:gd name="T16" fmla="*/ 1 w 70"/>
                <a:gd name="T17" fmla="*/ 20 h 30"/>
                <a:gd name="T18" fmla="*/ 1 w 70"/>
                <a:gd name="T19" fmla="*/ 19 h 30"/>
                <a:gd name="T20" fmla="*/ 1 w 70"/>
                <a:gd name="T21" fmla="*/ 18 h 30"/>
                <a:gd name="T22" fmla="*/ 0 w 70"/>
                <a:gd name="T23" fmla="*/ 18 h 30"/>
                <a:gd name="T24" fmla="*/ 0 w 70"/>
                <a:gd name="T25" fmla="*/ 16 h 30"/>
                <a:gd name="T26" fmla="*/ 0 w 70"/>
                <a:gd name="T27" fmla="*/ 15 h 30"/>
                <a:gd name="T28" fmla="*/ 0 w 70"/>
                <a:gd name="T29" fmla="*/ 12 h 30"/>
                <a:gd name="T30" fmla="*/ 0 w 70"/>
                <a:gd name="T31" fmla="*/ 12 h 30"/>
                <a:gd name="T32" fmla="*/ 0 w 70"/>
                <a:gd name="T33" fmla="*/ 11 h 30"/>
                <a:gd name="T34" fmla="*/ 1 w 70"/>
                <a:gd name="T35" fmla="*/ 10 h 30"/>
                <a:gd name="T36" fmla="*/ 1 w 70"/>
                <a:gd name="T37" fmla="*/ 9 h 30"/>
                <a:gd name="T38" fmla="*/ 1 w 70"/>
                <a:gd name="T39" fmla="*/ 9 h 30"/>
                <a:gd name="T40" fmla="*/ 2 w 70"/>
                <a:gd name="T41" fmla="*/ 7 h 30"/>
                <a:gd name="T42" fmla="*/ 3 w 70"/>
                <a:gd name="T43" fmla="*/ 7 h 30"/>
                <a:gd name="T44" fmla="*/ 3 w 70"/>
                <a:gd name="T45" fmla="*/ 6 h 30"/>
                <a:gd name="T46" fmla="*/ 4 w 70"/>
                <a:gd name="T47" fmla="*/ 6 h 30"/>
                <a:gd name="T48" fmla="*/ 4 w 70"/>
                <a:gd name="T49" fmla="*/ 5 h 30"/>
                <a:gd name="T50" fmla="*/ 4 w 70"/>
                <a:gd name="T51" fmla="*/ 5 h 30"/>
                <a:gd name="T52" fmla="*/ 5 w 70"/>
                <a:gd name="T53" fmla="*/ 4 h 30"/>
                <a:gd name="T54" fmla="*/ 5 w 70"/>
                <a:gd name="T55" fmla="*/ 4 h 30"/>
                <a:gd name="T56" fmla="*/ 7 w 70"/>
                <a:gd name="T57" fmla="*/ 3 h 30"/>
                <a:gd name="T58" fmla="*/ 8 w 70"/>
                <a:gd name="T59" fmla="*/ 3 h 30"/>
                <a:gd name="T60" fmla="*/ 9 w 70"/>
                <a:gd name="T61" fmla="*/ 3 h 30"/>
                <a:gd name="T62" fmla="*/ 10 w 70"/>
                <a:gd name="T63" fmla="*/ 2 h 30"/>
                <a:gd name="T64" fmla="*/ 46 w 70"/>
                <a:gd name="T65" fmla="*/ 9 h 30"/>
                <a:gd name="T66" fmla="*/ 66 w 70"/>
                <a:gd name="T67" fmla="*/ 24 h 30"/>
                <a:gd name="T68" fmla="*/ 70 w 70"/>
                <a:gd name="T69" fmla="*/ 30 h 30"/>
                <a:gd name="T70" fmla="*/ 12 w 70"/>
                <a:gd name="T71" fmla="*/ 8 h 30"/>
                <a:gd name="T72" fmla="*/ 5 w 70"/>
                <a:gd name="T73" fmla="*/ 26 h 30"/>
                <a:gd name="T74" fmla="*/ 3 w 70"/>
                <a:gd name="T75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30">
                  <a:moveTo>
                    <a:pt x="3" y="26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8" y="0"/>
                    <a:pt x="36" y="3"/>
                    <a:pt x="46" y="9"/>
                  </a:cubicBezTo>
                  <a:cubicBezTo>
                    <a:pt x="56" y="15"/>
                    <a:pt x="62" y="19"/>
                    <a:pt x="66" y="24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54" y="17"/>
                    <a:pt x="31" y="1"/>
                    <a:pt x="12" y="8"/>
                  </a:cubicBezTo>
                  <a:cubicBezTo>
                    <a:pt x="3" y="11"/>
                    <a:pt x="3" y="14"/>
                    <a:pt x="5" y="26"/>
                  </a:cubicBezTo>
                  <a:cubicBezTo>
                    <a:pt x="5" y="29"/>
                    <a:pt x="3" y="26"/>
                    <a:pt x="3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3" name="Freeform 293"/>
            <p:cNvSpPr>
              <a:spLocks/>
            </p:cNvSpPr>
            <p:nvPr/>
          </p:nvSpPr>
          <p:spPr bwMode="auto">
            <a:xfrm>
              <a:off x="4845051" y="3489325"/>
              <a:ext cx="7938" cy="30162"/>
            </a:xfrm>
            <a:custGeom>
              <a:avLst/>
              <a:gdLst>
                <a:gd name="T0" fmla="*/ 0 w 5"/>
                <a:gd name="T1" fmla="*/ 19 h 19"/>
                <a:gd name="T2" fmla="*/ 0 w 5"/>
                <a:gd name="T3" fmla="*/ 17 h 19"/>
                <a:gd name="T4" fmla="*/ 1 w 5"/>
                <a:gd name="T5" fmla="*/ 17 h 19"/>
                <a:gd name="T6" fmla="*/ 1 w 5"/>
                <a:gd name="T7" fmla="*/ 15 h 19"/>
                <a:gd name="T8" fmla="*/ 1 w 5"/>
                <a:gd name="T9" fmla="*/ 14 h 19"/>
                <a:gd name="T10" fmla="*/ 1 w 5"/>
                <a:gd name="T11" fmla="*/ 13 h 19"/>
                <a:gd name="T12" fmla="*/ 1 w 5"/>
                <a:gd name="T13" fmla="*/ 12 h 19"/>
                <a:gd name="T14" fmla="*/ 1 w 5"/>
                <a:gd name="T15" fmla="*/ 11 h 19"/>
                <a:gd name="T16" fmla="*/ 2 w 5"/>
                <a:gd name="T17" fmla="*/ 9 h 19"/>
                <a:gd name="T18" fmla="*/ 2 w 5"/>
                <a:gd name="T19" fmla="*/ 8 h 19"/>
                <a:gd name="T20" fmla="*/ 2 w 5"/>
                <a:gd name="T21" fmla="*/ 7 h 19"/>
                <a:gd name="T22" fmla="*/ 2 w 5"/>
                <a:gd name="T23" fmla="*/ 5 h 19"/>
                <a:gd name="T24" fmla="*/ 2 w 5"/>
                <a:gd name="T25" fmla="*/ 5 h 19"/>
                <a:gd name="T26" fmla="*/ 2 w 5"/>
                <a:gd name="T27" fmla="*/ 3 h 19"/>
                <a:gd name="T28" fmla="*/ 2 w 5"/>
                <a:gd name="T29" fmla="*/ 3 h 19"/>
                <a:gd name="T30" fmla="*/ 2 w 5"/>
                <a:gd name="T31" fmla="*/ 0 h 19"/>
                <a:gd name="T32" fmla="*/ 3 w 5"/>
                <a:gd name="T33" fmla="*/ 0 h 19"/>
                <a:gd name="T34" fmla="*/ 3 w 5"/>
                <a:gd name="T35" fmla="*/ 0 h 19"/>
                <a:gd name="T36" fmla="*/ 5 w 5"/>
                <a:gd name="T37" fmla="*/ 0 h 19"/>
                <a:gd name="T38" fmla="*/ 3 w 5"/>
                <a:gd name="T39" fmla="*/ 17 h 19"/>
                <a:gd name="T40" fmla="*/ 0 w 5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9">
                  <a:moveTo>
                    <a:pt x="0" y="19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3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4" name="Freeform 294"/>
            <p:cNvSpPr>
              <a:spLocks/>
            </p:cNvSpPr>
            <p:nvPr/>
          </p:nvSpPr>
          <p:spPr bwMode="auto">
            <a:xfrm>
              <a:off x="4856163" y="3487738"/>
              <a:ext cx="4763" cy="28575"/>
            </a:xfrm>
            <a:custGeom>
              <a:avLst/>
              <a:gdLst>
                <a:gd name="T0" fmla="*/ 0 w 3"/>
                <a:gd name="T1" fmla="*/ 0 h 18"/>
                <a:gd name="T2" fmla="*/ 0 w 3"/>
                <a:gd name="T3" fmla="*/ 18 h 18"/>
                <a:gd name="T4" fmla="*/ 2 w 3"/>
                <a:gd name="T5" fmla="*/ 18 h 18"/>
                <a:gd name="T6" fmla="*/ 3 w 3"/>
                <a:gd name="T7" fmla="*/ 0 h 18"/>
                <a:gd name="T8" fmla="*/ 0 w 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5" name="Freeform 295"/>
            <p:cNvSpPr>
              <a:spLocks/>
            </p:cNvSpPr>
            <p:nvPr/>
          </p:nvSpPr>
          <p:spPr bwMode="auto">
            <a:xfrm>
              <a:off x="4865688" y="3487738"/>
              <a:ext cx="4763" cy="28575"/>
            </a:xfrm>
            <a:custGeom>
              <a:avLst/>
              <a:gdLst>
                <a:gd name="T0" fmla="*/ 0 w 3"/>
                <a:gd name="T1" fmla="*/ 1 h 18"/>
                <a:gd name="T2" fmla="*/ 0 w 3"/>
                <a:gd name="T3" fmla="*/ 18 h 18"/>
                <a:gd name="T4" fmla="*/ 3 w 3"/>
                <a:gd name="T5" fmla="*/ 18 h 18"/>
                <a:gd name="T6" fmla="*/ 3 w 3"/>
                <a:gd name="T7" fmla="*/ 0 h 18"/>
                <a:gd name="T8" fmla="*/ 0 w 3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8">
                  <a:moveTo>
                    <a:pt x="0" y="1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6" name="Freeform 296"/>
            <p:cNvSpPr>
              <a:spLocks/>
            </p:cNvSpPr>
            <p:nvPr/>
          </p:nvSpPr>
          <p:spPr bwMode="auto">
            <a:xfrm>
              <a:off x="4878388" y="3490913"/>
              <a:ext cx="7938" cy="30162"/>
            </a:xfrm>
            <a:custGeom>
              <a:avLst/>
              <a:gdLst>
                <a:gd name="T0" fmla="*/ 1 w 5"/>
                <a:gd name="T1" fmla="*/ 0 h 19"/>
                <a:gd name="T2" fmla="*/ 0 w 5"/>
                <a:gd name="T3" fmla="*/ 18 h 19"/>
                <a:gd name="T4" fmla="*/ 4 w 5"/>
                <a:gd name="T5" fmla="*/ 19 h 19"/>
                <a:gd name="T6" fmla="*/ 5 w 5"/>
                <a:gd name="T7" fmla="*/ 0 h 19"/>
                <a:gd name="T8" fmla="*/ 1 w 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1" y="0"/>
                  </a:moveTo>
                  <a:lnTo>
                    <a:pt x="0" y="18"/>
                  </a:lnTo>
                  <a:lnTo>
                    <a:pt x="4" y="19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7" name="Freeform 297"/>
            <p:cNvSpPr>
              <a:spLocks/>
            </p:cNvSpPr>
            <p:nvPr/>
          </p:nvSpPr>
          <p:spPr bwMode="auto">
            <a:xfrm>
              <a:off x="4841876" y="3506788"/>
              <a:ext cx="52388" cy="12700"/>
            </a:xfrm>
            <a:custGeom>
              <a:avLst/>
              <a:gdLst>
                <a:gd name="T0" fmla="*/ 33 w 33"/>
                <a:gd name="T1" fmla="*/ 8 h 8"/>
                <a:gd name="T2" fmla="*/ 33 w 33"/>
                <a:gd name="T3" fmla="*/ 7 h 8"/>
                <a:gd name="T4" fmla="*/ 33 w 33"/>
                <a:gd name="T5" fmla="*/ 6 h 8"/>
                <a:gd name="T6" fmla="*/ 33 w 33"/>
                <a:gd name="T7" fmla="*/ 6 h 8"/>
                <a:gd name="T8" fmla="*/ 32 w 33"/>
                <a:gd name="T9" fmla="*/ 6 h 8"/>
                <a:gd name="T10" fmla="*/ 32 w 33"/>
                <a:gd name="T11" fmla="*/ 5 h 8"/>
                <a:gd name="T12" fmla="*/ 32 w 33"/>
                <a:gd name="T13" fmla="*/ 4 h 8"/>
                <a:gd name="T14" fmla="*/ 31 w 33"/>
                <a:gd name="T15" fmla="*/ 3 h 8"/>
                <a:gd name="T16" fmla="*/ 31 w 33"/>
                <a:gd name="T17" fmla="*/ 3 h 8"/>
                <a:gd name="T18" fmla="*/ 30 w 33"/>
                <a:gd name="T19" fmla="*/ 2 h 8"/>
                <a:gd name="T20" fmla="*/ 29 w 33"/>
                <a:gd name="T21" fmla="*/ 2 h 8"/>
                <a:gd name="T22" fmla="*/ 28 w 33"/>
                <a:gd name="T23" fmla="*/ 1 h 8"/>
                <a:gd name="T24" fmla="*/ 24 w 33"/>
                <a:gd name="T25" fmla="*/ 0 h 8"/>
                <a:gd name="T26" fmla="*/ 24 w 33"/>
                <a:gd name="T27" fmla="*/ 0 h 8"/>
                <a:gd name="T28" fmla="*/ 19 w 33"/>
                <a:gd name="T29" fmla="*/ 0 h 8"/>
                <a:gd name="T30" fmla="*/ 18 w 33"/>
                <a:gd name="T31" fmla="*/ 0 h 8"/>
                <a:gd name="T32" fmla="*/ 16 w 33"/>
                <a:gd name="T33" fmla="*/ 0 h 8"/>
                <a:gd name="T34" fmla="*/ 15 w 33"/>
                <a:gd name="T35" fmla="*/ 0 h 8"/>
                <a:gd name="T36" fmla="*/ 14 w 33"/>
                <a:gd name="T37" fmla="*/ 1 h 8"/>
                <a:gd name="T38" fmla="*/ 12 w 33"/>
                <a:gd name="T39" fmla="*/ 1 h 8"/>
                <a:gd name="T40" fmla="*/ 11 w 33"/>
                <a:gd name="T41" fmla="*/ 2 h 8"/>
                <a:gd name="T42" fmla="*/ 9 w 33"/>
                <a:gd name="T43" fmla="*/ 2 h 8"/>
                <a:gd name="T44" fmla="*/ 7 w 33"/>
                <a:gd name="T45" fmla="*/ 3 h 8"/>
                <a:gd name="T46" fmla="*/ 6 w 33"/>
                <a:gd name="T47" fmla="*/ 4 h 8"/>
                <a:gd name="T48" fmla="*/ 5 w 33"/>
                <a:gd name="T49" fmla="*/ 4 h 8"/>
                <a:gd name="T50" fmla="*/ 4 w 33"/>
                <a:gd name="T51" fmla="*/ 5 h 8"/>
                <a:gd name="T52" fmla="*/ 3 w 33"/>
                <a:gd name="T53" fmla="*/ 5 h 8"/>
                <a:gd name="T54" fmla="*/ 2 w 33"/>
                <a:gd name="T55" fmla="*/ 6 h 8"/>
                <a:gd name="T56" fmla="*/ 1 w 33"/>
                <a:gd name="T57" fmla="*/ 6 h 8"/>
                <a:gd name="T58" fmla="*/ 0 w 33"/>
                <a:gd name="T59" fmla="*/ 6 h 8"/>
                <a:gd name="T60" fmla="*/ 33 w 33"/>
                <a:gd name="T6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" h="8">
                  <a:moveTo>
                    <a:pt x="33" y="8"/>
                  </a:moveTo>
                  <a:lnTo>
                    <a:pt x="33" y="7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8" name="Freeform 298"/>
            <p:cNvSpPr>
              <a:spLocks/>
            </p:cNvSpPr>
            <p:nvPr/>
          </p:nvSpPr>
          <p:spPr bwMode="auto">
            <a:xfrm>
              <a:off x="4786313" y="3513138"/>
              <a:ext cx="190500" cy="111125"/>
            </a:xfrm>
            <a:custGeom>
              <a:avLst/>
              <a:gdLst>
                <a:gd name="T0" fmla="*/ 2 w 134"/>
                <a:gd name="T1" fmla="*/ 0 h 78"/>
                <a:gd name="T2" fmla="*/ 134 w 134"/>
                <a:gd name="T3" fmla="*/ 8 h 78"/>
                <a:gd name="T4" fmla="*/ 126 w 134"/>
                <a:gd name="T5" fmla="*/ 22 h 78"/>
                <a:gd name="T6" fmla="*/ 128 w 134"/>
                <a:gd name="T7" fmla="*/ 77 h 78"/>
                <a:gd name="T8" fmla="*/ 126 w 134"/>
                <a:gd name="T9" fmla="*/ 78 h 78"/>
                <a:gd name="T10" fmla="*/ 123 w 134"/>
                <a:gd name="T11" fmla="*/ 14 h 78"/>
                <a:gd name="T12" fmla="*/ 0 w 134"/>
                <a:gd name="T13" fmla="*/ 5 h 78"/>
                <a:gd name="T14" fmla="*/ 2 w 134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78">
                  <a:moveTo>
                    <a:pt x="2" y="0"/>
                  </a:moveTo>
                  <a:cubicBezTo>
                    <a:pt x="134" y="8"/>
                    <a:pt x="134" y="8"/>
                    <a:pt x="134" y="8"/>
                  </a:cubicBezTo>
                  <a:cubicBezTo>
                    <a:pt x="131" y="14"/>
                    <a:pt x="128" y="19"/>
                    <a:pt x="126" y="22"/>
                  </a:cubicBezTo>
                  <a:cubicBezTo>
                    <a:pt x="114" y="39"/>
                    <a:pt x="117" y="60"/>
                    <a:pt x="128" y="77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03" y="48"/>
                    <a:pt x="109" y="30"/>
                    <a:pt x="123" y="14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9" name="Freeform 299"/>
            <p:cNvSpPr>
              <a:spLocks/>
            </p:cNvSpPr>
            <p:nvPr/>
          </p:nvSpPr>
          <p:spPr bwMode="auto">
            <a:xfrm>
              <a:off x="4770438" y="3516313"/>
              <a:ext cx="33338" cy="92075"/>
            </a:xfrm>
            <a:custGeom>
              <a:avLst/>
              <a:gdLst>
                <a:gd name="T0" fmla="*/ 18 w 23"/>
                <a:gd name="T1" fmla="*/ 65 h 65"/>
                <a:gd name="T2" fmla="*/ 17 w 23"/>
                <a:gd name="T3" fmla="*/ 65 h 65"/>
                <a:gd name="T4" fmla="*/ 16 w 23"/>
                <a:gd name="T5" fmla="*/ 64 h 65"/>
                <a:gd name="T6" fmla="*/ 15 w 23"/>
                <a:gd name="T7" fmla="*/ 63 h 65"/>
                <a:gd name="T8" fmla="*/ 14 w 23"/>
                <a:gd name="T9" fmla="*/ 62 h 65"/>
                <a:gd name="T10" fmla="*/ 13 w 23"/>
                <a:gd name="T11" fmla="*/ 61 h 65"/>
                <a:gd name="T12" fmla="*/ 12 w 23"/>
                <a:gd name="T13" fmla="*/ 60 h 65"/>
                <a:gd name="T14" fmla="*/ 11 w 23"/>
                <a:gd name="T15" fmla="*/ 59 h 65"/>
                <a:gd name="T16" fmla="*/ 10 w 23"/>
                <a:gd name="T17" fmla="*/ 57 h 65"/>
                <a:gd name="T18" fmla="*/ 9 w 23"/>
                <a:gd name="T19" fmla="*/ 56 h 65"/>
                <a:gd name="T20" fmla="*/ 8 w 23"/>
                <a:gd name="T21" fmla="*/ 54 h 65"/>
                <a:gd name="T22" fmla="*/ 7 w 23"/>
                <a:gd name="T23" fmla="*/ 52 h 65"/>
                <a:gd name="T24" fmla="*/ 6 w 23"/>
                <a:gd name="T25" fmla="*/ 48 h 65"/>
                <a:gd name="T26" fmla="*/ 5 w 23"/>
                <a:gd name="T27" fmla="*/ 46 h 65"/>
                <a:gd name="T28" fmla="*/ 5 w 23"/>
                <a:gd name="T29" fmla="*/ 44 h 65"/>
                <a:gd name="T30" fmla="*/ 4 w 23"/>
                <a:gd name="T31" fmla="*/ 42 h 65"/>
                <a:gd name="T32" fmla="*/ 4 w 23"/>
                <a:gd name="T33" fmla="*/ 39 h 65"/>
                <a:gd name="T34" fmla="*/ 3 w 23"/>
                <a:gd name="T35" fmla="*/ 37 h 65"/>
                <a:gd name="T36" fmla="*/ 3 w 23"/>
                <a:gd name="T37" fmla="*/ 34 h 65"/>
                <a:gd name="T38" fmla="*/ 3 w 23"/>
                <a:gd name="T39" fmla="*/ 29 h 65"/>
                <a:gd name="T40" fmla="*/ 3 w 23"/>
                <a:gd name="T41" fmla="*/ 27 h 65"/>
                <a:gd name="T42" fmla="*/ 4 w 23"/>
                <a:gd name="T43" fmla="*/ 24 h 65"/>
                <a:gd name="T44" fmla="*/ 4 w 23"/>
                <a:gd name="T45" fmla="*/ 21 h 65"/>
                <a:gd name="T46" fmla="*/ 5 w 23"/>
                <a:gd name="T47" fmla="*/ 19 h 65"/>
                <a:gd name="T48" fmla="*/ 6 w 23"/>
                <a:gd name="T49" fmla="*/ 16 h 65"/>
                <a:gd name="T50" fmla="*/ 6 w 23"/>
                <a:gd name="T51" fmla="*/ 13 h 65"/>
                <a:gd name="T52" fmla="*/ 8 w 23"/>
                <a:gd name="T53" fmla="*/ 10 h 65"/>
                <a:gd name="T54" fmla="*/ 8 w 23"/>
                <a:gd name="T55" fmla="*/ 9 h 65"/>
                <a:gd name="T56" fmla="*/ 9 w 23"/>
                <a:gd name="T57" fmla="*/ 8 h 65"/>
                <a:gd name="T58" fmla="*/ 10 w 23"/>
                <a:gd name="T59" fmla="*/ 6 h 65"/>
                <a:gd name="T60" fmla="*/ 11 w 23"/>
                <a:gd name="T61" fmla="*/ 5 h 65"/>
                <a:gd name="T62" fmla="*/ 13 w 23"/>
                <a:gd name="T63" fmla="*/ 2 h 65"/>
                <a:gd name="T64" fmla="*/ 14 w 23"/>
                <a:gd name="T65" fmla="*/ 1 h 65"/>
                <a:gd name="T66" fmla="*/ 15 w 23"/>
                <a:gd name="T67" fmla="*/ 0 h 65"/>
                <a:gd name="T68" fmla="*/ 23 w 23"/>
                <a:gd name="T69" fmla="*/ 1 h 65"/>
                <a:gd name="T70" fmla="*/ 18 w 23"/>
                <a:gd name="T7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65">
                  <a:moveTo>
                    <a:pt x="18" y="65"/>
                  </a:moveTo>
                  <a:cubicBezTo>
                    <a:pt x="17" y="65"/>
                    <a:pt x="17" y="65"/>
                    <a:pt x="17" y="65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1" y="12"/>
                    <a:pt x="0" y="35"/>
                    <a:pt x="18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" name="Freeform 300"/>
            <p:cNvSpPr>
              <a:spLocks/>
            </p:cNvSpPr>
            <p:nvPr/>
          </p:nvSpPr>
          <p:spPr bwMode="auto">
            <a:xfrm>
              <a:off x="4813301" y="3538538"/>
              <a:ext cx="88900" cy="36512"/>
            </a:xfrm>
            <a:custGeom>
              <a:avLst/>
              <a:gdLst>
                <a:gd name="T0" fmla="*/ 0 w 62"/>
                <a:gd name="T1" fmla="*/ 26 h 26"/>
                <a:gd name="T2" fmla="*/ 0 w 62"/>
                <a:gd name="T3" fmla="*/ 25 h 26"/>
                <a:gd name="T4" fmla="*/ 1 w 62"/>
                <a:gd name="T5" fmla="*/ 23 h 26"/>
                <a:gd name="T6" fmla="*/ 3 w 62"/>
                <a:gd name="T7" fmla="*/ 21 h 26"/>
                <a:gd name="T8" fmla="*/ 4 w 62"/>
                <a:gd name="T9" fmla="*/ 20 h 26"/>
                <a:gd name="T10" fmla="*/ 6 w 62"/>
                <a:gd name="T11" fmla="*/ 18 h 26"/>
                <a:gd name="T12" fmla="*/ 7 w 62"/>
                <a:gd name="T13" fmla="*/ 17 h 26"/>
                <a:gd name="T14" fmla="*/ 10 w 62"/>
                <a:gd name="T15" fmla="*/ 14 h 26"/>
                <a:gd name="T16" fmla="*/ 12 w 62"/>
                <a:gd name="T17" fmla="*/ 13 h 26"/>
                <a:gd name="T18" fmla="*/ 14 w 62"/>
                <a:gd name="T19" fmla="*/ 12 h 26"/>
                <a:gd name="T20" fmla="*/ 15 w 62"/>
                <a:gd name="T21" fmla="*/ 11 h 26"/>
                <a:gd name="T22" fmla="*/ 17 w 62"/>
                <a:gd name="T23" fmla="*/ 10 h 26"/>
                <a:gd name="T24" fmla="*/ 19 w 62"/>
                <a:gd name="T25" fmla="*/ 9 h 26"/>
                <a:gd name="T26" fmla="*/ 21 w 62"/>
                <a:gd name="T27" fmla="*/ 8 h 26"/>
                <a:gd name="T28" fmla="*/ 24 w 62"/>
                <a:gd name="T29" fmla="*/ 7 h 26"/>
                <a:gd name="T30" fmla="*/ 26 w 62"/>
                <a:gd name="T31" fmla="*/ 6 h 26"/>
                <a:gd name="T32" fmla="*/ 28 w 62"/>
                <a:gd name="T33" fmla="*/ 5 h 26"/>
                <a:gd name="T34" fmla="*/ 30 w 62"/>
                <a:gd name="T35" fmla="*/ 4 h 26"/>
                <a:gd name="T36" fmla="*/ 33 w 62"/>
                <a:gd name="T37" fmla="*/ 4 h 26"/>
                <a:gd name="T38" fmla="*/ 35 w 62"/>
                <a:gd name="T39" fmla="*/ 3 h 26"/>
                <a:gd name="T40" fmla="*/ 38 w 62"/>
                <a:gd name="T41" fmla="*/ 2 h 26"/>
                <a:gd name="T42" fmla="*/ 41 w 62"/>
                <a:gd name="T43" fmla="*/ 1 h 26"/>
                <a:gd name="T44" fmla="*/ 43 w 62"/>
                <a:gd name="T45" fmla="*/ 1 h 26"/>
                <a:gd name="T46" fmla="*/ 46 w 62"/>
                <a:gd name="T47" fmla="*/ 0 h 26"/>
                <a:gd name="T48" fmla="*/ 49 w 62"/>
                <a:gd name="T49" fmla="*/ 0 h 26"/>
                <a:gd name="T50" fmla="*/ 52 w 62"/>
                <a:gd name="T51" fmla="*/ 0 h 26"/>
                <a:gd name="T52" fmla="*/ 62 w 62"/>
                <a:gd name="T53" fmla="*/ 0 h 26"/>
                <a:gd name="T54" fmla="*/ 52 w 62"/>
                <a:gd name="T55" fmla="*/ 1 h 26"/>
                <a:gd name="T56" fmla="*/ 2 w 62"/>
                <a:gd name="T57" fmla="*/ 24 h 26"/>
                <a:gd name="T58" fmla="*/ 0 w 62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26">
                  <a:moveTo>
                    <a:pt x="0" y="26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9" y="0"/>
                    <a:pt x="61" y="0"/>
                    <a:pt x="52" y="1"/>
                  </a:cubicBezTo>
                  <a:cubicBezTo>
                    <a:pt x="34" y="5"/>
                    <a:pt x="13" y="8"/>
                    <a:pt x="2" y="24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1" name="Freeform 301"/>
            <p:cNvSpPr>
              <a:spLocks noEditPoints="1"/>
            </p:cNvSpPr>
            <p:nvPr/>
          </p:nvSpPr>
          <p:spPr bwMode="auto">
            <a:xfrm>
              <a:off x="4811713" y="3536950"/>
              <a:ext cx="90488" cy="41275"/>
            </a:xfrm>
            <a:custGeom>
              <a:avLst/>
              <a:gdLst>
                <a:gd name="T0" fmla="*/ 0 w 64"/>
                <a:gd name="T1" fmla="*/ 29 h 29"/>
                <a:gd name="T2" fmla="*/ 1 w 64"/>
                <a:gd name="T3" fmla="*/ 26 h 29"/>
                <a:gd name="T4" fmla="*/ 2 w 64"/>
                <a:gd name="T5" fmla="*/ 24 h 29"/>
                <a:gd name="T6" fmla="*/ 4 w 64"/>
                <a:gd name="T7" fmla="*/ 22 h 29"/>
                <a:gd name="T8" fmla="*/ 5 w 64"/>
                <a:gd name="T9" fmla="*/ 20 h 29"/>
                <a:gd name="T10" fmla="*/ 7 w 64"/>
                <a:gd name="T11" fmla="*/ 18 h 29"/>
                <a:gd name="T12" fmla="*/ 9 w 64"/>
                <a:gd name="T13" fmla="*/ 17 h 29"/>
                <a:gd name="T14" fmla="*/ 12 w 64"/>
                <a:gd name="T15" fmla="*/ 15 h 29"/>
                <a:gd name="T16" fmla="*/ 14 w 64"/>
                <a:gd name="T17" fmla="*/ 14 h 29"/>
                <a:gd name="T18" fmla="*/ 15 w 64"/>
                <a:gd name="T19" fmla="*/ 13 h 29"/>
                <a:gd name="T20" fmla="*/ 17 w 64"/>
                <a:gd name="T21" fmla="*/ 12 h 29"/>
                <a:gd name="T22" fmla="*/ 19 w 64"/>
                <a:gd name="T23" fmla="*/ 10 h 29"/>
                <a:gd name="T24" fmla="*/ 21 w 64"/>
                <a:gd name="T25" fmla="*/ 9 h 29"/>
                <a:gd name="T26" fmla="*/ 23 w 64"/>
                <a:gd name="T27" fmla="*/ 8 h 29"/>
                <a:gd name="T28" fmla="*/ 30 w 64"/>
                <a:gd name="T29" fmla="*/ 5 h 29"/>
                <a:gd name="T30" fmla="*/ 32 w 64"/>
                <a:gd name="T31" fmla="*/ 4 h 29"/>
                <a:gd name="T32" fmla="*/ 35 w 64"/>
                <a:gd name="T33" fmla="*/ 4 h 29"/>
                <a:gd name="T34" fmla="*/ 37 w 64"/>
                <a:gd name="T35" fmla="*/ 3 h 29"/>
                <a:gd name="T36" fmla="*/ 42 w 64"/>
                <a:gd name="T37" fmla="*/ 1 h 29"/>
                <a:gd name="T38" fmla="*/ 45 w 64"/>
                <a:gd name="T39" fmla="*/ 1 h 29"/>
                <a:gd name="T40" fmla="*/ 48 w 64"/>
                <a:gd name="T41" fmla="*/ 1 h 29"/>
                <a:gd name="T42" fmla="*/ 54 w 64"/>
                <a:gd name="T43" fmla="*/ 0 h 29"/>
                <a:gd name="T44" fmla="*/ 64 w 64"/>
                <a:gd name="T45" fmla="*/ 0 h 29"/>
                <a:gd name="T46" fmla="*/ 64 w 64"/>
                <a:gd name="T47" fmla="*/ 2 h 29"/>
                <a:gd name="T48" fmla="*/ 62 w 64"/>
                <a:gd name="T49" fmla="*/ 2 h 29"/>
                <a:gd name="T50" fmla="*/ 54 w 64"/>
                <a:gd name="T51" fmla="*/ 3 h 29"/>
                <a:gd name="T52" fmla="*/ 50 w 64"/>
                <a:gd name="T53" fmla="*/ 4 h 29"/>
                <a:gd name="T54" fmla="*/ 5 w 64"/>
                <a:gd name="T55" fmla="*/ 26 h 29"/>
                <a:gd name="T56" fmla="*/ 5 w 64"/>
                <a:gd name="T57" fmla="*/ 26 h 29"/>
                <a:gd name="T58" fmla="*/ 0 w 64"/>
                <a:gd name="T59" fmla="*/ 29 h 29"/>
                <a:gd name="T60" fmla="*/ 52 w 64"/>
                <a:gd name="T61" fmla="*/ 2 h 29"/>
                <a:gd name="T62" fmla="*/ 48 w 64"/>
                <a:gd name="T63" fmla="*/ 2 h 29"/>
                <a:gd name="T64" fmla="*/ 46 w 64"/>
                <a:gd name="T65" fmla="*/ 3 h 29"/>
                <a:gd name="T66" fmla="*/ 43 w 64"/>
                <a:gd name="T67" fmla="*/ 3 h 29"/>
                <a:gd name="T68" fmla="*/ 38 w 64"/>
                <a:gd name="T69" fmla="*/ 4 h 29"/>
                <a:gd name="T70" fmla="*/ 35 w 64"/>
                <a:gd name="T71" fmla="*/ 5 h 29"/>
                <a:gd name="T72" fmla="*/ 33 w 64"/>
                <a:gd name="T73" fmla="*/ 6 h 29"/>
                <a:gd name="T74" fmla="*/ 27 w 64"/>
                <a:gd name="T75" fmla="*/ 8 h 29"/>
                <a:gd name="T76" fmla="*/ 49 w 64"/>
                <a:gd name="T77" fmla="*/ 2 h 29"/>
                <a:gd name="T78" fmla="*/ 52 w 64"/>
                <a:gd name="T7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29">
                  <a:moveTo>
                    <a:pt x="0" y="29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1" y="2"/>
                    <a:pt x="60" y="3"/>
                    <a:pt x="54" y="3"/>
                  </a:cubicBezTo>
                  <a:cubicBezTo>
                    <a:pt x="53" y="4"/>
                    <a:pt x="51" y="4"/>
                    <a:pt x="50" y="4"/>
                  </a:cubicBezTo>
                  <a:cubicBezTo>
                    <a:pt x="32" y="8"/>
                    <a:pt x="15" y="12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0" y="29"/>
                  </a:lnTo>
                  <a:close/>
                  <a:moveTo>
                    <a:pt x="52" y="2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4" y="6"/>
                    <a:pt x="42" y="4"/>
                    <a:pt x="49" y="2"/>
                  </a:cubicBezTo>
                  <a:cubicBezTo>
                    <a:pt x="50" y="2"/>
                    <a:pt x="51" y="2"/>
                    <a:pt x="5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2" name="Freeform 302"/>
            <p:cNvSpPr>
              <a:spLocks/>
            </p:cNvSpPr>
            <p:nvPr/>
          </p:nvSpPr>
          <p:spPr bwMode="auto">
            <a:xfrm>
              <a:off x="4867276" y="3543300"/>
              <a:ext cx="50800" cy="17462"/>
            </a:xfrm>
            <a:custGeom>
              <a:avLst/>
              <a:gdLst>
                <a:gd name="T0" fmla="*/ 28 w 35"/>
                <a:gd name="T1" fmla="*/ 2 h 13"/>
                <a:gd name="T2" fmla="*/ 28 w 35"/>
                <a:gd name="T3" fmla="*/ 2 h 13"/>
                <a:gd name="T4" fmla="*/ 27 w 35"/>
                <a:gd name="T5" fmla="*/ 2 h 13"/>
                <a:gd name="T6" fmla="*/ 25 w 35"/>
                <a:gd name="T7" fmla="*/ 3 h 13"/>
                <a:gd name="T8" fmla="*/ 23 w 35"/>
                <a:gd name="T9" fmla="*/ 3 h 13"/>
                <a:gd name="T10" fmla="*/ 22 w 35"/>
                <a:gd name="T11" fmla="*/ 4 h 13"/>
                <a:gd name="T12" fmla="*/ 20 w 35"/>
                <a:gd name="T13" fmla="*/ 4 h 13"/>
                <a:gd name="T14" fmla="*/ 18 w 35"/>
                <a:gd name="T15" fmla="*/ 5 h 13"/>
                <a:gd name="T16" fmla="*/ 16 w 35"/>
                <a:gd name="T17" fmla="*/ 5 h 13"/>
                <a:gd name="T18" fmla="*/ 14 w 35"/>
                <a:gd name="T19" fmla="*/ 6 h 13"/>
                <a:gd name="T20" fmla="*/ 12 w 35"/>
                <a:gd name="T21" fmla="*/ 6 h 13"/>
                <a:gd name="T22" fmla="*/ 10 w 35"/>
                <a:gd name="T23" fmla="*/ 7 h 13"/>
                <a:gd name="T24" fmla="*/ 9 w 35"/>
                <a:gd name="T25" fmla="*/ 7 h 13"/>
                <a:gd name="T26" fmla="*/ 8 w 35"/>
                <a:gd name="T27" fmla="*/ 8 h 13"/>
                <a:gd name="T28" fmla="*/ 7 w 35"/>
                <a:gd name="T29" fmla="*/ 8 h 13"/>
                <a:gd name="T30" fmla="*/ 7 w 35"/>
                <a:gd name="T31" fmla="*/ 9 h 13"/>
                <a:gd name="T32" fmla="*/ 6 w 35"/>
                <a:gd name="T33" fmla="*/ 9 h 13"/>
                <a:gd name="T34" fmla="*/ 5 w 35"/>
                <a:gd name="T35" fmla="*/ 10 h 13"/>
                <a:gd name="T36" fmla="*/ 4 w 35"/>
                <a:gd name="T37" fmla="*/ 10 h 13"/>
                <a:gd name="T38" fmla="*/ 3 w 35"/>
                <a:gd name="T39" fmla="*/ 10 h 13"/>
                <a:gd name="T40" fmla="*/ 2 w 35"/>
                <a:gd name="T41" fmla="*/ 11 h 13"/>
                <a:gd name="T42" fmla="*/ 1 w 35"/>
                <a:gd name="T43" fmla="*/ 12 h 13"/>
                <a:gd name="T44" fmla="*/ 1 w 35"/>
                <a:gd name="T45" fmla="*/ 12 h 13"/>
                <a:gd name="T46" fmla="*/ 0 w 35"/>
                <a:gd name="T47" fmla="*/ 13 h 13"/>
                <a:gd name="T48" fmla="*/ 33 w 35"/>
                <a:gd name="T49" fmla="*/ 1 h 13"/>
                <a:gd name="T50" fmla="*/ 28 w 35"/>
                <a:gd name="T5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13"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0"/>
                    <a:pt x="14" y="0"/>
                    <a:pt x="33" y="1"/>
                  </a:cubicBezTo>
                  <a:cubicBezTo>
                    <a:pt x="35" y="1"/>
                    <a:pt x="33" y="1"/>
                    <a:pt x="2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3" name="Freeform 303"/>
            <p:cNvSpPr>
              <a:spLocks noEditPoints="1"/>
            </p:cNvSpPr>
            <p:nvPr/>
          </p:nvSpPr>
          <p:spPr bwMode="auto">
            <a:xfrm>
              <a:off x="4865688" y="3541713"/>
              <a:ext cx="52388" cy="26987"/>
            </a:xfrm>
            <a:custGeom>
              <a:avLst/>
              <a:gdLst>
                <a:gd name="T0" fmla="*/ 0 w 37"/>
                <a:gd name="T1" fmla="*/ 19 h 19"/>
                <a:gd name="T2" fmla="*/ 1 w 37"/>
                <a:gd name="T3" fmla="*/ 14 h 19"/>
                <a:gd name="T4" fmla="*/ 35 w 37"/>
                <a:gd name="T5" fmla="*/ 1 h 19"/>
                <a:gd name="T6" fmla="*/ 35 w 37"/>
                <a:gd name="T7" fmla="*/ 1 h 19"/>
                <a:gd name="T8" fmla="*/ 36 w 37"/>
                <a:gd name="T9" fmla="*/ 2 h 19"/>
                <a:gd name="T10" fmla="*/ 31 w 37"/>
                <a:gd name="T11" fmla="*/ 4 h 19"/>
                <a:gd name="T12" fmla="*/ 30 w 37"/>
                <a:gd name="T13" fmla="*/ 4 h 19"/>
                <a:gd name="T14" fmla="*/ 29 w 37"/>
                <a:gd name="T15" fmla="*/ 4 h 19"/>
                <a:gd name="T16" fmla="*/ 27 w 37"/>
                <a:gd name="T17" fmla="*/ 5 h 19"/>
                <a:gd name="T18" fmla="*/ 24 w 37"/>
                <a:gd name="T19" fmla="*/ 5 h 19"/>
                <a:gd name="T20" fmla="*/ 22 w 37"/>
                <a:gd name="T21" fmla="*/ 6 h 19"/>
                <a:gd name="T22" fmla="*/ 20 w 37"/>
                <a:gd name="T23" fmla="*/ 6 h 19"/>
                <a:gd name="T24" fmla="*/ 15 w 37"/>
                <a:gd name="T25" fmla="*/ 8 h 19"/>
                <a:gd name="T26" fmla="*/ 11 w 37"/>
                <a:gd name="T27" fmla="*/ 9 h 19"/>
                <a:gd name="T28" fmla="*/ 9 w 37"/>
                <a:gd name="T29" fmla="*/ 10 h 19"/>
                <a:gd name="T30" fmla="*/ 8 w 37"/>
                <a:gd name="T31" fmla="*/ 11 h 19"/>
                <a:gd name="T32" fmla="*/ 6 w 37"/>
                <a:gd name="T33" fmla="*/ 12 h 19"/>
                <a:gd name="T34" fmla="*/ 5 w 37"/>
                <a:gd name="T35" fmla="*/ 12 h 19"/>
                <a:gd name="T36" fmla="*/ 5 w 37"/>
                <a:gd name="T37" fmla="*/ 13 h 19"/>
                <a:gd name="T38" fmla="*/ 4 w 37"/>
                <a:gd name="T39" fmla="*/ 13 h 19"/>
                <a:gd name="T40" fmla="*/ 3 w 37"/>
                <a:gd name="T41" fmla="*/ 14 h 19"/>
                <a:gd name="T42" fmla="*/ 0 w 37"/>
                <a:gd name="T43" fmla="*/ 19 h 19"/>
                <a:gd name="T44" fmla="*/ 27 w 37"/>
                <a:gd name="T45" fmla="*/ 3 h 19"/>
                <a:gd name="T46" fmla="*/ 14 w 37"/>
                <a:gd name="T47" fmla="*/ 7 h 19"/>
                <a:gd name="T48" fmla="*/ 14 w 37"/>
                <a:gd name="T49" fmla="*/ 7 h 19"/>
                <a:gd name="T50" fmla="*/ 20 w 37"/>
                <a:gd name="T51" fmla="*/ 5 h 19"/>
                <a:gd name="T52" fmla="*/ 22 w 37"/>
                <a:gd name="T53" fmla="*/ 4 h 19"/>
                <a:gd name="T54" fmla="*/ 23 w 37"/>
                <a:gd name="T55" fmla="*/ 4 h 19"/>
                <a:gd name="T56" fmla="*/ 27 w 37"/>
                <a:gd name="T5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9">
                  <a:moveTo>
                    <a:pt x="0" y="19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2" y="11"/>
                    <a:pt x="16" y="0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6" y="2"/>
                    <a:pt x="37" y="3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0" y="19"/>
                  </a:lnTo>
                  <a:close/>
                  <a:moveTo>
                    <a:pt x="27" y="3"/>
                  </a:moveTo>
                  <a:cubicBezTo>
                    <a:pt x="22" y="4"/>
                    <a:pt x="18" y="5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4" name="Freeform 304"/>
            <p:cNvSpPr>
              <a:spLocks/>
            </p:cNvSpPr>
            <p:nvPr/>
          </p:nvSpPr>
          <p:spPr bwMode="auto">
            <a:xfrm>
              <a:off x="4603751" y="3375025"/>
              <a:ext cx="30163" cy="93662"/>
            </a:xfrm>
            <a:custGeom>
              <a:avLst/>
              <a:gdLst>
                <a:gd name="T0" fmla="*/ 15 w 21"/>
                <a:gd name="T1" fmla="*/ 66 h 66"/>
                <a:gd name="T2" fmla="*/ 13 w 21"/>
                <a:gd name="T3" fmla="*/ 64 h 66"/>
                <a:gd name="T4" fmla="*/ 11 w 21"/>
                <a:gd name="T5" fmla="*/ 63 h 66"/>
                <a:gd name="T6" fmla="*/ 10 w 21"/>
                <a:gd name="T7" fmla="*/ 61 h 66"/>
                <a:gd name="T8" fmla="*/ 9 w 21"/>
                <a:gd name="T9" fmla="*/ 59 h 66"/>
                <a:gd name="T10" fmla="*/ 7 w 21"/>
                <a:gd name="T11" fmla="*/ 57 h 66"/>
                <a:gd name="T12" fmla="*/ 6 w 21"/>
                <a:gd name="T13" fmla="*/ 56 h 66"/>
                <a:gd name="T14" fmla="*/ 5 w 21"/>
                <a:gd name="T15" fmla="*/ 54 h 66"/>
                <a:gd name="T16" fmla="*/ 4 w 21"/>
                <a:gd name="T17" fmla="*/ 52 h 66"/>
                <a:gd name="T18" fmla="*/ 3 w 21"/>
                <a:gd name="T19" fmla="*/ 50 h 66"/>
                <a:gd name="T20" fmla="*/ 2 w 21"/>
                <a:gd name="T21" fmla="*/ 48 h 66"/>
                <a:gd name="T22" fmla="*/ 1 w 21"/>
                <a:gd name="T23" fmla="*/ 46 h 66"/>
                <a:gd name="T24" fmla="*/ 1 w 21"/>
                <a:gd name="T25" fmla="*/ 44 h 66"/>
                <a:gd name="T26" fmla="*/ 1 w 21"/>
                <a:gd name="T27" fmla="*/ 42 h 66"/>
                <a:gd name="T28" fmla="*/ 0 w 21"/>
                <a:gd name="T29" fmla="*/ 39 h 66"/>
                <a:gd name="T30" fmla="*/ 0 w 21"/>
                <a:gd name="T31" fmla="*/ 38 h 66"/>
                <a:gd name="T32" fmla="*/ 0 w 21"/>
                <a:gd name="T33" fmla="*/ 35 h 66"/>
                <a:gd name="T34" fmla="*/ 0 w 21"/>
                <a:gd name="T35" fmla="*/ 33 h 66"/>
                <a:gd name="T36" fmla="*/ 0 w 21"/>
                <a:gd name="T37" fmla="*/ 31 h 66"/>
                <a:gd name="T38" fmla="*/ 0 w 21"/>
                <a:gd name="T39" fmla="*/ 29 h 66"/>
                <a:gd name="T40" fmla="*/ 0 w 21"/>
                <a:gd name="T41" fmla="*/ 27 h 66"/>
                <a:gd name="T42" fmla="*/ 1 w 21"/>
                <a:gd name="T43" fmla="*/ 24 h 66"/>
                <a:gd name="T44" fmla="*/ 1 w 21"/>
                <a:gd name="T45" fmla="*/ 22 h 66"/>
                <a:gd name="T46" fmla="*/ 2 w 21"/>
                <a:gd name="T47" fmla="*/ 20 h 66"/>
                <a:gd name="T48" fmla="*/ 3 w 21"/>
                <a:gd name="T49" fmla="*/ 18 h 66"/>
                <a:gd name="T50" fmla="*/ 4 w 21"/>
                <a:gd name="T51" fmla="*/ 16 h 66"/>
                <a:gd name="T52" fmla="*/ 5 w 21"/>
                <a:gd name="T53" fmla="*/ 14 h 66"/>
                <a:gd name="T54" fmla="*/ 6 w 21"/>
                <a:gd name="T55" fmla="*/ 11 h 66"/>
                <a:gd name="T56" fmla="*/ 7 w 21"/>
                <a:gd name="T57" fmla="*/ 9 h 66"/>
                <a:gd name="T58" fmla="*/ 9 w 21"/>
                <a:gd name="T59" fmla="*/ 7 h 66"/>
                <a:gd name="T60" fmla="*/ 10 w 21"/>
                <a:gd name="T61" fmla="*/ 5 h 66"/>
                <a:gd name="T62" fmla="*/ 12 w 21"/>
                <a:gd name="T63" fmla="*/ 3 h 66"/>
                <a:gd name="T64" fmla="*/ 14 w 21"/>
                <a:gd name="T65" fmla="*/ 0 h 66"/>
                <a:gd name="T66" fmla="*/ 21 w 21"/>
                <a:gd name="T67" fmla="*/ 5 h 66"/>
                <a:gd name="T68" fmla="*/ 15 w 21"/>
                <a:gd name="T6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66">
                  <a:moveTo>
                    <a:pt x="15" y="66"/>
                  </a:moveTo>
                  <a:cubicBezTo>
                    <a:pt x="13" y="64"/>
                    <a:pt x="13" y="64"/>
                    <a:pt x="13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" y="17"/>
                    <a:pt x="2" y="40"/>
                    <a:pt x="15" y="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5" name="Freeform 305"/>
            <p:cNvSpPr>
              <a:spLocks/>
            </p:cNvSpPr>
            <p:nvPr/>
          </p:nvSpPr>
          <p:spPr bwMode="auto">
            <a:xfrm>
              <a:off x="4610101" y="3371850"/>
              <a:ext cx="179388" cy="111125"/>
            </a:xfrm>
            <a:custGeom>
              <a:avLst/>
              <a:gdLst>
                <a:gd name="T0" fmla="*/ 0 w 126"/>
                <a:gd name="T1" fmla="*/ 0 h 78"/>
                <a:gd name="T2" fmla="*/ 126 w 126"/>
                <a:gd name="T3" fmla="*/ 12 h 78"/>
                <a:gd name="T4" fmla="*/ 114 w 126"/>
                <a:gd name="T5" fmla="*/ 77 h 78"/>
                <a:gd name="T6" fmla="*/ 111 w 126"/>
                <a:gd name="T7" fmla="*/ 78 h 78"/>
                <a:gd name="T8" fmla="*/ 115 w 126"/>
                <a:gd name="T9" fmla="*/ 15 h 78"/>
                <a:gd name="T10" fmla="*/ 2 w 126"/>
                <a:gd name="T11" fmla="*/ 5 h 78"/>
                <a:gd name="T12" fmla="*/ 0 w 126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78">
                  <a:moveTo>
                    <a:pt x="0" y="0"/>
                  </a:moveTo>
                  <a:cubicBezTo>
                    <a:pt x="126" y="12"/>
                    <a:pt x="126" y="12"/>
                    <a:pt x="126" y="12"/>
                  </a:cubicBezTo>
                  <a:cubicBezTo>
                    <a:pt x="108" y="27"/>
                    <a:pt x="102" y="40"/>
                    <a:pt x="114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03" y="59"/>
                    <a:pt x="97" y="29"/>
                    <a:pt x="115" y="15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6" name="Freeform 306"/>
            <p:cNvSpPr>
              <a:spLocks/>
            </p:cNvSpPr>
            <p:nvPr/>
          </p:nvSpPr>
          <p:spPr bwMode="auto">
            <a:xfrm>
              <a:off x="4643438" y="3403600"/>
              <a:ext cx="100013" cy="26987"/>
            </a:xfrm>
            <a:custGeom>
              <a:avLst/>
              <a:gdLst>
                <a:gd name="T0" fmla="*/ 0 w 71"/>
                <a:gd name="T1" fmla="*/ 19 h 19"/>
                <a:gd name="T2" fmla="*/ 1 w 71"/>
                <a:gd name="T3" fmla="*/ 18 h 19"/>
                <a:gd name="T4" fmla="*/ 2 w 71"/>
                <a:gd name="T5" fmla="*/ 18 h 19"/>
                <a:gd name="T6" fmla="*/ 4 w 71"/>
                <a:gd name="T7" fmla="*/ 16 h 19"/>
                <a:gd name="T8" fmla="*/ 5 w 71"/>
                <a:gd name="T9" fmla="*/ 15 h 19"/>
                <a:gd name="T10" fmla="*/ 6 w 71"/>
                <a:gd name="T11" fmla="*/ 14 h 19"/>
                <a:gd name="T12" fmla="*/ 7 w 71"/>
                <a:gd name="T13" fmla="*/ 13 h 19"/>
                <a:gd name="T14" fmla="*/ 8 w 71"/>
                <a:gd name="T15" fmla="*/ 12 h 19"/>
                <a:gd name="T16" fmla="*/ 9 w 71"/>
                <a:gd name="T17" fmla="*/ 11 h 19"/>
                <a:gd name="T18" fmla="*/ 11 w 71"/>
                <a:gd name="T19" fmla="*/ 10 h 19"/>
                <a:gd name="T20" fmla="*/ 12 w 71"/>
                <a:gd name="T21" fmla="*/ 9 h 19"/>
                <a:gd name="T22" fmla="*/ 14 w 71"/>
                <a:gd name="T23" fmla="*/ 9 h 19"/>
                <a:gd name="T24" fmla="*/ 16 w 71"/>
                <a:gd name="T25" fmla="*/ 8 h 19"/>
                <a:gd name="T26" fmla="*/ 17 w 71"/>
                <a:gd name="T27" fmla="*/ 7 h 19"/>
                <a:gd name="T28" fmla="*/ 19 w 71"/>
                <a:gd name="T29" fmla="*/ 6 h 19"/>
                <a:gd name="T30" fmla="*/ 21 w 71"/>
                <a:gd name="T31" fmla="*/ 5 h 19"/>
                <a:gd name="T32" fmla="*/ 23 w 71"/>
                <a:gd name="T33" fmla="*/ 5 h 19"/>
                <a:gd name="T34" fmla="*/ 25 w 71"/>
                <a:gd name="T35" fmla="*/ 4 h 19"/>
                <a:gd name="T36" fmla="*/ 28 w 71"/>
                <a:gd name="T37" fmla="*/ 4 h 19"/>
                <a:gd name="T38" fmla="*/ 30 w 71"/>
                <a:gd name="T39" fmla="*/ 3 h 19"/>
                <a:gd name="T40" fmla="*/ 33 w 71"/>
                <a:gd name="T41" fmla="*/ 3 h 19"/>
                <a:gd name="T42" fmla="*/ 36 w 71"/>
                <a:gd name="T43" fmla="*/ 2 h 19"/>
                <a:gd name="T44" fmla="*/ 39 w 71"/>
                <a:gd name="T45" fmla="*/ 2 h 19"/>
                <a:gd name="T46" fmla="*/ 42 w 71"/>
                <a:gd name="T47" fmla="*/ 1 h 19"/>
                <a:gd name="T48" fmla="*/ 45 w 71"/>
                <a:gd name="T49" fmla="*/ 1 h 19"/>
                <a:gd name="T50" fmla="*/ 48 w 71"/>
                <a:gd name="T51" fmla="*/ 1 h 19"/>
                <a:gd name="T52" fmla="*/ 51 w 71"/>
                <a:gd name="T53" fmla="*/ 0 h 19"/>
                <a:gd name="T54" fmla="*/ 55 w 71"/>
                <a:gd name="T55" fmla="*/ 0 h 19"/>
                <a:gd name="T56" fmla="*/ 71 w 71"/>
                <a:gd name="T57" fmla="*/ 0 h 19"/>
                <a:gd name="T58" fmla="*/ 55 w 71"/>
                <a:gd name="T59" fmla="*/ 0 h 19"/>
                <a:gd name="T60" fmla="*/ 3 w 71"/>
                <a:gd name="T61" fmla="*/ 18 h 19"/>
                <a:gd name="T62" fmla="*/ 0 w 71"/>
                <a:gd name="T6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9">
                  <a:moveTo>
                    <a:pt x="0" y="19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8" y="0"/>
                    <a:pt x="64" y="1"/>
                    <a:pt x="55" y="0"/>
                  </a:cubicBezTo>
                  <a:cubicBezTo>
                    <a:pt x="36" y="2"/>
                    <a:pt x="15" y="8"/>
                    <a:pt x="3" y="18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7" name="Freeform 307"/>
            <p:cNvSpPr>
              <a:spLocks noEditPoints="1"/>
            </p:cNvSpPr>
            <p:nvPr/>
          </p:nvSpPr>
          <p:spPr bwMode="auto">
            <a:xfrm>
              <a:off x="4640263" y="3402013"/>
              <a:ext cx="103188" cy="31750"/>
            </a:xfrm>
            <a:custGeom>
              <a:avLst/>
              <a:gdLst>
                <a:gd name="T0" fmla="*/ 0 w 73"/>
                <a:gd name="T1" fmla="*/ 23 h 23"/>
                <a:gd name="T2" fmla="*/ 2 w 73"/>
                <a:gd name="T3" fmla="*/ 19 h 23"/>
                <a:gd name="T4" fmla="*/ 7 w 73"/>
                <a:gd name="T5" fmla="*/ 14 h 23"/>
                <a:gd name="T6" fmla="*/ 11 w 73"/>
                <a:gd name="T7" fmla="*/ 11 h 23"/>
                <a:gd name="T8" fmla="*/ 12 w 73"/>
                <a:gd name="T9" fmla="*/ 10 h 23"/>
                <a:gd name="T10" fmla="*/ 16 w 73"/>
                <a:gd name="T11" fmla="*/ 9 h 23"/>
                <a:gd name="T12" fmla="*/ 17 w 73"/>
                <a:gd name="T13" fmla="*/ 8 h 23"/>
                <a:gd name="T14" fmla="*/ 19 w 73"/>
                <a:gd name="T15" fmla="*/ 7 h 23"/>
                <a:gd name="T16" fmla="*/ 21 w 73"/>
                <a:gd name="T17" fmla="*/ 6 h 23"/>
                <a:gd name="T18" fmla="*/ 23 w 73"/>
                <a:gd name="T19" fmla="*/ 6 h 23"/>
                <a:gd name="T20" fmla="*/ 27 w 73"/>
                <a:gd name="T21" fmla="*/ 4 h 23"/>
                <a:gd name="T22" fmla="*/ 32 w 73"/>
                <a:gd name="T23" fmla="*/ 3 h 23"/>
                <a:gd name="T24" fmla="*/ 35 w 73"/>
                <a:gd name="T25" fmla="*/ 3 h 23"/>
                <a:gd name="T26" fmla="*/ 38 w 73"/>
                <a:gd name="T27" fmla="*/ 2 h 23"/>
                <a:gd name="T28" fmla="*/ 44 w 73"/>
                <a:gd name="T29" fmla="*/ 1 h 23"/>
                <a:gd name="T30" fmla="*/ 47 w 73"/>
                <a:gd name="T31" fmla="*/ 1 h 23"/>
                <a:gd name="T32" fmla="*/ 50 w 73"/>
                <a:gd name="T33" fmla="*/ 1 h 23"/>
                <a:gd name="T34" fmla="*/ 57 w 73"/>
                <a:gd name="T35" fmla="*/ 0 h 23"/>
                <a:gd name="T36" fmla="*/ 70 w 73"/>
                <a:gd name="T37" fmla="*/ 0 h 23"/>
                <a:gd name="T38" fmla="*/ 73 w 73"/>
                <a:gd name="T39" fmla="*/ 0 h 23"/>
                <a:gd name="T40" fmla="*/ 73 w 73"/>
                <a:gd name="T41" fmla="*/ 2 h 23"/>
                <a:gd name="T42" fmla="*/ 69 w 73"/>
                <a:gd name="T43" fmla="*/ 2 h 23"/>
                <a:gd name="T44" fmla="*/ 57 w 73"/>
                <a:gd name="T45" fmla="*/ 2 h 23"/>
                <a:gd name="T46" fmla="*/ 5 w 73"/>
                <a:gd name="T47" fmla="*/ 20 h 23"/>
                <a:gd name="T48" fmla="*/ 5 w 73"/>
                <a:gd name="T49" fmla="*/ 20 h 23"/>
                <a:gd name="T50" fmla="*/ 0 w 73"/>
                <a:gd name="T51" fmla="*/ 23 h 23"/>
                <a:gd name="T52" fmla="*/ 34 w 73"/>
                <a:gd name="T53" fmla="*/ 5 h 23"/>
                <a:gd name="T54" fmla="*/ 33 w 73"/>
                <a:gd name="T55" fmla="*/ 5 h 23"/>
                <a:gd name="T56" fmla="*/ 23 w 73"/>
                <a:gd name="T57" fmla="*/ 7 h 23"/>
                <a:gd name="T58" fmla="*/ 22 w 73"/>
                <a:gd name="T59" fmla="*/ 8 h 23"/>
                <a:gd name="T60" fmla="*/ 20 w 73"/>
                <a:gd name="T61" fmla="*/ 9 h 23"/>
                <a:gd name="T62" fmla="*/ 18 w 73"/>
                <a:gd name="T63" fmla="*/ 10 h 23"/>
                <a:gd name="T64" fmla="*/ 16 w 73"/>
                <a:gd name="T65" fmla="*/ 10 h 23"/>
                <a:gd name="T66" fmla="*/ 13 w 73"/>
                <a:gd name="T67" fmla="*/ 12 h 23"/>
                <a:gd name="T68" fmla="*/ 12 w 73"/>
                <a:gd name="T69" fmla="*/ 13 h 23"/>
                <a:gd name="T70" fmla="*/ 9 w 73"/>
                <a:gd name="T71" fmla="*/ 15 h 23"/>
                <a:gd name="T72" fmla="*/ 34 w 73"/>
                <a:gd name="T7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0"/>
                    <a:pt x="72" y="0"/>
                    <a:pt x="73" y="0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6" y="2"/>
                    <a:pt x="62" y="2"/>
                    <a:pt x="57" y="2"/>
                  </a:cubicBezTo>
                  <a:cubicBezTo>
                    <a:pt x="35" y="5"/>
                    <a:pt x="16" y="1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0" y="23"/>
                  </a:lnTo>
                  <a:close/>
                  <a:moveTo>
                    <a:pt x="34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5" y="11"/>
                    <a:pt x="24" y="7"/>
                    <a:pt x="3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8" name="Freeform 308"/>
            <p:cNvSpPr>
              <a:spLocks/>
            </p:cNvSpPr>
            <p:nvPr/>
          </p:nvSpPr>
          <p:spPr bwMode="auto">
            <a:xfrm>
              <a:off x="4691063" y="3416300"/>
              <a:ext cx="49213" cy="12700"/>
            </a:xfrm>
            <a:custGeom>
              <a:avLst/>
              <a:gdLst>
                <a:gd name="T0" fmla="*/ 30 w 34"/>
                <a:gd name="T1" fmla="*/ 1 h 9"/>
                <a:gd name="T2" fmla="*/ 28 w 34"/>
                <a:gd name="T3" fmla="*/ 1 h 9"/>
                <a:gd name="T4" fmla="*/ 26 w 34"/>
                <a:gd name="T5" fmla="*/ 1 h 9"/>
                <a:gd name="T6" fmla="*/ 24 w 34"/>
                <a:gd name="T7" fmla="*/ 1 h 9"/>
                <a:gd name="T8" fmla="*/ 20 w 34"/>
                <a:gd name="T9" fmla="*/ 2 h 9"/>
                <a:gd name="T10" fmla="*/ 18 w 34"/>
                <a:gd name="T11" fmla="*/ 2 h 9"/>
                <a:gd name="T12" fmla="*/ 16 w 34"/>
                <a:gd name="T13" fmla="*/ 3 h 9"/>
                <a:gd name="T14" fmla="*/ 15 w 34"/>
                <a:gd name="T15" fmla="*/ 3 h 9"/>
                <a:gd name="T16" fmla="*/ 13 w 34"/>
                <a:gd name="T17" fmla="*/ 4 h 9"/>
                <a:gd name="T18" fmla="*/ 11 w 34"/>
                <a:gd name="T19" fmla="*/ 4 h 9"/>
                <a:gd name="T20" fmla="*/ 9 w 34"/>
                <a:gd name="T21" fmla="*/ 5 h 9"/>
                <a:gd name="T22" fmla="*/ 7 w 34"/>
                <a:gd name="T23" fmla="*/ 5 h 9"/>
                <a:gd name="T24" fmla="*/ 5 w 34"/>
                <a:gd name="T25" fmla="*/ 6 h 9"/>
                <a:gd name="T26" fmla="*/ 2 w 34"/>
                <a:gd name="T27" fmla="*/ 8 h 9"/>
                <a:gd name="T28" fmla="*/ 0 w 34"/>
                <a:gd name="T29" fmla="*/ 9 h 9"/>
                <a:gd name="T30" fmla="*/ 31 w 34"/>
                <a:gd name="T31" fmla="*/ 0 h 9"/>
                <a:gd name="T32" fmla="*/ 30 w 34"/>
                <a:gd name="T3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9">
                  <a:moveTo>
                    <a:pt x="30" y="1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6" y="0"/>
                    <a:pt x="31" y="0"/>
                  </a:cubicBezTo>
                  <a:cubicBezTo>
                    <a:pt x="33" y="0"/>
                    <a:pt x="34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9" name="Freeform 309"/>
            <p:cNvSpPr>
              <a:spLocks noEditPoints="1"/>
            </p:cNvSpPr>
            <p:nvPr/>
          </p:nvSpPr>
          <p:spPr bwMode="auto">
            <a:xfrm>
              <a:off x="4689476" y="3414713"/>
              <a:ext cx="50800" cy="17462"/>
            </a:xfrm>
            <a:custGeom>
              <a:avLst/>
              <a:gdLst>
                <a:gd name="T0" fmla="*/ 0 w 36"/>
                <a:gd name="T1" fmla="*/ 12 h 12"/>
                <a:gd name="T2" fmla="*/ 1 w 36"/>
                <a:gd name="T3" fmla="*/ 9 h 12"/>
                <a:gd name="T4" fmla="*/ 33 w 36"/>
                <a:gd name="T5" fmla="*/ 0 h 12"/>
                <a:gd name="T6" fmla="*/ 36 w 36"/>
                <a:gd name="T7" fmla="*/ 1 h 12"/>
                <a:gd name="T8" fmla="*/ 35 w 36"/>
                <a:gd name="T9" fmla="*/ 2 h 12"/>
                <a:gd name="T10" fmla="*/ 32 w 36"/>
                <a:gd name="T11" fmla="*/ 3 h 12"/>
                <a:gd name="T12" fmla="*/ 30 w 36"/>
                <a:gd name="T13" fmla="*/ 3 h 12"/>
                <a:gd name="T14" fmla="*/ 28 w 36"/>
                <a:gd name="T15" fmla="*/ 3 h 12"/>
                <a:gd name="T16" fmla="*/ 17 w 36"/>
                <a:gd name="T17" fmla="*/ 5 h 12"/>
                <a:gd name="T18" fmla="*/ 8 w 36"/>
                <a:gd name="T19" fmla="*/ 8 h 12"/>
                <a:gd name="T20" fmla="*/ 0 w 36"/>
                <a:gd name="T21" fmla="*/ 12 h 12"/>
                <a:gd name="T22" fmla="*/ 14 w 36"/>
                <a:gd name="T23" fmla="*/ 4 h 12"/>
                <a:gd name="T24" fmla="*/ 10 w 36"/>
                <a:gd name="T25" fmla="*/ 5 h 12"/>
                <a:gd name="T26" fmla="*/ 14 w 36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2">
                  <a:moveTo>
                    <a:pt x="0" y="12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7" y="0"/>
                    <a:pt x="33" y="0"/>
                  </a:cubicBezTo>
                  <a:cubicBezTo>
                    <a:pt x="34" y="0"/>
                    <a:pt x="36" y="0"/>
                    <a:pt x="36" y="1"/>
                  </a:cubicBezTo>
                  <a:cubicBezTo>
                    <a:pt x="36" y="2"/>
                    <a:pt x="36" y="2"/>
                    <a:pt x="35" y="2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0" y="12"/>
                  </a:lnTo>
                  <a:close/>
                  <a:moveTo>
                    <a:pt x="14" y="4"/>
                  </a:moveTo>
                  <a:cubicBezTo>
                    <a:pt x="12" y="4"/>
                    <a:pt x="11" y="5"/>
                    <a:pt x="10" y="5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0" name="Freeform 310"/>
            <p:cNvSpPr>
              <a:spLocks/>
            </p:cNvSpPr>
            <p:nvPr/>
          </p:nvSpPr>
          <p:spPr bwMode="auto">
            <a:xfrm>
              <a:off x="4638676" y="3433763"/>
              <a:ext cx="106363" cy="46037"/>
            </a:xfrm>
            <a:custGeom>
              <a:avLst/>
              <a:gdLst>
                <a:gd name="T0" fmla="*/ 3 w 75"/>
                <a:gd name="T1" fmla="*/ 25 h 32"/>
                <a:gd name="T2" fmla="*/ 2 w 75"/>
                <a:gd name="T3" fmla="*/ 24 h 32"/>
                <a:gd name="T4" fmla="*/ 2 w 75"/>
                <a:gd name="T5" fmla="*/ 24 h 32"/>
                <a:gd name="T6" fmla="*/ 2 w 75"/>
                <a:gd name="T7" fmla="*/ 23 h 32"/>
                <a:gd name="T8" fmla="*/ 2 w 75"/>
                <a:gd name="T9" fmla="*/ 22 h 32"/>
                <a:gd name="T10" fmla="*/ 1 w 75"/>
                <a:gd name="T11" fmla="*/ 21 h 32"/>
                <a:gd name="T12" fmla="*/ 1 w 75"/>
                <a:gd name="T13" fmla="*/ 20 h 32"/>
                <a:gd name="T14" fmla="*/ 1 w 75"/>
                <a:gd name="T15" fmla="*/ 19 h 32"/>
                <a:gd name="T16" fmla="*/ 1 w 75"/>
                <a:gd name="T17" fmla="*/ 18 h 32"/>
                <a:gd name="T18" fmla="*/ 0 w 75"/>
                <a:gd name="T19" fmla="*/ 18 h 32"/>
                <a:gd name="T20" fmla="*/ 0 w 75"/>
                <a:gd name="T21" fmla="*/ 12 h 32"/>
                <a:gd name="T22" fmla="*/ 1 w 75"/>
                <a:gd name="T23" fmla="*/ 11 h 32"/>
                <a:gd name="T24" fmla="*/ 1 w 75"/>
                <a:gd name="T25" fmla="*/ 10 h 32"/>
                <a:gd name="T26" fmla="*/ 2 w 75"/>
                <a:gd name="T27" fmla="*/ 9 h 32"/>
                <a:gd name="T28" fmla="*/ 2 w 75"/>
                <a:gd name="T29" fmla="*/ 8 h 32"/>
                <a:gd name="T30" fmla="*/ 2 w 75"/>
                <a:gd name="T31" fmla="*/ 8 h 32"/>
                <a:gd name="T32" fmla="*/ 3 w 75"/>
                <a:gd name="T33" fmla="*/ 6 h 32"/>
                <a:gd name="T34" fmla="*/ 4 w 75"/>
                <a:gd name="T35" fmla="*/ 6 h 32"/>
                <a:gd name="T36" fmla="*/ 4 w 75"/>
                <a:gd name="T37" fmla="*/ 5 h 32"/>
                <a:gd name="T38" fmla="*/ 5 w 75"/>
                <a:gd name="T39" fmla="*/ 5 h 32"/>
                <a:gd name="T40" fmla="*/ 5 w 75"/>
                <a:gd name="T41" fmla="*/ 5 h 32"/>
                <a:gd name="T42" fmla="*/ 7 w 75"/>
                <a:gd name="T43" fmla="*/ 4 h 32"/>
                <a:gd name="T44" fmla="*/ 7 w 75"/>
                <a:gd name="T45" fmla="*/ 4 h 32"/>
                <a:gd name="T46" fmla="*/ 8 w 75"/>
                <a:gd name="T47" fmla="*/ 3 h 32"/>
                <a:gd name="T48" fmla="*/ 8 w 75"/>
                <a:gd name="T49" fmla="*/ 3 h 32"/>
                <a:gd name="T50" fmla="*/ 9 w 75"/>
                <a:gd name="T51" fmla="*/ 3 h 32"/>
                <a:gd name="T52" fmla="*/ 46 w 75"/>
                <a:gd name="T53" fmla="*/ 9 h 32"/>
                <a:gd name="T54" fmla="*/ 66 w 75"/>
                <a:gd name="T55" fmla="*/ 23 h 32"/>
                <a:gd name="T56" fmla="*/ 75 w 75"/>
                <a:gd name="T57" fmla="*/ 32 h 32"/>
                <a:gd name="T58" fmla="*/ 12 w 75"/>
                <a:gd name="T59" fmla="*/ 8 h 32"/>
                <a:gd name="T60" fmla="*/ 4 w 75"/>
                <a:gd name="T61" fmla="*/ 24 h 32"/>
                <a:gd name="T62" fmla="*/ 3 w 75"/>
                <a:gd name="T63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32">
                  <a:moveTo>
                    <a:pt x="3" y="25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9" y="0"/>
                    <a:pt x="36" y="3"/>
                    <a:pt x="46" y="9"/>
                  </a:cubicBezTo>
                  <a:cubicBezTo>
                    <a:pt x="56" y="15"/>
                    <a:pt x="63" y="18"/>
                    <a:pt x="66" y="23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62" y="24"/>
                    <a:pt x="31" y="0"/>
                    <a:pt x="12" y="8"/>
                  </a:cubicBezTo>
                  <a:cubicBezTo>
                    <a:pt x="8" y="10"/>
                    <a:pt x="2" y="10"/>
                    <a:pt x="4" y="24"/>
                  </a:cubicBezTo>
                  <a:cubicBezTo>
                    <a:pt x="4" y="29"/>
                    <a:pt x="3" y="25"/>
                    <a:pt x="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1" name="Freeform 311"/>
            <p:cNvSpPr>
              <a:spLocks/>
            </p:cNvSpPr>
            <p:nvPr/>
          </p:nvSpPr>
          <p:spPr bwMode="auto">
            <a:xfrm>
              <a:off x="4656138" y="3459163"/>
              <a:ext cx="46038" cy="15875"/>
            </a:xfrm>
            <a:custGeom>
              <a:avLst/>
              <a:gdLst>
                <a:gd name="T0" fmla="*/ 29 w 29"/>
                <a:gd name="T1" fmla="*/ 10 h 10"/>
                <a:gd name="T2" fmla="*/ 29 w 29"/>
                <a:gd name="T3" fmla="*/ 10 h 10"/>
                <a:gd name="T4" fmla="*/ 29 w 29"/>
                <a:gd name="T5" fmla="*/ 9 h 10"/>
                <a:gd name="T6" fmla="*/ 29 w 29"/>
                <a:gd name="T7" fmla="*/ 8 h 10"/>
                <a:gd name="T8" fmla="*/ 28 w 29"/>
                <a:gd name="T9" fmla="*/ 6 h 10"/>
                <a:gd name="T10" fmla="*/ 27 w 29"/>
                <a:gd name="T11" fmla="*/ 5 h 10"/>
                <a:gd name="T12" fmla="*/ 27 w 29"/>
                <a:gd name="T13" fmla="*/ 5 h 10"/>
                <a:gd name="T14" fmla="*/ 27 w 29"/>
                <a:gd name="T15" fmla="*/ 4 h 10"/>
                <a:gd name="T16" fmla="*/ 26 w 29"/>
                <a:gd name="T17" fmla="*/ 3 h 10"/>
                <a:gd name="T18" fmla="*/ 25 w 29"/>
                <a:gd name="T19" fmla="*/ 2 h 10"/>
                <a:gd name="T20" fmla="*/ 24 w 29"/>
                <a:gd name="T21" fmla="*/ 2 h 10"/>
                <a:gd name="T22" fmla="*/ 23 w 29"/>
                <a:gd name="T23" fmla="*/ 1 h 10"/>
                <a:gd name="T24" fmla="*/ 23 w 29"/>
                <a:gd name="T25" fmla="*/ 1 h 10"/>
                <a:gd name="T26" fmla="*/ 22 w 29"/>
                <a:gd name="T27" fmla="*/ 1 h 10"/>
                <a:gd name="T28" fmla="*/ 21 w 29"/>
                <a:gd name="T29" fmla="*/ 1 h 10"/>
                <a:gd name="T30" fmla="*/ 21 w 29"/>
                <a:gd name="T31" fmla="*/ 0 h 10"/>
                <a:gd name="T32" fmla="*/ 20 w 29"/>
                <a:gd name="T33" fmla="*/ 0 h 10"/>
                <a:gd name="T34" fmla="*/ 20 w 29"/>
                <a:gd name="T35" fmla="*/ 0 h 10"/>
                <a:gd name="T36" fmla="*/ 19 w 29"/>
                <a:gd name="T37" fmla="*/ 0 h 10"/>
                <a:gd name="T38" fmla="*/ 18 w 29"/>
                <a:gd name="T39" fmla="*/ 0 h 10"/>
                <a:gd name="T40" fmla="*/ 15 w 29"/>
                <a:gd name="T41" fmla="*/ 0 h 10"/>
                <a:gd name="T42" fmla="*/ 14 w 29"/>
                <a:gd name="T43" fmla="*/ 0 h 10"/>
                <a:gd name="T44" fmla="*/ 14 w 29"/>
                <a:gd name="T45" fmla="*/ 0 h 10"/>
                <a:gd name="T46" fmla="*/ 13 w 29"/>
                <a:gd name="T47" fmla="*/ 0 h 10"/>
                <a:gd name="T48" fmla="*/ 12 w 29"/>
                <a:gd name="T49" fmla="*/ 0 h 10"/>
                <a:gd name="T50" fmla="*/ 12 w 29"/>
                <a:gd name="T51" fmla="*/ 1 h 10"/>
                <a:gd name="T52" fmla="*/ 11 w 29"/>
                <a:gd name="T53" fmla="*/ 1 h 10"/>
                <a:gd name="T54" fmla="*/ 11 w 29"/>
                <a:gd name="T55" fmla="*/ 1 h 10"/>
                <a:gd name="T56" fmla="*/ 10 w 29"/>
                <a:gd name="T57" fmla="*/ 1 h 10"/>
                <a:gd name="T58" fmla="*/ 9 w 29"/>
                <a:gd name="T59" fmla="*/ 1 h 10"/>
                <a:gd name="T60" fmla="*/ 7 w 29"/>
                <a:gd name="T61" fmla="*/ 2 h 10"/>
                <a:gd name="T62" fmla="*/ 7 w 29"/>
                <a:gd name="T63" fmla="*/ 2 h 10"/>
                <a:gd name="T64" fmla="*/ 6 w 29"/>
                <a:gd name="T65" fmla="*/ 3 h 10"/>
                <a:gd name="T66" fmla="*/ 5 w 29"/>
                <a:gd name="T67" fmla="*/ 3 h 10"/>
                <a:gd name="T68" fmla="*/ 4 w 29"/>
                <a:gd name="T69" fmla="*/ 4 h 10"/>
                <a:gd name="T70" fmla="*/ 3 w 29"/>
                <a:gd name="T71" fmla="*/ 5 h 10"/>
                <a:gd name="T72" fmla="*/ 2 w 29"/>
                <a:gd name="T73" fmla="*/ 6 h 10"/>
                <a:gd name="T74" fmla="*/ 1 w 29"/>
                <a:gd name="T75" fmla="*/ 6 h 10"/>
                <a:gd name="T76" fmla="*/ 0 w 29"/>
                <a:gd name="T77" fmla="*/ 7 h 10"/>
                <a:gd name="T78" fmla="*/ 29 w 29"/>
                <a:gd name="T7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2" name="Freeform 312"/>
            <p:cNvSpPr>
              <a:spLocks/>
            </p:cNvSpPr>
            <p:nvPr/>
          </p:nvSpPr>
          <p:spPr bwMode="auto">
            <a:xfrm>
              <a:off x="4675188" y="3440113"/>
              <a:ext cx="4763" cy="30162"/>
            </a:xfrm>
            <a:custGeom>
              <a:avLst/>
              <a:gdLst>
                <a:gd name="T0" fmla="*/ 1 w 3"/>
                <a:gd name="T1" fmla="*/ 0 h 19"/>
                <a:gd name="T2" fmla="*/ 0 w 3"/>
                <a:gd name="T3" fmla="*/ 18 h 19"/>
                <a:gd name="T4" fmla="*/ 3 w 3"/>
                <a:gd name="T5" fmla="*/ 19 h 19"/>
                <a:gd name="T6" fmla="*/ 3 w 3"/>
                <a:gd name="T7" fmla="*/ 0 h 19"/>
                <a:gd name="T8" fmla="*/ 1 w 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9">
                  <a:moveTo>
                    <a:pt x="1" y="0"/>
                  </a:moveTo>
                  <a:lnTo>
                    <a:pt x="0" y="18"/>
                  </a:lnTo>
                  <a:lnTo>
                    <a:pt x="3" y="19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3" name="Freeform 313"/>
            <p:cNvSpPr>
              <a:spLocks/>
            </p:cNvSpPr>
            <p:nvPr/>
          </p:nvSpPr>
          <p:spPr bwMode="auto">
            <a:xfrm>
              <a:off x="4684713" y="3441700"/>
              <a:ext cx="4763" cy="28575"/>
            </a:xfrm>
            <a:custGeom>
              <a:avLst/>
              <a:gdLst>
                <a:gd name="T0" fmla="*/ 1 w 3"/>
                <a:gd name="T1" fmla="*/ 0 h 18"/>
                <a:gd name="T2" fmla="*/ 0 w 3"/>
                <a:gd name="T3" fmla="*/ 17 h 18"/>
                <a:gd name="T4" fmla="*/ 3 w 3"/>
                <a:gd name="T5" fmla="*/ 18 h 18"/>
                <a:gd name="T6" fmla="*/ 3 w 3"/>
                <a:gd name="T7" fmla="*/ 0 h 18"/>
                <a:gd name="T8" fmla="*/ 1 w 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8">
                  <a:moveTo>
                    <a:pt x="1" y="0"/>
                  </a:moveTo>
                  <a:lnTo>
                    <a:pt x="0" y="17"/>
                  </a:lnTo>
                  <a:lnTo>
                    <a:pt x="3" y="18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4" name="Freeform 314"/>
            <p:cNvSpPr>
              <a:spLocks/>
            </p:cNvSpPr>
            <p:nvPr/>
          </p:nvSpPr>
          <p:spPr bwMode="auto">
            <a:xfrm>
              <a:off x="4498976" y="3406775"/>
              <a:ext cx="47625" cy="22225"/>
            </a:xfrm>
            <a:custGeom>
              <a:avLst/>
              <a:gdLst>
                <a:gd name="T0" fmla="*/ 29 w 34"/>
                <a:gd name="T1" fmla="*/ 2 h 15"/>
                <a:gd name="T2" fmla="*/ 27 w 34"/>
                <a:gd name="T3" fmla="*/ 2 h 15"/>
                <a:gd name="T4" fmla="*/ 25 w 34"/>
                <a:gd name="T5" fmla="*/ 3 h 15"/>
                <a:gd name="T6" fmla="*/ 23 w 34"/>
                <a:gd name="T7" fmla="*/ 3 h 15"/>
                <a:gd name="T8" fmla="*/ 21 w 34"/>
                <a:gd name="T9" fmla="*/ 4 h 15"/>
                <a:gd name="T10" fmla="*/ 19 w 34"/>
                <a:gd name="T11" fmla="*/ 5 h 15"/>
                <a:gd name="T12" fmla="*/ 18 w 34"/>
                <a:gd name="T13" fmla="*/ 5 h 15"/>
                <a:gd name="T14" fmla="*/ 16 w 34"/>
                <a:gd name="T15" fmla="*/ 6 h 15"/>
                <a:gd name="T16" fmla="*/ 14 w 34"/>
                <a:gd name="T17" fmla="*/ 7 h 15"/>
                <a:gd name="T18" fmla="*/ 12 w 34"/>
                <a:gd name="T19" fmla="*/ 7 h 15"/>
                <a:gd name="T20" fmla="*/ 10 w 34"/>
                <a:gd name="T21" fmla="*/ 8 h 15"/>
                <a:gd name="T22" fmla="*/ 9 w 34"/>
                <a:gd name="T23" fmla="*/ 9 h 15"/>
                <a:gd name="T24" fmla="*/ 7 w 34"/>
                <a:gd name="T25" fmla="*/ 10 h 15"/>
                <a:gd name="T26" fmla="*/ 5 w 34"/>
                <a:gd name="T27" fmla="*/ 11 h 15"/>
                <a:gd name="T28" fmla="*/ 4 w 34"/>
                <a:gd name="T29" fmla="*/ 12 h 15"/>
                <a:gd name="T30" fmla="*/ 2 w 34"/>
                <a:gd name="T31" fmla="*/ 14 h 15"/>
                <a:gd name="T32" fmla="*/ 0 w 34"/>
                <a:gd name="T33" fmla="*/ 15 h 15"/>
                <a:gd name="T34" fmla="*/ 30 w 34"/>
                <a:gd name="T35" fmla="*/ 1 h 15"/>
                <a:gd name="T36" fmla="*/ 29 w 34"/>
                <a:gd name="T3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5">
                  <a:moveTo>
                    <a:pt x="29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5" y="5"/>
                    <a:pt x="30" y="1"/>
                  </a:cubicBezTo>
                  <a:cubicBezTo>
                    <a:pt x="32" y="0"/>
                    <a:pt x="34" y="1"/>
                    <a:pt x="2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5" name="Freeform 315"/>
            <p:cNvSpPr>
              <a:spLocks/>
            </p:cNvSpPr>
            <p:nvPr/>
          </p:nvSpPr>
          <p:spPr bwMode="auto">
            <a:xfrm>
              <a:off x="4494213" y="3406775"/>
              <a:ext cx="50800" cy="26987"/>
            </a:xfrm>
            <a:custGeom>
              <a:avLst/>
              <a:gdLst>
                <a:gd name="T0" fmla="*/ 0 w 36"/>
                <a:gd name="T1" fmla="*/ 19 h 19"/>
                <a:gd name="T2" fmla="*/ 2 w 36"/>
                <a:gd name="T3" fmla="*/ 15 h 19"/>
                <a:gd name="T4" fmla="*/ 33 w 36"/>
                <a:gd name="T5" fmla="*/ 1 h 19"/>
                <a:gd name="T6" fmla="*/ 36 w 36"/>
                <a:gd name="T7" fmla="*/ 2 h 19"/>
                <a:gd name="T8" fmla="*/ 32 w 36"/>
                <a:gd name="T9" fmla="*/ 4 h 19"/>
                <a:gd name="T10" fmla="*/ 30 w 36"/>
                <a:gd name="T11" fmla="*/ 4 h 19"/>
                <a:gd name="T12" fmla="*/ 28 w 36"/>
                <a:gd name="T13" fmla="*/ 5 h 19"/>
                <a:gd name="T14" fmla="*/ 19 w 36"/>
                <a:gd name="T15" fmla="*/ 8 h 19"/>
                <a:gd name="T16" fmla="*/ 17 w 36"/>
                <a:gd name="T17" fmla="*/ 9 h 19"/>
                <a:gd name="T18" fmla="*/ 16 w 36"/>
                <a:gd name="T19" fmla="*/ 9 h 19"/>
                <a:gd name="T20" fmla="*/ 12 w 36"/>
                <a:gd name="T21" fmla="*/ 11 h 19"/>
                <a:gd name="T22" fmla="*/ 10 w 36"/>
                <a:gd name="T23" fmla="*/ 12 h 19"/>
                <a:gd name="T24" fmla="*/ 5 w 36"/>
                <a:gd name="T25" fmla="*/ 15 h 19"/>
                <a:gd name="T26" fmla="*/ 0 w 36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19">
                  <a:moveTo>
                    <a:pt x="0" y="19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9" y="5"/>
                    <a:pt x="33" y="1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3"/>
                    <a:pt x="35" y="3"/>
                    <a:pt x="32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5" y="15"/>
                    <a:pt x="5" y="15"/>
                    <a:pt x="5" y="15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6" name="Freeform 316"/>
            <p:cNvSpPr>
              <a:spLocks/>
            </p:cNvSpPr>
            <p:nvPr/>
          </p:nvSpPr>
          <p:spPr bwMode="auto">
            <a:xfrm>
              <a:off x="4518026" y="3417888"/>
              <a:ext cx="39688" cy="14287"/>
            </a:xfrm>
            <a:custGeom>
              <a:avLst/>
              <a:gdLst>
                <a:gd name="T0" fmla="*/ 24 w 28"/>
                <a:gd name="T1" fmla="*/ 1 h 10"/>
                <a:gd name="T2" fmla="*/ 23 w 28"/>
                <a:gd name="T3" fmla="*/ 1 h 10"/>
                <a:gd name="T4" fmla="*/ 21 w 28"/>
                <a:gd name="T5" fmla="*/ 1 h 10"/>
                <a:gd name="T6" fmla="*/ 20 w 28"/>
                <a:gd name="T7" fmla="*/ 2 h 10"/>
                <a:gd name="T8" fmla="*/ 19 w 28"/>
                <a:gd name="T9" fmla="*/ 2 h 10"/>
                <a:gd name="T10" fmla="*/ 18 w 28"/>
                <a:gd name="T11" fmla="*/ 2 h 10"/>
                <a:gd name="T12" fmla="*/ 18 w 28"/>
                <a:gd name="T13" fmla="*/ 2 h 10"/>
                <a:gd name="T14" fmla="*/ 17 w 28"/>
                <a:gd name="T15" fmla="*/ 2 h 10"/>
                <a:gd name="T16" fmla="*/ 16 w 28"/>
                <a:gd name="T17" fmla="*/ 2 h 10"/>
                <a:gd name="T18" fmla="*/ 15 w 28"/>
                <a:gd name="T19" fmla="*/ 3 h 10"/>
                <a:gd name="T20" fmla="*/ 14 w 28"/>
                <a:gd name="T21" fmla="*/ 3 h 10"/>
                <a:gd name="T22" fmla="*/ 14 w 28"/>
                <a:gd name="T23" fmla="*/ 3 h 10"/>
                <a:gd name="T24" fmla="*/ 13 w 28"/>
                <a:gd name="T25" fmla="*/ 3 h 10"/>
                <a:gd name="T26" fmla="*/ 11 w 28"/>
                <a:gd name="T27" fmla="*/ 4 h 10"/>
                <a:gd name="T28" fmla="*/ 9 w 28"/>
                <a:gd name="T29" fmla="*/ 5 h 10"/>
                <a:gd name="T30" fmla="*/ 7 w 28"/>
                <a:gd name="T31" fmla="*/ 6 h 10"/>
                <a:gd name="T32" fmla="*/ 6 w 28"/>
                <a:gd name="T33" fmla="*/ 7 h 10"/>
                <a:gd name="T34" fmla="*/ 4 w 28"/>
                <a:gd name="T35" fmla="*/ 8 h 10"/>
                <a:gd name="T36" fmla="*/ 3 w 28"/>
                <a:gd name="T37" fmla="*/ 8 h 10"/>
                <a:gd name="T38" fmla="*/ 2 w 28"/>
                <a:gd name="T39" fmla="*/ 9 h 10"/>
                <a:gd name="T40" fmla="*/ 1 w 28"/>
                <a:gd name="T41" fmla="*/ 10 h 10"/>
                <a:gd name="T42" fmla="*/ 0 w 28"/>
                <a:gd name="T43" fmla="*/ 10 h 10"/>
                <a:gd name="T44" fmla="*/ 25 w 28"/>
                <a:gd name="T45" fmla="*/ 0 h 10"/>
                <a:gd name="T46" fmla="*/ 24 w 28"/>
                <a:gd name="T4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0">
                  <a:moveTo>
                    <a:pt x="24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4" y="0"/>
                    <a:pt x="25" y="0"/>
                  </a:cubicBezTo>
                  <a:cubicBezTo>
                    <a:pt x="28" y="0"/>
                    <a:pt x="28" y="1"/>
                    <a:pt x="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7" name="Freeform 317"/>
            <p:cNvSpPr>
              <a:spLocks noEditPoints="1"/>
            </p:cNvSpPr>
            <p:nvPr/>
          </p:nvSpPr>
          <p:spPr bwMode="auto">
            <a:xfrm>
              <a:off x="4516438" y="3416300"/>
              <a:ext cx="41275" cy="17462"/>
            </a:xfrm>
            <a:custGeom>
              <a:avLst/>
              <a:gdLst>
                <a:gd name="T0" fmla="*/ 0 w 29"/>
                <a:gd name="T1" fmla="*/ 13 h 13"/>
                <a:gd name="T2" fmla="*/ 0 w 29"/>
                <a:gd name="T3" fmla="*/ 11 h 13"/>
                <a:gd name="T4" fmla="*/ 26 w 29"/>
                <a:gd name="T5" fmla="*/ 0 h 13"/>
                <a:gd name="T6" fmla="*/ 29 w 29"/>
                <a:gd name="T7" fmla="*/ 2 h 13"/>
                <a:gd name="T8" fmla="*/ 28 w 29"/>
                <a:gd name="T9" fmla="*/ 3 h 13"/>
                <a:gd name="T10" fmla="*/ 25 w 29"/>
                <a:gd name="T11" fmla="*/ 3 h 13"/>
                <a:gd name="T12" fmla="*/ 24 w 29"/>
                <a:gd name="T13" fmla="*/ 3 h 13"/>
                <a:gd name="T14" fmla="*/ 22 w 29"/>
                <a:gd name="T15" fmla="*/ 3 h 13"/>
                <a:gd name="T16" fmla="*/ 21 w 29"/>
                <a:gd name="T17" fmla="*/ 4 h 13"/>
                <a:gd name="T18" fmla="*/ 21 w 29"/>
                <a:gd name="T19" fmla="*/ 4 h 13"/>
                <a:gd name="T20" fmla="*/ 19 w 29"/>
                <a:gd name="T21" fmla="*/ 4 h 13"/>
                <a:gd name="T22" fmla="*/ 19 w 29"/>
                <a:gd name="T23" fmla="*/ 4 h 13"/>
                <a:gd name="T24" fmla="*/ 18 w 29"/>
                <a:gd name="T25" fmla="*/ 4 h 13"/>
                <a:gd name="T26" fmla="*/ 17 w 29"/>
                <a:gd name="T27" fmla="*/ 4 h 13"/>
                <a:gd name="T28" fmla="*/ 17 w 29"/>
                <a:gd name="T29" fmla="*/ 4 h 13"/>
                <a:gd name="T30" fmla="*/ 15 w 29"/>
                <a:gd name="T31" fmla="*/ 5 h 13"/>
                <a:gd name="T32" fmla="*/ 14 w 29"/>
                <a:gd name="T33" fmla="*/ 5 h 13"/>
                <a:gd name="T34" fmla="*/ 12 w 29"/>
                <a:gd name="T35" fmla="*/ 6 h 13"/>
                <a:gd name="T36" fmla="*/ 11 w 29"/>
                <a:gd name="T37" fmla="*/ 7 h 13"/>
                <a:gd name="T38" fmla="*/ 8 w 29"/>
                <a:gd name="T39" fmla="*/ 8 h 13"/>
                <a:gd name="T40" fmla="*/ 7 w 29"/>
                <a:gd name="T41" fmla="*/ 9 h 13"/>
                <a:gd name="T42" fmla="*/ 4 w 29"/>
                <a:gd name="T43" fmla="*/ 10 h 13"/>
                <a:gd name="T44" fmla="*/ 3 w 29"/>
                <a:gd name="T45" fmla="*/ 11 h 13"/>
                <a:gd name="T46" fmla="*/ 2 w 29"/>
                <a:gd name="T47" fmla="*/ 11 h 13"/>
                <a:gd name="T48" fmla="*/ 0 w 29"/>
                <a:gd name="T49" fmla="*/ 13 h 13"/>
                <a:gd name="T50" fmla="*/ 13 w 29"/>
                <a:gd name="T51" fmla="*/ 4 h 13"/>
                <a:gd name="T52" fmla="*/ 5 w 29"/>
                <a:gd name="T53" fmla="*/ 8 h 13"/>
                <a:gd name="T54" fmla="*/ 6 w 29"/>
                <a:gd name="T55" fmla="*/ 7 h 13"/>
                <a:gd name="T56" fmla="*/ 7 w 29"/>
                <a:gd name="T57" fmla="*/ 6 h 13"/>
                <a:gd name="T58" fmla="*/ 10 w 29"/>
                <a:gd name="T59" fmla="*/ 5 h 13"/>
                <a:gd name="T60" fmla="*/ 13 w 29"/>
                <a:gd name="T6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13">
                  <a:moveTo>
                    <a:pt x="0" y="1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5" y="0"/>
                    <a:pt x="26" y="0"/>
                  </a:cubicBezTo>
                  <a:cubicBezTo>
                    <a:pt x="28" y="0"/>
                    <a:pt x="29" y="1"/>
                    <a:pt x="29" y="2"/>
                  </a:cubicBezTo>
                  <a:cubicBezTo>
                    <a:pt x="29" y="2"/>
                    <a:pt x="28" y="3"/>
                    <a:pt x="28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0" y="13"/>
                  </a:lnTo>
                  <a:close/>
                  <a:moveTo>
                    <a:pt x="13" y="4"/>
                  </a:moveTo>
                  <a:cubicBezTo>
                    <a:pt x="9" y="5"/>
                    <a:pt x="7" y="6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8" name="Freeform 318"/>
            <p:cNvSpPr>
              <a:spLocks/>
            </p:cNvSpPr>
            <p:nvPr/>
          </p:nvSpPr>
          <p:spPr bwMode="auto">
            <a:xfrm>
              <a:off x="4471988" y="3448050"/>
              <a:ext cx="80963" cy="41275"/>
            </a:xfrm>
            <a:custGeom>
              <a:avLst/>
              <a:gdLst>
                <a:gd name="T0" fmla="*/ 1 w 57"/>
                <a:gd name="T1" fmla="*/ 22 h 29"/>
                <a:gd name="T2" fmla="*/ 0 w 57"/>
                <a:gd name="T3" fmla="*/ 20 h 29"/>
                <a:gd name="T4" fmla="*/ 0 w 57"/>
                <a:gd name="T5" fmla="*/ 20 h 29"/>
                <a:gd name="T6" fmla="*/ 0 w 57"/>
                <a:gd name="T7" fmla="*/ 19 h 29"/>
                <a:gd name="T8" fmla="*/ 0 w 57"/>
                <a:gd name="T9" fmla="*/ 18 h 29"/>
                <a:gd name="T10" fmla="*/ 0 w 57"/>
                <a:gd name="T11" fmla="*/ 17 h 29"/>
                <a:gd name="T12" fmla="*/ 0 w 57"/>
                <a:gd name="T13" fmla="*/ 13 h 29"/>
                <a:gd name="T14" fmla="*/ 0 w 57"/>
                <a:gd name="T15" fmla="*/ 13 h 29"/>
                <a:gd name="T16" fmla="*/ 0 w 57"/>
                <a:gd name="T17" fmla="*/ 12 h 29"/>
                <a:gd name="T18" fmla="*/ 0 w 57"/>
                <a:gd name="T19" fmla="*/ 11 h 29"/>
                <a:gd name="T20" fmla="*/ 0 w 57"/>
                <a:gd name="T21" fmla="*/ 11 h 29"/>
                <a:gd name="T22" fmla="*/ 1 w 57"/>
                <a:gd name="T23" fmla="*/ 10 h 29"/>
                <a:gd name="T24" fmla="*/ 1 w 57"/>
                <a:gd name="T25" fmla="*/ 9 h 29"/>
                <a:gd name="T26" fmla="*/ 1 w 57"/>
                <a:gd name="T27" fmla="*/ 9 h 29"/>
                <a:gd name="T28" fmla="*/ 2 w 57"/>
                <a:gd name="T29" fmla="*/ 8 h 29"/>
                <a:gd name="T30" fmla="*/ 3 w 57"/>
                <a:gd name="T31" fmla="*/ 7 h 29"/>
                <a:gd name="T32" fmla="*/ 4 w 57"/>
                <a:gd name="T33" fmla="*/ 6 h 29"/>
                <a:gd name="T34" fmla="*/ 5 w 57"/>
                <a:gd name="T35" fmla="*/ 5 h 29"/>
                <a:gd name="T36" fmla="*/ 6 w 57"/>
                <a:gd name="T37" fmla="*/ 5 h 29"/>
                <a:gd name="T38" fmla="*/ 6 w 57"/>
                <a:gd name="T39" fmla="*/ 5 h 29"/>
                <a:gd name="T40" fmla="*/ 7 w 57"/>
                <a:gd name="T41" fmla="*/ 4 h 29"/>
                <a:gd name="T42" fmla="*/ 8 w 57"/>
                <a:gd name="T43" fmla="*/ 4 h 29"/>
                <a:gd name="T44" fmla="*/ 42 w 57"/>
                <a:gd name="T45" fmla="*/ 12 h 29"/>
                <a:gd name="T46" fmla="*/ 54 w 57"/>
                <a:gd name="T47" fmla="*/ 22 h 29"/>
                <a:gd name="T48" fmla="*/ 57 w 57"/>
                <a:gd name="T49" fmla="*/ 29 h 29"/>
                <a:gd name="T50" fmla="*/ 10 w 57"/>
                <a:gd name="T51" fmla="*/ 9 h 29"/>
                <a:gd name="T52" fmla="*/ 4 w 57"/>
                <a:gd name="T53" fmla="*/ 21 h 29"/>
                <a:gd name="T54" fmla="*/ 1 w 57"/>
                <a:gd name="T55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29">
                  <a:moveTo>
                    <a:pt x="1" y="22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2" y="0"/>
                    <a:pt x="32" y="6"/>
                    <a:pt x="42" y="12"/>
                  </a:cubicBezTo>
                  <a:cubicBezTo>
                    <a:pt x="47" y="15"/>
                    <a:pt x="48" y="16"/>
                    <a:pt x="54" y="22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47" y="17"/>
                    <a:pt x="28" y="1"/>
                    <a:pt x="10" y="9"/>
                  </a:cubicBezTo>
                  <a:cubicBezTo>
                    <a:pt x="4" y="12"/>
                    <a:pt x="7" y="16"/>
                    <a:pt x="4" y="21"/>
                  </a:cubicBezTo>
                  <a:cubicBezTo>
                    <a:pt x="5" y="25"/>
                    <a:pt x="1" y="22"/>
                    <a:pt x="1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9" name="Freeform 319"/>
            <p:cNvSpPr>
              <a:spLocks/>
            </p:cNvSpPr>
            <p:nvPr/>
          </p:nvSpPr>
          <p:spPr bwMode="auto">
            <a:xfrm>
              <a:off x="4484688" y="3470275"/>
              <a:ext cx="46038" cy="17462"/>
            </a:xfrm>
            <a:custGeom>
              <a:avLst/>
              <a:gdLst>
                <a:gd name="T0" fmla="*/ 29 w 29"/>
                <a:gd name="T1" fmla="*/ 11 h 11"/>
                <a:gd name="T2" fmla="*/ 29 w 29"/>
                <a:gd name="T3" fmla="*/ 10 h 11"/>
                <a:gd name="T4" fmla="*/ 28 w 29"/>
                <a:gd name="T5" fmla="*/ 8 h 11"/>
                <a:gd name="T6" fmla="*/ 27 w 29"/>
                <a:gd name="T7" fmla="*/ 8 h 11"/>
                <a:gd name="T8" fmla="*/ 26 w 29"/>
                <a:gd name="T9" fmla="*/ 6 h 11"/>
                <a:gd name="T10" fmla="*/ 26 w 29"/>
                <a:gd name="T11" fmla="*/ 5 h 11"/>
                <a:gd name="T12" fmla="*/ 24 w 29"/>
                <a:gd name="T13" fmla="*/ 3 h 11"/>
                <a:gd name="T14" fmla="*/ 23 w 29"/>
                <a:gd name="T15" fmla="*/ 3 h 11"/>
                <a:gd name="T16" fmla="*/ 21 w 29"/>
                <a:gd name="T17" fmla="*/ 3 h 11"/>
                <a:gd name="T18" fmla="*/ 20 w 29"/>
                <a:gd name="T19" fmla="*/ 2 h 11"/>
                <a:gd name="T20" fmla="*/ 20 w 29"/>
                <a:gd name="T21" fmla="*/ 2 h 11"/>
                <a:gd name="T22" fmla="*/ 18 w 29"/>
                <a:gd name="T23" fmla="*/ 1 h 11"/>
                <a:gd name="T24" fmla="*/ 17 w 29"/>
                <a:gd name="T25" fmla="*/ 1 h 11"/>
                <a:gd name="T26" fmla="*/ 17 w 29"/>
                <a:gd name="T27" fmla="*/ 0 h 11"/>
                <a:gd name="T28" fmla="*/ 16 w 29"/>
                <a:gd name="T29" fmla="*/ 0 h 11"/>
                <a:gd name="T30" fmla="*/ 15 w 29"/>
                <a:gd name="T31" fmla="*/ 0 h 11"/>
                <a:gd name="T32" fmla="*/ 14 w 29"/>
                <a:gd name="T33" fmla="*/ 0 h 11"/>
                <a:gd name="T34" fmla="*/ 13 w 29"/>
                <a:gd name="T35" fmla="*/ 0 h 11"/>
                <a:gd name="T36" fmla="*/ 11 w 29"/>
                <a:gd name="T37" fmla="*/ 0 h 11"/>
                <a:gd name="T38" fmla="*/ 11 w 29"/>
                <a:gd name="T39" fmla="*/ 1 h 11"/>
                <a:gd name="T40" fmla="*/ 10 w 29"/>
                <a:gd name="T41" fmla="*/ 1 h 11"/>
                <a:gd name="T42" fmla="*/ 9 w 29"/>
                <a:gd name="T43" fmla="*/ 1 h 11"/>
                <a:gd name="T44" fmla="*/ 9 w 29"/>
                <a:gd name="T45" fmla="*/ 1 h 11"/>
                <a:gd name="T46" fmla="*/ 9 w 29"/>
                <a:gd name="T47" fmla="*/ 1 h 11"/>
                <a:gd name="T48" fmla="*/ 8 w 29"/>
                <a:gd name="T49" fmla="*/ 2 h 11"/>
                <a:gd name="T50" fmla="*/ 7 w 29"/>
                <a:gd name="T51" fmla="*/ 3 h 11"/>
                <a:gd name="T52" fmla="*/ 7 w 29"/>
                <a:gd name="T53" fmla="*/ 3 h 11"/>
                <a:gd name="T54" fmla="*/ 6 w 29"/>
                <a:gd name="T55" fmla="*/ 3 h 11"/>
                <a:gd name="T56" fmla="*/ 6 w 29"/>
                <a:gd name="T57" fmla="*/ 3 h 11"/>
                <a:gd name="T58" fmla="*/ 5 w 29"/>
                <a:gd name="T59" fmla="*/ 3 h 11"/>
                <a:gd name="T60" fmla="*/ 3 w 29"/>
                <a:gd name="T61" fmla="*/ 6 h 11"/>
                <a:gd name="T62" fmla="*/ 2 w 29"/>
                <a:gd name="T63" fmla="*/ 6 h 11"/>
                <a:gd name="T64" fmla="*/ 1 w 29"/>
                <a:gd name="T65" fmla="*/ 7 h 11"/>
                <a:gd name="T66" fmla="*/ 1 w 29"/>
                <a:gd name="T67" fmla="*/ 8 h 11"/>
                <a:gd name="T68" fmla="*/ 0 w 29"/>
                <a:gd name="T69" fmla="*/ 9 h 11"/>
                <a:gd name="T70" fmla="*/ 29 w 29"/>
                <a:gd name="T7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" h="11">
                  <a:moveTo>
                    <a:pt x="29" y="11"/>
                  </a:moveTo>
                  <a:lnTo>
                    <a:pt x="29" y="10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0" name="Freeform 320"/>
            <p:cNvSpPr>
              <a:spLocks/>
            </p:cNvSpPr>
            <p:nvPr/>
          </p:nvSpPr>
          <p:spPr bwMode="auto">
            <a:xfrm>
              <a:off x="4503738" y="3455988"/>
              <a:ext cx="6350" cy="23812"/>
            </a:xfrm>
            <a:custGeom>
              <a:avLst/>
              <a:gdLst>
                <a:gd name="T0" fmla="*/ 1 w 4"/>
                <a:gd name="T1" fmla="*/ 1 h 15"/>
                <a:gd name="T2" fmla="*/ 0 w 4"/>
                <a:gd name="T3" fmla="*/ 15 h 15"/>
                <a:gd name="T4" fmla="*/ 4 w 4"/>
                <a:gd name="T5" fmla="*/ 15 h 15"/>
                <a:gd name="T6" fmla="*/ 4 w 4"/>
                <a:gd name="T7" fmla="*/ 0 h 15"/>
                <a:gd name="T8" fmla="*/ 1 w 4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1" y="1"/>
                  </a:move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1" name="Freeform 321"/>
            <p:cNvSpPr>
              <a:spLocks/>
            </p:cNvSpPr>
            <p:nvPr/>
          </p:nvSpPr>
          <p:spPr bwMode="auto">
            <a:xfrm>
              <a:off x="4513263" y="3460750"/>
              <a:ext cx="6350" cy="23812"/>
            </a:xfrm>
            <a:custGeom>
              <a:avLst/>
              <a:gdLst>
                <a:gd name="T0" fmla="*/ 1 w 4"/>
                <a:gd name="T1" fmla="*/ 0 h 15"/>
                <a:gd name="T2" fmla="*/ 0 w 4"/>
                <a:gd name="T3" fmla="*/ 14 h 15"/>
                <a:gd name="T4" fmla="*/ 3 w 4"/>
                <a:gd name="T5" fmla="*/ 15 h 15"/>
                <a:gd name="T6" fmla="*/ 4 w 4"/>
                <a:gd name="T7" fmla="*/ 0 h 15"/>
                <a:gd name="T8" fmla="*/ 1 w 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1" y="0"/>
                  </a:moveTo>
                  <a:lnTo>
                    <a:pt x="0" y="14"/>
                  </a:lnTo>
                  <a:lnTo>
                    <a:pt x="3" y="15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2" name="Freeform 322"/>
            <p:cNvSpPr>
              <a:spLocks/>
            </p:cNvSpPr>
            <p:nvPr/>
          </p:nvSpPr>
          <p:spPr bwMode="auto">
            <a:xfrm>
              <a:off x="4346576" y="3333750"/>
              <a:ext cx="165100" cy="207962"/>
            </a:xfrm>
            <a:custGeom>
              <a:avLst/>
              <a:gdLst>
                <a:gd name="T0" fmla="*/ 116 w 116"/>
                <a:gd name="T1" fmla="*/ 0 h 146"/>
                <a:gd name="T2" fmla="*/ 115 w 116"/>
                <a:gd name="T3" fmla="*/ 14 h 146"/>
                <a:gd name="T4" fmla="*/ 15 w 116"/>
                <a:gd name="T5" fmla="*/ 131 h 146"/>
                <a:gd name="T6" fmla="*/ 5 w 116"/>
                <a:gd name="T7" fmla="*/ 146 h 146"/>
                <a:gd name="T8" fmla="*/ 116 w 116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46">
                  <a:moveTo>
                    <a:pt x="116" y="0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01" y="23"/>
                    <a:pt x="40" y="91"/>
                    <a:pt x="15" y="131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0" y="137"/>
                    <a:pt x="86" y="27"/>
                    <a:pt x="1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3" name="Freeform 323"/>
            <p:cNvSpPr>
              <a:spLocks noEditPoints="1"/>
            </p:cNvSpPr>
            <p:nvPr/>
          </p:nvSpPr>
          <p:spPr bwMode="auto">
            <a:xfrm>
              <a:off x="4344988" y="3330575"/>
              <a:ext cx="166688" cy="212725"/>
            </a:xfrm>
            <a:custGeom>
              <a:avLst/>
              <a:gdLst>
                <a:gd name="T0" fmla="*/ 6 w 118"/>
                <a:gd name="T1" fmla="*/ 149 h 149"/>
                <a:gd name="T2" fmla="*/ 6 w 118"/>
                <a:gd name="T3" fmla="*/ 148 h 149"/>
                <a:gd name="T4" fmla="*/ 117 w 118"/>
                <a:gd name="T5" fmla="*/ 1 h 149"/>
                <a:gd name="T6" fmla="*/ 118 w 118"/>
                <a:gd name="T7" fmla="*/ 0 h 149"/>
                <a:gd name="T8" fmla="*/ 117 w 118"/>
                <a:gd name="T9" fmla="*/ 16 h 149"/>
                <a:gd name="T10" fmla="*/ 117 w 118"/>
                <a:gd name="T11" fmla="*/ 16 h 149"/>
                <a:gd name="T12" fmla="*/ 16 w 118"/>
                <a:gd name="T13" fmla="*/ 133 h 149"/>
                <a:gd name="T14" fmla="*/ 6 w 118"/>
                <a:gd name="T15" fmla="*/ 149 h 149"/>
                <a:gd name="T16" fmla="*/ 116 w 118"/>
                <a:gd name="T17" fmla="*/ 4 h 149"/>
                <a:gd name="T18" fmla="*/ 7 w 118"/>
                <a:gd name="T19" fmla="*/ 146 h 149"/>
                <a:gd name="T20" fmla="*/ 15 w 118"/>
                <a:gd name="T21" fmla="*/ 132 h 149"/>
                <a:gd name="T22" fmla="*/ 116 w 118"/>
                <a:gd name="T23" fmla="*/ 15 h 149"/>
                <a:gd name="T24" fmla="*/ 116 w 118"/>
                <a:gd name="T25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49">
                  <a:moveTo>
                    <a:pt x="6" y="149"/>
                  </a:moveTo>
                  <a:cubicBezTo>
                    <a:pt x="6" y="148"/>
                    <a:pt x="6" y="148"/>
                    <a:pt x="6" y="148"/>
                  </a:cubicBezTo>
                  <a:cubicBezTo>
                    <a:pt x="0" y="138"/>
                    <a:pt x="89" y="27"/>
                    <a:pt x="117" y="1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03" y="25"/>
                    <a:pt x="43" y="92"/>
                    <a:pt x="16" y="133"/>
                  </a:cubicBezTo>
                  <a:lnTo>
                    <a:pt x="6" y="149"/>
                  </a:lnTo>
                  <a:close/>
                  <a:moveTo>
                    <a:pt x="116" y="4"/>
                  </a:moveTo>
                  <a:cubicBezTo>
                    <a:pt x="84" y="34"/>
                    <a:pt x="9" y="130"/>
                    <a:pt x="7" y="146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40" y="94"/>
                    <a:pt x="100" y="25"/>
                    <a:pt x="116" y="15"/>
                  </a:cubicBezTo>
                  <a:lnTo>
                    <a:pt x="11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4" name="Freeform 324"/>
            <p:cNvSpPr>
              <a:spLocks/>
            </p:cNvSpPr>
            <p:nvPr/>
          </p:nvSpPr>
          <p:spPr bwMode="auto">
            <a:xfrm>
              <a:off x="4445001" y="3389313"/>
              <a:ext cx="28575" cy="88900"/>
            </a:xfrm>
            <a:custGeom>
              <a:avLst/>
              <a:gdLst>
                <a:gd name="T0" fmla="*/ 9 w 20"/>
                <a:gd name="T1" fmla="*/ 63 h 63"/>
                <a:gd name="T2" fmla="*/ 9 w 20"/>
                <a:gd name="T3" fmla="*/ 63 h 63"/>
                <a:gd name="T4" fmla="*/ 8 w 20"/>
                <a:gd name="T5" fmla="*/ 62 h 63"/>
                <a:gd name="T6" fmla="*/ 7 w 20"/>
                <a:gd name="T7" fmla="*/ 61 h 63"/>
                <a:gd name="T8" fmla="*/ 6 w 20"/>
                <a:gd name="T9" fmla="*/ 61 h 63"/>
                <a:gd name="T10" fmla="*/ 6 w 20"/>
                <a:gd name="T11" fmla="*/ 60 h 63"/>
                <a:gd name="T12" fmla="*/ 5 w 20"/>
                <a:gd name="T13" fmla="*/ 59 h 63"/>
                <a:gd name="T14" fmla="*/ 4 w 20"/>
                <a:gd name="T15" fmla="*/ 58 h 63"/>
                <a:gd name="T16" fmla="*/ 3 w 20"/>
                <a:gd name="T17" fmla="*/ 56 h 63"/>
                <a:gd name="T18" fmla="*/ 3 w 20"/>
                <a:gd name="T19" fmla="*/ 55 h 63"/>
                <a:gd name="T20" fmla="*/ 2 w 20"/>
                <a:gd name="T21" fmla="*/ 53 h 63"/>
                <a:gd name="T22" fmla="*/ 2 w 20"/>
                <a:gd name="T23" fmla="*/ 52 h 63"/>
                <a:gd name="T24" fmla="*/ 1 w 20"/>
                <a:gd name="T25" fmla="*/ 50 h 63"/>
                <a:gd name="T26" fmla="*/ 1 w 20"/>
                <a:gd name="T27" fmla="*/ 48 h 63"/>
                <a:gd name="T28" fmla="*/ 0 w 20"/>
                <a:gd name="T29" fmla="*/ 47 h 63"/>
                <a:gd name="T30" fmla="*/ 0 w 20"/>
                <a:gd name="T31" fmla="*/ 44 h 63"/>
                <a:gd name="T32" fmla="*/ 0 w 20"/>
                <a:gd name="T33" fmla="*/ 42 h 63"/>
                <a:gd name="T34" fmla="*/ 0 w 20"/>
                <a:gd name="T35" fmla="*/ 33 h 63"/>
                <a:gd name="T36" fmla="*/ 0 w 20"/>
                <a:gd name="T37" fmla="*/ 31 h 63"/>
                <a:gd name="T38" fmla="*/ 0 w 20"/>
                <a:gd name="T39" fmla="*/ 28 h 63"/>
                <a:gd name="T40" fmla="*/ 1 w 20"/>
                <a:gd name="T41" fmla="*/ 26 h 63"/>
                <a:gd name="T42" fmla="*/ 2 w 20"/>
                <a:gd name="T43" fmla="*/ 23 h 63"/>
                <a:gd name="T44" fmla="*/ 2 w 20"/>
                <a:gd name="T45" fmla="*/ 20 h 63"/>
                <a:gd name="T46" fmla="*/ 3 w 20"/>
                <a:gd name="T47" fmla="*/ 18 h 63"/>
                <a:gd name="T48" fmla="*/ 4 w 20"/>
                <a:gd name="T49" fmla="*/ 15 h 63"/>
                <a:gd name="T50" fmla="*/ 5 w 20"/>
                <a:gd name="T51" fmla="*/ 12 h 63"/>
                <a:gd name="T52" fmla="*/ 7 w 20"/>
                <a:gd name="T53" fmla="*/ 9 h 63"/>
                <a:gd name="T54" fmla="*/ 8 w 20"/>
                <a:gd name="T55" fmla="*/ 6 h 63"/>
                <a:gd name="T56" fmla="*/ 10 w 20"/>
                <a:gd name="T57" fmla="*/ 4 h 63"/>
                <a:gd name="T58" fmla="*/ 12 w 20"/>
                <a:gd name="T59" fmla="*/ 0 h 63"/>
                <a:gd name="T60" fmla="*/ 20 w 20"/>
                <a:gd name="T61" fmla="*/ 1 h 63"/>
                <a:gd name="T62" fmla="*/ 9 w 20"/>
                <a:gd name="T6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" h="63">
                  <a:moveTo>
                    <a:pt x="9" y="63"/>
                  </a:moveTo>
                  <a:cubicBezTo>
                    <a:pt x="9" y="63"/>
                    <a:pt x="9" y="63"/>
                    <a:pt x="9" y="63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5" y="20"/>
                    <a:pt x="5" y="40"/>
                    <a:pt x="9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5" name="Freeform 325"/>
            <p:cNvSpPr>
              <a:spLocks/>
            </p:cNvSpPr>
            <p:nvPr/>
          </p:nvSpPr>
          <p:spPr bwMode="auto">
            <a:xfrm>
              <a:off x="4411663" y="3482975"/>
              <a:ext cx="38100" cy="90487"/>
            </a:xfrm>
            <a:custGeom>
              <a:avLst/>
              <a:gdLst>
                <a:gd name="T0" fmla="*/ 11 w 27"/>
                <a:gd name="T1" fmla="*/ 64 h 64"/>
                <a:gd name="T2" fmla="*/ 9 w 27"/>
                <a:gd name="T3" fmla="*/ 62 h 64"/>
                <a:gd name="T4" fmla="*/ 8 w 27"/>
                <a:gd name="T5" fmla="*/ 61 h 64"/>
                <a:gd name="T6" fmla="*/ 7 w 27"/>
                <a:gd name="T7" fmla="*/ 59 h 64"/>
                <a:gd name="T8" fmla="*/ 6 w 27"/>
                <a:gd name="T9" fmla="*/ 57 h 64"/>
                <a:gd name="T10" fmla="*/ 5 w 27"/>
                <a:gd name="T11" fmla="*/ 56 h 64"/>
                <a:gd name="T12" fmla="*/ 4 w 27"/>
                <a:gd name="T13" fmla="*/ 54 h 64"/>
                <a:gd name="T14" fmla="*/ 3 w 27"/>
                <a:gd name="T15" fmla="*/ 52 h 64"/>
                <a:gd name="T16" fmla="*/ 3 w 27"/>
                <a:gd name="T17" fmla="*/ 51 h 64"/>
                <a:gd name="T18" fmla="*/ 2 w 27"/>
                <a:gd name="T19" fmla="*/ 49 h 64"/>
                <a:gd name="T20" fmla="*/ 2 w 27"/>
                <a:gd name="T21" fmla="*/ 47 h 64"/>
                <a:gd name="T22" fmla="*/ 1 w 27"/>
                <a:gd name="T23" fmla="*/ 45 h 64"/>
                <a:gd name="T24" fmla="*/ 1 w 27"/>
                <a:gd name="T25" fmla="*/ 38 h 64"/>
                <a:gd name="T26" fmla="*/ 2 w 27"/>
                <a:gd name="T27" fmla="*/ 35 h 64"/>
                <a:gd name="T28" fmla="*/ 2 w 27"/>
                <a:gd name="T29" fmla="*/ 33 h 64"/>
                <a:gd name="T30" fmla="*/ 3 w 27"/>
                <a:gd name="T31" fmla="*/ 32 h 64"/>
                <a:gd name="T32" fmla="*/ 3 w 27"/>
                <a:gd name="T33" fmla="*/ 29 h 64"/>
                <a:gd name="T34" fmla="*/ 4 w 27"/>
                <a:gd name="T35" fmla="*/ 27 h 64"/>
                <a:gd name="T36" fmla="*/ 4 w 27"/>
                <a:gd name="T37" fmla="*/ 25 h 64"/>
                <a:gd name="T38" fmla="*/ 5 w 27"/>
                <a:gd name="T39" fmla="*/ 23 h 64"/>
                <a:gd name="T40" fmla="*/ 6 w 27"/>
                <a:gd name="T41" fmla="*/ 21 h 64"/>
                <a:gd name="T42" fmla="*/ 7 w 27"/>
                <a:gd name="T43" fmla="*/ 19 h 64"/>
                <a:gd name="T44" fmla="*/ 8 w 27"/>
                <a:gd name="T45" fmla="*/ 17 h 64"/>
                <a:gd name="T46" fmla="*/ 10 w 27"/>
                <a:gd name="T47" fmla="*/ 14 h 64"/>
                <a:gd name="T48" fmla="*/ 11 w 27"/>
                <a:gd name="T49" fmla="*/ 12 h 64"/>
                <a:gd name="T50" fmla="*/ 12 w 27"/>
                <a:gd name="T51" fmla="*/ 9 h 64"/>
                <a:gd name="T52" fmla="*/ 14 w 27"/>
                <a:gd name="T53" fmla="*/ 7 h 64"/>
                <a:gd name="T54" fmla="*/ 15 w 27"/>
                <a:gd name="T55" fmla="*/ 5 h 64"/>
                <a:gd name="T56" fmla="*/ 17 w 27"/>
                <a:gd name="T57" fmla="*/ 2 h 64"/>
                <a:gd name="T58" fmla="*/ 19 w 27"/>
                <a:gd name="T59" fmla="*/ 0 h 64"/>
                <a:gd name="T60" fmla="*/ 27 w 27"/>
                <a:gd name="T61" fmla="*/ 1 h 64"/>
                <a:gd name="T62" fmla="*/ 11 w 27"/>
                <a:gd name="T6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64">
                  <a:moveTo>
                    <a:pt x="11" y="64"/>
                  </a:moveTo>
                  <a:cubicBezTo>
                    <a:pt x="9" y="62"/>
                    <a:pt x="9" y="62"/>
                    <a:pt x="9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2" y="19"/>
                    <a:pt x="0" y="32"/>
                    <a:pt x="11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6" name="Freeform 326"/>
            <p:cNvSpPr>
              <a:spLocks/>
            </p:cNvSpPr>
            <p:nvPr/>
          </p:nvSpPr>
          <p:spPr bwMode="auto">
            <a:xfrm>
              <a:off x="4470401" y="3498850"/>
              <a:ext cx="55563" cy="25400"/>
            </a:xfrm>
            <a:custGeom>
              <a:avLst/>
              <a:gdLst>
                <a:gd name="T0" fmla="*/ 31 w 40"/>
                <a:gd name="T1" fmla="*/ 1 h 18"/>
                <a:gd name="T2" fmla="*/ 29 w 40"/>
                <a:gd name="T3" fmla="*/ 2 h 18"/>
                <a:gd name="T4" fmla="*/ 27 w 40"/>
                <a:gd name="T5" fmla="*/ 3 h 18"/>
                <a:gd name="T6" fmla="*/ 25 w 40"/>
                <a:gd name="T7" fmla="*/ 4 h 18"/>
                <a:gd name="T8" fmla="*/ 23 w 40"/>
                <a:gd name="T9" fmla="*/ 4 h 18"/>
                <a:gd name="T10" fmla="*/ 21 w 40"/>
                <a:gd name="T11" fmla="*/ 6 h 18"/>
                <a:gd name="T12" fmla="*/ 19 w 40"/>
                <a:gd name="T13" fmla="*/ 7 h 18"/>
                <a:gd name="T14" fmla="*/ 17 w 40"/>
                <a:gd name="T15" fmla="*/ 8 h 18"/>
                <a:gd name="T16" fmla="*/ 15 w 40"/>
                <a:gd name="T17" fmla="*/ 9 h 18"/>
                <a:gd name="T18" fmla="*/ 13 w 40"/>
                <a:gd name="T19" fmla="*/ 10 h 18"/>
                <a:gd name="T20" fmla="*/ 11 w 40"/>
                <a:gd name="T21" fmla="*/ 11 h 18"/>
                <a:gd name="T22" fmla="*/ 10 w 40"/>
                <a:gd name="T23" fmla="*/ 12 h 18"/>
                <a:gd name="T24" fmla="*/ 8 w 40"/>
                <a:gd name="T25" fmla="*/ 13 h 18"/>
                <a:gd name="T26" fmla="*/ 6 w 40"/>
                <a:gd name="T27" fmla="*/ 15 h 18"/>
                <a:gd name="T28" fmla="*/ 4 w 40"/>
                <a:gd name="T29" fmla="*/ 16 h 18"/>
                <a:gd name="T30" fmla="*/ 2 w 40"/>
                <a:gd name="T31" fmla="*/ 17 h 18"/>
                <a:gd name="T32" fmla="*/ 0 w 40"/>
                <a:gd name="T33" fmla="*/ 18 h 18"/>
                <a:gd name="T34" fmla="*/ 38 w 40"/>
                <a:gd name="T35" fmla="*/ 0 h 18"/>
                <a:gd name="T36" fmla="*/ 31 w 40"/>
                <a:gd name="T3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18">
                  <a:moveTo>
                    <a:pt x="31" y="1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5" y="2"/>
                    <a:pt x="38" y="0"/>
                  </a:cubicBezTo>
                  <a:cubicBezTo>
                    <a:pt x="40" y="0"/>
                    <a:pt x="36" y="1"/>
                    <a:pt x="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7" name="Freeform 327"/>
            <p:cNvSpPr>
              <a:spLocks/>
            </p:cNvSpPr>
            <p:nvPr/>
          </p:nvSpPr>
          <p:spPr bwMode="auto">
            <a:xfrm>
              <a:off x="4460876" y="3497263"/>
              <a:ext cx="65088" cy="34925"/>
            </a:xfrm>
            <a:custGeom>
              <a:avLst/>
              <a:gdLst>
                <a:gd name="T0" fmla="*/ 0 w 45"/>
                <a:gd name="T1" fmla="*/ 25 h 25"/>
                <a:gd name="T2" fmla="*/ 6 w 45"/>
                <a:gd name="T3" fmla="*/ 19 h 25"/>
                <a:gd name="T4" fmla="*/ 43 w 45"/>
                <a:gd name="T5" fmla="*/ 0 h 25"/>
                <a:gd name="T6" fmla="*/ 44 w 45"/>
                <a:gd name="T7" fmla="*/ 0 h 25"/>
                <a:gd name="T8" fmla="*/ 45 w 45"/>
                <a:gd name="T9" fmla="*/ 0 h 25"/>
                <a:gd name="T10" fmla="*/ 45 w 45"/>
                <a:gd name="T11" fmla="*/ 1 h 25"/>
                <a:gd name="T12" fmla="*/ 37 w 45"/>
                <a:gd name="T13" fmla="*/ 3 h 25"/>
                <a:gd name="T14" fmla="*/ 35 w 45"/>
                <a:gd name="T15" fmla="*/ 4 h 25"/>
                <a:gd name="T16" fmla="*/ 34 w 45"/>
                <a:gd name="T17" fmla="*/ 5 h 25"/>
                <a:gd name="T18" fmla="*/ 31 w 45"/>
                <a:gd name="T19" fmla="*/ 6 h 25"/>
                <a:gd name="T20" fmla="*/ 29 w 45"/>
                <a:gd name="T21" fmla="*/ 6 h 25"/>
                <a:gd name="T22" fmla="*/ 27 w 45"/>
                <a:gd name="T23" fmla="*/ 7 h 25"/>
                <a:gd name="T24" fmla="*/ 26 w 45"/>
                <a:gd name="T25" fmla="*/ 8 h 25"/>
                <a:gd name="T26" fmla="*/ 23 w 45"/>
                <a:gd name="T27" fmla="*/ 9 h 25"/>
                <a:gd name="T28" fmla="*/ 18 w 45"/>
                <a:gd name="T29" fmla="*/ 13 h 25"/>
                <a:gd name="T30" fmla="*/ 16 w 45"/>
                <a:gd name="T31" fmla="*/ 14 h 25"/>
                <a:gd name="T32" fmla="*/ 10 w 45"/>
                <a:gd name="T33" fmla="*/ 18 h 25"/>
                <a:gd name="T34" fmla="*/ 9 w 45"/>
                <a:gd name="T35" fmla="*/ 19 h 25"/>
                <a:gd name="T36" fmla="*/ 0 w 45"/>
                <a:gd name="T3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25">
                  <a:moveTo>
                    <a:pt x="0" y="25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8" y="16"/>
                    <a:pt x="22" y="2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2"/>
                    <a:pt x="45" y="2"/>
                    <a:pt x="37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8" name="Freeform 328"/>
            <p:cNvSpPr>
              <a:spLocks/>
            </p:cNvSpPr>
            <p:nvPr/>
          </p:nvSpPr>
          <p:spPr bwMode="auto">
            <a:xfrm>
              <a:off x="4498976" y="3508375"/>
              <a:ext cx="46038" cy="20637"/>
            </a:xfrm>
            <a:custGeom>
              <a:avLst/>
              <a:gdLst>
                <a:gd name="T0" fmla="*/ 26 w 32"/>
                <a:gd name="T1" fmla="*/ 1 h 14"/>
                <a:gd name="T2" fmla="*/ 25 w 32"/>
                <a:gd name="T3" fmla="*/ 2 h 14"/>
                <a:gd name="T4" fmla="*/ 24 w 32"/>
                <a:gd name="T5" fmla="*/ 2 h 14"/>
                <a:gd name="T6" fmla="*/ 23 w 32"/>
                <a:gd name="T7" fmla="*/ 2 h 14"/>
                <a:gd name="T8" fmla="*/ 22 w 32"/>
                <a:gd name="T9" fmla="*/ 2 h 14"/>
                <a:gd name="T10" fmla="*/ 22 w 32"/>
                <a:gd name="T11" fmla="*/ 2 h 14"/>
                <a:gd name="T12" fmla="*/ 21 w 32"/>
                <a:gd name="T13" fmla="*/ 3 h 14"/>
                <a:gd name="T14" fmla="*/ 20 w 32"/>
                <a:gd name="T15" fmla="*/ 4 h 14"/>
                <a:gd name="T16" fmla="*/ 18 w 32"/>
                <a:gd name="T17" fmla="*/ 4 h 14"/>
                <a:gd name="T18" fmla="*/ 16 w 32"/>
                <a:gd name="T19" fmla="*/ 6 h 14"/>
                <a:gd name="T20" fmla="*/ 15 w 32"/>
                <a:gd name="T21" fmla="*/ 6 h 14"/>
                <a:gd name="T22" fmla="*/ 15 w 32"/>
                <a:gd name="T23" fmla="*/ 6 h 14"/>
                <a:gd name="T24" fmla="*/ 14 w 32"/>
                <a:gd name="T25" fmla="*/ 7 h 14"/>
                <a:gd name="T26" fmla="*/ 13 w 32"/>
                <a:gd name="T27" fmla="*/ 7 h 14"/>
                <a:gd name="T28" fmla="*/ 12 w 32"/>
                <a:gd name="T29" fmla="*/ 8 h 14"/>
                <a:gd name="T30" fmla="*/ 12 w 32"/>
                <a:gd name="T31" fmla="*/ 8 h 14"/>
                <a:gd name="T32" fmla="*/ 11 w 32"/>
                <a:gd name="T33" fmla="*/ 9 h 14"/>
                <a:gd name="T34" fmla="*/ 10 w 32"/>
                <a:gd name="T35" fmla="*/ 9 h 14"/>
                <a:gd name="T36" fmla="*/ 9 w 32"/>
                <a:gd name="T37" fmla="*/ 10 h 14"/>
                <a:gd name="T38" fmla="*/ 8 w 32"/>
                <a:gd name="T39" fmla="*/ 10 h 14"/>
                <a:gd name="T40" fmla="*/ 7 w 32"/>
                <a:gd name="T41" fmla="*/ 10 h 14"/>
                <a:gd name="T42" fmla="*/ 6 w 32"/>
                <a:gd name="T43" fmla="*/ 11 h 14"/>
                <a:gd name="T44" fmla="*/ 4 w 32"/>
                <a:gd name="T45" fmla="*/ 12 h 14"/>
                <a:gd name="T46" fmla="*/ 2 w 32"/>
                <a:gd name="T47" fmla="*/ 13 h 14"/>
                <a:gd name="T48" fmla="*/ 0 w 32"/>
                <a:gd name="T49" fmla="*/ 14 h 14"/>
                <a:gd name="T50" fmla="*/ 30 w 32"/>
                <a:gd name="T51" fmla="*/ 1 h 14"/>
                <a:gd name="T52" fmla="*/ 26 w 32"/>
                <a:gd name="T5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14">
                  <a:moveTo>
                    <a:pt x="26" y="1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15" y="0"/>
                    <a:pt x="30" y="1"/>
                  </a:cubicBezTo>
                  <a:cubicBezTo>
                    <a:pt x="32" y="1"/>
                    <a:pt x="31" y="1"/>
                    <a:pt x="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9" name="Freeform 329"/>
            <p:cNvSpPr>
              <a:spLocks noEditPoints="1"/>
            </p:cNvSpPr>
            <p:nvPr/>
          </p:nvSpPr>
          <p:spPr bwMode="auto">
            <a:xfrm>
              <a:off x="4498976" y="3506788"/>
              <a:ext cx="46038" cy="22225"/>
            </a:xfrm>
            <a:custGeom>
              <a:avLst/>
              <a:gdLst>
                <a:gd name="T0" fmla="*/ 0 w 33"/>
                <a:gd name="T1" fmla="*/ 16 h 16"/>
                <a:gd name="T2" fmla="*/ 1 w 33"/>
                <a:gd name="T3" fmla="*/ 14 h 16"/>
                <a:gd name="T4" fmla="*/ 31 w 33"/>
                <a:gd name="T5" fmla="*/ 1 h 16"/>
                <a:gd name="T6" fmla="*/ 32 w 33"/>
                <a:gd name="T7" fmla="*/ 1 h 16"/>
                <a:gd name="T8" fmla="*/ 33 w 33"/>
                <a:gd name="T9" fmla="*/ 2 h 16"/>
                <a:gd name="T10" fmla="*/ 27 w 33"/>
                <a:gd name="T11" fmla="*/ 3 h 16"/>
                <a:gd name="T12" fmla="*/ 26 w 33"/>
                <a:gd name="T13" fmla="*/ 4 h 16"/>
                <a:gd name="T14" fmla="*/ 25 w 33"/>
                <a:gd name="T15" fmla="*/ 4 h 16"/>
                <a:gd name="T16" fmla="*/ 23 w 33"/>
                <a:gd name="T17" fmla="*/ 4 h 16"/>
                <a:gd name="T18" fmla="*/ 23 w 33"/>
                <a:gd name="T19" fmla="*/ 4 h 16"/>
                <a:gd name="T20" fmla="*/ 22 w 33"/>
                <a:gd name="T21" fmla="*/ 5 h 16"/>
                <a:gd name="T22" fmla="*/ 21 w 33"/>
                <a:gd name="T23" fmla="*/ 5 h 16"/>
                <a:gd name="T24" fmla="*/ 17 w 33"/>
                <a:gd name="T25" fmla="*/ 7 h 16"/>
                <a:gd name="T26" fmla="*/ 17 w 33"/>
                <a:gd name="T27" fmla="*/ 8 h 16"/>
                <a:gd name="T28" fmla="*/ 16 w 33"/>
                <a:gd name="T29" fmla="*/ 8 h 16"/>
                <a:gd name="T30" fmla="*/ 15 w 33"/>
                <a:gd name="T31" fmla="*/ 9 h 16"/>
                <a:gd name="T32" fmla="*/ 14 w 33"/>
                <a:gd name="T33" fmla="*/ 9 h 16"/>
                <a:gd name="T34" fmla="*/ 13 w 33"/>
                <a:gd name="T35" fmla="*/ 10 h 16"/>
                <a:gd name="T36" fmla="*/ 12 w 33"/>
                <a:gd name="T37" fmla="*/ 10 h 16"/>
                <a:gd name="T38" fmla="*/ 11 w 33"/>
                <a:gd name="T39" fmla="*/ 11 h 16"/>
                <a:gd name="T40" fmla="*/ 9 w 33"/>
                <a:gd name="T41" fmla="*/ 12 h 16"/>
                <a:gd name="T42" fmla="*/ 8 w 33"/>
                <a:gd name="T43" fmla="*/ 12 h 16"/>
                <a:gd name="T44" fmla="*/ 7 w 33"/>
                <a:gd name="T45" fmla="*/ 13 h 16"/>
                <a:gd name="T46" fmla="*/ 3 w 33"/>
                <a:gd name="T47" fmla="*/ 15 h 16"/>
                <a:gd name="T48" fmla="*/ 0 w 33"/>
                <a:gd name="T49" fmla="*/ 16 h 16"/>
                <a:gd name="T50" fmla="*/ 19 w 33"/>
                <a:gd name="T51" fmla="*/ 4 h 16"/>
                <a:gd name="T52" fmla="*/ 7 w 33"/>
                <a:gd name="T53" fmla="*/ 11 h 16"/>
                <a:gd name="T54" fmla="*/ 8 w 33"/>
                <a:gd name="T55" fmla="*/ 10 h 16"/>
                <a:gd name="T56" fmla="*/ 10 w 33"/>
                <a:gd name="T57" fmla="*/ 9 h 16"/>
                <a:gd name="T58" fmla="*/ 11 w 33"/>
                <a:gd name="T59" fmla="*/ 9 h 16"/>
                <a:gd name="T60" fmla="*/ 13 w 33"/>
                <a:gd name="T61" fmla="*/ 8 h 16"/>
                <a:gd name="T62" fmla="*/ 14 w 33"/>
                <a:gd name="T63" fmla="*/ 8 h 16"/>
                <a:gd name="T64" fmla="*/ 14 w 33"/>
                <a:gd name="T65" fmla="*/ 7 h 16"/>
                <a:gd name="T66" fmla="*/ 16 w 33"/>
                <a:gd name="T67" fmla="*/ 6 h 16"/>
                <a:gd name="T68" fmla="*/ 17 w 33"/>
                <a:gd name="T69" fmla="*/ 6 h 16"/>
                <a:gd name="T70" fmla="*/ 19 w 33"/>
                <a:gd name="T7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16">
                  <a:moveTo>
                    <a:pt x="0" y="16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6" y="0"/>
                    <a:pt x="31" y="1"/>
                  </a:cubicBezTo>
                  <a:cubicBezTo>
                    <a:pt x="31" y="1"/>
                    <a:pt x="32" y="1"/>
                    <a:pt x="32" y="1"/>
                  </a:cubicBezTo>
                  <a:cubicBezTo>
                    <a:pt x="33" y="1"/>
                    <a:pt x="33" y="2"/>
                    <a:pt x="33" y="2"/>
                  </a:cubicBezTo>
                  <a:cubicBezTo>
                    <a:pt x="33" y="3"/>
                    <a:pt x="33" y="3"/>
                    <a:pt x="27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5"/>
                    <a:pt x="3" y="15"/>
                    <a:pt x="3" y="15"/>
                  </a:cubicBezTo>
                  <a:lnTo>
                    <a:pt x="0" y="16"/>
                  </a:lnTo>
                  <a:close/>
                  <a:moveTo>
                    <a:pt x="19" y="4"/>
                  </a:moveTo>
                  <a:cubicBezTo>
                    <a:pt x="14" y="6"/>
                    <a:pt x="10" y="9"/>
                    <a:pt x="7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lnTo>
                    <a:pt x="1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0" name="Freeform 330"/>
            <p:cNvSpPr>
              <a:spLocks/>
            </p:cNvSpPr>
            <p:nvPr/>
          </p:nvSpPr>
          <p:spPr bwMode="auto">
            <a:xfrm>
              <a:off x="4437063" y="3535363"/>
              <a:ext cx="112713" cy="49212"/>
            </a:xfrm>
            <a:custGeom>
              <a:avLst/>
              <a:gdLst>
                <a:gd name="T0" fmla="*/ 2 w 79"/>
                <a:gd name="T1" fmla="*/ 24 h 35"/>
                <a:gd name="T2" fmla="*/ 1 w 79"/>
                <a:gd name="T3" fmla="*/ 24 h 35"/>
                <a:gd name="T4" fmla="*/ 0 w 79"/>
                <a:gd name="T5" fmla="*/ 22 h 35"/>
                <a:gd name="T6" fmla="*/ 0 w 79"/>
                <a:gd name="T7" fmla="*/ 21 h 35"/>
                <a:gd name="T8" fmla="*/ 0 w 79"/>
                <a:gd name="T9" fmla="*/ 20 h 35"/>
                <a:gd name="T10" fmla="*/ 0 w 79"/>
                <a:gd name="T11" fmla="*/ 20 h 35"/>
                <a:gd name="T12" fmla="*/ 0 w 79"/>
                <a:gd name="T13" fmla="*/ 15 h 35"/>
                <a:gd name="T14" fmla="*/ 0 w 79"/>
                <a:gd name="T15" fmla="*/ 14 h 35"/>
                <a:gd name="T16" fmla="*/ 0 w 79"/>
                <a:gd name="T17" fmla="*/ 13 h 35"/>
                <a:gd name="T18" fmla="*/ 0 w 79"/>
                <a:gd name="T19" fmla="*/ 12 h 35"/>
                <a:gd name="T20" fmla="*/ 1 w 79"/>
                <a:gd name="T21" fmla="*/ 11 h 35"/>
                <a:gd name="T22" fmla="*/ 1 w 79"/>
                <a:gd name="T23" fmla="*/ 10 h 35"/>
                <a:gd name="T24" fmla="*/ 2 w 79"/>
                <a:gd name="T25" fmla="*/ 9 h 35"/>
                <a:gd name="T26" fmla="*/ 2 w 79"/>
                <a:gd name="T27" fmla="*/ 8 h 35"/>
                <a:gd name="T28" fmla="*/ 2 w 79"/>
                <a:gd name="T29" fmla="*/ 8 h 35"/>
                <a:gd name="T30" fmla="*/ 3 w 79"/>
                <a:gd name="T31" fmla="*/ 7 h 35"/>
                <a:gd name="T32" fmla="*/ 3 w 79"/>
                <a:gd name="T33" fmla="*/ 6 h 35"/>
                <a:gd name="T34" fmla="*/ 4 w 79"/>
                <a:gd name="T35" fmla="*/ 6 h 35"/>
                <a:gd name="T36" fmla="*/ 4 w 79"/>
                <a:gd name="T37" fmla="*/ 6 h 35"/>
                <a:gd name="T38" fmla="*/ 5 w 79"/>
                <a:gd name="T39" fmla="*/ 5 h 35"/>
                <a:gd name="T40" fmla="*/ 7 w 79"/>
                <a:gd name="T41" fmla="*/ 4 h 35"/>
                <a:gd name="T42" fmla="*/ 8 w 79"/>
                <a:gd name="T43" fmla="*/ 4 h 35"/>
                <a:gd name="T44" fmla="*/ 47 w 79"/>
                <a:gd name="T45" fmla="*/ 9 h 35"/>
                <a:gd name="T46" fmla="*/ 71 w 79"/>
                <a:gd name="T47" fmla="*/ 27 h 35"/>
                <a:gd name="T48" fmla="*/ 79 w 79"/>
                <a:gd name="T49" fmla="*/ 35 h 35"/>
                <a:gd name="T50" fmla="*/ 10 w 79"/>
                <a:gd name="T51" fmla="*/ 8 h 35"/>
                <a:gd name="T52" fmla="*/ 7 w 79"/>
                <a:gd name="T53" fmla="*/ 29 h 35"/>
                <a:gd name="T54" fmla="*/ 2 w 79"/>
                <a:gd name="T5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35">
                  <a:moveTo>
                    <a:pt x="2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23" y="0"/>
                    <a:pt x="36" y="3"/>
                    <a:pt x="47" y="9"/>
                  </a:cubicBezTo>
                  <a:cubicBezTo>
                    <a:pt x="52" y="12"/>
                    <a:pt x="64" y="22"/>
                    <a:pt x="71" y="27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2" y="31"/>
                    <a:pt x="29" y="0"/>
                    <a:pt x="10" y="8"/>
                  </a:cubicBezTo>
                  <a:cubicBezTo>
                    <a:pt x="4" y="11"/>
                    <a:pt x="4" y="20"/>
                    <a:pt x="7" y="29"/>
                  </a:cubicBezTo>
                  <a:cubicBezTo>
                    <a:pt x="5" y="32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1" name="Freeform 331"/>
            <p:cNvSpPr>
              <a:spLocks/>
            </p:cNvSpPr>
            <p:nvPr/>
          </p:nvSpPr>
          <p:spPr bwMode="auto">
            <a:xfrm>
              <a:off x="4481513" y="3548063"/>
              <a:ext cx="3175" cy="33337"/>
            </a:xfrm>
            <a:custGeom>
              <a:avLst/>
              <a:gdLst>
                <a:gd name="T0" fmla="*/ 0 w 2"/>
                <a:gd name="T1" fmla="*/ 0 h 21"/>
                <a:gd name="T2" fmla="*/ 0 w 2"/>
                <a:gd name="T3" fmla="*/ 20 h 21"/>
                <a:gd name="T4" fmla="*/ 2 w 2"/>
                <a:gd name="T5" fmla="*/ 21 h 21"/>
                <a:gd name="T6" fmla="*/ 2 w 2"/>
                <a:gd name="T7" fmla="*/ 0 h 21"/>
                <a:gd name="T8" fmla="*/ 0 w 2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1">
                  <a:moveTo>
                    <a:pt x="0" y="0"/>
                  </a:moveTo>
                  <a:lnTo>
                    <a:pt x="0" y="20"/>
                  </a:lnTo>
                  <a:lnTo>
                    <a:pt x="2" y="2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2" name="Freeform 332"/>
            <p:cNvSpPr>
              <a:spLocks/>
            </p:cNvSpPr>
            <p:nvPr/>
          </p:nvSpPr>
          <p:spPr bwMode="auto">
            <a:xfrm>
              <a:off x="4487863" y="3548063"/>
              <a:ext cx="7938" cy="34925"/>
            </a:xfrm>
            <a:custGeom>
              <a:avLst/>
              <a:gdLst>
                <a:gd name="T0" fmla="*/ 1 w 5"/>
                <a:gd name="T1" fmla="*/ 1 h 22"/>
                <a:gd name="T2" fmla="*/ 0 w 5"/>
                <a:gd name="T3" fmla="*/ 21 h 22"/>
                <a:gd name="T4" fmla="*/ 4 w 5"/>
                <a:gd name="T5" fmla="*/ 22 h 22"/>
                <a:gd name="T6" fmla="*/ 5 w 5"/>
                <a:gd name="T7" fmla="*/ 0 h 22"/>
                <a:gd name="T8" fmla="*/ 1 w 5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2">
                  <a:moveTo>
                    <a:pt x="1" y="1"/>
                  </a:moveTo>
                  <a:lnTo>
                    <a:pt x="0" y="21"/>
                  </a:lnTo>
                  <a:lnTo>
                    <a:pt x="4" y="22"/>
                  </a:lnTo>
                  <a:lnTo>
                    <a:pt x="5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3" name="Freeform 333"/>
            <p:cNvSpPr>
              <a:spLocks/>
            </p:cNvSpPr>
            <p:nvPr/>
          </p:nvSpPr>
          <p:spPr bwMode="auto">
            <a:xfrm>
              <a:off x="4497388" y="3551238"/>
              <a:ext cx="11113" cy="31750"/>
            </a:xfrm>
            <a:custGeom>
              <a:avLst/>
              <a:gdLst>
                <a:gd name="T0" fmla="*/ 0 w 7"/>
                <a:gd name="T1" fmla="*/ 0 h 20"/>
                <a:gd name="T2" fmla="*/ 0 w 7"/>
                <a:gd name="T3" fmla="*/ 19 h 20"/>
                <a:gd name="T4" fmla="*/ 2 w 7"/>
                <a:gd name="T5" fmla="*/ 20 h 20"/>
                <a:gd name="T6" fmla="*/ 3 w 7"/>
                <a:gd name="T7" fmla="*/ 11 h 20"/>
                <a:gd name="T8" fmla="*/ 7 w 7"/>
                <a:gd name="T9" fmla="*/ 3 h 20"/>
                <a:gd name="T10" fmla="*/ 0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0" y="19"/>
                  </a:lnTo>
                  <a:lnTo>
                    <a:pt x="2" y="20"/>
                  </a:lnTo>
                  <a:lnTo>
                    <a:pt x="3" y="11"/>
                  </a:lnTo>
                  <a:lnTo>
                    <a:pt x="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4" name="Freeform 334"/>
            <p:cNvSpPr>
              <a:spLocks/>
            </p:cNvSpPr>
            <p:nvPr/>
          </p:nvSpPr>
          <p:spPr bwMode="auto">
            <a:xfrm>
              <a:off x="4510088" y="3559175"/>
              <a:ext cx="12700" cy="25400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15 h 16"/>
                <a:gd name="T4" fmla="*/ 7 w 8"/>
                <a:gd name="T5" fmla="*/ 16 h 16"/>
                <a:gd name="T6" fmla="*/ 8 w 8"/>
                <a:gd name="T7" fmla="*/ 3 h 16"/>
                <a:gd name="T8" fmla="*/ 0 w 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0" y="15"/>
                  </a:lnTo>
                  <a:lnTo>
                    <a:pt x="7" y="16"/>
                  </a:lnTo>
                  <a:lnTo>
                    <a:pt x="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5" name="Freeform 335"/>
            <p:cNvSpPr>
              <a:spLocks/>
            </p:cNvSpPr>
            <p:nvPr/>
          </p:nvSpPr>
          <p:spPr bwMode="auto">
            <a:xfrm>
              <a:off x="4576763" y="3468688"/>
              <a:ext cx="30163" cy="117475"/>
            </a:xfrm>
            <a:custGeom>
              <a:avLst/>
              <a:gdLst>
                <a:gd name="T0" fmla="*/ 22 w 22"/>
                <a:gd name="T1" fmla="*/ 83 h 83"/>
                <a:gd name="T2" fmla="*/ 21 w 22"/>
                <a:gd name="T3" fmla="*/ 83 h 83"/>
                <a:gd name="T4" fmla="*/ 20 w 22"/>
                <a:gd name="T5" fmla="*/ 82 h 83"/>
                <a:gd name="T6" fmla="*/ 20 w 22"/>
                <a:gd name="T7" fmla="*/ 82 h 83"/>
                <a:gd name="T8" fmla="*/ 19 w 22"/>
                <a:gd name="T9" fmla="*/ 81 h 83"/>
                <a:gd name="T10" fmla="*/ 18 w 22"/>
                <a:gd name="T11" fmla="*/ 81 h 83"/>
                <a:gd name="T12" fmla="*/ 17 w 22"/>
                <a:gd name="T13" fmla="*/ 80 h 83"/>
                <a:gd name="T14" fmla="*/ 16 w 22"/>
                <a:gd name="T15" fmla="*/ 79 h 83"/>
                <a:gd name="T16" fmla="*/ 14 w 22"/>
                <a:gd name="T17" fmla="*/ 77 h 83"/>
                <a:gd name="T18" fmla="*/ 13 w 22"/>
                <a:gd name="T19" fmla="*/ 75 h 83"/>
                <a:gd name="T20" fmla="*/ 11 w 22"/>
                <a:gd name="T21" fmla="*/ 73 h 83"/>
                <a:gd name="T22" fmla="*/ 10 w 22"/>
                <a:gd name="T23" fmla="*/ 71 h 83"/>
                <a:gd name="T24" fmla="*/ 9 w 22"/>
                <a:gd name="T25" fmla="*/ 68 h 83"/>
                <a:gd name="T26" fmla="*/ 8 w 22"/>
                <a:gd name="T27" fmla="*/ 66 h 83"/>
                <a:gd name="T28" fmla="*/ 7 w 22"/>
                <a:gd name="T29" fmla="*/ 63 h 83"/>
                <a:gd name="T30" fmla="*/ 6 w 22"/>
                <a:gd name="T31" fmla="*/ 60 h 83"/>
                <a:gd name="T32" fmla="*/ 5 w 22"/>
                <a:gd name="T33" fmla="*/ 57 h 83"/>
                <a:gd name="T34" fmla="*/ 4 w 22"/>
                <a:gd name="T35" fmla="*/ 54 h 83"/>
                <a:gd name="T36" fmla="*/ 3 w 22"/>
                <a:gd name="T37" fmla="*/ 51 h 83"/>
                <a:gd name="T38" fmla="*/ 3 w 22"/>
                <a:gd name="T39" fmla="*/ 48 h 83"/>
                <a:gd name="T40" fmla="*/ 2 w 22"/>
                <a:gd name="T41" fmla="*/ 45 h 83"/>
                <a:gd name="T42" fmla="*/ 1 w 22"/>
                <a:gd name="T43" fmla="*/ 38 h 83"/>
                <a:gd name="T44" fmla="*/ 1 w 22"/>
                <a:gd name="T45" fmla="*/ 28 h 83"/>
                <a:gd name="T46" fmla="*/ 2 w 22"/>
                <a:gd name="T47" fmla="*/ 25 h 83"/>
                <a:gd name="T48" fmla="*/ 2 w 22"/>
                <a:gd name="T49" fmla="*/ 21 h 83"/>
                <a:gd name="T50" fmla="*/ 3 w 22"/>
                <a:gd name="T51" fmla="*/ 18 h 83"/>
                <a:gd name="T52" fmla="*/ 4 w 22"/>
                <a:gd name="T53" fmla="*/ 15 h 83"/>
                <a:gd name="T54" fmla="*/ 5 w 22"/>
                <a:gd name="T55" fmla="*/ 12 h 83"/>
                <a:gd name="T56" fmla="*/ 6 w 22"/>
                <a:gd name="T57" fmla="*/ 10 h 83"/>
                <a:gd name="T58" fmla="*/ 7 w 22"/>
                <a:gd name="T59" fmla="*/ 7 h 83"/>
                <a:gd name="T60" fmla="*/ 8 w 22"/>
                <a:gd name="T61" fmla="*/ 4 h 83"/>
                <a:gd name="T62" fmla="*/ 9 w 22"/>
                <a:gd name="T63" fmla="*/ 3 h 83"/>
                <a:gd name="T64" fmla="*/ 10 w 22"/>
                <a:gd name="T65" fmla="*/ 2 h 83"/>
                <a:gd name="T66" fmla="*/ 11 w 22"/>
                <a:gd name="T67" fmla="*/ 1 h 83"/>
                <a:gd name="T68" fmla="*/ 12 w 22"/>
                <a:gd name="T69" fmla="*/ 0 h 83"/>
                <a:gd name="T70" fmla="*/ 19 w 22"/>
                <a:gd name="T71" fmla="*/ 4 h 83"/>
                <a:gd name="T72" fmla="*/ 22 w 22"/>
                <a:gd name="T7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83">
                  <a:moveTo>
                    <a:pt x="22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0" y="16"/>
                    <a:pt x="7" y="64"/>
                    <a:pt x="22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6" name="Freeform 336"/>
            <p:cNvSpPr>
              <a:spLocks/>
            </p:cNvSpPr>
            <p:nvPr/>
          </p:nvSpPr>
          <p:spPr bwMode="auto">
            <a:xfrm>
              <a:off x="4586288" y="3462338"/>
              <a:ext cx="228600" cy="144462"/>
            </a:xfrm>
            <a:custGeom>
              <a:avLst/>
              <a:gdLst>
                <a:gd name="T0" fmla="*/ 0 w 161"/>
                <a:gd name="T1" fmla="*/ 0 h 101"/>
                <a:gd name="T2" fmla="*/ 144 w 161"/>
                <a:gd name="T3" fmla="*/ 14 h 101"/>
                <a:gd name="T4" fmla="*/ 140 w 161"/>
                <a:gd name="T5" fmla="*/ 20 h 101"/>
                <a:gd name="T6" fmla="*/ 133 w 161"/>
                <a:gd name="T7" fmla="*/ 101 h 101"/>
                <a:gd name="T8" fmla="*/ 129 w 161"/>
                <a:gd name="T9" fmla="*/ 101 h 101"/>
                <a:gd name="T10" fmla="*/ 133 w 161"/>
                <a:gd name="T11" fmla="*/ 19 h 101"/>
                <a:gd name="T12" fmla="*/ 2 w 161"/>
                <a:gd name="T13" fmla="*/ 6 h 101"/>
                <a:gd name="T14" fmla="*/ 0 w 161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01">
                  <a:moveTo>
                    <a:pt x="0" y="0"/>
                  </a:moveTo>
                  <a:cubicBezTo>
                    <a:pt x="144" y="14"/>
                    <a:pt x="144" y="14"/>
                    <a:pt x="144" y="14"/>
                  </a:cubicBezTo>
                  <a:cubicBezTo>
                    <a:pt x="151" y="14"/>
                    <a:pt x="161" y="19"/>
                    <a:pt x="140" y="20"/>
                  </a:cubicBezTo>
                  <a:cubicBezTo>
                    <a:pt x="125" y="37"/>
                    <a:pt x="117" y="54"/>
                    <a:pt x="133" y="101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117" y="76"/>
                    <a:pt x="114" y="36"/>
                    <a:pt x="133" y="19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7" name="Freeform 337"/>
            <p:cNvSpPr>
              <a:spLocks/>
            </p:cNvSpPr>
            <p:nvPr/>
          </p:nvSpPr>
          <p:spPr bwMode="auto">
            <a:xfrm>
              <a:off x="4633913" y="3489325"/>
              <a:ext cx="88900" cy="26987"/>
            </a:xfrm>
            <a:custGeom>
              <a:avLst/>
              <a:gdLst>
                <a:gd name="T0" fmla="*/ 0 w 63"/>
                <a:gd name="T1" fmla="*/ 19 h 19"/>
                <a:gd name="T2" fmla="*/ 0 w 63"/>
                <a:gd name="T3" fmla="*/ 19 h 19"/>
                <a:gd name="T4" fmla="*/ 0 w 63"/>
                <a:gd name="T5" fmla="*/ 19 h 19"/>
                <a:gd name="T6" fmla="*/ 1 w 63"/>
                <a:gd name="T7" fmla="*/ 19 h 19"/>
                <a:gd name="T8" fmla="*/ 1 w 63"/>
                <a:gd name="T9" fmla="*/ 19 h 19"/>
                <a:gd name="T10" fmla="*/ 2 w 63"/>
                <a:gd name="T11" fmla="*/ 18 h 19"/>
                <a:gd name="T12" fmla="*/ 3 w 63"/>
                <a:gd name="T13" fmla="*/ 18 h 19"/>
                <a:gd name="T14" fmla="*/ 4 w 63"/>
                <a:gd name="T15" fmla="*/ 17 h 19"/>
                <a:gd name="T16" fmla="*/ 5 w 63"/>
                <a:gd name="T17" fmla="*/ 17 h 19"/>
                <a:gd name="T18" fmla="*/ 6 w 63"/>
                <a:gd name="T19" fmla="*/ 16 h 19"/>
                <a:gd name="T20" fmla="*/ 8 w 63"/>
                <a:gd name="T21" fmla="*/ 15 h 19"/>
                <a:gd name="T22" fmla="*/ 11 w 63"/>
                <a:gd name="T23" fmla="*/ 14 h 19"/>
                <a:gd name="T24" fmla="*/ 13 w 63"/>
                <a:gd name="T25" fmla="*/ 14 h 19"/>
                <a:gd name="T26" fmla="*/ 14 w 63"/>
                <a:gd name="T27" fmla="*/ 13 h 19"/>
                <a:gd name="T28" fmla="*/ 16 w 63"/>
                <a:gd name="T29" fmla="*/ 12 h 19"/>
                <a:gd name="T30" fmla="*/ 18 w 63"/>
                <a:gd name="T31" fmla="*/ 11 h 19"/>
                <a:gd name="T32" fmla="*/ 20 w 63"/>
                <a:gd name="T33" fmla="*/ 10 h 19"/>
                <a:gd name="T34" fmla="*/ 23 w 63"/>
                <a:gd name="T35" fmla="*/ 10 h 19"/>
                <a:gd name="T36" fmla="*/ 25 w 63"/>
                <a:gd name="T37" fmla="*/ 9 h 19"/>
                <a:gd name="T38" fmla="*/ 27 w 63"/>
                <a:gd name="T39" fmla="*/ 8 h 19"/>
                <a:gd name="T40" fmla="*/ 29 w 63"/>
                <a:gd name="T41" fmla="*/ 8 h 19"/>
                <a:gd name="T42" fmla="*/ 32 w 63"/>
                <a:gd name="T43" fmla="*/ 7 h 19"/>
                <a:gd name="T44" fmla="*/ 34 w 63"/>
                <a:gd name="T45" fmla="*/ 6 h 19"/>
                <a:gd name="T46" fmla="*/ 36 w 63"/>
                <a:gd name="T47" fmla="*/ 6 h 19"/>
                <a:gd name="T48" fmla="*/ 39 w 63"/>
                <a:gd name="T49" fmla="*/ 5 h 19"/>
                <a:gd name="T50" fmla="*/ 41 w 63"/>
                <a:gd name="T51" fmla="*/ 4 h 19"/>
                <a:gd name="T52" fmla="*/ 44 w 63"/>
                <a:gd name="T53" fmla="*/ 4 h 19"/>
                <a:gd name="T54" fmla="*/ 46 w 63"/>
                <a:gd name="T55" fmla="*/ 4 h 19"/>
                <a:gd name="T56" fmla="*/ 49 w 63"/>
                <a:gd name="T57" fmla="*/ 3 h 19"/>
                <a:gd name="T58" fmla="*/ 51 w 63"/>
                <a:gd name="T59" fmla="*/ 3 h 19"/>
                <a:gd name="T60" fmla="*/ 54 w 63"/>
                <a:gd name="T61" fmla="*/ 3 h 19"/>
                <a:gd name="T62" fmla="*/ 56 w 63"/>
                <a:gd name="T63" fmla="*/ 3 h 19"/>
                <a:gd name="T64" fmla="*/ 59 w 63"/>
                <a:gd name="T65" fmla="*/ 2 h 19"/>
                <a:gd name="T66" fmla="*/ 52 w 63"/>
                <a:gd name="T67" fmla="*/ 1 h 19"/>
                <a:gd name="T68" fmla="*/ 3 w 63"/>
                <a:gd name="T69" fmla="*/ 16 h 19"/>
                <a:gd name="T70" fmla="*/ 0 w 63"/>
                <a:gd name="T7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63" y="0"/>
                    <a:pt x="52" y="1"/>
                  </a:cubicBezTo>
                  <a:cubicBezTo>
                    <a:pt x="41" y="2"/>
                    <a:pt x="11" y="11"/>
                    <a:pt x="3" y="16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8" name="Freeform 338"/>
            <p:cNvSpPr>
              <a:spLocks noEditPoints="1"/>
            </p:cNvSpPr>
            <p:nvPr/>
          </p:nvSpPr>
          <p:spPr bwMode="auto">
            <a:xfrm>
              <a:off x="4630738" y="3489325"/>
              <a:ext cx="87313" cy="31750"/>
            </a:xfrm>
            <a:custGeom>
              <a:avLst/>
              <a:gdLst>
                <a:gd name="T0" fmla="*/ 1 w 62"/>
                <a:gd name="T1" fmla="*/ 22 h 22"/>
                <a:gd name="T2" fmla="*/ 1 w 62"/>
                <a:gd name="T3" fmla="*/ 20 h 22"/>
                <a:gd name="T4" fmla="*/ 0 w 62"/>
                <a:gd name="T5" fmla="*/ 20 h 22"/>
                <a:gd name="T6" fmla="*/ 1 w 62"/>
                <a:gd name="T7" fmla="*/ 19 h 22"/>
                <a:gd name="T8" fmla="*/ 1 w 62"/>
                <a:gd name="T9" fmla="*/ 18 h 22"/>
                <a:gd name="T10" fmla="*/ 2 w 62"/>
                <a:gd name="T11" fmla="*/ 18 h 22"/>
                <a:gd name="T12" fmla="*/ 4 w 62"/>
                <a:gd name="T13" fmla="*/ 15 h 22"/>
                <a:gd name="T14" fmla="*/ 54 w 62"/>
                <a:gd name="T15" fmla="*/ 0 h 22"/>
                <a:gd name="T16" fmla="*/ 61 w 62"/>
                <a:gd name="T17" fmla="*/ 0 h 22"/>
                <a:gd name="T18" fmla="*/ 62 w 62"/>
                <a:gd name="T19" fmla="*/ 2 h 22"/>
                <a:gd name="T20" fmla="*/ 61 w 62"/>
                <a:gd name="T21" fmla="*/ 3 h 22"/>
                <a:gd name="T22" fmla="*/ 58 w 62"/>
                <a:gd name="T23" fmla="*/ 4 h 22"/>
                <a:gd name="T24" fmla="*/ 56 w 62"/>
                <a:gd name="T25" fmla="*/ 4 h 22"/>
                <a:gd name="T26" fmla="*/ 48 w 62"/>
                <a:gd name="T27" fmla="*/ 4 h 22"/>
                <a:gd name="T28" fmla="*/ 46 w 62"/>
                <a:gd name="T29" fmla="*/ 5 h 22"/>
                <a:gd name="T30" fmla="*/ 43 w 62"/>
                <a:gd name="T31" fmla="*/ 5 h 22"/>
                <a:gd name="T32" fmla="*/ 27 w 62"/>
                <a:gd name="T33" fmla="*/ 10 h 22"/>
                <a:gd name="T34" fmla="*/ 25 w 62"/>
                <a:gd name="T35" fmla="*/ 11 h 22"/>
                <a:gd name="T36" fmla="*/ 23 w 62"/>
                <a:gd name="T37" fmla="*/ 11 h 22"/>
                <a:gd name="T38" fmla="*/ 20 w 62"/>
                <a:gd name="T39" fmla="*/ 12 h 22"/>
                <a:gd name="T40" fmla="*/ 16 w 62"/>
                <a:gd name="T41" fmla="*/ 13 h 22"/>
                <a:gd name="T42" fmla="*/ 15 w 62"/>
                <a:gd name="T43" fmla="*/ 14 h 22"/>
                <a:gd name="T44" fmla="*/ 13 w 62"/>
                <a:gd name="T45" fmla="*/ 15 h 22"/>
                <a:gd name="T46" fmla="*/ 9 w 62"/>
                <a:gd name="T47" fmla="*/ 17 h 22"/>
                <a:gd name="T48" fmla="*/ 6 w 62"/>
                <a:gd name="T49" fmla="*/ 18 h 22"/>
                <a:gd name="T50" fmla="*/ 5 w 62"/>
                <a:gd name="T51" fmla="*/ 18 h 22"/>
                <a:gd name="T52" fmla="*/ 3 w 62"/>
                <a:gd name="T53" fmla="*/ 20 h 22"/>
                <a:gd name="T54" fmla="*/ 1 w 62"/>
                <a:gd name="T55" fmla="*/ 22 h 22"/>
                <a:gd name="T56" fmla="*/ 57 w 62"/>
                <a:gd name="T57" fmla="*/ 2 h 22"/>
                <a:gd name="T58" fmla="*/ 54 w 62"/>
                <a:gd name="T59" fmla="*/ 2 h 22"/>
                <a:gd name="T60" fmla="*/ 44 w 62"/>
                <a:gd name="T61" fmla="*/ 4 h 22"/>
                <a:gd name="T62" fmla="*/ 46 w 62"/>
                <a:gd name="T63" fmla="*/ 3 h 22"/>
                <a:gd name="T64" fmla="*/ 48 w 62"/>
                <a:gd name="T65" fmla="*/ 3 h 22"/>
                <a:gd name="T66" fmla="*/ 56 w 62"/>
                <a:gd name="T67" fmla="*/ 2 h 22"/>
                <a:gd name="T68" fmla="*/ 58 w 62"/>
                <a:gd name="T69" fmla="*/ 2 h 22"/>
                <a:gd name="T70" fmla="*/ 59 w 62"/>
                <a:gd name="T71" fmla="*/ 2 h 22"/>
                <a:gd name="T72" fmla="*/ 57 w 62"/>
                <a:gd name="T7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22">
                  <a:moveTo>
                    <a:pt x="1" y="22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3" y="10"/>
                    <a:pt x="42" y="1"/>
                    <a:pt x="54" y="0"/>
                  </a:cubicBezTo>
                  <a:cubicBezTo>
                    <a:pt x="58" y="0"/>
                    <a:pt x="60" y="0"/>
                    <a:pt x="61" y="0"/>
                  </a:cubicBezTo>
                  <a:cubicBezTo>
                    <a:pt x="62" y="0"/>
                    <a:pt x="62" y="1"/>
                    <a:pt x="62" y="2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3" y="20"/>
                    <a:pt x="3" y="20"/>
                    <a:pt x="3" y="20"/>
                  </a:cubicBezTo>
                  <a:lnTo>
                    <a:pt x="1" y="22"/>
                  </a:lnTo>
                  <a:close/>
                  <a:moveTo>
                    <a:pt x="57" y="2"/>
                  </a:moveTo>
                  <a:cubicBezTo>
                    <a:pt x="56" y="2"/>
                    <a:pt x="55" y="2"/>
                    <a:pt x="54" y="2"/>
                  </a:cubicBezTo>
                  <a:cubicBezTo>
                    <a:pt x="51" y="2"/>
                    <a:pt x="48" y="3"/>
                    <a:pt x="44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2"/>
                    <a:pt x="58" y="2"/>
                    <a:pt x="5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9" name="Freeform 339"/>
            <p:cNvSpPr>
              <a:spLocks/>
            </p:cNvSpPr>
            <p:nvPr/>
          </p:nvSpPr>
          <p:spPr bwMode="auto">
            <a:xfrm>
              <a:off x="4672013" y="3502025"/>
              <a:ext cx="65088" cy="20637"/>
            </a:xfrm>
            <a:custGeom>
              <a:avLst/>
              <a:gdLst>
                <a:gd name="T0" fmla="*/ 0 w 46"/>
                <a:gd name="T1" fmla="*/ 14 h 14"/>
                <a:gd name="T2" fmla="*/ 0 w 46"/>
                <a:gd name="T3" fmla="*/ 14 h 14"/>
                <a:gd name="T4" fmla="*/ 0 w 46"/>
                <a:gd name="T5" fmla="*/ 14 h 14"/>
                <a:gd name="T6" fmla="*/ 0 w 46"/>
                <a:gd name="T7" fmla="*/ 13 h 14"/>
                <a:gd name="T8" fmla="*/ 0 w 46"/>
                <a:gd name="T9" fmla="*/ 13 h 14"/>
                <a:gd name="T10" fmla="*/ 1 w 46"/>
                <a:gd name="T11" fmla="*/ 13 h 14"/>
                <a:gd name="T12" fmla="*/ 1 w 46"/>
                <a:gd name="T13" fmla="*/ 13 h 14"/>
                <a:gd name="T14" fmla="*/ 1 w 46"/>
                <a:gd name="T15" fmla="*/ 13 h 14"/>
                <a:gd name="T16" fmla="*/ 2 w 46"/>
                <a:gd name="T17" fmla="*/ 13 h 14"/>
                <a:gd name="T18" fmla="*/ 3 w 46"/>
                <a:gd name="T19" fmla="*/ 12 h 14"/>
                <a:gd name="T20" fmla="*/ 4 w 46"/>
                <a:gd name="T21" fmla="*/ 12 h 14"/>
                <a:gd name="T22" fmla="*/ 5 w 46"/>
                <a:gd name="T23" fmla="*/ 11 h 14"/>
                <a:gd name="T24" fmla="*/ 6 w 46"/>
                <a:gd name="T25" fmla="*/ 11 h 14"/>
                <a:gd name="T26" fmla="*/ 7 w 46"/>
                <a:gd name="T27" fmla="*/ 11 h 14"/>
                <a:gd name="T28" fmla="*/ 9 w 46"/>
                <a:gd name="T29" fmla="*/ 10 h 14"/>
                <a:gd name="T30" fmla="*/ 10 w 46"/>
                <a:gd name="T31" fmla="*/ 10 h 14"/>
                <a:gd name="T32" fmla="*/ 11 w 46"/>
                <a:gd name="T33" fmla="*/ 9 h 14"/>
                <a:gd name="T34" fmla="*/ 13 w 46"/>
                <a:gd name="T35" fmla="*/ 9 h 14"/>
                <a:gd name="T36" fmla="*/ 15 w 46"/>
                <a:gd name="T37" fmla="*/ 8 h 14"/>
                <a:gd name="T38" fmla="*/ 16 w 46"/>
                <a:gd name="T39" fmla="*/ 8 h 14"/>
                <a:gd name="T40" fmla="*/ 19 w 46"/>
                <a:gd name="T41" fmla="*/ 7 h 14"/>
                <a:gd name="T42" fmla="*/ 23 w 46"/>
                <a:gd name="T43" fmla="*/ 6 h 14"/>
                <a:gd name="T44" fmla="*/ 26 w 46"/>
                <a:gd name="T45" fmla="*/ 5 h 14"/>
                <a:gd name="T46" fmla="*/ 28 w 46"/>
                <a:gd name="T47" fmla="*/ 5 h 14"/>
                <a:gd name="T48" fmla="*/ 29 w 46"/>
                <a:gd name="T49" fmla="*/ 5 h 14"/>
                <a:gd name="T50" fmla="*/ 31 w 46"/>
                <a:gd name="T51" fmla="*/ 4 h 14"/>
                <a:gd name="T52" fmla="*/ 33 w 46"/>
                <a:gd name="T53" fmla="*/ 4 h 14"/>
                <a:gd name="T54" fmla="*/ 34 w 46"/>
                <a:gd name="T55" fmla="*/ 3 h 14"/>
                <a:gd name="T56" fmla="*/ 36 w 46"/>
                <a:gd name="T57" fmla="*/ 3 h 14"/>
                <a:gd name="T58" fmla="*/ 37 w 46"/>
                <a:gd name="T59" fmla="*/ 3 h 14"/>
                <a:gd name="T60" fmla="*/ 38 w 46"/>
                <a:gd name="T61" fmla="*/ 3 h 14"/>
                <a:gd name="T62" fmla="*/ 40 w 46"/>
                <a:gd name="T63" fmla="*/ 3 h 14"/>
                <a:gd name="T64" fmla="*/ 41 w 46"/>
                <a:gd name="T65" fmla="*/ 2 h 14"/>
                <a:gd name="T66" fmla="*/ 38 w 46"/>
                <a:gd name="T67" fmla="*/ 0 h 14"/>
                <a:gd name="T68" fmla="*/ 2 w 46"/>
                <a:gd name="T69" fmla="*/ 11 h 14"/>
                <a:gd name="T70" fmla="*/ 0 w 46"/>
                <a:gd name="T7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14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6" y="0"/>
                    <a:pt x="38" y="0"/>
                  </a:cubicBezTo>
                  <a:cubicBezTo>
                    <a:pt x="26" y="1"/>
                    <a:pt x="11" y="6"/>
                    <a:pt x="2" y="11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0" name="Freeform 340"/>
            <p:cNvSpPr>
              <a:spLocks noEditPoints="1"/>
            </p:cNvSpPr>
            <p:nvPr/>
          </p:nvSpPr>
          <p:spPr bwMode="auto">
            <a:xfrm>
              <a:off x="4670426" y="3502025"/>
              <a:ext cx="63500" cy="22225"/>
            </a:xfrm>
            <a:custGeom>
              <a:avLst/>
              <a:gdLst>
                <a:gd name="T0" fmla="*/ 1 w 45"/>
                <a:gd name="T1" fmla="*/ 16 h 16"/>
                <a:gd name="T2" fmla="*/ 1 w 45"/>
                <a:gd name="T3" fmla="*/ 15 h 16"/>
                <a:gd name="T4" fmla="*/ 1 w 45"/>
                <a:gd name="T5" fmla="*/ 15 h 16"/>
                <a:gd name="T6" fmla="*/ 1 w 45"/>
                <a:gd name="T7" fmla="*/ 15 h 16"/>
                <a:gd name="T8" fmla="*/ 0 w 45"/>
                <a:gd name="T9" fmla="*/ 14 h 16"/>
                <a:gd name="T10" fmla="*/ 0 w 45"/>
                <a:gd name="T11" fmla="*/ 14 h 16"/>
                <a:gd name="T12" fmla="*/ 0 w 45"/>
                <a:gd name="T13" fmla="*/ 13 h 16"/>
                <a:gd name="T14" fmla="*/ 1 w 45"/>
                <a:gd name="T15" fmla="*/ 13 h 16"/>
                <a:gd name="T16" fmla="*/ 3 w 45"/>
                <a:gd name="T17" fmla="*/ 11 h 16"/>
                <a:gd name="T18" fmla="*/ 38 w 45"/>
                <a:gd name="T19" fmla="*/ 1 h 16"/>
                <a:gd name="T20" fmla="*/ 41 w 45"/>
                <a:gd name="T21" fmla="*/ 0 h 16"/>
                <a:gd name="T22" fmla="*/ 44 w 45"/>
                <a:gd name="T23" fmla="*/ 2 h 16"/>
                <a:gd name="T24" fmla="*/ 42 w 45"/>
                <a:gd name="T25" fmla="*/ 4 h 16"/>
                <a:gd name="T26" fmla="*/ 41 w 45"/>
                <a:gd name="T27" fmla="*/ 5 h 16"/>
                <a:gd name="T28" fmla="*/ 40 w 45"/>
                <a:gd name="T29" fmla="*/ 5 h 16"/>
                <a:gd name="T30" fmla="*/ 38 w 45"/>
                <a:gd name="T31" fmla="*/ 5 h 16"/>
                <a:gd name="T32" fmla="*/ 37 w 45"/>
                <a:gd name="T33" fmla="*/ 5 h 16"/>
                <a:gd name="T34" fmla="*/ 32 w 45"/>
                <a:gd name="T35" fmla="*/ 6 h 16"/>
                <a:gd name="T36" fmla="*/ 31 w 45"/>
                <a:gd name="T37" fmla="*/ 6 h 16"/>
                <a:gd name="T38" fmla="*/ 27 w 45"/>
                <a:gd name="T39" fmla="*/ 7 h 16"/>
                <a:gd name="T40" fmla="*/ 24 w 45"/>
                <a:gd name="T41" fmla="*/ 8 h 16"/>
                <a:gd name="T42" fmla="*/ 16 w 45"/>
                <a:gd name="T43" fmla="*/ 10 h 16"/>
                <a:gd name="T44" fmla="*/ 14 w 45"/>
                <a:gd name="T45" fmla="*/ 11 h 16"/>
                <a:gd name="T46" fmla="*/ 13 w 45"/>
                <a:gd name="T47" fmla="*/ 11 h 16"/>
                <a:gd name="T48" fmla="*/ 11 w 45"/>
                <a:gd name="T49" fmla="*/ 12 h 16"/>
                <a:gd name="T50" fmla="*/ 10 w 45"/>
                <a:gd name="T51" fmla="*/ 12 h 16"/>
                <a:gd name="T52" fmla="*/ 9 w 45"/>
                <a:gd name="T53" fmla="*/ 13 h 16"/>
                <a:gd name="T54" fmla="*/ 6 w 45"/>
                <a:gd name="T55" fmla="*/ 13 h 16"/>
                <a:gd name="T56" fmla="*/ 5 w 45"/>
                <a:gd name="T57" fmla="*/ 14 h 16"/>
                <a:gd name="T58" fmla="*/ 3 w 45"/>
                <a:gd name="T59" fmla="*/ 15 h 16"/>
                <a:gd name="T60" fmla="*/ 2 w 45"/>
                <a:gd name="T61" fmla="*/ 15 h 16"/>
                <a:gd name="T62" fmla="*/ 2 w 45"/>
                <a:gd name="T63" fmla="*/ 15 h 16"/>
                <a:gd name="T64" fmla="*/ 2 w 45"/>
                <a:gd name="T65" fmla="*/ 15 h 16"/>
                <a:gd name="T66" fmla="*/ 1 w 45"/>
                <a:gd name="T67" fmla="*/ 16 h 16"/>
                <a:gd name="T68" fmla="*/ 41 w 45"/>
                <a:gd name="T69" fmla="*/ 2 h 16"/>
                <a:gd name="T70" fmla="*/ 39 w 45"/>
                <a:gd name="T71" fmla="*/ 2 h 16"/>
                <a:gd name="T72" fmla="*/ 6 w 45"/>
                <a:gd name="T73" fmla="*/ 11 h 16"/>
                <a:gd name="T74" fmla="*/ 8 w 45"/>
                <a:gd name="T75" fmla="*/ 11 h 16"/>
                <a:gd name="T76" fmla="*/ 9 w 45"/>
                <a:gd name="T77" fmla="*/ 10 h 16"/>
                <a:gd name="T78" fmla="*/ 11 w 45"/>
                <a:gd name="T79" fmla="*/ 10 h 16"/>
                <a:gd name="T80" fmla="*/ 12 w 45"/>
                <a:gd name="T81" fmla="*/ 9 h 16"/>
                <a:gd name="T82" fmla="*/ 14 w 45"/>
                <a:gd name="T83" fmla="*/ 9 h 16"/>
                <a:gd name="T84" fmla="*/ 15 w 45"/>
                <a:gd name="T85" fmla="*/ 8 h 16"/>
                <a:gd name="T86" fmla="*/ 17 w 45"/>
                <a:gd name="T87" fmla="*/ 8 h 16"/>
                <a:gd name="T88" fmla="*/ 27 w 45"/>
                <a:gd name="T89" fmla="*/ 5 h 16"/>
                <a:gd name="T90" fmla="*/ 30 w 45"/>
                <a:gd name="T91" fmla="*/ 5 h 16"/>
                <a:gd name="T92" fmla="*/ 32 w 45"/>
                <a:gd name="T93" fmla="*/ 4 h 16"/>
                <a:gd name="T94" fmla="*/ 37 w 45"/>
                <a:gd name="T95" fmla="*/ 3 h 16"/>
                <a:gd name="T96" fmla="*/ 38 w 45"/>
                <a:gd name="T97" fmla="*/ 3 h 16"/>
                <a:gd name="T98" fmla="*/ 39 w 45"/>
                <a:gd name="T99" fmla="*/ 3 h 16"/>
                <a:gd name="T100" fmla="*/ 41 w 45"/>
                <a:gd name="T101" fmla="*/ 3 h 16"/>
                <a:gd name="T102" fmla="*/ 42 w 45"/>
                <a:gd name="T103" fmla="*/ 2 h 16"/>
                <a:gd name="T104" fmla="*/ 42 w 45"/>
                <a:gd name="T105" fmla="*/ 2 h 16"/>
                <a:gd name="T106" fmla="*/ 41 w 45"/>
                <a:gd name="T10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" h="16">
                  <a:moveTo>
                    <a:pt x="1" y="16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2" y="6"/>
                    <a:pt x="28" y="2"/>
                    <a:pt x="38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5" y="3"/>
                    <a:pt x="43" y="4"/>
                    <a:pt x="42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1" y="16"/>
                  </a:lnTo>
                  <a:close/>
                  <a:moveTo>
                    <a:pt x="41" y="2"/>
                  </a:moveTo>
                  <a:cubicBezTo>
                    <a:pt x="41" y="2"/>
                    <a:pt x="40" y="2"/>
                    <a:pt x="39" y="2"/>
                  </a:cubicBezTo>
                  <a:cubicBezTo>
                    <a:pt x="29" y="3"/>
                    <a:pt x="15" y="7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" name="Freeform 341"/>
            <p:cNvSpPr>
              <a:spLocks/>
            </p:cNvSpPr>
            <p:nvPr/>
          </p:nvSpPr>
          <p:spPr bwMode="auto">
            <a:xfrm>
              <a:off x="4621213" y="3541713"/>
              <a:ext cx="131763" cy="61912"/>
            </a:xfrm>
            <a:custGeom>
              <a:avLst/>
              <a:gdLst>
                <a:gd name="T0" fmla="*/ 2 w 93"/>
                <a:gd name="T1" fmla="*/ 28 h 44"/>
                <a:gd name="T2" fmla="*/ 1 w 93"/>
                <a:gd name="T3" fmla="*/ 26 h 44"/>
                <a:gd name="T4" fmla="*/ 0 w 93"/>
                <a:gd name="T5" fmla="*/ 25 h 44"/>
                <a:gd name="T6" fmla="*/ 0 w 93"/>
                <a:gd name="T7" fmla="*/ 25 h 44"/>
                <a:gd name="T8" fmla="*/ 0 w 93"/>
                <a:gd name="T9" fmla="*/ 24 h 44"/>
                <a:gd name="T10" fmla="*/ 0 w 93"/>
                <a:gd name="T11" fmla="*/ 23 h 44"/>
                <a:gd name="T12" fmla="*/ 0 w 93"/>
                <a:gd name="T13" fmla="*/ 20 h 44"/>
                <a:gd name="T14" fmla="*/ 0 w 93"/>
                <a:gd name="T15" fmla="*/ 19 h 44"/>
                <a:gd name="T16" fmla="*/ 0 w 93"/>
                <a:gd name="T17" fmla="*/ 17 h 44"/>
                <a:gd name="T18" fmla="*/ 0 w 93"/>
                <a:gd name="T19" fmla="*/ 17 h 44"/>
                <a:gd name="T20" fmla="*/ 1 w 93"/>
                <a:gd name="T21" fmla="*/ 16 h 44"/>
                <a:gd name="T22" fmla="*/ 1 w 93"/>
                <a:gd name="T23" fmla="*/ 15 h 44"/>
                <a:gd name="T24" fmla="*/ 1 w 93"/>
                <a:gd name="T25" fmla="*/ 15 h 44"/>
                <a:gd name="T26" fmla="*/ 2 w 93"/>
                <a:gd name="T27" fmla="*/ 14 h 44"/>
                <a:gd name="T28" fmla="*/ 2 w 93"/>
                <a:gd name="T29" fmla="*/ 13 h 44"/>
                <a:gd name="T30" fmla="*/ 3 w 93"/>
                <a:gd name="T31" fmla="*/ 12 h 44"/>
                <a:gd name="T32" fmla="*/ 3 w 93"/>
                <a:gd name="T33" fmla="*/ 11 h 44"/>
                <a:gd name="T34" fmla="*/ 3 w 93"/>
                <a:gd name="T35" fmla="*/ 11 h 44"/>
                <a:gd name="T36" fmla="*/ 4 w 93"/>
                <a:gd name="T37" fmla="*/ 10 h 44"/>
                <a:gd name="T38" fmla="*/ 6 w 93"/>
                <a:gd name="T39" fmla="*/ 8 h 44"/>
                <a:gd name="T40" fmla="*/ 7 w 93"/>
                <a:gd name="T41" fmla="*/ 7 h 44"/>
                <a:gd name="T42" fmla="*/ 8 w 93"/>
                <a:gd name="T43" fmla="*/ 7 h 44"/>
                <a:gd name="T44" fmla="*/ 53 w 93"/>
                <a:gd name="T45" fmla="*/ 12 h 44"/>
                <a:gd name="T46" fmla="*/ 93 w 93"/>
                <a:gd name="T47" fmla="*/ 44 h 44"/>
                <a:gd name="T48" fmla="*/ 88 w 93"/>
                <a:gd name="T49" fmla="*/ 44 h 44"/>
                <a:gd name="T50" fmla="*/ 11 w 93"/>
                <a:gd name="T51" fmla="*/ 12 h 44"/>
                <a:gd name="T52" fmla="*/ 13 w 93"/>
                <a:gd name="T53" fmla="*/ 36 h 44"/>
                <a:gd name="T54" fmla="*/ 2 w 93"/>
                <a:gd name="T5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44">
                  <a:moveTo>
                    <a:pt x="2" y="28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23" y="0"/>
                    <a:pt x="43" y="5"/>
                    <a:pt x="53" y="12"/>
                  </a:cubicBezTo>
                  <a:cubicBezTo>
                    <a:pt x="58" y="15"/>
                    <a:pt x="87" y="39"/>
                    <a:pt x="93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56" y="20"/>
                    <a:pt x="32" y="3"/>
                    <a:pt x="11" y="12"/>
                  </a:cubicBezTo>
                  <a:cubicBezTo>
                    <a:pt x="0" y="17"/>
                    <a:pt x="8" y="29"/>
                    <a:pt x="13" y="36"/>
                  </a:cubicBezTo>
                  <a:cubicBezTo>
                    <a:pt x="8" y="39"/>
                    <a:pt x="2" y="28"/>
                    <a:pt x="2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2" name="Freeform 342"/>
            <p:cNvSpPr>
              <a:spLocks/>
            </p:cNvSpPr>
            <p:nvPr/>
          </p:nvSpPr>
          <p:spPr bwMode="auto">
            <a:xfrm>
              <a:off x="4654551" y="3556000"/>
              <a:ext cx="12700" cy="38100"/>
            </a:xfrm>
            <a:custGeom>
              <a:avLst/>
              <a:gdLst>
                <a:gd name="T0" fmla="*/ 5 w 8"/>
                <a:gd name="T1" fmla="*/ 0 h 24"/>
                <a:gd name="T2" fmla="*/ 0 w 8"/>
                <a:gd name="T3" fmla="*/ 23 h 24"/>
                <a:gd name="T4" fmla="*/ 5 w 8"/>
                <a:gd name="T5" fmla="*/ 24 h 24"/>
                <a:gd name="T6" fmla="*/ 8 w 8"/>
                <a:gd name="T7" fmla="*/ 0 h 24"/>
                <a:gd name="T8" fmla="*/ 5 w 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4">
                  <a:moveTo>
                    <a:pt x="5" y="0"/>
                  </a:moveTo>
                  <a:lnTo>
                    <a:pt x="0" y="23"/>
                  </a:lnTo>
                  <a:lnTo>
                    <a:pt x="5" y="24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" name="Freeform 343"/>
            <p:cNvSpPr>
              <a:spLocks/>
            </p:cNvSpPr>
            <p:nvPr/>
          </p:nvSpPr>
          <p:spPr bwMode="auto">
            <a:xfrm>
              <a:off x="4662488" y="3560763"/>
              <a:ext cx="15875" cy="36512"/>
            </a:xfrm>
            <a:custGeom>
              <a:avLst/>
              <a:gdLst>
                <a:gd name="T0" fmla="*/ 7 w 10"/>
                <a:gd name="T1" fmla="*/ 0 h 23"/>
                <a:gd name="T2" fmla="*/ 0 w 10"/>
                <a:gd name="T3" fmla="*/ 13 h 23"/>
                <a:gd name="T4" fmla="*/ 5 w 10"/>
                <a:gd name="T5" fmla="*/ 16 h 23"/>
                <a:gd name="T6" fmla="*/ 7 w 10"/>
                <a:gd name="T7" fmla="*/ 23 h 23"/>
                <a:gd name="T8" fmla="*/ 9 w 10"/>
                <a:gd name="T9" fmla="*/ 23 h 23"/>
                <a:gd name="T10" fmla="*/ 10 w 10"/>
                <a:gd name="T11" fmla="*/ 0 h 23"/>
                <a:gd name="T12" fmla="*/ 7 w 1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7" y="0"/>
                  </a:moveTo>
                  <a:lnTo>
                    <a:pt x="0" y="13"/>
                  </a:lnTo>
                  <a:lnTo>
                    <a:pt x="5" y="16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" name="Freeform 344"/>
            <p:cNvSpPr>
              <a:spLocks/>
            </p:cNvSpPr>
            <p:nvPr/>
          </p:nvSpPr>
          <p:spPr bwMode="auto">
            <a:xfrm>
              <a:off x="4678363" y="3562350"/>
              <a:ext cx="22225" cy="36512"/>
            </a:xfrm>
            <a:custGeom>
              <a:avLst/>
              <a:gdLst>
                <a:gd name="T0" fmla="*/ 0 w 14"/>
                <a:gd name="T1" fmla="*/ 0 h 23"/>
                <a:gd name="T2" fmla="*/ 0 w 14"/>
                <a:gd name="T3" fmla="*/ 8 h 23"/>
                <a:gd name="T4" fmla="*/ 4 w 14"/>
                <a:gd name="T5" fmla="*/ 9 h 23"/>
                <a:gd name="T6" fmla="*/ 4 w 14"/>
                <a:gd name="T7" fmla="*/ 22 h 23"/>
                <a:gd name="T8" fmla="*/ 11 w 14"/>
                <a:gd name="T9" fmla="*/ 23 h 23"/>
                <a:gd name="T10" fmla="*/ 11 w 14"/>
                <a:gd name="T11" fmla="*/ 15 h 23"/>
                <a:gd name="T12" fmla="*/ 14 w 14"/>
                <a:gd name="T13" fmla="*/ 4 h 23"/>
                <a:gd name="T14" fmla="*/ 0 w 14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4" y="22"/>
                  </a:lnTo>
                  <a:lnTo>
                    <a:pt x="11" y="23"/>
                  </a:lnTo>
                  <a:lnTo>
                    <a:pt x="11" y="15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5" name="Freeform 345"/>
            <p:cNvSpPr>
              <a:spLocks/>
            </p:cNvSpPr>
            <p:nvPr/>
          </p:nvSpPr>
          <p:spPr bwMode="auto">
            <a:xfrm>
              <a:off x="4694238" y="3568700"/>
              <a:ext cx="15875" cy="28575"/>
            </a:xfrm>
            <a:custGeom>
              <a:avLst/>
              <a:gdLst>
                <a:gd name="T0" fmla="*/ 0 w 10"/>
                <a:gd name="T1" fmla="*/ 0 h 18"/>
                <a:gd name="T2" fmla="*/ 0 w 10"/>
                <a:gd name="T3" fmla="*/ 14 h 18"/>
                <a:gd name="T4" fmla="*/ 5 w 10"/>
                <a:gd name="T5" fmla="*/ 14 h 18"/>
                <a:gd name="T6" fmla="*/ 9 w 10"/>
                <a:gd name="T7" fmla="*/ 18 h 18"/>
                <a:gd name="T8" fmla="*/ 10 w 10"/>
                <a:gd name="T9" fmla="*/ 3 h 18"/>
                <a:gd name="T10" fmla="*/ 0 w 1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0" y="14"/>
                  </a:lnTo>
                  <a:lnTo>
                    <a:pt x="5" y="14"/>
                  </a:lnTo>
                  <a:lnTo>
                    <a:pt x="9" y="18"/>
                  </a:lnTo>
                  <a:lnTo>
                    <a:pt x="1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6" name="Freeform 346"/>
            <p:cNvSpPr>
              <a:spLocks/>
            </p:cNvSpPr>
            <p:nvPr/>
          </p:nvSpPr>
          <p:spPr bwMode="auto">
            <a:xfrm>
              <a:off x="4805363" y="3582988"/>
              <a:ext cx="160338" cy="41275"/>
            </a:xfrm>
            <a:custGeom>
              <a:avLst/>
              <a:gdLst>
                <a:gd name="T0" fmla="*/ 0 w 113"/>
                <a:gd name="T1" fmla="*/ 21 h 29"/>
                <a:gd name="T2" fmla="*/ 0 w 113"/>
                <a:gd name="T3" fmla="*/ 17 h 29"/>
                <a:gd name="T4" fmla="*/ 1 w 113"/>
                <a:gd name="T5" fmla="*/ 17 h 29"/>
                <a:gd name="T6" fmla="*/ 1 w 113"/>
                <a:gd name="T7" fmla="*/ 16 h 29"/>
                <a:gd name="T8" fmla="*/ 1 w 113"/>
                <a:gd name="T9" fmla="*/ 15 h 29"/>
                <a:gd name="T10" fmla="*/ 1 w 113"/>
                <a:gd name="T11" fmla="*/ 15 h 29"/>
                <a:gd name="T12" fmla="*/ 2 w 113"/>
                <a:gd name="T13" fmla="*/ 14 h 29"/>
                <a:gd name="T14" fmla="*/ 2 w 113"/>
                <a:gd name="T15" fmla="*/ 13 h 29"/>
                <a:gd name="T16" fmla="*/ 3 w 113"/>
                <a:gd name="T17" fmla="*/ 12 h 29"/>
                <a:gd name="T18" fmla="*/ 3 w 113"/>
                <a:gd name="T19" fmla="*/ 12 h 29"/>
                <a:gd name="T20" fmla="*/ 4 w 113"/>
                <a:gd name="T21" fmla="*/ 11 h 29"/>
                <a:gd name="T22" fmla="*/ 5 w 113"/>
                <a:gd name="T23" fmla="*/ 10 h 29"/>
                <a:gd name="T24" fmla="*/ 6 w 113"/>
                <a:gd name="T25" fmla="*/ 10 h 29"/>
                <a:gd name="T26" fmla="*/ 6 w 113"/>
                <a:gd name="T27" fmla="*/ 9 h 29"/>
                <a:gd name="T28" fmla="*/ 7 w 113"/>
                <a:gd name="T29" fmla="*/ 9 h 29"/>
                <a:gd name="T30" fmla="*/ 8 w 113"/>
                <a:gd name="T31" fmla="*/ 8 h 29"/>
                <a:gd name="T32" fmla="*/ 9 w 113"/>
                <a:gd name="T33" fmla="*/ 7 h 29"/>
                <a:gd name="T34" fmla="*/ 10 w 113"/>
                <a:gd name="T35" fmla="*/ 7 h 29"/>
                <a:gd name="T36" fmla="*/ 11 w 113"/>
                <a:gd name="T37" fmla="*/ 6 h 29"/>
                <a:gd name="T38" fmla="*/ 11 w 113"/>
                <a:gd name="T39" fmla="*/ 6 h 29"/>
                <a:gd name="T40" fmla="*/ 12 w 113"/>
                <a:gd name="T41" fmla="*/ 6 h 29"/>
                <a:gd name="T42" fmla="*/ 13 w 113"/>
                <a:gd name="T43" fmla="*/ 5 h 29"/>
                <a:gd name="T44" fmla="*/ 14 w 113"/>
                <a:gd name="T45" fmla="*/ 5 h 29"/>
                <a:gd name="T46" fmla="*/ 16 w 113"/>
                <a:gd name="T47" fmla="*/ 4 h 29"/>
                <a:gd name="T48" fmla="*/ 17 w 113"/>
                <a:gd name="T49" fmla="*/ 4 h 29"/>
                <a:gd name="T50" fmla="*/ 18 w 113"/>
                <a:gd name="T51" fmla="*/ 4 h 29"/>
                <a:gd name="T52" fmla="*/ 18 w 113"/>
                <a:gd name="T53" fmla="*/ 3 h 29"/>
                <a:gd name="T54" fmla="*/ 19 w 113"/>
                <a:gd name="T55" fmla="*/ 3 h 29"/>
                <a:gd name="T56" fmla="*/ 20 w 113"/>
                <a:gd name="T57" fmla="*/ 3 h 29"/>
                <a:gd name="T58" fmla="*/ 20 w 113"/>
                <a:gd name="T59" fmla="*/ 3 h 29"/>
                <a:gd name="T60" fmla="*/ 65 w 113"/>
                <a:gd name="T61" fmla="*/ 10 h 29"/>
                <a:gd name="T62" fmla="*/ 110 w 113"/>
                <a:gd name="T63" fmla="*/ 25 h 29"/>
                <a:gd name="T64" fmla="*/ 113 w 113"/>
                <a:gd name="T65" fmla="*/ 29 h 29"/>
                <a:gd name="T66" fmla="*/ 22 w 113"/>
                <a:gd name="T67" fmla="*/ 9 h 29"/>
                <a:gd name="T68" fmla="*/ 8 w 113"/>
                <a:gd name="T69" fmla="*/ 20 h 29"/>
                <a:gd name="T70" fmla="*/ 0 w 113"/>
                <a:gd name="T7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" h="29">
                  <a:moveTo>
                    <a:pt x="0" y="21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4" y="0"/>
                    <a:pt x="54" y="7"/>
                    <a:pt x="65" y="10"/>
                  </a:cubicBezTo>
                  <a:cubicBezTo>
                    <a:pt x="75" y="14"/>
                    <a:pt x="98" y="20"/>
                    <a:pt x="110" y="25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68" y="15"/>
                    <a:pt x="41" y="5"/>
                    <a:pt x="22" y="9"/>
                  </a:cubicBezTo>
                  <a:cubicBezTo>
                    <a:pt x="13" y="11"/>
                    <a:pt x="9" y="13"/>
                    <a:pt x="8" y="20"/>
                  </a:cubicBezTo>
                  <a:cubicBezTo>
                    <a:pt x="6" y="25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7" name="Freeform 347"/>
            <p:cNvSpPr>
              <a:spLocks/>
            </p:cNvSpPr>
            <p:nvPr/>
          </p:nvSpPr>
          <p:spPr bwMode="auto">
            <a:xfrm>
              <a:off x="4941888" y="3636963"/>
              <a:ext cx="46038" cy="33337"/>
            </a:xfrm>
            <a:custGeom>
              <a:avLst/>
              <a:gdLst>
                <a:gd name="T0" fmla="*/ 0 w 33"/>
                <a:gd name="T1" fmla="*/ 24 h 24"/>
                <a:gd name="T2" fmla="*/ 1 w 33"/>
                <a:gd name="T3" fmla="*/ 24 h 24"/>
                <a:gd name="T4" fmla="*/ 1 w 33"/>
                <a:gd name="T5" fmla="*/ 24 h 24"/>
                <a:gd name="T6" fmla="*/ 0 w 33"/>
                <a:gd name="T7" fmla="*/ 24 h 24"/>
                <a:gd name="T8" fmla="*/ 0 w 33"/>
                <a:gd name="T9" fmla="*/ 24 h 24"/>
                <a:gd name="T10" fmla="*/ 0 w 33"/>
                <a:gd name="T11" fmla="*/ 23 h 24"/>
                <a:gd name="T12" fmla="*/ 0 w 33"/>
                <a:gd name="T13" fmla="*/ 23 h 24"/>
                <a:gd name="T14" fmla="*/ 0 w 33"/>
                <a:gd name="T15" fmla="*/ 22 h 24"/>
                <a:gd name="T16" fmla="*/ 0 w 33"/>
                <a:gd name="T17" fmla="*/ 19 h 24"/>
                <a:gd name="T18" fmla="*/ 0 w 33"/>
                <a:gd name="T19" fmla="*/ 19 h 24"/>
                <a:gd name="T20" fmla="*/ 0 w 33"/>
                <a:gd name="T21" fmla="*/ 19 h 24"/>
                <a:gd name="T22" fmla="*/ 0 w 33"/>
                <a:gd name="T23" fmla="*/ 18 h 24"/>
                <a:gd name="T24" fmla="*/ 0 w 33"/>
                <a:gd name="T25" fmla="*/ 18 h 24"/>
                <a:gd name="T26" fmla="*/ 0 w 33"/>
                <a:gd name="T27" fmla="*/ 17 h 24"/>
                <a:gd name="T28" fmla="*/ 1 w 33"/>
                <a:gd name="T29" fmla="*/ 17 h 24"/>
                <a:gd name="T30" fmla="*/ 1 w 33"/>
                <a:gd name="T31" fmla="*/ 16 h 24"/>
                <a:gd name="T32" fmla="*/ 1 w 33"/>
                <a:gd name="T33" fmla="*/ 16 h 24"/>
                <a:gd name="T34" fmla="*/ 2 w 33"/>
                <a:gd name="T35" fmla="*/ 15 h 24"/>
                <a:gd name="T36" fmla="*/ 2 w 33"/>
                <a:gd name="T37" fmla="*/ 15 h 24"/>
                <a:gd name="T38" fmla="*/ 4 w 33"/>
                <a:gd name="T39" fmla="*/ 13 h 24"/>
                <a:gd name="T40" fmla="*/ 5 w 33"/>
                <a:gd name="T41" fmla="*/ 13 h 24"/>
                <a:gd name="T42" fmla="*/ 5 w 33"/>
                <a:gd name="T43" fmla="*/ 12 h 24"/>
                <a:gd name="T44" fmla="*/ 6 w 33"/>
                <a:gd name="T45" fmla="*/ 12 h 24"/>
                <a:gd name="T46" fmla="*/ 6 w 33"/>
                <a:gd name="T47" fmla="*/ 11 h 24"/>
                <a:gd name="T48" fmla="*/ 7 w 33"/>
                <a:gd name="T49" fmla="*/ 11 h 24"/>
                <a:gd name="T50" fmla="*/ 8 w 33"/>
                <a:gd name="T51" fmla="*/ 10 h 24"/>
                <a:gd name="T52" fmla="*/ 10 w 33"/>
                <a:gd name="T53" fmla="*/ 9 h 24"/>
                <a:gd name="T54" fmla="*/ 11 w 33"/>
                <a:gd name="T55" fmla="*/ 8 h 24"/>
                <a:gd name="T56" fmla="*/ 12 w 33"/>
                <a:gd name="T57" fmla="*/ 8 h 24"/>
                <a:gd name="T58" fmla="*/ 13 w 33"/>
                <a:gd name="T59" fmla="*/ 7 h 24"/>
                <a:gd name="T60" fmla="*/ 14 w 33"/>
                <a:gd name="T61" fmla="*/ 6 h 24"/>
                <a:gd name="T62" fmla="*/ 16 w 33"/>
                <a:gd name="T63" fmla="*/ 6 h 24"/>
                <a:gd name="T64" fmla="*/ 17 w 33"/>
                <a:gd name="T65" fmla="*/ 5 h 24"/>
                <a:gd name="T66" fmla="*/ 18 w 33"/>
                <a:gd name="T67" fmla="*/ 4 h 24"/>
                <a:gd name="T68" fmla="*/ 20 w 33"/>
                <a:gd name="T69" fmla="*/ 4 h 24"/>
                <a:gd name="T70" fmla="*/ 21 w 33"/>
                <a:gd name="T71" fmla="*/ 3 h 24"/>
                <a:gd name="T72" fmla="*/ 23 w 33"/>
                <a:gd name="T73" fmla="*/ 2 h 24"/>
                <a:gd name="T74" fmla="*/ 25 w 33"/>
                <a:gd name="T75" fmla="*/ 1 h 24"/>
                <a:gd name="T76" fmla="*/ 26 w 33"/>
                <a:gd name="T77" fmla="*/ 1 h 24"/>
                <a:gd name="T78" fmla="*/ 22 w 33"/>
                <a:gd name="T79" fmla="*/ 5 h 24"/>
                <a:gd name="T80" fmla="*/ 4 w 33"/>
                <a:gd name="T81" fmla="*/ 20 h 24"/>
                <a:gd name="T82" fmla="*/ 0 w 33"/>
                <a:gd name="T8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" h="24">
                  <a:moveTo>
                    <a:pt x="0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1"/>
                    <a:pt x="33" y="0"/>
                    <a:pt x="22" y="5"/>
                  </a:cubicBezTo>
                  <a:cubicBezTo>
                    <a:pt x="15" y="9"/>
                    <a:pt x="8" y="13"/>
                    <a:pt x="4" y="2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8" name="Freeform 348"/>
            <p:cNvSpPr>
              <a:spLocks/>
            </p:cNvSpPr>
            <p:nvPr/>
          </p:nvSpPr>
          <p:spPr bwMode="auto">
            <a:xfrm>
              <a:off x="4949826" y="3570288"/>
              <a:ext cx="114300" cy="128587"/>
            </a:xfrm>
            <a:custGeom>
              <a:avLst/>
              <a:gdLst>
                <a:gd name="T0" fmla="*/ 0 w 80"/>
                <a:gd name="T1" fmla="*/ 13 h 91"/>
                <a:gd name="T2" fmla="*/ 40 w 80"/>
                <a:gd name="T3" fmla="*/ 0 h 91"/>
                <a:gd name="T4" fmla="*/ 37 w 80"/>
                <a:gd name="T5" fmla="*/ 6 h 91"/>
                <a:gd name="T6" fmla="*/ 33 w 80"/>
                <a:gd name="T7" fmla="*/ 18 h 91"/>
                <a:gd name="T8" fmla="*/ 80 w 80"/>
                <a:gd name="T9" fmla="*/ 89 h 91"/>
                <a:gd name="T10" fmla="*/ 77 w 80"/>
                <a:gd name="T11" fmla="*/ 91 h 91"/>
                <a:gd name="T12" fmla="*/ 25 w 80"/>
                <a:gd name="T13" fmla="*/ 12 h 91"/>
                <a:gd name="T14" fmla="*/ 4 w 80"/>
                <a:gd name="T15" fmla="*/ 17 h 91"/>
                <a:gd name="T16" fmla="*/ 0 w 80"/>
                <a:gd name="T17" fmla="*/ 1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91">
                  <a:moveTo>
                    <a:pt x="0" y="13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9" y="2"/>
                    <a:pt x="44" y="4"/>
                    <a:pt x="37" y="6"/>
                  </a:cubicBezTo>
                  <a:cubicBezTo>
                    <a:pt x="31" y="9"/>
                    <a:pt x="33" y="15"/>
                    <a:pt x="33" y="18"/>
                  </a:cubicBezTo>
                  <a:cubicBezTo>
                    <a:pt x="36" y="46"/>
                    <a:pt x="52" y="63"/>
                    <a:pt x="80" y="89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9" y="89"/>
                    <a:pt x="29" y="71"/>
                    <a:pt x="25" y="12"/>
                  </a:cubicBezTo>
                  <a:cubicBezTo>
                    <a:pt x="4" y="17"/>
                    <a:pt x="4" y="17"/>
                    <a:pt x="4" y="1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9" name="Freeform 349"/>
            <p:cNvSpPr>
              <a:spLocks/>
            </p:cNvSpPr>
            <p:nvPr/>
          </p:nvSpPr>
          <p:spPr bwMode="auto">
            <a:xfrm>
              <a:off x="4879976" y="3603625"/>
              <a:ext cx="46038" cy="15875"/>
            </a:xfrm>
            <a:custGeom>
              <a:avLst/>
              <a:gdLst>
                <a:gd name="T0" fmla="*/ 1 w 33"/>
                <a:gd name="T1" fmla="*/ 8 h 11"/>
                <a:gd name="T2" fmla="*/ 1 w 33"/>
                <a:gd name="T3" fmla="*/ 8 h 11"/>
                <a:gd name="T4" fmla="*/ 1 w 33"/>
                <a:gd name="T5" fmla="*/ 7 h 11"/>
                <a:gd name="T6" fmla="*/ 1 w 33"/>
                <a:gd name="T7" fmla="*/ 7 h 11"/>
                <a:gd name="T8" fmla="*/ 1 w 33"/>
                <a:gd name="T9" fmla="*/ 7 h 11"/>
                <a:gd name="T10" fmla="*/ 1 w 33"/>
                <a:gd name="T11" fmla="*/ 6 h 11"/>
                <a:gd name="T12" fmla="*/ 2 w 33"/>
                <a:gd name="T13" fmla="*/ 6 h 11"/>
                <a:gd name="T14" fmla="*/ 2 w 33"/>
                <a:gd name="T15" fmla="*/ 5 h 11"/>
                <a:gd name="T16" fmla="*/ 3 w 33"/>
                <a:gd name="T17" fmla="*/ 5 h 11"/>
                <a:gd name="T18" fmla="*/ 4 w 33"/>
                <a:gd name="T19" fmla="*/ 4 h 11"/>
                <a:gd name="T20" fmla="*/ 5 w 33"/>
                <a:gd name="T21" fmla="*/ 4 h 11"/>
                <a:gd name="T22" fmla="*/ 5 w 33"/>
                <a:gd name="T23" fmla="*/ 3 h 11"/>
                <a:gd name="T24" fmla="*/ 6 w 33"/>
                <a:gd name="T25" fmla="*/ 3 h 11"/>
                <a:gd name="T26" fmla="*/ 6 w 33"/>
                <a:gd name="T27" fmla="*/ 3 h 11"/>
                <a:gd name="T28" fmla="*/ 7 w 33"/>
                <a:gd name="T29" fmla="*/ 2 h 11"/>
                <a:gd name="T30" fmla="*/ 7 w 33"/>
                <a:gd name="T31" fmla="*/ 2 h 11"/>
                <a:gd name="T32" fmla="*/ 8 w 33"/>
                <a:gd name="T33" fmla="*/ 2 h 11"/>
                <a:gd name="T34" fmla="*/ 8 w 33"/>
                <a:gd name="T35" fmla="*/ 2 h 11"/>
                <a:gd name="T36" fmla="*/ 9 w 33"/>
                <a:gd name="T37" fmla="*/ 2 h 11"/>
                <a:gd name="T38" fmla="*/ 9 w 33"/>
                <a:gd name="T39" fmla="*/ 2 h 11"/>
                <a:gd name="T40" fmla="*/ 10 w 33"/>
                <a:gd name="T41" fmla="*/ 1 h 11"/>
                <a:gd name="T42" fmla="*/ 11 w 33"/>
                <a:gd name="T43" fmla="*/ 1 h 11"/>
                <a:gd name="T44" fmla="*/ 11 w 33"/>
                <a:gd name="T45" fmla="*/ 1 h 11"/>
                <a:gd name="T46" fmla="*/ 12 w 33"/>
                <a:gd name="T47" fmla="*/ 1 h 11"/>
                <a:gd name="T48" fmla="*/ 12 w 33"/>
                <a:gd name="T49" fmla="*/ 1 h 11"/>
                <a:gd name="T50" fmla="*/ 14 w 33"/>
                <a:gd name="T51" fmla="*/ 1 h 11"/>
                <a:gd name="T52" fmla="*/ 15 w 33"/>
                <a:gd name="T53" fmla="*/ 0 h 11"/>
                <a:gd name="T54" fmla="*/ 18 w 33"/>
                <a:gd name="T55" fmla="*/ 0 h 11"/>
                <a:gd name="T56" fmla="*/ 19 w 33"/>
                <a:gd name="T57" fmla="*/ 0 h 11"/>
                <a:gd name="T58" fmla="*/ 23 w 33"/>
                <a:gd name="T59" fmla="*/ 0 h 11"/>
                <a:gd name="T60" fmla="*/ 24 w 33"/>
                <a:gd name="T61" fmla="*/ 0 h 11"/>
                <a:gd name="T62" fmla="*/ 26 w 33"/>
                <a:gd name="T63" fmla="*/ 0 h 11"/>
                <a:gd name="T64" fmla="*/ 21 w 33"/>
                <a:gd name="T65" fmla="*/ 4 h 11"/>
                <a:gd name="T66" fmla="*/ 0 w 33"/>
                <a:gd name="T67" fmla="*/ 11 h 11"/>
                <a:gd name="T68" fmla="*/ 1 w 33"/>
                <a:gd name="T6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" h="11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33" y="4"/>
                    <a:pt x="21" y="4"/>
                  </a:cubicBezTo>
                  <a:cubicBezTo>
                    <a:pt x="14" y="5"/>
                    <a:pt x="6" y="7"/>
                    <a:pt x="0" y="11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0" name="Freeform 350"/>
            <p:cNvSpPr>
              <a:spLocks/>
            </p:cNvSpPr>
            <p:nvPr/>
          </p:nvSpPr>
          <p:spPr bwMode="auto">
            <a:xfrm>
              <a:off x="4864101" y="3689350"/>
              <a:ext cx="260350" cy="38100"/>
            </a:xfrm>
            <a:custGeom>
              <a:avLst/>
              <a:gdLst>
                <a:gd name="T0" fmla="*/ 8 w 184"/>
                <a:gd name="T1" fmla="*/ 27 h 27"/>
                <a:gd name="T2" fmla="*/ 10 w 184"/>
                <a:gd name="T3" fmla="*/ 27 h 27"/>
                <a:gd name="T4" fmla="*/ 11 w 184"/>
                <a:gd name="T5" fmla="*/ 26 h 27"/>
                <a:gd name="T6" fmla="*/ 13 w 184"/>
                <a:gd name="T7" fmla="*/ 26 h 27"/>
                <a:gd name="T8" fmla="*/ 15 w 184"/>
                <a:gd name="T9" fmla="*/ 26 h 27"/>
                <a:gd name="T10" fmla="*/ 17 w 184"/>
                <a:gd name="T11" fmla="*/ 26 h 27"/>
                <a:gd name="T12" fmla="*/ 19 w 184"/>
                <a:gd name="T13" fmla="*/ 25 h 27"/>
                <a:gd name="T14" fmla="*/ 23 w 184"/>
                <a:gd name="T15" fmla="*/ 25 h 27"/>
                <a:gd name="T16" fmla="*/ 28 w 184"/>
                <a:gd name="T17" fmla="*/ 24 h 27"/>
                <a:gd name="T18" fmla="*/ 33 w 184"/>
                <a:gd name="T19" fmla="*/ 24 h 27"/>
                <a:gd name="T20" fmla="*/ 39 w 184"/>
                <a:gd name="T21" fmla="*/ 23 h 27"/>
                <a:gd name="T22" fmla="*/ 45 w 184"/>
                <a:gd name="T23" fmla="*/ 22 h 27"/>
                <a:gd name="T24" fmla="*/ 52 w 184"/>
                <a:gd name="T25" fmla="*/ 21 h 27"/>
                <a:gd name="T26" fmla="*/ 58 w 184"/>
                <a:gd name="T27" fmla="*/ 20 h 27"/>
                <a:gd name="T28" fmla="*/ 65 w 184"/>
                <a:gd name="T29" fmla="*/ 19 h 27"/>
                <a:gd name="T30" fmla="*/ 72 w 184"/>
                <a:gd name="T31" fmla="*/ 18 h 27"/>
                <a:gd name="T32" fmla="*/ 86 w 184"/>
                <a:gd name="T33" fmla="*/ 16 h 27"/>
                <a:gd name="T34" fmla="*/ 101 w 184"/>
                <a:gd name="T35" fmla="*/ 14 h 27"/>
                <a:gd name="T36" fmla="*/ 115 w 184"/>
                <a:gd name="T37" fmla="*/ 12 h 27"/>
                <a:gd name="T38" fmla="*/ 122 w 184"/>
                <a:gd name="T39" fmla="*/ 11 h 27"/>
                <a:gd name="T40" fmla="*/ 129 w 184"/>
                <a:gd name="T41" fmla="*/ 10 h 27"/>
                <a:gd name="T42" fmla="*/ 135 w 184"/>
                <a:gd name="T43" fmla="*/ 9 h 27"/>
                <a:gd name="T44" fmla="*/ 142 w 184"/>
                <a:gd name="T45" fmla="*/ 8 h 27"/>
                <a:gd name="T46" fmla="*/ 148 w 184"/>
                <a:gd name="T47" fmla="*/ 7 h 27"/>
                <a:gd name="T48" fmla="*/ 153 w 184"/>
                <a:gd name="T49" fmla="*/ 7 h 27"/>
                <a:gd name="T50" fmla="*/ 159 w 184"/>
                <a:gd name="T51" fmla="*/ 6 h 27"/>
                <a:gd name="T52" fmla="*/ 164 w 184"/>
                <a:gd name="T53" fmla="*/ 5 h 27"/>
                <a:gd name="T54" fmla="*/ 168 w 184"/>
                <a:gd name="T55" fmla="*/ 4 h 27"/>
                <a:gd name="T56" fmla="*/ 170 w 184"/>
                <a:gd name="T57" fmla="*/ 4 h 27"/>
                <a:gd name="T58" fmla="*/ 172 w 184"/>
                <a:gd name="T59" fmla="*/ 3 h 27"/>
                <a:gd name="T60" fmla="*/ 174 w 184"/>
                <a:gd name="T61" fmla="*/ 3 h 27"/>
                <a:gd name="T62" fmla="*/ 175 w 184"/>
                <a:gd name="T63" fmla="*/ 3 h 27"/>
                <a:gd name="T64" fmla="*/ 177 w 184"/>
                <a:gd name="T65" fmla="*/ 2 h 27"/>
                <a:gd name="T66" fmla="*/ 178 w 184"/>
                <a:gd name="T67" fmla="*/ 2 h 27"/>
                <a:gd name="T68" fmla="*/ 179 w 184"/>
                <a:gd name="T69" fmla="*/ 2 h 27"/>
                <a:gd name="T70" fmla="*/ 180 w 184"/>
                <a:gd name="T71" fmla="*/ 2 h 27"/>
                <a:gd name="T72" fmla="*/ 182 w 184"/>
                <a:gd name="T73" fmla="*/ 1 h 27"/>
                <a:gd name="T74" fmla="*/ 173 w 184"/>
                <a:gd name="T75" fmla="*/ 0 h 27"/>
                <a:gd name="T76" fmla="*/ 10 w 184"/>
                <a:gd name="T77" fmla="*/ 20 h 27"/>
                <a:gd name="T78" fmla="*/ 8 w 184"/>
                <a:gd name="T7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27">
                  <a:moveTo>
                    <a:pt x="8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59" y="6"/>
                    <a:pt x="159" y="6"/>
                    <a:pt x="159" y="6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2" y="3"/>
                    <a:pt x="172" y="3"/>
                    <a:pt x="172" y="3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1"/>
                    <a:pt x="182" y="1"/>
                    <a:pt x="182" y="1"/>
                  </a:cubicBezTo>
                  <a:cubicBezTo>
                    <a:pt x="184" y="1"/>
                    <a:pt x="175" y="0"/>
                    <a:pt x="173" y="0"/>
                  </a:cubicBezTo>
                  <a:cubicBezTo>
                    <a:pt x="139" y="6"/>
                    <a:pt x="28" y="17"/>
                    <a:pt x="10" y="20"/>
                  </a:cubicBezTo>
                  <a:cubicBezTo>
                    <a:pt x="0" y="21"/>
                    <a:pt x="8" y="27"/>
                    <a:pt x="8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1" name="Freeform 351"/>
            <p:cNvSpPr>
              <a:spLocks/>
            </p:cNvSpPr>
            <p:nvPr/>
          </p:nvSpPr>
          <p:spPr bwMode="auto">
            <a:xfrm>
              <a:off x="4887913" y="3684588"/>
              <a:ext cx="155575" cy="41275"/>
            </a:xfrm>
            <a:custGeom>
              <a:avLst/>
              <a:gdLst>
                <a:gd name="T0" fmla="*/ 0 w 110"/>
                <a:gd name="T1" fmla="*/ 24 h 29"/>
                <a:gd name="T2" fmla="*/ 1 w 110"/>
                <a:gd name="T3" fmla="*/ 23 h 29"/>
                <a:gd name="T4" fmla="*/ 2 w 110"/>
                <a:gd name="T5" fmla="*/ 22 h 29"/>
                <a:gd name="T6" fmla="*/ 4 w 110"/>
                <a:gd name="T7" fmla="*/ 20 h 29"/>
                <a:gd name="T8" fmla="*/ 5 w 110"/>
                <a:gd name="T9" fmla="*/ 18 h 29"/>
                <a:gd name="T10" fmla="*/ 7 w 110"/>
                <a:gd name="T11" fmla="*/ 16 h 29"/>
                <a:gd name="T12" fmla="*/ 9 w 110"/>
                <a:gd name="T13" fmla="*/ 14 h 29"/>
                <a:gd name="T14" fmla="*/ 10 w 110"/>
                <a:gd name="T15" fmla="*/ 13 h 29"/>
                <a:gd name="T16" fmla="*/ 12 w 110"/>
                <a:gd name="T17" fmla="*/ 12 h 29"/>
                <a:gd name="T18" fmla="*/ 13 w 110"/>
                <a:gd name="T19" fmla="*/ 10 h 29"/>
                <a:gd name="T20" fmla="*/ 15 w 110"/>
                <a:gd name="T21" fmla="*/ 9 h 29"/>
                <a:gd name="T22" fmla="*/ 16 w 110"/>
                <a:gd name="T23" fmla="*/ 8 h 29"/>
                <a:gd name="T24" fmla="*/ 18 w 110"/>
                <a:gd name="T25" fmla="*/ 7 h 29"/>
                <a:gd name="T26" fmla="*/ 19 w 110"/>
                <a:gd name="T27" fmla="*/ 6 h 29"/>
                <a:gd name="T28" fmla="*/ 20 w 110"/>
                <a:gd name="T29" fmla="*/ 6 h 29"/>
                <a:gd name="T30" fmla="*/ 21 w 110"/>
                <a:gd name="T31" fmla="*/ 5 h 29"/>
                <a:gd name="T32" fmla="*/ 23 w 110"/>
                <a:gd name="T33" fmla="*/ 4 h 29"/>
                <a:gd name="T34" fmla="*/ 24 w 110"/>
                <a:gd name="T35" fmla="*/ 4 h 29"/>
                <a:gd name="T36" fmla="*/ 25 w 110"/>
                <a:gd name="T37" fmla="*/ 3 h 29"/>
                <a:gd name="T38" fmla="*/ 26 w 110"/>
                <a:gd name="T39" fmla="*/ 3 h 29"/>
                <a:gd name="T40" fmla="*/ 27 w 110"/>
                <a:gd name="T41" fmla="*/ 2 h 29"/>
                <a:gd name="T42" fmla="*/ 31 w 110"/>
                <a:gd name="T43" fmla="*/ 1 h 29"/>
                <a:gd name="T44" fmla="*/ 32 w 110"/>
                <a:gd name="T45" fmla="*/ 1 h 29"/>
                <a:gd name="T46" fmla="*/ 33 w 110"/>
                <a:gd name="T47" fmla="*/ 1 h 29"/>
                <a:gd name="T48" fmla="*/ 36 w 110"/>
                <a:gd name="T49" fmla="*/ 1 h 29"/>
                <a:gd name="T50" fmla="*/ 38 w 110"/>
                <a:gd name="T51" fmla="*/ 1 h 29"/>
                <a:gd name="T52" fmla="*/ 42 w 110"/>
                <a:gd name="T53" fmla="*/ 1 h 29"/>
                <a:gd name="T54" fmla="*/ 44 w 110"/>
                <a:gd name="T55" fmla="*/ 0 h 29"/>
                <a:gd name="T56" fmla="*/ 45 w 110"/>
                <a:gd name="T57" fmla="*/ 0 h 29"/>
                <a:gd name="T58" fmla="*/ 110 w 110"/>
                <a:gd name="T59" fmla="*/ 11 h 29"/>
                <a:gd name="T60" fmla="*/ 54 w 110"/>
                <a:gd name="T61" fmla="*/ 7 h 29"/>
                <a:gd name="T62" fmla="*/ 13 w 110"/>
                <a:gd name="T63" fmla="*/ 22 h 29"/>
                <a:gd name="T64" fmla="*/ 0 w 110"/>
                <a:gd name="T65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29">
                  <a:moveTo>
                    <a:pt x="0" y="24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3" y="0"/>
                    <a:pt x="90" y="3"/>
                    <a:pt x="110" y="11"/>
                  </a:cubicBezTo>
                  <a:cubicBezTo>
                    <a:pt x="96" y="8"/>
                    <a:pt x="80" y="6"/>
                    <a:pt x="54" y="7"/>
                  </a:cubicBezTo>
                  <a:cubicBezTo>
                    <a:pt x="28" y="8"/>
                    <a:pt x="19" y="10"/>
                    <a:pt x="13" y="22"/>
                  </a:cubicBezTo>
                  <a:cubicBezTo>
                    <a:pt x="9" y="29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2" name="Freeform 352"/>
            <p:cNvSpPr>
              <a:spLocks/>
            </p:cNvSpPr>
            <p:nvPr/>
          </p:nvSpPr>
          <p:spPr bwMode="auto">
            <a:xfrm>
              <a:off x="4378326" y="3570288"/>
              <a:ext cx="214313" cy="166687"/>
            </a:xfrm>
            <a:custGeom>
              <a:avLst/>
              <a:gdLst>
                <a:gd name="T0" fmla="*/ 0 w 150"/>
                <a:gd name="T1" fmla="*/ 0 h 118"/>
                <a:gd name="T2" fmla="*/ 150 w 150"/>
                <a:gd name="T3" fmla="*/ 13 h 118"/>
                <a:gd name="T4" fmla="*/ 142 w 150"/>
                <a:gd name="T5" fmla="*/ 22 h 118"/>
                <a:gd name="T6" fmla="*/ 141 w 150"/>
                <a:gd name="T7" fmla="*/ 114 h 118"/>
                <a:gd name="T8" fmla="*/ 140 w 150"/>
                <a:gd name="T9" fmla="*/ 118 h 118"/>
                <a:gd name="T10" fmla="*/ 140 w 150"/>
                <a:gd name="T11" fmla="*/ 17 h 118"/>
                <a:gd name="T12" fmla="*/ 1 w 150"/>
                <a:gd name="T13" fmla="*/ 5 h 118"/>
                <a:gd name="T14" fmla="*/ 0 w 150"/>
                <a:gd name="T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18">
                  <a:moveTo>
                    <a:pt x="0" y="0"/>
                  </a:moveTo>
                  <a:cubicBezTo>
                    <a:pt x="150" y="13"/>
                    <a:pt x="150" y="13"/>
                    <a:pt x="150" y="13"/>
                  </a:cubicBezTo>
                  <a:cubicBezTo>
                    <a:pt x="150" y="14"/>
                    <a:pt x="144" y="19"/>
                    <a:pt x="142" y="22"/>
                  </a:cubicBezTo>
                  <a:cubicBezTo>
                    <a:pt x="112" y="43"/>
                    <a:pt x="134" y="96"/>
                    <a:pt x="141" y="114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31" y="106"/>
                    <a:pt x="102" y="41"/>
                    <a:pt x="140" y="17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3" name="Freeform 353"/>
            <p:cNvSpPr>
              <a:spLocks/>
            </p:cNvSpPr>
            <p:nvPr/>
          </p:nvSpPr>
          <p:spPr bwMode="auto">
            <a:xfrm>
              <a:off x="4367213" y="3576638"/>
              <a:ext cx="33338" cy="134937"/>
            </a:xfrm>
            <a:custGeom>
              <a:avLst/>
              <a:gdLst>
                <a:gd name="T0" fmla="*/ 23 w 23"/>
                <a:gd name="T1" fmla="*/ 95 h 95"/>
                <a:gd name="T2" fmla="*/ 21 w 23"/>
                <a:gd name="T3" fmla="*/ 94 h 95"/>
                <a:gd name="T4" fmla="*/ 19 w 23"/>
                <a:gd name="T5" fmla="*/ 93 h 95"/>
                <a:gd name="T6" fmla="*/ 17 w 23"/>
                <a:gd name="T7" fmla="*/ 91 h 95"/>
                <a:gd name="T8" fmla="*/ 15 w 23"/>
                <a:gd name="T9" fmla="*/ 90 h 95"/>
                <a:gd name="T10" fmla="*/ 13 w 23"/>
                <a:gd name="T11" fmla="*/ 88 h 95"/>
                <a:gd name="T12" fmla="*/ 11 w 23"/>
                <a:gd name="T13" fmla="*/ 86 h 95"/>
                <a:gd name="T14" fmla="*/ 10 w 23"/>
                <a:gd name="T15" fmla="*/ 84 h 95"/>
                <a:gd name="T16" fmla="*/ 8 w 23"/>
                <a:gd name="T17" fmla="*/ 82 h 95"/>
                <a:gd name="T18" fmla="*/ 7 w 23"/>
                <a:gd name="T19" fmla="*/ 79 h 95"/>
                <a:gd name="T20" fmla="*/ 6 w 23"/>
                <a:gd name="T21" fmla="*/ 76 h 95"/>
                <a:gd name="T22" fmla="*/ 4 w 23"/>
                <a:gd name="T23" fmla="*/ 74 h 95"/>
                <a:gd name="T24" fmla="*/ 3 w 23"/>
                <a:gd name="T25" fmla="*/ 71 h 95"/>
                <a:gd name="T26" fmla="*/ 2 w 23"/>
                <a:gd name="T27" fmla="*/ 68 h 95"/>
                <a:gd name="T28" fmla="*/ 1 w 23"/>
                <a:gd name="T29" fmla="*/ 65 h 95"/>
                <a:gd name="T30" fmla="*/ 0 w 23"/>
                <a:gd name="T31" fmla="*/ 58 h 95"/>
                <a:gd name="T32" fmla="*/ 0 w 23"/>
                <a:gd name="T33" fmla="*/ 54 h 95"/>
                <a:gd name="T34" fmla="*/ 0 w 23"/>
                <a:gd name="T35" fmla="*/ 51 h 95"/>
                <a:gd name="T36" fmla="*/ 0 w 23"/>
                <a:gd name="T37" fmla="*/ 43 h 95"/>
                <a:gd name="T38" fmla="*/ 0 w 23"/>
                <a:gd name="T39" fmla="*/ 36 h 95"/>
                <a:gd name="T40" fmla="*/ 1 w 23"/>
                <a:gd name="T41" fmla="*/ 32 h 95"/>
                <a:gd name="T42" fmla="*/ 1 w 23"/>
                <a:gd name="T43" fmla="*/ 29 h 95"/>
                <a:gd name="T44" fmla="*/ 2 w 23"/>
                <a:gd name="T45" fmla="*/ 25 h 95"/>
                <a:gd name="T46" fmla="*/ 4 w 23"/>
                <a:gd name="T47" fmla="*/ 21 h 95"/>
                <a:gd name="T48" fmla="*/ 5 w 23"/>
                <a:gd name="T49" fmla="*/ 17 h 95"/>
                <a:gd name="T50" fmla="*/ 6 w 23"/>
                <a:gd name="T51" fmla="*/ 14 h 95"/>
                <a:gd name="T52" fmla="*/ 8 w 23"/>
                <a:gd name="T53" fmla="*/ 10 h 95"/>
                <a:gd name="T54" fmla="*/ 10 w 23"/>
                <a:gd name="T55" fmla="*/ 6 h 95"/>
                <a:gd name="T56" fmla="*/ 12 w 23"/>
                <a:gd name="T57" fmla="*/ 3 h 95"/>
                <a:gd name="T58" fmla="*/ 14 w 23"/>
                <a:gd name="T59" fmla="*/ 0 h 95"/>
                <a:gd name="T60" fmla="*/ 23 w 23"/>
                <a:gd name="T61" fmla="*/ 0 h 95"/>
                <a:gd name="T62" fmla="*/ 23 w 23"/>
                <a:gd name="T6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95">
                  <a:moveTo>
                    <a:pt x="23" y="95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" y="19"/>
                    <a:pt x="2" y="72"/>
                    <a:pt x="23" y="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4" name="Freeform 354"/>
            <p:cNvSpPr>
              <a:spLocks/>
            </p:cNvSpPr>
            <p:nvPr/>
          </p:nvSpPr>
          <p:spPr bwMode="auto">
            <a:xfrm>
              <a:off x="4435476" y="3597275"/>
              <a:ext cx="96838" cy="39687"/>
            </a:xfrm>
            <a:custGeom>
              <a:avLst/>
              <a:gdLst>
                <a:gd name="T0" fmla="*/ 2 w 68"/>
                <a:gd name="T1" fmla="*/ 24 h 27"/>
                <a:gd name="T2" fmla="*/ 4 w 68"/>
                <a:gd name="T3" fmla="*/ 23 h 27"/>
                <a:gd name="T4" fmla="*/ 6 w 68"/>
                <a:gd name="T5" fmla="*/ 21 h 27"/>
                <a:gd name="T6" fmla="*/ 8 w 68"/>
                <a:gd name="T7" fmla="*/ 19 h 27"/>
                <a:gd name="T8" fmla="*/ 10 w 68"/>
                <a:gd name="T9" fmla="*/ 18 h 27"/>
                <a:gd name="T10" fmla="*/ 12 w 68"/>
                <a:gd name="T11" fmla="*/ 17 h 27"/>
                <a:gd name="T12" fmla="*/ 14 w 68"/>
                <a:gd name="T13" fmla="*/ 15 h 27"/>
                <a:gd name="T14" fmla="*/ 16 w 68"/>
                <a:gd name="T15" fmla="*/ 14 h 27"/>
                <a:gd name="T16" fmla="*/ 18 w 68"/>
                <a:gd name="T17" fmla="*/ 13 h 27"/>
                <a:gd name="T18" fmla="*/ 20 w 68"/>
                <a:gd name="T19" fmla="*/ 12 h 27"/>
                <a:gd name="T20" fmla="*/ 22 w 68"/>
                <a:gd name="T21" fmla="*/ 10 h 27"/>
                <a:gd name="T22" fmla="*/ 24 w 68"/>
                <a:gd name="T23" fmla="*/ 9 h 27"/>
                <a:gd name="T24" fmla="*/ 26 w 68"/>
                <a:gd name="T25" fmla="*/ 9 h 27"/>
                <a:gd name="T26" fmla="*/ 29 w 68"/>
                <a:gd name="T27" fmla="*/ 8 h 27"/>
                <a:gd name="T28" fmla="*/ 31 w 68"/>
                <a:gd name="T29" fmla="*/ 7 h 27"/>
                <a:gd name="T30" fmla="*/ 33 w 68"/>
                <a:gd name="T31" fmla="*/ 6 h 27"/>
                <a:gd name="T32" fmla="*/ 35 w 68"/>
                <a:gd name="T33" fmla="*/ 5 h 27"/>
                <a:gd name="T34" fmla="*/ 37 w 68"/>
                <a:gd name="T35" fmla="*/ 4 h 27"/>
                <a:gd name="T36" fmla="*/ 39 w 68"/>
                <a:gd name="T37" fmla="*/ 4 h 27"/>
                <a:gd name="T38" fmla="*/ 41 w 68"/>
                <a:gd name="T39" fmla="*/ 3 h 27"/>
                <a:gd name="T40" fmla="*/ 43 w 68"/>
                <a:gd name="T41" fmla="*/ 3 h 27"/>
                <a:gd name="T42" fmla="*/ 45 w 68"/>
                <a:gd name="T43" fmla="*/ 2 h 27"/>
                <a:gd name="T44" fmla="*/ 47 w 68"/>
                <a:gd name="T45" fmla="*/ 2 h 27"/>
                <a:gd name="T46" fmla="*/ 49 w 68"/>
                <a:gd name="T47" fmla="*/ 1 h 27"/>
                <a:gd name="T48" fmla="*/ 51 w 68"/>
                <a:gd name="T49" fmla="*/ 1 h 27"/>
                <a:gd name="T50" fmla="*/ 53 w 68"/>
                <a:gd name="T51" fmla="*/ 1 h 27"/>
                <a:gd name="T52" fmla="*/ 55 w 68"/>
                <a:gd name="T53" fmla="*/ 1 h 27"/>
                <a:gd name="T54" fmla="*/ 57 w 68"/>
                <a:gd name="T55" fmla="*/ 0 h 27"/>
                <a:gd name="T56" fmla="*/ 65 w 68"/>
                <a:gd name="T57" fmla="*/ 0 h 27"/>
                <a:gd name="T58" fmla="*/ 59 w 68"/>
                <a:gd name="T59" fmla="*/ 1 h 27"/>
                <a:gd name="T60" fmla="*/ 5 w 68"/>
                <a:gd name="T61" fmla="*/ 23 h 27"/>
                <a:gd name="T62" fmla="*/ 2 w 68"/>
                <a:gd name="T63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27">
                  <a:moveTo>
                    <a:pt x="2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2"/>
                    <a:pt x="68" y="1"/>
                    <a:pt x="59" y="1"/>
                  </a:cubicBezTo>
                  <a:cubicBezTo>
                    <a:pt x="44" y="2"/>
                    <a:pt x="15" y="15"/>
                    <a:pt x="5" y="23"/>
                  </a:cubicBezTo>
                  <a:cubicBezTo>
                    <a:pt x="0" y="27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5" name="Freeform 355"/>
            <p:cNvSpPr>
              <a:spLocks noEditPoints="1"/>
            </p:cNvSpPr>
            <p:nvPr/>
          </p:nvSpPr>
          <p:spPr bwMode="auto">
            <a:xfrm>
              <a:off x="4437063" y="3597275"/>
              <a:ext cx="93663" cy="38100"/>
            </a:xfrm>
            <a:custGeom>
              <a:avLst/>
              <a:gdLst>
                <a:gd name="T0" fmla="*/ 1 w 66"/>
                <a:gd name="T1" fmla="*/ 26 h 26"/>
                <a:gd name="T2" fmla="*/ 0 w 66"/>
                <a:gd name="T3" fmla="*/ 25 h 26"/>
                <a:gd name="T4" fmla="*/ 0 w 66"/>
                <a:gd name="T5" fmla="*/ 24 h 26"/>
                <a:gd name="T6" fmla="*/ 0 w 66"/>
                <a:gd name="T7" fmla="*/ 23 h 26"/>
                <a:gd name="T8" fmla="*/ 2 w 66"/>
                <a:gd name="T9" fmla="*/ 22 h 26"/>
                <a:gd name="T10" fmla="*/ 4 w 66"/>
                <a:gd name="T11" fmla="*/ 20 h 26"/>
                <a:gd name="T12" fmla="*/ 6 w 66"/>
                <a:gd name="T13" fmla="*/ 19 h 26"/>
                <a:gd name="T14" fmla="*/ 14 w 66"/>
                <a:gd name="T15" fmla="*/ 13 h 26"/>
                <a:gd name="T16" fmla="*/ 16 w 66"/>
                <a:gd name="T17" fmla="*/ 12 h 26"/>
                <a:gd name="T18" fmla="*/ 19 w 66"/>
                <a:gd name="T19" fmla="*/ 11 h 26"/>
                <a:gd name="T20" fmla="*/ 21 w 66"/>
                <a:gd name="T21" fmla="*/ 10 h 26"/>
                <a:gd name="T22" fmla="*/ 32 w 66"/>
                <a:gd name="T23" fmla="*/ 5 h 26"/>
                <a:gd name="T24" fmla="*/ 44 w 66"/>
                <a:gd name="T25" fmla="*/ 1 h 26"/>
                <a:gd name="T26" fmla="*/ 52 w 66"/>
                <a:gd name="T27" fmla="*/ 0 h 26"/>
                <a:gd name="T28" fmla="*/ 54 w 66"/>
                <a:gd name="T29" fmla="*/ 0 h 26"/>
                <a:gd name="T30" fmla="*/ 55 w 66"/>
                <a:gd name="T31" fmla="*/ 0 h 26"/>
                <a:gd name="T32" fmla="*/ 64 w 66"/>
                <a:gd name="T33" fmla="*/ 0 h 26"/>
                <a:gd name="T34" fmla="*/ 64 w 66"/>
                <a:gd name="T35" fmla="*/ 0 h 26"/>
                <a:gd name="T36" fmla="*/ 65 w 66"/>
                <a:gd name="T37" fmla="*/ 0 h 26"/>
                <a:gd name="T38" fmla="*/ 66 w 66"/>
                <a:gd name="T39" fmla="*/ 1 h 26"/>
                <a:gd name="T40" fmla="*/ 64 w 66"/>
                <a:gd name="T41" fmla="*/ 2 h 26"/>
                <a:gd name="T42" fmla="*/ 58 w 66"/>
                <a:gd name="T43" fmla="*/ 2 h 26"/>
                <a:gd name="T44" fmla="*/ 5 w 66"/>
                <a:gd name="T45" fmla="*/ 24 h 26"/>
                <a:gd name="T46" fmla="*/ 1 w 66"/>
                <a:gd name="T47" fmla="*/ 26 h 26"/>
                <a:gd name="T48" fmla="*/ 48 w 66"/>
                <a:gd name="T49" fmla="*/ 2 h 26"/>
                <a:gd name="T50" fmla="*/ 44 w 66"/>
                <a:gd name="T51" fmla="*/ 3 h 26"/>
                <a:gd name="T52" fmla="*/ 32 w 66"/>
                <a:gd name="T53" fmla="*/ 7 h 26"/>
                <a:gd name="T54" fmla="*/ 22 w 66"/>
                <a:gd name="T55" fmla="*/ 11 h 26"/>
                <a:gd name="T56" fmla="*/ 20 w 66"/>
                <a:gd name="T57" fmla="*/ 12 h 26"/>
                <a:gd name="T58" fmla="*/ 17 w 66"/>
                <a:gd name="T59" fmla="*/ 13 h 26"/>
                <a:gd name="T60" fmla="*/ 15 w 66"/>
                <a:gd name="T61" fmla="*/ 15 h 26"/>
                <a:gd name="T62" fmla="*/ 11 w 66"/>
                <a:gd name="T63" fmla="*/ 17 h 26"/>
                <a:gd name="T64" fmla="*/ 48 w 66"/>
                <a:gd name="T6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26">
                  <a:moveTo>
                    <a:pt x="1" y="26"/>
                  </a:moveTo>
                  <a:cubicBezTo>
                    <a:pt x="0" y="26"/>
                    <a:pt x="0" y="26"/>
                    <a:pt x="0" y="25"/>
                  </a:cubicBezTo>
                  <a:cubicBezTo>
                    <a:pt x="0" y="25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66" y="2"/>
                    <a:pt x="66" y="2"/>
                    <a:pt x="64" y="2"/>
                  </a:cubicBezTo>
                  <a:cubicBezTo>
                    <a:pt x="63" y="2"/>
                    <a:pt x="61" y="2"/>
                    <a:pt x="58" y="2"/>
                  </a:cubicBezTo>
                  <a:cubicBezTo>
                    <a:pt x="43" y="3"/>
                    <a:pt x="14" y="16"/>
                    <a:pt x="5" y="24"/>
                  </a:cubicBezTo>
                  <a:cubicBezTo>
                    <a:pt x="2" y="26"/>
                    <a:pt x="1" y="26"/>
                    <a:pt x="1" y="26"/>
                  </a:cubicBezTo>
                  <a:close/>
                  <a:moveTo>
                    <a:pt x="48" y="2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21" y="12"/>
                    <a:pt x="35" y="5"/>
                    <a:pt x="4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6" name="Freeform 356"/>
            <p:cNvSpPr>
              <a:spLocks/>
            </p:cNvSpPr>
            <p:nvPr/>
          </p:nvSpPr>
          <p:spPr bwMode="auto">
            <a:xfrm>
              <a:off x="4473576" y="3611563"/>
              <a:ext cx="60325" cy="20637"/>
            </a:xfrm>
            <a:custGeom>
              <a:avLst/>
              <a:gdLst>
                <a:gd name="T0" fmla="*/ 1 w 42"/>
                <a:gd name="T1" fmla="*/ 14 h 15"/>
                <a:gd name="T2" fmla="*/ 2 w 42"/>
                <a:gd name="T3" fmla="*/ 14 h 15"/>
                <a:gd name="T4" fmla="*/ 3 w 42"/>
                <a:gd name="T5" fmla="*/ 13 h 15"/>
                <a:gd name="T6" fmla="*/ 4 w 42"/>
                <a:gd name="T7" fmla="*/ 12 h 15"/>
                <a:gd name="T8" fmla="*/ 6 w 42"/>
                <a:gd name="T9" fmla="*/ 11 h 15"/>
                <a:gd name="T10" fmla="*/ 7 w 42"/>
                <a:gd name="T11" fmla="*/ 10 h 15"/>
                <a:gd name="T12" fmla="*/ 8 w 42"/>
                <a:gd name="T13" fmla="*/ 9 h 15"/>
                <a:gd name="T14" fmla="*/ 9 w 42"/>
                <a:gd name="T15" fmla="*/ 8 h 15"/>
                <a:gd name="T16" fmla="*/ 10 w 42"/>
                <a:gd name="T17" fmla="*/ 8 h 15"/>
                <a:gd name="T18" fmla="*/ 11 w 42"/>
                <a:gd name="T19" fmla="*/ 7 h 15"/>
                <a:gd name="T20" fmla="*/ 12 w 42"/>
                <a:gd name="T21" fmla="*/ 6 h 15"/>
                <a:gd name="T22" fmla="*/ 14 w 42"/>
                <a:gd name="T23" fmla="*/ 6 h 15"/>
                <a:gd name="T24" fmla="*/ 15 w 42"/>
                <a:gd name="T25" fmla="*/ 5 h 15"/>
                <a:gd name="T26" fmla="*/ 16 w 42"/>
                <a:gd name="T27" fmla="*/ 5 h 15"/>
                <a:gd name="T28" fmla="*/ 17 w 42"/>
                <a:gd name="T29" fmla="*/ 4 h 15"/>
                <a:gd name="T30" fmla="*/ 18 w 42"/>
                <a:gd name="T31" fmla="*/ 4 h 15"/>
                <a:gd name="T32" fmla="*/ 20 w 42"/>
                <a:gd name="T33" fmla="*/ 4 h 15"/>
                <a:gd name="T34" fmla="*/ 22 w 42"/>
                <a:gd name="T35" fmla="*/ 3 h 15"/>
                <a:gd name="T36" fmla="*/ 24 w 42"/>
                <a:gd name="T37" fmla="*/ 2 h 15"/>
                <a:gd name="T38" fmla="*/ 27 w 42"/>
                <a:gd name="T39" fmla="*/ 2 h 15"/>
                <a:gd name="T40" fmla="*/ 29 w 42"/>
                <a:gd name="T41" fmla="*/ 1 h 15"/>
                <a:gd name="T42" fmla="*/ 32 w 42"/>
                <a:gd name="T43" fmla="*/ 1 h 15"/>
                <a:gd name="T44" fmla="*/ 35 w 42"/>
                <a:gd name="T45" fmla="*/ 1 h 15"/>
                <a:gd name="T46" fmla="*/ 37 w 42"/>
                <a:gd name="T47" fmla="*/ 0 h 15"/>
                <a:gd name="T48" fmla="*/ 40 w 42"/>
                <a:gd name="T49" fmla="*/ 0 h 15"/>
                <a:gd name="T50" fmla="*/ 33 w 42"/>
                <a:gd name="T51" fmla="*/ 2 h 15"/>
                <a:gd name="T52" fmla="*/ 6 w 42"/>
                <a:gd name="T53" fmla="*/ 12 h 15"/>
                <a:gd name="T54" fmla="*/ 1 w 42"/>
                <a:gd name="T5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15">
                  <a:moveTo>
                    <a:pt x="1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2"/>
                    <a:pt x="42" y="0"/>
                    <a:pt x="33" y="2"/>
                  </a:cubicBezTo>
                  <a:cubicBezTo>
                    <a:pt x="18" y="5"/>
                    <a:pt x="16" y="6"/>
                    <a:pt x="6" y="12"/>
                  </a:cubicBezTo>
                  <a:cubicBezTo>
                    <a:pt x="0" y="1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7" name="Freeform 357"/>
            <p:cNvSpPr>
              <a:spLocks/>
            </p:cNvSpPr>
            <p:nvPr/>
          </p:nvSpPr>
          <p:spPr bwMode="auto">
            <a:xfrm>
              <a:off x="4473576" y="3609975"/>
              <a:ext cx="60325" cy="22225"/>
            </a:xfrm>
            <a:custGeom>
              <a:avLst/>
              <a:gdLst>
                <a:gd name="T0" fmla="*/ 1 w 42"/>
                <a:gd name="T1" fmla="*/ 16 h 16"/>
                <a:gd name="T2" fmla="*/ 0 w 42"/>
                <a:gd name="T3" fmla="*/ 16 h 16"/>
                <a:gd name="T4" fmla="*/ 0 w 42"/>
                <a:gd name="T5" fmla="*/ 16 h 16"/>
                <a:gd name="T6" fmla="*/ 1 w 42"/>
                <a:gd name="T7" fmla="*/ 14 h 16"/>
                <a:gd name="T8" fmla="*/ 2 w 42"/>
                <a:gd name="T9" fmla="*/ 14 h 16"/>
                <a:gd name="T10" fmla="*/ 2 w 42"/>
                <a:gd name="T11" fmla="*/ 13 h 16"/>
                <a:gd name="T12" fmla="*/ 6 w 42"/>
                <a:gd name="T13" fmla="*/ 10 h 16"/>
                <a:gd name="T14" fmla="*/ 8 w 42"/>
                <a:gd name="T15" fmla="*/ 9 h 16"/>
                <a:gd name="T16" fmla="*/ 9 w 42"/>
                <a:gd name="T17" fmla="*/ 8 h 16"/>
                <a:gd name="T18" fmla="*/ 11 w 42"/>
                <a:gd name="T19" fmla="*/ 7 h 16"/>
                <a:gd name="T20" fmla="*/ 12 w 42"/>
                <a:gd name="T21" fmla="*/ 7 h 16"/>
                <a:gd name="T22" fmla="*/ 15 w 42"/>
                <a:gd name="T23" fmla="*/ 5 h 16"/>
                <a:gd name="T24" fmla="*/ 16 w 42"/>
                <a:gd name="T25" fmla="*/ 5 h 16"/>
                <a:gd name="T26" fmla="*/ 17 w 42"/>
                <a:gd name="T27" fmla="*/ 4 h 16"/>
                <a:gd name="T28" fmla="*/ 27 w 42"/>
                <a:gd name="T29" fmla="*/ 2 h 16"/>
                <a:gd name="T30" fmla="*/ 40 w 42"/>
                <a:gd name="T31" fmla="*/ 0 h 16"/>
                <a:gd name="T32" fmla="*/ 40 w 42"/>
                <a:gd name="T33" fmla="*/ 0 h 16"/>
                <a:gd name="T34" fmla="*/ 41 w 42"/>
                <a:gd name="T35" fmla="*/ 1 h 16"/>
                <a:gd name="T36" fmla="*/ 42 w 42"/>
                <a:gd name="T37" fmla="*/ 2 h 16"/>
                <a:gd name="T38" fmla="*/ 40 w 42"/>
                <a:gd name="T39" fmla="*/ 3 h 16"/>
                <a:gd name="T40" fmla="*/ 33 w 42"/>
                <a:gd name="T41" fmla="*/ 4 h 16"/>
                <a:gd name="T42" fmla="*/ 10 w 42"/>
                <a:gd name="T43" fmla="*/ 12 h 16"/>
                <a:gd name="T44" fmla="*/ 6 w 42"/>
                <a:gd name="T45" fmla="*/ 14 h 16"/>
                <a:gd name="T46" fmla="*/ 2 w 42"/>
                <a:gd name="T47" fmla="*/ 16 h 16"/>
                <a:gd name="T48" fmla="*/ 1 w 42"/>
                <a:gd name="T4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9" y="3"/>
                    <a:pt x="37" y="3"/>
                    <a:pt x="33" y="4"/>
                  </a:cubicBezTo>
                  <a:cubicBezTo>
                    <a:pt x="20" y="6"/>
                    <a:pt x="17" y="8"/>
                    <a:pt x="10" y="12"/>
                  </a:cubicBezTo>
                  <a:cubicBezTo>
                    <a:pt x="9" y="12"/>
                    <a:pt x="7" y="13"/>
                    <a:pt x="6" y="14"/>
                  </a:cubicBezTo>
                  <a:cubicBezTo>
                    <a:pt x="3" y="15"/>
                    <a:pt x="2" y="16"/>
                    <a:pt x="2" y="16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8" name="Freeform 358"/>
            <p:cNvSpPr>
              <a:spLocks/>
            </p:cNvSpPr>
            <p:nvPr/>
          </p:nvSpPr>
          <p:spPr bwMode="auto">
            <a:xfrm>
              <a:off x="4503738" y="3627438"/>
              <a:ext cx="33338" cy="12700"/>
            </a:xfrm>
            <a:custGeom>
              <a:avLst/>
              <a:gdLst>
                <a:gd name="T0" fmla="*/ 2 w 23"/>
                <a:gd name="T1" fmla="*/ 7 h 9"/>
                <a:gd name="T2" fmla="*/ 2 w 23"/>
                <a:gd name="T3" fmla="*/ 7 h 9"/>
                <a:gd name="T4" fmla="*/ 2 w 23"/>
                <a:gd name="T5" fmla="*/ 7 h 9"/>
                <a:gd name="T6" fmla="*/ 3 w 23"/>
                <a:gd name="T7" fmla="*/ 7 h 9"/>
                <a:gd name="T8" fmla="*/ 4 w 23"/>
                <a:gd name="T9" fmla="*/ 7 h 9"/>
                <a:gd name="T10" fmla="*/ 4 w 23"/>
                <a:gd name="T11" fmla="*/ 6 h 9"/>
                <a:gd name="T12" fmla="*/ 5 w 23"/>
                <a:gd name="T13" fmla="*/ 6 h 9"/>
                <a:gd name="T14" fmla="*/ 5 w 23"/>
                <a:gd name="T15" fmla="*/ 6 h 9"/>
                <a:gd name="T16" fmla="*/ 5 w 23"/>
                <a:gd name="T17" fmla="*/ 6 h 9"/>
                <a:gd name="T18" fmla="*/ 6 w 23"/>
                <a:gd name="T19" fmla="*/ 5 h 9"/>
                <a:gd name="T20" fmla="*/ 7 w 23"/>
                <a:gd name="T21" fmla="*/ 4 h 9"/>
                <a:gd name="T22" fmla="*/ 8 w 23"/>
                <a:gd name="T23" fmla="*/ 4 h 9"/>
                <a:gd name="T24" fmla="*/ 9 w 23"/>
                <a:gd name="T25" fmla="*/ 3 h 9"/>
                <a:gd name="T26" fmla="*/ 11 w 23"/>
                <a:gd name="T27" fmla="*/ 2 h 9"/>
                <a:gd name="T28" fmla="*/ 12 w 23"/>
                <a:gd name="T29" fmla="*/ 2 h 9"/>
                <a:gd name="T30" fmla="*/ 12 w 23"/>
                <a:gd name="T31" fmla="*/ 2 h 9"/>
                <a:gd name="T32" fmla="*/ 14 w 23"/>
                <a:gd name="T33" fmla="*/ 1 h 9"/>
                <a:gd name="T34" fmla="*/ 14 w 23"/>
                <a:gd name="T35" fmla="*/ 1 h 9"/>
                <a:gd name="T36" fmla="*/ 15 w 23"/>
                <a:gd name="T37" fmla="*/ 0 h 9"/>
                <a:gd name="T38" fmla="*/ 16 w 23"/>
                <a:gd name="T39" fmla="*/ 0 h 9"/>
                <a:gd name="T40" fmla="*/ 17 w 23"/>
                <a:gd name="T41" fmla="*/ 0 h 9"/>
                <a:gd name="T42" fmla="*/ 17 w 23"/>
                <a:gd name="T43" fmla="*/ 0 h 9"/>
                <a:gd name="T44" fmla="*/ 19 w 23"/>
                <a:gd name="T45" fmla="*/ 0 h 9"/>
                <a:gd name="T46" fmla="*/ 14 w 23"/>
                <a:gd name="T47" fmla="*/ 2 h 9"/>
                <a:gd name="T48" fmla="*/ 5 w 23"/>
                <a:gd name="T49" fmla="*/ 6 h 9"/>
                <a:gd name="T50" fmla="*/ 2 w 23"/>
                <a:gd name="T5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9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3" y="0"/>
                    <a:pt x="14" y="2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9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9" name="Freeform 359"/>
            <p:cNvSpPr>
              <a:spLocks/>
            </p:cNvSpPr>
            <p:nvPr/>
          </p:nvSpPr>
          <p:spPr bwMode="auto">
            <a:xfrm>
              <a:off x="4503738" y="3625850"/>
              <a:ext cx="30163" cy="14287"/>
            </a:xfrm>
            <a:custGeom>
              <a:avLst/>
              <a:gdLst>
                <a:gd name="T0" fmla="*/ 2 w 21"/>
                <a:gd name="T1" fmla="*/ 10 h 10"/>
                <a:gd name="T2" fmla="*/ 1 w 21"/>
                <a:gd name="T3" fmla="*/ 10 h 10"/>
                <a:gd name="T4" fmla="*/ 1 w 21"/>
                <a:gd name="T5" fmla="*/ 9 h 10"/>
                <a:gd name="T6" fmla="*/ 1 w 21"/>
                <a:gd name="T7" fmla="*/ 8 h 10"/>
                <a:gd name="T8" fmla="*/ 1 w 21"/>
                <a:gd name="T9" fmla="*/ 8 h 10"/>
                <a:gd name="T10" fmla="*/ 2 w 21"/>
                <a:gd name="T11" fmla="*/ 8 h 10"/>
                <a:gd name="T12" fmla="*/ 2 w 21"/>
                <a:gd name="T13" fmla="*/ 7 h 10"/>
                <a:gd name="T14" fmla="*/ 3 w 21"/>
                <a:gd name="T15" fmla="*/ 7 h 10"/>
                <a:gd name="T16" fmla="*/ 3 w 21"/>
                <a:gd name="T17" fmla="*/ 7 h 10"/>
                <a:gd name="T18" fmla="*/ 4 w 21"/>
                <a:gd name="T19" fmla="*/ 6 h 10"/>
                <a:gd name="T20" fmla="*/ 4 w 21"/>
                <a:gd name="T21" fmla="*/ 6 h 10"/>
                <a:gd name="T22" fmla="*/ 5 w 21"/>
                <a:gd name="T23" fmla="*/ 6 h 10"/>
                <a:gd name="T24" fmla="*/ 6 w 21"/>
                <a:gd name="T25" fmla="*/ 6 h 10"/>
                <a:gd name="T26" fmla="*/ 7 w 21"/>
                <a:gd name="T27" fmla="*/ 5 h 10"/>
                <a:gd name="T28" fmla="*/ 8 w 21"/>
                <a:gd name="T29" fmla="*/ 4 h 10"/>
                <a:gd name="T30" fmla="*/ 9 w 21"/>
                <a:gd name="T31" fmla="*/ 3 h 10"/>
                <a:gd name="T32" fmla="*/ 14 w 21"/>
                <a:gd name="T33" fmla="*/ 1 h 10"/>
                <a:gd name="T34" fmla="*/ 14 w 21"/>
                <a:gd name="T35" fmla="*/ 1 h 10"/>
                <a:gd name="T36" fmla="*/ 16 w 21"/>
                <a:gd name="T37" fmla="*/ 0 h 10"/>
                <a:gd name="T38" fmla="*/ 16 w 21"/>
                <a:gd name="T39" fmla="*/ 0 h 10"/>
                <a:gd name="T40" fmla="*/ 17 w 21"/>
                <a:gd name="T41" fmla="*/ 0 h 10"/>
                <a:gd name="T42" fmla="*/ 19 w 21"/>
                <a:gd name="T43" fmla="*/ 0 h 10"/>
                <a:gd name="T44" fmla="*/ 20 w 21"/>
                <a:gd name="T45" fmla="*/ 0 h 10"/>
                <a:gd name="T46" fmla="*/ 20 w 21"/>
                <a:gd name="T47" fmla="*/ 0 h 10"/>
                <a:gd name="T48" fmla="*/ 21 w 21"/>
                <a:gd name="T49" fmla="*/ 1 h 10"/>
                <a:gd name="T50" fmla="*/ 15 w 21"/>
                <a:gd name="T51" fmla="*/ 4 h 10"/>
                <a:gd name="T52" fmla="*/ 6 w 21"/>
                <a:gd name="T53" fmla="*/ 8 h 10"/>
                <a:gd name="T54" fmla="*/ 2 w 21"/>
                <a:gd name="T5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10">
                  <a:moveTo>
                    <a:pt x="2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3"/>
                    <a:pt x="1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0" name="Rectangle 360"/>
            <p:cNvSpPr>
              <a:spLocks noChangeArrowheads="1"/>
            </p:cNvSpPr>
            <p:nvPr/>
          </p:nvSpPr>
          <p:spPr bwMode="auto">
            <a:xfrm>
              <a:off x="4533901" y="3575050"/>
              <a:ext cx="3175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1" name="Freeform 361"/>
            <p:cNvSpPr>
              <a:spLocks/>
            </p:cNvSpPr>
            <p:nvPr/>
          </p:nvSpPr>
          <p:spPr bwMode="auto">
            <a:xfrm>
              <a:off x="4608513" y="3621088"/>
              <a:ext cx="49213" cy="22225"/>
            </a:xfrm>
            <a:custGeom>
              <a:avLst/>
              <a:gdLst>
                <a:gd name="T0" fmla="*/ 2 w 34"/>
                <a:gd name="T1" fmla="*/ 14 h 16"/>
                <a:gd name="T2" fmla="*/ 2 w 34"/>
                <a:gd name="T3" fmla="*/ 14 h 16"/>
                <a:gd name="T4" fmla="*/ 2 w 34"/>
                <a:gd name="T5" fmla="*/ 14 h 16"/>
                <a:gd name="T6" fmla="*/ 2 w 34"/>
                <a:gd name="T7" fmla="*/ 14 h 16"/>
                <a:gd name="T8" fmla="*/ 3 w 34"/>
                <a:gd name="T9" fmla="*/ 13 h 16"/>
                <a:gd name="T10" fmla="*/ 3 w 34"/>
                <a:gd name="T11" fmla="*/ 13 h 16"/>
                <a:gd name="T12" fmla="*/ 4 w 34"/>
                <a:gd name="T13" fmla="*/ 12 h 16"/>
                <a:gd name="T14" fmla="*/ 5 w 34"/>
                <a:gd name="T15" fmla="*/ 12 h 16"/>
                <a:gd name="T16" fmla="*/ 5 w 34"/>
                <a:gd name="T17" fmla="*/ 12 h 16"/>
                <a:gd name="T18" fmla="*/ 6 w 34"/>
                <a:gd name="T19" fmla="*/ 11 h 16"/>
                <a:gd name="T20" fmla="*/ 7 w 34"/>
                <a:gd name="T21" fmla="*/ 11 h 16"/>
                <a:gd name="T22" fmla="*/ 7 w 34"/>
                <a:gd name="T23" fmla="*/ 10 h 16"/>
                <a:gd name="T24" fmla="*/ 8 w 34"/>
                <a:gd name="T25" fmla="*/ 9 h 16"/>
                <a:gd name="T26" fmla="*/ 9 w 34"/>
                <a:gd name="T27" fmla="*/ 9 h 16"/>
                <a:gd name="T28" fmla="*/ 10 w 34"/>
                <a:gd name="T29" fmla="*/ 8 h 16"/>
                <a:gd name="T30" fmla="*/ 13 w 34"/>
                <a:gd name="T31" fmla="*/ 7 h 16"/>
                <a:gd name="T32" fmla="*/ 14 w 34"/>
                <a:gd name="T33" fmla="*/ 6 h 16"/>
                <a:gd name="T34" fmla="*/ 16 w 34"/>
                <a:gd name="T35" fmla="*/ 5 h 16"/>
                <a:gd name="T36" fmla="*/ 17 w 34"/>
                <a:gd name="T37" fmla="*/ 4 h 16"/>
                <a:gd name="T38" fmla="*/ 18 w 34"/>
                <a:gd name="T39" fmla="*/ 3 h 16"/>
                <a:gd name="T40" fmla="*/ 20 w 34"/>
                <a:gd name="T41" fmla="*/ 3 h 16"/>
                <a:gd name="T42" fmla="*/ 21 w 34"/>
                <a:gd name="T43" fmla="*/ 2 h 16"/>
                <a:gd name="T44" fmla="*/ 22 w 34"/>
                <a:gd name="T45" fmla="*/ 2 h 16"/>
                <a:gd name="T46" fmla="*/ 23 w 34"/>
                <a:gd name="T47" fmla="*/ 2 h 16"/>
                <a:gd name="T48" fmla="*/ 24 w 34"/>
                <a:gd name="T49" fmla="*/ 1 h 16"/>
                <a:gd name="T50" fmla="*/ 25 w 34"/>
                <a:gd name="T51" fmla="*/ 1 h 16"/>
                <a:gd name="T52" fmla="*/ 26 w 34"/>
                <a:gd name="T53" fmla="*/ 1 h 16"/>
                <a:gd name="T54" fmla="*/ 27 w 34"/>
                <a:gd name="T55" fmla="*/ 0 h 16"/>
                <a:gd name="T56" fmla="*/ 28 w 34"/>
                <a:gd name="T57" fmla="*/ 0 h 16"/>
                <a:gd name="T58" fmla="*/ 29 w 34"/>
                <a:gd name="T59" fmla="*/ 0 h 16"/>
                <a:gd name="T60" fmla="*/ 23 w 34"/>
                <a:gd name="T61" fmla="*/ 3 h 16"/>
                <a:gd name="T62" fmla="*/ 6 w 34"/>
                <a:gd name="T63" fmla="*/ 13 h 16"/>
                <a:gd name="T64" fmla="*/ 2 w 34"/>
                <a:gd name="T6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16"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4" y="1"/>
                    <a:pt x="23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6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2" name="Freeform 362"/>
            <p:cNvSpPr>
              <a:spLocks noEditPoints="1"/>
            </p:cNvSpPr>
            <p:nvPr/>
          </p:nvSpPr>
          <p:spPr bwMode="auto">
            <a:xfrm>
              <a:off x="4610101" y="3619500"/>
              <a:ext cx="42863" cy="22225"/>
            </a:xfrm>
            <a:custGeom>
              <a:avLst/>
              <a:gdLst>
                <a:gd name="T0" fmla="*/ 1 w 30"/>
                <a:gd name="T1" fmla="*/ 16 h 16"/>
                <a:gd name="T2" fmla="*/ 0 w 30"/>
                <a:gd name="T3" fmla="*/ 16 h 16"/>
                <a:gd name="T4" fmla="*/ 0 w 30"/>
                <a:gd name="T5" fmla="*/ 16 h 16"/>
                <a:gd name="T6" fmla="*/ 0 w 30"/>
                <a:gd name="T7" fmla="*/ 14 h 16"/>
                <a:gd name="T8" fmla="*/ 0 w 30"/>
                <a:gd name="T9" fmla="*/ 14 h 16"/>
                <a:gd name="T10" fmla="*/ 0 w 30"/>
                <a:gd name="T11" fmla="*/ 14 h 16"/>
                <a:gd name="T12" fmla="*/ 1 w 30"/>
                <a:gd name="T13" fmla="*/ 14 h 16"/>
                <a:gd name="T14" fmla="*/ 1 w 30"/>
                <a:gd name="T15" fmla="*/ 14 h 16"/>
                <a:gd name="T16" fmla="*/ 2 w 30"/>
                <a:gd name="T17" fmla="*/ 14 h 16"/>
                <a:gd name="T18" fmla="*/ 3 w 30"/>
                <a:gd name="T19" fmla="*/ 13 h 16"/>
                <a:gd name="T20" fmla="*/ 4 w 30"/>
                <a:gd name="T21" fmla="*/ 12 h 16"/>
                <a:gd name="T22" fmla="*/ 4 w 30"/>
                <a:gd name="T23" fmla="*/ 12 h 16"/>
                <a:gd name="T24" fmla="*/ 5 w 30"/>
                <a:gd name="T25" fmla="*/ 11 h 16"/>
                <a:gd name="T26" fmla="*/ 6 w 30"/>
                <a:gd name="T27" fmla="*/ 10 h 16"/>
                <a:gd name="T28" fmla="*/ 7 w 30"/>
                <a:gd name="T29" fmla="*/ 10 h 16"/>
                <a:gd name="T30" fmla="*/ 8 w 30"/>
                <a:gd name="T31" fmla="*/ 9 h 16"/>
                <a:gd name="T32" fmla="*/ 12 w 30"/>
                <a:gd name="T33" fmla="*/ 7 h 16"/>
                <a:gd name="T34" fmla="*/ 13 w 30"/>
                <a:gd name="T35" fmla="*/ 6 h 16"/>
                <a:gd name="T36" fmla="*/ 15 w 30"/>
                <a:gd name="T37" fmla="*/ 5 h 16"/>
                <a:gd name="T38" fmla="*/ 16 w 30"/>
                <a:gd name="T39" fmla="*/ 4 h 16"/>
                <a:gd name="T40" fmla="*/ 17 w 30"/>
                <a:gd name="T41" fmla="*/ 4 h 16"/>
                <a:gd name="T42" fmla="*/ 18 w 30"/>
                <a:gd name="T43" fmla="*/ 3 h 16"/>
                <a:gd name="T44" fmla="*/ 19 w 30"/>
                <a:gd name="T45" fmla="*/ 3 h 16"/>
                <a:gd name="T46" fmla="*/ 20 w 30"/>
                <a:gd name="T47" fmla="*/ 2 h 16"/>
                <a:gd name="T48" fmla="*/ 23 w 30"/>
                <a:gd name="T49" fmla="*/ 1 h 16"/>
                <a:gd name="T50" fmla="*/ 27 w 30"/>
                <a:gd name="T51" fmla="*/ 0 h 16"/>
                <a:gd name="T52" fmla="*/ 28 w 30"/>
                <a:gd name="T53" fmla="*/ 0 h 16"/>
                <a:gd name="T54" fmla="*/ 28 w 30"/>
                <a:gd name="T55" fmla="*/ 0 h 16"/>
                <a:gd name="T56" fmla="*/ 30 w 30"/>
                <a:gd name="T57" fmla="*/ 2 h 16"/>
                <a:gd name="T58" fmla="*/ 22 w 30"/>
                <a:gd name="T59" fmla="*/ 5 h 16"/>
                <a:gd name="T60" fmla="*/ 5 w 30"/>
                <a:gd name="T61" fmla="*/ 15 h 16"/>
                <a:gd name="T62" fmla="*/ 1 w 30"/>
                <a:gd name="T63" fmla="*/ 16 h 16"/>
                <a:gd name="T64" fmla="*/ 20 w 30"/>
                <a:gd name="T65" fmla="*/ 4 h 16"/>
                <a:gd name="T66" fmla="*/ 19 w 30"/>
                <a:gd name="T67" fmla="*/ 5 h 16"/>
                <a:gd name="T68" fmla="*/ 18 w 30"/>
                <a:gd name="T69" fmla="*/ 5 h 16"/>
                <a:gd name="T70" fmla="*/ 17 w 30"/>
                <a:gd name="T71" fmla="*/ 6 h 16"/>
                <a:gd name="T72" fmla="*/ 16 w 30"/>
                <a:gd name="T73" fmla="*/ 6 h 16"/>
                <a:gd name="T74" fmla="*/ 14 w 30"/>
                <a:gd name="T75" fmla="*/ 8 h 16"/>
                <a:gd name="T76" fmla="*/ 12 w 30"/>
                <a:gd name="T77" fmla="*/ 9 h 16"/>
                <a:gd name="T78" fmla="*/ 20 w 30"/>
                <a:gd name="T79" fmla="*/ 4 h 16"/>
                <a:gd name="T80" fmla="*/ 27 w 30"/>
                <a:gd name="T81" fmla="*/ 2 h 16"/>
                <a:gd name="T82" fmla="*/ 23 w 30"/>
                <a:gd name="T83" fmla="*/ 3 h 16"/>
                <a:gd name="T84" fmla="*/ 27 w 30"/>
                <a:gd name="T85" fmla="*/ 2 h 16"/>
                <a:gd name="T86" fmla="*/ 27 w 30"/>
                <a:gd name="T8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16">
                  <a:moveTo>
                    <a:pt x="1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1"/>
                    <a:pt x="30" y="1"/>
                    <a:pt x="30" y="2"/>
                  </a:cubicBezTo>
                  <a:cubicBezTo>
                    <a:pt x="30" y="3"/>
                    <a:pt x="29" y="4"/>
                    <a:pt x="22" y="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6"/>
                    <a:pt x="1" y="16"/>
                    <a:pt x="1" y="16"/>
                  </a:cubicBezTo>
                  <a:close/>
                  <a:moveTo>
                    <a:pt x="20" y="4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20" y="4"/>
                  </a:lnTo>
                  <a:close/>
                  <a:moveTo>
                    <a:pt x="27" y="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6" y="3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3" name="Freeform 363"/>
            <p:cNvSpPr>
              <a:spLocks/>
            </p:cNvSpPr>
            <p:nvPr/>
          </p:nvSpPr>
          <p:spPr bwMode="auto">
            <a:xfrm>
              <a:off x="4616451" y="3627438"/>
              <a:ext cx="76200" cy="34925"/>
            </a:xfrm>
            <a:custGeom>
              <a:avLst/>
              <a:gdLst>
                <a:gd name="T0" fmla="*/ 2 w 54"/>
                <a:gd name="T1" fmla="*/ 22 h 24"/>
                <a:gd name="T2" fmla="*/ 3 w 54"/>
                <a:gd name="T3" fmla="*/ 21 h 24"/>
                <a:gd name="T4" fmla="*/ 4 w 54"/>
                <a:gd name="T5" fmla="*/ 20 h 24"/>
                <a:gd name="T6" fmla="*/ 6 w 54"/>
                <a:gd name="T7" fmla="*/ 19 h 24"/>
                <a:gd name="T8" fmla="*/ 7 w 54"/>
                <a:gd name="T9" fmla="*/ 18 h 24"/>
                <a:gd name="T10" fmla="*/ 9 w 54"/>
                <a:gd name="T11" fmla="*/ 17 h 24"/>
                <a:gd name="T12" fmla="*/ 10 w 54"/>
                <a:gd name="T13" fmla="*/ 16 h 24"/>
                <a:gd name="T14" fmla="*/ 13 w 54"/>
                <a:gd name="T15" fmla="*/ 14 h 24"/>
                <a:gd name="T16" fmla="*/ 16 w 54"/>
                <a:gd name="T17" fmla="*/ 12 h 24"/>
                <a:gd name="T18" fmla="*/ 20 w 54"/>
                <a:gd name="T19" fmla="*/ 10 h 24"/>
                <a:gd name="T20" fmla="*/ 23 w 54"/>
                <a:gd name="T21" fmla="*/ 8 h 24"/>
                <a:gd name="T22" fmla="*/ 27 w 54"/>
                <a:gd name="T23" fmla="*/ 6 h 24"/>
                <a:gd name="T24" fmla="*/ 30 w 54"/>
                <a:gd name="T25" fmla="*/ 5 h 24"/>
                <a:gd name="T26" fmla="*/ 32 w 54"/>
                <a:gd name="T27" fmla="*/ 4 h 24"/>
                <a:gd name="T28" fmla="*/ 34 w 54"/>
                <a:gd name="T29" fmla="*/ 3 h 24"/>
                <a:gd name="T30" fmla="*/ 35 w 54"/>
                <a:gd name="T31" fmla="*/ 3 h 24"/>
                <a:gd name="T32" fmla="*/ 37 w 54"/>
                <a:gd name="T33" fmla="*/ 2 h 24"/>
                <a:gd name="T34" fmla="*/ 39 w 54"/>
                <a:gd name="T35" fmla="*/ 2 h 24"/>
                <a:gd name="T36" fmla="*/ 40 w 54"/>
                <a:gd name="T37" fmla="*/ 1 h 24"/>
                <a:gd name="T38" fmla="*/ 42 w 54"/>
                <a:gd name="T39" fmla="*/ 1 h 24"/>
                <a:gd name="T40" fmla="*/ 45 w 54"/>
                <a:gd name="T41" fmla="*/ 0 h 24"/>
                <a:gd name="T42" fmla="*/ 46 w 54"/>
                <a:gd name="T43" fmla="*/ 0 h 24"/>
                <a:gd name="T44" fmla="*/ 48 w 54"/>
                <a:gd name="T45" fmla="*/ 0 h 24"/>
                <a:gd name="T46" fmla="*/ 52 w 54"/>
                <a:gd name="T47" fmla="*/ 0 h 24"/>
                <a:gd name="T48" fmla="*/ 44 w 54"/>
                <a:gd name="T49" fmla="*/ 2 h 24"/>
                <a:gd name="T50" fmla="*/ 5 w 54"/>
                <a:gd name="T51" fmla="*/ 21 h 24"/>
                <a:gd name="T52" fmla="*/ 2 w 54"/>
                <a:gd name="T5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24">
                  <a:moveTo>
                    <a:pt x="2" y="22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1"/>
                    <a:pt x="51" y="1"/>
                    <a:pt x="44" y="2"/>
                  </a:cubicBezTo>
                  <a:cubicBezTo>
                    <a:pt x="27" y="5"/>
                    <a:pt x="11" y="17"/>
                    <a:pt x="5" y="21"/>
                  </a:cubicBezTo>
                  <a:cubicBezTo>
                    <a:pt x="0" y="24"/>
                    <a:pt x="2" y="22"/>
                    <a:pt x="2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4" name="Freeform 364"/>
            <p:cNvSpPr>
              <a:spLocks noEditPoints="1"/>
            </p:cNvSpPr>
            <p:nvPr/>
          </p:nvSpPr>
          <p:spPr bwMode="auto">
            <a:xfrm>
              <a:off x="4616451" y="3625850"/>
              <a:ext cx="76200" cy="36512"/>
            </a:xfrm>
            <a:custGeom>
              <a:avLst/>
              <a:gdLst>
                <a:gd name="T0" fmla="*/ 1 w 54"/>
                <a:gd name="T1" fmla="*/ 25 h 25"/>
                <a:gd name="T2" fmla="*/ 1 w 54"/>
                <a:gd name="T3" fmla="*/ 25 h 25"/>
                <a:gd name="T4" fmla="*/ 1 w 54"/>
                <a:gd name="T5" fmla="*/ 24 h 25"/>
                <a:gd name="T6" fmla="*/ 1 w 54"/>
                <a:gd name="T7" fmla="*/ 22 h 25"/>
                <a:gd name="T8" fmla="*/ 2 w 54"/>
                <a:gd name="T9" fmla="*/ 21 h 25"/>
                <a:gd name="T10" fmla="*/ 7 w 54"/>
                <a:gd name="T11" fmla="*/ 18 h 25"/>
                <a:gd name="T12" fmla="*/ 8 w 54"/>
                <a:gd name="T13" fmla="*/ 17 h 25"/>
                <a:gd name="T14" fmla="*/ 10 w 54"/>
                <a:gd name="T15" fmla="*/ 16 h 25"/>
                <a:gd name="T16" fmla="*/ 13 w 54"/>
                <a:gd name="T17" fmla="*/ 14 h 25"/>
                <a:gd name="T18" fmla="*/ 16 w 54"/>
                <a:gd name="T19" fmla="*/ 12 h 25"/>
                <a:gd name="T20" fmla="*/ 23 w 54"/>
                <a:gd name="T21" fmla="*/ 8 h 25"/>
                <a:gd name="T22" fmla="*/ 30 w 54"/>
                <a:gd name="T23" fmla="*/ 5 h 25"/>
                <a:gd name="T24" fmla="*/ 37 w 54"/>
                <a:gd name="T25" fmla="*/ 2 h 25"/>
                <a:gd name="T26" fmla="*/ 38 w 54"/>
                <a:gd name="T27" fmla="*/ 2 h 25"/>
                <a:gd name="T28" fmla="*/ 40 w 54"/>
                <a:gd name="T29" fmla="*/ 1 h 25"/>
                <a:gd name="T30" fmla="*/ 48 w 54"/>
                <a:gd name="T31" fmla="*/ 0 h 25"/>
                <a:gd name="T32" fmla="*/ 52 w 54"/>
                <a:gd name="T33" fmla="*/ 0 h 25"/>
                <a:gd name="T34" fmla="*/ 52 w 54"/>
                <a:gd name="T35" fmla="*/ 0 h 25"/>
                <a:gd name="T36" fmla="*/ 53 w 54"/>
                <a:gd name="T37" fmla="*/ 2 h 25"/>
                <a:gd name="T38" fmla="*/ 44 w 54"/>
                <a:gd name="T39" fmla="*/ 4 h 25"/>
                <a:gd name="T40" fmla="*/ 10 w 54"/>
                <a:gd name="T41" fmla="*/ 19 h 25"/>
                <a:gd name="T42" fmla="*/ 5 w 54"/>
                <a:gd name="T43" fmla="*/ 23 h 25"/>
                <a:gd name="T44" fmla="*/ 1 w 54"/>
                <a:gd name="T45" fmla="*/ 25 h 25"/>
                <a:gd name="T46" fmla="*/ 48 w 54"/>
                <a:gd name="T47" fmla="*/ 2 h 25"/>
                <a:gd name="T48" fmla="*/ 46 w 54"/>
                <a:gd name="T49" fmla="*/ 2 h 25"/>
                <a:gd name="T50" fmla="*/ 49 w 54"/>
                <a:gd name="T51" fmla="*/ 2 h 25"/>
                <a:gd name="T52" fmla="*/ 48 w 54"/>
                <a:gd name="T5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25"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3"/>
                    <a:pt x="1" y="23"/>
                    <a:pt x="1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1"/>
                    <a:pt x="53" y="2"/>
                  </a:cubicBezTo>
                  <a:cubicBezTo>
                    <a:pt x="53" y="3"/>
                    <a:pt x="51" y="3"/>
                    <a:pt x="44" y="4"/>
                  </a:cubicBezTo>
                  <a:cubicBezTo>
                    <a:pt x="31" y="6"/>
                    <a:pt x="18" y="14"/>
                    <a:pt x="10" y="19"/>
                  </a:cubicBezTo>
                  <a:cubicBezTo>
                    <a:pt x="8" y="21"/>
                    <a:pt x="7" y="22"/>
                    <a:pt x="5" y="23"/>
                  </a:cubicBezTo>
                  <a:cubicBezTo>
                    <a:pt x="2" y="25"/>
                    <a:pt x="2" y="25"/>
                    <a:pt x="1" y="25"/>
                  </a:cubicBezTo>
                  <a:close/>
                  <a:moveTo>
                    <a:pt x="48" y="2"/>
                  </a:moveTo>
                  <a:cubicBezTo>
                    <a:pt x="46" y="2"/>
                    <a:pt x="46" y="2"/>
                    <a:pt x="46" y="2"/>
                  </a:cubicBezTo>
                  <a:cubicBezTo>
                    <a:pt x="47" y="2"/>
                    <a:pt x="48" y="2"/>
                    <a:pt x="49" y="2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5" name="Freeform 365"/>
            <p:cNvSpPr>
              <a:spLocks/>
            </p:cNvSpPr>
            <p:nvPr/>
          </p:nvSpPr>
          <p:spPr bwMode="auto">
            <a:xfrm>
              <a:off x="4641851" y="3638550"/>
              <a:ext cx="85725" cy="41275"/>
            </a:xfrm>
            <a:custGeom>
              <a:avLst/>
              <a:gdLst>
                <a:gd name="T0" fmla="*/ 0 w 60"/>
                <a:gd name="T1" fmla="*/ 28 h 28"/>
                <a:gd name="T2" fmla="*/ 2 w 60"/>
                <a:gd name="T3" fmla="*/ 27 h 28"/>
                <a:gd name="T4" fmla="*/ 4 w 60"/>
                <a:gd name="T5" fmla="*/ 25 h 28"/>
                <a:gd name="T6" fmla="*/ 6 w 60"/>
                <a:gd name="T7" fmla="*/ 23 h 28"/>
                <a:gd name="T8" fmla="*/ 8 w 60"/>
                <a:gd name="T9" fmla="*/ 22 h 28"/>
                <a:gd name="T10" fmla="*/ 10 w 60"/>
                <a:gd name="T11" fmla="*/ 20 h 28"/>
                <a:gd name="T12" fmla="*/ 12 w 60"/>
                <a:gd name="T13" fmla="*/ 19 h 28"/>
                <a:gd name="T14" fmla="*/ 14 w 60"/>
                <a:gd name="T15" fmla="*/ 18 h 28"/>
                <a:gd name="T16" fmla="*/ 18 w 60"/>
                <a:gd name="T17" fmla="*/ 15 h 28"/>
                <a:gd name="T18" fmla="*/ 20 w 60"/>
                <a:gd name="T19" fmla="*/ 14 h 28"/>
                <a:gd name="T20" fmla="*/ 22 w 60"/>
                <a:gd name="T21" fmla="*/ 13 h 28"/>
                <a:gd name="T22" fmla="*/ 24 w 60"/>
                <a:gd name="T23" fmla="*/ 12 h 28"/>
                <a:gd name="T24" fmla="*/ 26 w 60"/>
                <a:gd name="T25" fmla="*/ 11 h 28"/>
                <a:gd name="T26" fmla="*/ 27 w 60"/>
                <a:gd name="T27" fmla="*/ 10 h 28"/>
                <a:gd name="T28" fmla="*/ 29 w 60"/>
                <a:gd name="T29" fmla="*/ 9 h 28"/>
                <a:gd name="T30" fmla="*/ 31 w 60"/>
                <a:gd name="T31" fmla="*/ 8 h 28"/>
                <a:gd name="T32" fmla="*/ 35 w 60"/>
                <a:gd name="T33" fmla="*/ 7 h 28"/>
                <a:gd name="T34" fmla="*/ 38 w 60"/>
                <a:gd name="T35" fmla="*/ 5 h 28"/>
                <a:gd name="T36" fmla="*/ 41 w 60"/>
                <a:gd name="T37" fmla="*/ 4 h 28"/>
                <a:gd name="T38" fmla="*/ 45 w 60"/>
                <a:gd name="T39" fmla="*/ 3 h 28"/>
                <a:gd name="T40" fmla="*/ 49 w 60"/>
                <a:gd name="T41" fmla="*/ 2 h 28"/>
                <a:gd name="T42" fmla="*/ 52 w 60"/>
                <a:gd name="T43" fmla="*/ 1 h 28"/>
                <a:gd name="T44" fmla="*/ 55 w 60"/>
                <a:gd name="T45" fmla="*/ 1 h 28"/>
                <a:gd name="T46" fmla="*/ 59 w 60"/>
                <a:gd name="T47" fmla="*/ 0 h 28"/>
                <a:gd name="T48" fmla="*/ 52 w 60"/>
                <a:gd name="T49" fmla="*/ 3 h 28"/>
                <a:gd name="T50" fmla="*/ 7 w 60"/>
                <a:gd name="T51" fmla="*/ 24 h 28"/>
                <a:gd name="T52" fmla="*/ 0 w 60"/>
                <a:gd name="T5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1"/>
                    <a:pt x="60" y="0"/>
                    <a:pt x="52" y="3"/>
                  </a:cubicBezTo>
                  <a:cubicBezTo>
                    <a:pt x="37" y="8"/>
                    <a:pt x="28" y="10"/>
                    <a:pt x="7" y="24"/>
                  </a:cubicBezTo>
                  <a:cubicBezTo>
                    <a:pt x="2" y="28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6" name="Freeform 366"/>
            <p:cNvSpPr>
              <a:spLocks noEditPoints="1"/>
            </p:cNvSpPr>
            <p:nvPr/>
          </p:nvSpPr>
          <p:spPr bwMode="auto">
            <a:xfrm>
              <a:off x="4635501" y="3638550"/>
              <a:ext cx="93663" cy="42862"/>
            </a:xfrm>
            <a:custGeom>
              <a:avLst/>
              <a:gdLst>
                <a:gd name="T0" fmla="*/ 0 w 65"/>
                <a:gd name="T1" fmla="*/ 31 h 31"/>
                <a:gd name="T2" fmla="*/ 6 w 65"/>
                <a:gd name="T3" fmla="*/ 27 h 31"/>
                <a:gd name="T4" fmla="*/ 10 w 65"/>
                <a:gd name="T5" fmla="*/ 24 h 31"/>
                <a:gd name="T6" fmla="*/ 12 w 65"/>
                <a:gd name="T7" fmla="*/ 22 h 31"/>
                <a:gd name="T8" fmla="*/ 14 w 65"/>
                <a:gd name="T9" fmla="*/ 21 h 31"/>
                <a:gd name="T10" fmla="*/ 18 w 65"/>
                <a:gd name="T11" fmla="*/ 18 h 31"/>
                <a:gd name="T12" fmla="*/ 22 w 65"/>
                <a:gd name="T13" fmla="*/ 15 h 31"/>
                <a:gd name="T14" fmla="*/ 24 w 65"/>
                <a:gd name="T15" fmla="*/ 14 h 31"/>
                <a:gd name="T16" fmla="*/ 25 w 65"/>
                <a:gd name="T17" fmla="*/ 13 h 31"/>
                <a:gd name="T18" fmla="*/ 33 w 65"/>
                <a:gd name="T19" fmla="*/ 9 h 31"/>
                <a:gd name="T20" fmla="*/ 34 w 65"/>
                <a:gd name="T21" fmla="*/ 8 h 31"/>
                <a:gd name="T22" fmla="*/ 38 w 65"/>
                <a:gd name="T23" fmla="*/ 7 h 31"/>
                <a:gd name="T24" fmla="*/ 42 w 65"/>
                <a:gd name="T25" fmla="*/ 6 h 31"/>
                <a:gd name="T26" fmla="*/ 45 w 65"/>
                <a:gd name="T27" fmla="*/ 5 h 31"/>
                <a:gd name="T28" fmla="*/ 49 w 65"/>
                <a:gd name="T29" fmla="*/ 3 h 31"/>
                <a:gd name="T30" fmla="*/ 56 w 65"/>
                <a:gd name="T31" fmla="*/ 1 h 31"/>
                <a:gd name="T32" fmla="*/ 59 w 65"/>
                <a:gd name="T33" fmla="*/ 1 h 31"/>
                <a:gd name="T34" fmla="*/ 63 w 65"/>
                <a:gd name="T35" fmla="*/ 0 h 31"/>
                <a:gd name="T36" fmla="*/ 64 w 65"/>
                <a:gd name="T37" fmla="*/ 0 h 31"/>
                <a:gd name="T38" fmla="*/ 64 w 65"/>
                <a:gd name="T39" fmla="*/ 2 h 31"/>
                <a:gd name="T40" fmla="*/ 62 w 65"/>
                <a:gd name="T41" fmla="*/ 3 h 31"/>
                <a:gd name="T42" fmla="*/ 56 w 65"/>
                <a:gd name="T43" fmla="*/ 5 h 31"/>
                <a:gd name="T44" fmla="*/ 52 w 65"/>
                <a:gd name="T45" fmla="*/ 6 h 31"/>
                <a:gd name="T46" fmla="*/ 12 w 65"/>
                <a:gd name="T47" fmla="*/ 26 h 31"/>
                <a:gd name="T48" fmla="*/ 4 w 65"/>
                <a:gd name="T49" fmla="*/ 30 h 31"/>
                <a:gd name="T50" fmla="*/ 0 w 65"/>
                <a:gd name="T51" fmla="*/ 31 h 31"/>
                <a:gd name="T52" fmla="*/ 38 w 65"/>
                <a:gd name="T53" fmla="*/ 9 h 31"/>
                <a:gd name="T54" fmla="*/ 35 w 65"/>
                <a:gd name="T55" fmla="*/ 10 h 31"/>
                <a:gd name="T56" fmla="*/ 34 w 65"/>
                <a:gd name="T57" fmla="*/ 11 h 31"/>
                <a:gd name="T58" fmla="*/ 38 w 65"/>
                <a:gd name="T59" fmla="*/ 9 h 31"/>
                <a:gd name="T60" fmla="*/ 54 w 65"/>
                <a:gd name="T61" fmla="*/ 4 h 31"/>
                <a:gd name="T62" fmla="*/ 49 w 65"/>
                <a:gd name="T63" fmla="*/ 5 h 31"/>
                <a:gd name="T64" fmla="*/ 46 w 65"/>
                <a:gd name="T65" fmla="*/ 6 h 31"/>
                <a:gd name="T66" fmla="*/ 42 w 65"/>
                <a:gd name="T67" fmla="*/ 7 h 31"/>
                <a:gd name="T68" fmla="*/ 39 w 65"/>
                <a:gd name="T69" fmla="*/ 8 h 31"/>
                <a:gd name="T70" fmla="*/ 51 w 65"/>
                <a:gd name="T71" fmla="*/ 5 h 31"/>
                <a:gd name="T72" fmla="*/ 54 w 65"/>
                <a:gd name="T7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31">
                  <a:moveTo>
                    <a:pt x="0" y="31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"/>
                    <a:pt x="65" y="1"/>
                    <a:pt x="64" y="2"/>
                  </a:cubicBezTo>
                  <a:cubicBezTo>
                    <a:pt x="64" y="3"/>
                    <a:pt x="64" y="3"/>
                    <a:pt x="62" y="3"/>
                  </a:cubicBezTo>
                  <a:cubicBezTo>
                    <a:pt x="61" y="4"/>
                    <a:pt x="59" y="4"/>
                    <a:pt x="56" y="5"/>
                  </a:cubicBezTo>
                  <a:cubicBezTo>
                    <a:pt x="54" y="6"/>
                    <a:pt x="53" y="6"/>
                    <a:pt x="52" y="6"/>
                  </a:cubicBezTo>
                  <a:cubicBezTo>
                    <a:pt x="39" y="10"/>
                    <a:pt x="30" y="13"/>
                    <a:pt x="12" y="26"/>
                  </a:cubicBezTo>
                  <a:cubicBezTo>
                    <a:pt x="7" y="30"/>
                    <a:pt x="4" y="30"/>
                    <a:pt x="4" y="30"/>
                  </a:cubicBezTo>
                  <a:lnTo>
                    <a:pt x="0" y="31"/>
                  </a:lnTo>
                  <a:close/>
                  <a:moveTo>
                    <a:pt x="38" y="9"/>
                  </a:move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0"/>
                    <a:pt x="37" y="10"/>
                    <a:pt x="38" y="9"/>
                  </a:cubicBezTo>
                  <a:close/>
                  <a:moveTo>
                    <a:pt x="54" y="4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3" y="7"/>
                    <a:pt x="47" y="6"/>
                    <a:pt x="51" y="5"/>
                  </a:cubicBezTo>
                  <a:cubicBezTo>
                    <a:pt x="52" y="4"/>
                    <a:pt x="53" y="4"/>
                    <a:pt x="54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7" name="Freeform 367"/>
            <p:cNvSpPr>
              <a:spLocks/>
            </p:cNvSpPr>
            <p:nvPr/>
          </p:nvSpPr>
          <p:spPr bwMode="auto">
            <a:xfrm>
              <a:off x="4567238" y="3584575"/>
              <a:ext cx="39688" cy="153987"/>
            </a:xfrm>
            <a:custGeom>
              <a:avLst/>
              <a:gdLst>
                <a:gd name="T0" fmla="*/ 27 w 27"/>
                <a:gd name="T1" fmla="*/ 109 h 109"/>
                <a:gd name="T2" fmla="*/ 26 w 27"/>
                <a:gd name="T3" fmla="*/ 108 h 109"/>
                <a:gd name="T4" fmla="*/ 25 w 27"/>
                <a:gd name="T5" fmla="*/ 107 h 109"/>
                <a:gd name="T6" fmla="*/ 24 w 27"/>
                <a:gd name="T7" fmla="*/ 106 h 109"/>
                <a:gd name="T8" fmla="*/ 23 w 27"/>
                <a:gd name="T9" fmla="*/ 105 h 109"/>
                <a:gd name="T10" fmla="*/ 21 w 27"/>
                <a:gd name="T11" fmla="*/ 103 h 109"/>
                <a:gd name="T12" fmla="*/ 19 w 27"/>
                <a:gd name="T13" fmla="*/ 101 h 109"/>
                <a:gd name="T14" fmla="*/ 16 w 27"/>
                <a:gd name="T15" fmla="*/ 98 h 109"/>
                <a:gd name="T16" fmla="*/ 15 w 27"/>
                <a:gd name="T17" fmla="*/ 95 h 109"/>
                <a:gd name="T18" fmla="*/ 13 w 27"/>
                <a:gd name="T19" fmla="*/ 92 h 109"/>
                <a:gd name="T20" fmla="*/ 11 w 27"/>
                <a:gd name="T21" fmla="*/ 89 h 109"/>
                <a:gd name="T22" fmla="*/ 10 w 27"/>
                <a:gd name="T23" fmla="*/ 85 h 109"/>
                <a:gd name="T24" fmla="*/ 8 w 27"/>
                <a:gd name="T25" fmla="*/ 82 h 109"/>
                <a:gd name="T26" fmla="*/ 7 w 27"/>
                <a:gd name="T27" fmla="*/ 78 h 109"/>
                <a:gd name="T28" fmla="*/ 6 w 27"/>
                <a:gd name="T29" fmla="*/ 74 h 109"/>
                <a:gd name="T30" fmla="*/ 5 w 27"/>
                <a:gd name="T31" fmla="*/ 70 h 109"/>
                <a:gd name="T32" fmla="*/ 4 w 27"/>
                <a:gd name="T33" fmla="*/ 66 h 109"/>
                <a:gd name="T34" fmla="*/ 3 w 27"/>
                <a:gd name="T35" fmla="*/ 62 h 109"/>
                <a:gd name="T36" fmla="*/ 2 w 27"/>
                <a:gd name="T37" fmla="*/ 58 h 109"/>
                <a:gd name="T38" fmla="*/ 2 w 27"/>
                <a:gd name="T39" fmla="*/ 53 h 109"/>
                <a:gd name="T40" fmla="*/ 1 w 27"/>
                <a:gd name="T41" fmla="*/ 49 h 109"/>
                <a:gd name="T42" fmla="*/ 1 w 27"/>
                <a:gd name="T43" fmla="*/ 45 h 109"/>
                <a:gd name="T44" fmla="*/ 1 w 27"/>
                <a:gd name="T45" fmla="*/ 37 h 109"/>
                <a:gd name="T46" fmla="*/ 2 w 27"/>
                <a:gd name="T47" fmla="*/ 28 h 109"/>
                <a:gd name="T48" fmla="*/ 2 w 27"/>
                <a:gd name="T49" fmla="*/ 25 h 109"/>
                <a:gd name="T50" fmla="*/ 2 w 27"/>
                <a:gd name="T51" fmla="*/ 21 h 109"/>
                <a:gd name="T52" fmla="*/ 3 w 27"/>
                <a:gd name="T53" fmla="*/ 17 h 109"/>
                <a:gd name="T54" fmla="*/ 4 w 27"/>
                <a:gd name="T55" fmla="*/ 14 h 109"/>
                <a:gd name="T56" fmla="*/ 7 w 27"/>
                <a:gd name="T57" fmla="*/ 8 h 109"/>
                <a:gd name="T58" fmla="*/ 8 w 27"/>
                <a:gd name="T59" fmla="*/ 5 h 109"/>
                <a:gd name="T60" fmla="*/ 10 w 27"/>
                <a:gd name="T61" fmla="*/ 2 h 109"/>
                <a:gd name="T62" fmla="*/ 11 w 27"/>
                <a:gd name="T63" fmla="*/ 1 h 109"/>
                <a:gd name="T64" fmla="*/ 12 w 27"/>
                <a:gd name="T65" fmla="*/ 0 h 109"/>
                <a:gd name="T66" fmla="*/ 19 w 27"/>
                <a:gd name="T67" fmla="*/ 4 h 109"/>
                <a:gd name="T68" fmla="*/ 27 w 27"/>
                <a:gd name="T6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109">
                  <a:moveTo>
                    <a:pt x="27" y="109"/>
                  </a:moveTo>
                  <a:cubicBezTo>
                    <a:pt x="26" y="108"/>
                    <a:pt x="26" y="108"/>
                    <a:pt x="26" y="10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0" y="16"/>
                    <a:pt x="4" y="73"/>
                    <a:pt x="27" y="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8" name="Freeform 368"/>
            <p:cNvSpPr>
              <a:spLocks/>
            </p:cNvSpPr>
            <p:nvPr/>
          </p:nvSpPr>
          <p:spPr bwMode="auto">
            <a:xfrm>
              <a:off x="4581526" y="3584575"/>
              <a:ext cx="230188" cy="152400"/>
            </a:xfrm>
            <a:custGeom>
              <a:avLst/>
              <a:gdLst>
                <a:gd name="T0" fmla="*/ 0 w 161"/>
                <a:gd name="T1" fmla="*/ 0 h 108"/>
                <a:gd name="T2" fmla="*/ 146 w 161"/>
                <a:gd name="T3" fmla="*/ 17 h 108"/>
                <a:gd name="T4" fmla="*/ 157 w 161"/>
                <a:gd name="T5" fmla="*/ 18 h 108"/>
                <a:gd name="T6" fmla="*/ 158 w 161"/>
                <a:gd name="T7" fmla="*/ 21 h 108"/>
                <a:gd name="T8" fmla="*/ 148 w 161"/>
                <a:gd name="T9" fmla="*/ 21 h 108"/>
                <a:gd name="T10" fmla="*/ 148 w 161"/>
                <a:gd name="T11" fmla="*/ 108 h 108"/>
                <a:gd name="T12" fmla="*/ 143 w 161"/>
                <a:gd name="T13" fmla="*/ 105 h 108"/>
                <a:gd name="T14" fmla="*/ 142 w 161"/>
                <a:gd name="T15" fmla="*/ 21 h 108"/>
                <a:gd name="T16" fmla="*/ 2 w 161"/>
                <a:gd name="T17" fmla="*/ 5 h 108"/>
                <a:gd name="T18" fmla="*/ 0 w 161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08">
                  <a:moveTo>
                    <a:pt x="0" y="0"/>
                  </a:moveTo>
                  <a:cubicBezTo>
                    <a:pt x="146" y="17"/>
                    <a:pt x="146" y="17"/>
                    <a:pt x="146" y="17"/>
                  </a:cubicBezTo>
                  <a:cubicBezTo>
                    <a:pt x="148" y="16"/>
                    <a:pt x="156" y="17"/>
                    <a:pt x="157" y="18"/>
                  </a:cubicBezTo>
                  <a:cubicBezTo>
                    <a:pt x="158" y="19"/>
                    <a:pt x="161" y="19"/>
                    <a:pt x="158" y="21"/>
                  </a:cubicBezTo>
                  <a:cubicBezTo>
                    <a:pt x="158" y="21"/>
                    <a:pt x="149" y="21"/>
                    <a:pt x="148" y="21"/>
                  </a:cubicBezTo>
                  <a:cubicBezTo>
                    <a:pt x="129" y="45"/>
                    <a:pt x="131" y="73"/>
                    <a:pt x="148" y="108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25" y="84"/>
                    <a:pt x="122" y="35"/>
                    <a:pt x="142" y="21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9" name="Freeform 369"/>
            <p:cNvSpPr>
              <a:spLocks/>
            </p:cNvSpPr>
            <p:nvPr/>
          </p:nvSpPr>
          <p:spPr bwMode="auto">
            <a:xfrm>
              <a:off x="4795838" y="3595688"/>
              <a:ext cx="36513" cy="136525"/>
            </a:xfrm>
            <a:custGeom>
              <a:avLst/>
              <a:gdLst>
                <a:gd name="T0" fmla="*/ 23 w 26"/>
                <a:gd name="T1" fmla="*/ 2 h 96"/>
                <a:gd name="T2" fmla="*/ 0 w 26"/>
                <a:gd name="T3" fmla="*/ 88 h 96"/>
                <a:gd name="T4" fmla="*/ 9 w 26"/>
                <a:gd name="T5" fmla="*/ 72 h 96"/>
                <a:gd name="T6" fmla="*/ 26 w 26"/>
                <a:gd name="T7" fmla="*/ 0 h 96"/>
                <a:gd name="T8" fmla="*/ 23 w 26"/>
                <a:gd name="T9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6">
                  <a:moveTo>
                    <a:pt x="23" y="2"/>
                  </a:moveTo>
                  <a:cubicBezTo>
                    <a:pt x="18" y="21"/>
                    <a:pt x="8" y="79"/>
                    <a:pt x="0" y="88"/>
                  </a:cubicBezTo>
                  <a:cubicBezTo>
                    <a:pt x="0" y="88"/>
                    <a:pt x="0" y="96"/>
                    <a:pt x="9" y="72"/>
                  </a:cubicBezTo>
                  <a:cubicBezTo>
                    <a:pt x="15" y="54"/>
                    <a:pt x="26" y="0"/>
                    <a:pt x="26" y="0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0" name="Freeform 370"/>
            <p:cNvSpPr>
              <a:spLocks noEditPoints="1"/>
            </p:cNvSpPr>
            <p:nvPr/>
          </p:nvSpPr>
          <p:spPr bwMode="auto">
            <a:xfrm>
              <a:off x="4795838" y="3592513"/>
              <a:ext cx="38100" cy="130175"/>
            </a:xfrm>
            <a:custGeom>
              <a:avLst/>
              <a:gdLst>
                <a:gd name="T0" fmla="*/ 1 w 27"/>
                <a:gd name="T1" fmla="*/ 92 h 92"/>
                <a:gd name="T2" fmla="*/ 0 w 27"/>
                <a:gd name="T3" fmla="*/ 92 h 92"/>
                <a:gd name="T4" fmla="*/ 0 w 27"/>
                <a:gd name="T5" fmla="*/ 90 h 92"/>
                <a:gd name="T6" fmla="*/ 0 w 27"/>
                <a:gd name="T7" fmla="*/ 90 h 92"/>
                <a:gd name="T8" fmla="*/ 0 w 27"/>
                <a:gd name="T9" fmla="*/ 90 h 92"/>
                <a:gd name="T10" fmla="*/ 17 w 27"/>
                <a:gd name="T11" fmla="*/ 27 h 92"/>
                <a:gd name="T12" fmla="*/ 23 w 27"/>
                <a:gd name="T13" fmla="*/ 4 h 92"/>
                <a:gd name="T14" fmla="*/ 23 w 27"/>
                <a:gd name="T15" fmla="*/ 4 h 92"/>
                <a:gd name="T16" fmla="*/ 27 w 27"/>
                <a:gd name="T17" fmla="*/ 0 h 92"/>
                <a:gd name="T18" fmla="*/ 27 w 27"/>
                <a:gd name="T19" fmla="*/ 2 h 92"/>
                <a:gd name="T20" fmla="*/ 10 w 27"/>
                <a:gd name="T21" fmla="*/ 74 h 92"/>
                <a:gd name="T22" fmla="*/ 1 w 27"/>
                <a:gd name="T23" fmla="*/ 92 h 92"/>
                <a:gd name="T24" fmla="*/ 24 w 27"/>
                <a:gd name="T25" fmla="*/ 5 h 92"/>
                <a:gd name="T26" fmla="*/ 19 w 27"/>
                <a:gd name="T27" fmla="*/ 27 h 92"/>
                <a:gd name="T28" fmla="*/ 4 w 27"/>
                <a:gd name="T29" fmla="*/ 85 h 92"/>
                <a:gd name="T30" fmla="*/ 8 w 27"/>
                <a:gd name="T31" fmla="*/ 74 h 92"/>
                <a:gd name="T32" fmla="*/ 25 w 27"/>
                <a:gd name="T33" fmla="*/ 4 h 92"/>
                <a:gd name="T34" fmla="*/ 24 w 27"/>
                <a:gd name="T35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92">
                  <a:moveTo>
                    <a:pt x="1" y="92"/>
                  </a:moveTo>
                  <a:cubicBezTo>
                    <a:pt x="1" y="92"/>
                    <a:pt x="0" y="92"/>
                    <a:pt x="0" y="92"/>
                  </a:cubicBezTo>
                  <a:cubicBezTo>
                    <a:pt x="0" y="91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83"/>
                    <a:pt x="12" y="51"/>
                    <a:pt x="17" y="27"/>
                  </a:cubicBezTo>
                  <a:cubicBezTo>
                    <a:pt x="20" y="18"/>
                    <a:pt x="21" y="10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16" y="56"/>
                    <a:pt x="10" y="74"/>
                  </a:cubicBezTo>
                  <a:cubicBezTo>
                    <a:pt x="3" y="92"/>
                    <a:pt x="2" y="92"/>
                    <a:pt x="1" y="92"/>
                  </a:cubicBezTo>
                  <a:close/>
                  <a:moveTo>
                    <a:pt x="24" y="5"/>
                  </a:moveTo>
                  <a:cubicBezTo>
                    <a:pt x="23" y="10"/>
                    <a:pt x="21" y="18"/>
                    <a:pt x="19" y="27"/>
                  </a:cubicBezTo>
                  <a:cubicBezTo>
                    <a:pt x="14" y="48"/>
                    <a:pt x="8" y="74"/>
                    <a:pt x="4" y="85"/>
                  </a:cubicBezTo>
                  <a:cubicBezTo>
                    <a:pt x="5" y="83"/>
                    <a:pt x="6" y="79"/>
                    <a:pt x="8" y="74"/>
                  </a:cubicBezTo>
                  <a:cubicBezTo>
                    <a:pt x="14" y="58"/>
                    <a:pt x="23" y="14"/>
                    <a:pt x="25" y="4"/>
                  </a:cubicBezTo>
                  <a:lnTo>
                    <a:pt x="2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1" name="Freeform 371"/>
            <p:cNvSpPr>
              <a:spLocks/>
            </p:cNvSpPr>
            <p:nvPr/>
          </p:nvSpPr>
          <p:spPr bwMode="auto">
            <a:xfrm>
              <a:off x="4816476" y="3589338"/>
              <a:ext cx="33338" cy="152400"/>
            </a:xfrm>
            <a:custGeom>
              <a:avLst/>
              <a:gdLst>
                <a:gd name="T0" fmla="*/ 19 w 23"/>
                <a:gd name="T1" fmla="*/ 7 h 107"/>
                <a:gd name="T2" fmla="*/ 19 w 23"/>
                <a:gd name="T3" fmla="*/ 9 h 107"/>
                <a:gd name="T4" fmla="*/ 18 w 23"/>
                <a:gd name="T5" fmla="*/ 10 h 107"/>
                <a:gd name="T6" fmla="*/ 18 w 23"/>
                <a:gd name="T7" fmla="*/ 11 h 107"/>
                <a:gd name="T8" fmla="*/ 18 w 23"/>
                <a:gd name="T9" fmla="*/ 12 h 107"/>
                <a:gd name="T10" fmla="*/ 18 w 23"/>
                <a:gd name="T11" fmla="*/ 13 h 107"/>
                <a:gd name="T12" fmla="*/ 18 w 23"/>
                <a:gd name="T13" fmla="*/ 15 h 107"/>
                <a:gd name="T14" fmla="*/ 17 w 23"/>
                <a:gd name="T15" fmla="*/ 16 h 107"/>
                <a:gd name="T16" fmla="*/ 17 w 23"/>
                <a:gd name="T17" fmla="*/ 19 h 107"/>
                <a:gd name="T18" fmla="*/ 17 w 23"/>
                <a:gd name="T19" fmla="*/ 22 h 107"/>
                <a:gd name="T20" fmla="*/ 16 w 23"/>
                <a:gd name="T21" fmla="*/ 25 h 107"/>
                <a:gd name="T22" fmla="*/ 15 w 23"/>
                <a:gd name="T23" fmla="*/ 29 h 107"/>
                <a:gd name="T24" fmla="*/ 15 w 23"/>
                <a:gd name="T25" fmla="*/ 32 h 107"/>
                <a:gd name="T26" fmla="*/ 14 w 23"/>
                <a:gd name="T27" fmla="*/ 36 h 107"/>
                <a:gd name="T28" fmla="*/ 13 w 23"/>
                <a:gd name="T29" fmla="*/ 40 h 107"/>
                <a:gd name="T30" fmla="*/ 12 w 23"/>
                <a:gd name="T31" fmla="*/ 44 h 107"/>
                <a:gd name="T32" fmla="*/ 9 w 23"/>
                <a:gd name="T33" fmla="*/ 60 h 107"/>
                <a:gd name="T34" fmla="*/ 8 w 23"/>
                <a:gd name="T35" fmla="*/ 64 h 107"/>
                <a:gd name="T36" fmla="*/ 7 w 23"/>
                <a:gd name="T37" fmla="*/ 68 h 107"/>
                <a:gd name="T38" fmla="*/ 7 w 23"/>
                <a:gd name="T39" fmla="*/ 72 h 107"/>
                <a:gd name="T40" fmla="*/ 6 w 23"/>
                <a:gd name="T41" fmla="*/ 76 h 107"/>
                <a:gd name="T42" fmla="*/ 5 w 23"/>
                <a:gd name="T43" fmla="*/ 79 h 107"/>
                <a:gd name="T44" fmla="*/ 4 w 23"/>
                <a:gd name="T45" fmla="*/ 83 h 107"/>
                <a:gd name="T46" fmla="*/ 3 w 23"/>
                <a:gd name="T47" fmla="*/ 86 h 107"/>
                <a:gd name="T48" fmla="*/ 3 w 23"/>
                <a:gd name="T49" fmla="*/ 89 h 107"/>
                <a:gd name="T50" fmla="*/ 2 w 23"/>
                <a:gd name="T51" fmla="*/ 92 h 107"/>
                <a:gd name="T52" fmla="*/ 2 w 23"/>
                <a:gd name="T53" fmla="*/ 94 h 107"/>
                <a:gd name="T54" fmla="*/ 1 w 23"/>
                <a:gd name="T55" fmla="*/ 95 h 107"/>
                <a:gd name="T56" fmla="*/ 1 w 23"/>
                <a:gd name="T57" fmla="*/ 96 h 107"/>
                <a:gd name="T58" fmla="*/ 0 w 23"/>
                <a:gd name="T59" fmla="*/ 99 h 107"/>
                <a:gd name="T60" fmla="*/ 0 w 23"/>
                <a:gd name="T61" fmla="*/ 100 h 107"/>
                <a:gd name="T62" fmla="*/ 0 w 23"/>
                <a:gd name="T63" fmla="*/ 100 h 107"/>
                <a:gd name="T64" fmla="*/ 0 w 23"/>
                <a:gd name="T65" fmla="*/ 101 h 107"/>
                <a:gd name="T66" fmla="*/ 0 w 23"/>
                <a:gd name="T67" fmla="*/ 102 h 107"/>
                <a:gd name="T68" fmla="*/ 0 w 23"/>
                <a:gd name="T69" fmla="*/ 102 h 107"/>
                <a:gd name="T70" fmla="*/ 6 w 23"/>
                <a:gd name="T71" fmla="*/ 85 h 107"/>
                <a:gd name="T72" fmla="*/ 23 w 23"/>
                <a:gd name="T73" fmla="*/ 1 h 107"/>
                <a:gd name="T74" fmla="*/ 19 w 23"/>
                <a:gd name="T75" fmla="*/ 0 h 107"/>
                <a:gd name="T76" fmla="*/ 19 w 23"/>
                <a:gd name="T77" fmla="*/ 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107">
                  <a:moveTo>
                    <a:pt x="19" y="7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7"/>
                    <a:pt x="6" y="85"/>
                  </a:cubicBezTo>
                  <a:cubicBezTo>
                    <a:pt x="12" y="67"/>
                    <a:pt x="23" y="1"/>
                    <a:pt x="23" y="1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2" name="Freeform 372"/>
            <p:cNvSpPr>
              <a:spLocks noEditPoints="1"/>
            </p:cNvSpPr>
            <p:nvPr/>
          </p:nvSpPr>
          <p:spPr bwMode="auto">
            <a:xfrm>
              <a:off x="4814888" y="3587750"/>
              <a:ext cx="36513" cy="147637"/>
            </a:xfrm>
            <a:custGeom>
              <a:avLst/>
              <a:gdLst>
                <a:gd name="T0" fmla="*/ 1 w 25"/>
                <a:gd name="T1" fmla="*/ 104 h 104"/>
                <a:gd name="T2" fmla="*/ 1 w 25"/>
                <a:gd name="T3" fmla="*/ 104 h 104"/>
                <a:gd name="T4" fmla="*/ 0 w 25"/>
                <a:gd name="T5" fmla="*/ 103 h 104"/>
                <a:gd name="T6" fmla="*/ 0 w 25"/>
                <a:gd name="T7" fmla="*/ 102 h 104"/>
                <a:gd name="T8" fmla="*/ 0 w 25"/>
                <a:gd name="T9" fmla="*/ 102 h 104"/>
                <a:gd name="T10" fmla="*/ 0 w 25"/>
                <a:gd name="T11" fmla="*/ 101 h 104"/>
                <a:gd name="T12" fmla="*/ 1 w 25"/>
                <a:gd name="T13" fmla="*/ 101 h 104"/>
                <a:gd name="T14" fmla="*/ 1 w 25"/>
                <a:gd name="T15" fmla="*/ 100 h 104"/>
                <a:gd name="T16" fmla="*/ 2 w 25"/>
                <a:gd name="T17" fmla="*/ 97 h 104"/>
                <a:gd name="T18" fmla="*/ 2 w 25"/>
                <a:gd name="T19" fmla="*/ 96 h 104"/>
                <a:gd name="T20" fmla="*/ 2 w 25"/>
                <a:gd name="T21" fmla="*/ 95 h 104"/>
                <a:gd name="T22" fmla="*/ 3 w 25"/>
                <a:gd name="T23" fmla="*/ 90 h 104"/>
                <a:gd name="T24" fmla="*/ 4 w 25"/>
                <a:gd name="T25" fmla="*/ 84 h 104"/>
                <a:gd name="T26" fmla="*/ 5 w 25"/>
                <a:gd name="T27" fmla="*/ 80 h 104"/>
                <a:gd name="T28" fmla="*/ 6 w 25"/>
                <a:gd name="T29" fmla="*/ 76 h 104"/>
                <a:gd name="T30" fmla="*/ 7 w 25"/>
                <a:gd name="T31" fmla="*/ 73 h 104"/>
                <a:gd name="T32" fmla="*/ 7 w 25"/>
                <a:gd name="T33" fmla="*/ 69 h 104"/>
                <a:gd name="T34" fmla="*/ 9 w 25"/>
                <a:gd name="T35" fmla="*/ 61 h 104"/>
                <a:gd name="T36" fmla="*/ 12 w 25"/>
                <a:gd name="T37" fmla="*/ 45 h 104"/>
                <a:gd name="T38" fmla="*/ 13 w 25"/>
                <a:gd name="T39" fmla="*/ 41 h 104"/>
                <a:gd name="T40" fmla="*/ 14 w 25"/>
                <a:gd name="T41" fmla="*/ 37 h 104"/>
                <a:gd name="T42" fmla="*/ 15 w 25"/>
                <a:gd name="T43" fmla="*/ 33 h 104"/>
                <a:gd name="T44" fmla="*/ 17 w 25"/>
                <a:gd name="T45" fmla="*/ 19 h 104"/>
                <a:gd name="T46" fmla="*/ 18 w 25"/>
                <a:gd name="T47" fmla="*/ 17 h 104"/>
                <a:gd name="T48" fmla="*/ 18 w 25"/>
                <a:gd name="T49" fmla="*/ 14 h 104"/>
                <a:gd name="T50" fmla="*/ 18 w 25"/>
                <a:gd name="T51" fmla="*/ 13 h 104"/>
                <a:gd name="T52" fmla="*/ 19 w 25"/>
                <a:gd name="T53" fmla="*/ 12 h 104"/>
                <a:gd name="T54" fmla="*/ 19 w 25"/>
                <a:gd name="T55" fmla="*/ 11 h 104"/>
                <a:gd name="T56" fmla="*/ 19 w 25"/>
                <a:gd name="T57" fmla="*/ 10 h 104"/>
                <a:gd name="T58" fmla="*/ 19 w 25"/>
                <a:gd name="T59" fmla="*/ 8 h 104"/>
                <a:gd name="T60" fmla="*/ 19 w 25"/>
                <a:gd name="T61" fmla="*/ 0 h 104"/>
                <a:gd name="T62" fmla="*/ 25 w 25"/>
                <a:gd name="T63" fmla="*/ 1 h 104"/>
                <a:gd name="T64" fmla="*/ 25 w 25"/>
                <a:gd name="T65" fmla="*/ 2 h 104"/>
                <a:gd name="T66" fmla="*/ 7 w 25"/>
                <a:gd name="T67" fmla="*/ 86 h 104"/>
                <a:gd name="T68" fmla="*/ 1 w 25"/>
                <a:gd name="T69" fmla="*/ 104 h 104"/>
                <a:gd name="T70" fmla="*/ 3 w 25"/>
                <a:gd name="T71" fmla="*/ 96 h 104"/>
                <a:gd name="T72" fmla="*/ 3 w 25"/>
                <a:gd name="T73" fmla="*/ 97 h 104"/>
                <a:gd name="T74" fmla="*/ 6 w 25"/>
                <a:gd name="T75" fmla="*/ 86 h 104"/>
                <a:gd name="T76" fmla="*/ 23 w 25"/>
                <a:gd name="T77" fmla="*/ 2 h 104"/>
                <a:gd name="T78" fmla="*/ 21 w 25"/>
                <a:gd name="T79" fmla="*/ 2 h 104"/>
                <a:gd name="T80" fmla="*/ 20 w 25"/>
                <a:gd name="T81" fmla="*/ 10 h 104"/>
                <a:gd name="T82" fmla="*/ 20 w 25"/>
                <a:gd name="T83" fmla="*/ 11 h 104"/>
                <a:gd name="T84" fmla="*/ 20 w 25"/>
                <a:gd name="T85" fmla="*/ 12 h 104"/>
                <a:gd name="T86" fmla="*/ 20 w 25"/>
                <a:gd name="T87" fmla="*/ 13 h 104"/>
                <a:gd name="T88" fmla="*/ 20 w 25"/>
                <a:gd name="T89" fmla="*/ 14 h 104"/>
                <a:gd name="T90" fmla="*/ 19 w 25"/>
                <a:gd name="T91" fmla="*/ 17 h 104"/>
                <a:gd name="T92" fmla="*/ 19 w 25"/>
                <a:gd name="T93" fmla="*/ 20 h 104"/>
                <a:gd name="T94" fmla="*/ 18 w 25"/>
                <a:gd name="T95" fmla="*/ 26 h 104"/>
                <a:gd name="T96" fmla="*/ 16 w 25"/>
                <a:gd name="T97" fmla="*/ 33 h 104"/>
                <a:gd name="T98" fmla="*/ 15 w 25"/>
                <a:gd name="T99" fmla="*/ 37 h 104"/>
                <a:gd name="T100" fmla="*/ 15 w 25"/>
                <a:gd name="T101" fmla="*/ 41 h 104"/>
                <a:gd name="T102" fmla="*/ 14 w 25"/>
                <a:gd name="T103" fmla="*/ 45 h 104"/>
                <a:gd name="T104" fmla="*/ 11 w 25"/>
                <a:gd name="T105" fmla="*/ 61 h 104"/>
                <a:gd name="T106" fmla="*/ 9 w 25"/>
                <a:gd name="T107" fmla="*/ 69 h 104"/>
                <a:gd name="T108" fmla="*/ 8 w 25"/>
                <a:gd name="T109" fmla="*/ 73 h 104"/>
                <a:gd name="T110" fmla="*/ 7 w 25"/>
                <a:gd name="T111" fmla="*/ 77 h 104"/>
                <a:gd name="T112" fmla="*/ 7 w 25"/>
                <a:gd name="T113" fmla="*/ 80 h 104"/>
                <a:gd name="T114" fmla="*/ 6 w 25"/>
                <a:gd name="T115" fmla="*/ 84 h 104"/>
                <a:gd name="T116" fmla="*/ 4 w 25"/>
                <a:gd name="T117" fmla="*/ 93 h 104"/>
                <a:gd name="T118" fmla="*/ 3 w 25"/>
                <a:gd name="T119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" h="104">
                  <a:moveTo>
                    <a:pt x="1" y="104"/>
                  </a:moveTo>
                  <a:cubicBezTo>
                    <a:pt x="1" y="104"/>
                    <a:pt x="1" y="104"/>
                    <a:pt x="1" y="104"/>
                  </a:cubicBezTo>
                  <a:cubicBezTo>
                    <a:pt x="0" y="104"/>
                    <a:pt x="0" y="104"/>
                    <a:pt x="0" y="10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13" y="68"/>
                    <a:pt x="7" y="86"/>
                  </a:cubicBezTo>
                  <a:cubicBezTo>
                    <a:pt x="3" y="104"/>
                    <a:pt x="2" y="104"/>
                    <a:pt x="1" y="104"/>
                  </a:cubicBezTo>
                  <a:close/>
                  <a:moveTo>
                    <a:pt x="3" y="96"/>
                  </a:moveTo>
                  <a:cubicBezTo>
                    <a:pt x="3" y="97"/>
                    <a:pt x="3" y="97"/>
                    <a:pt x="3" y="97"/>
                  </a:cubicBezTo>
                  <a:cubicBezTo>
                    <a:pt x="4" y="95"/>
                    <a:pt x="5" y="91"/>
                    <a:pt x="6" y="86"/>
                  </a:cubicBezTo>
                  <a:cubicBezTo>
                    <a:pt x="11" y="69"/>
                    <a:pt x="22" y="9"/>
                    <a:pt x="23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4" y="93"/>
                    <a:pt x="4" y="93"/>
                    <a:pt x="4" y="93"/>
                  </a:cubicBezTo>
                  <a:lnTo>
                    <a:pt x="3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3" name="Freeform 373"/>
            <p:cNvSpPr>
              <a:spLocks/>
            </p:cNvSpPr>
            <p:nvPr/>
          </p:nvSpPr>
          <p:spPr bwMode="auto">
            <a:xfrm>
              <a:off x="4835526" y="3589338"/>
              <a:ext cx="23813" cy="144462"/>
            </a:xfrm>
            <a:custGeom>
              <a:avLst/>
              <a:gdLst>
                <a:gd name="T0" fmla="*/ 14 w 17"/>
                <a:gd name="T1" fmla="*/ 1 h 101"/>
                <a:gd name="T2" fmla="*/ 13 w 17"/>
                <a:gd name="T3" fmla="*/ 6 h 101"/>
                <a:gd name="T4" fmla="*/ 13 w 17"/>
                <a:gd name="T5" fmla="*/ 11 h 101"/>
                <a:gd name="T6" fmla="*/ 13 w 17"/>
                <a:gd name="T7" fmla="*/ 17 h 101"/>
                <a:gd name="T8" fmla="*/ 11 w 17"/>
                <a:gd name="T9" fmla="*/ 27 h 101"/>
                <a:gd name="T10" fmla="*/ 11 w 17"/>
                <a:gd name="T11" fmla="*/ 31 h 101"/>
                <a:gd name="T12" fmla="*/ 10 w 17"/>
                <a:gd name="T13" fmla="*/ 36 h 101"/>
                <a:gd name="T14" fmla="*/ 10 w 17"/>
                <a:gd name="T15" fmla="*/ 41 h 101"/>
                <a:gd name="T16" fmla="*/ 9 w 17"/>
                <a:gd name="T17" fmla="*/ 45 h 101"/>
                <a:gd name="T18" fmla="*/ 9 w 17"/>
                <a:gd name="T19" fmla="*/ 49 h 101"/>
                <a:gd name="T20" fmla="*/ 7 w 17"/>
                <a:gd name="T21" fmla="*/ 62 h 101"/>
                <a:gd name="T22" fmla="*/ 6 w 17"/>
                <a:gd name="T23" fmla="*/ 65 h 101"/>
                <a:gd name="T24" fmla="*/ 5 w 17"/>
                <a:gd name="T25" fmla="*/ 69 h 101"/>
                <a:gd name="T26" fmla="*/ 5 w 17"/>
                <a:gd name="T27" fmla="*/ 72 h 101"/>
                <a:gd name="T28" fmla="*/ 4 w 17"/>
                <a:gd name="T29" fmla="*/ 75 h 101"/>
                <a:gd name="T30" fmla="*/ 4 w 17"/>
                <a:gd name="T31" fmla="*/ 78 h 101"/>
                <a:gd name="T32" fmla="*/ 3 w 17"/>
                <a:gd name="T33" fmla="*/ 81 h 101"/>
                <a:gd name="T34" fmla="*/ 3 w 17"/>
                <a:gd name="T35" fmla="*/ 84 h 101"/>
                <a:gd name="T36" fmla="*/ 2 w 17"/>
                <a:gd name="T37" fmla="*/ 86 h 101"/>
                <a:gd name="T38" fmla="*/ 2 w 17"/>
                <a:gd name="T39" fmla="*/ 88 h 101"/>
                <a:gd name="T40" fmla="*/ 1 w 17"/>
                <a:gd name="T41" fmla="*/ 90 h 101"/>
                <a:gd name="T42" fmla="*/ 1 w 17"/>
                <a:gd name="T43" fmla="*/ 92 h 101"/>
                <a:gd name="T44" fmla="*/ 1 w 17"/>
                <a:gd name="T45" fmla="*/ 94 h 101"/>
                <a:gd name="T46" fmla="*/ 1 w 17"/>
                <a:gd name="T47" fmla="*/ 95 h 101"/>
                <a:gd name="T48" fmla="*/ 0 w 17"/>
                <a:gd name="T49" fmla="*/ 96 h 101"/>
                <a:gd name="T50" fmla="*/ 0 w 17"/>
                <a:gd name="T51" fmla="*/ 98 h 101"/>
                <a:gd name="T52" fmla="*/ 1 w 17"/>
                <a:gd name="T53" fmla="*/ 98 h 101"/>
                <a:gd name="T54" fmla="*/ 5 w 17"/>
                <a:gd name="T55" fmla="*/ 78 h 101"/>
                <a:gd name="T56" fmla="*/ 17 w 17"/>
                <a:gd name="T57" fmla="*/ 1 h 101"/>
                <a:gd name="T58" fmla="*/ 14 w 17"/>
                <a:gd name="T59" fmla="*/ 0 h 101"/>
                <a:gd name="T60" fmla="*/ 14 w 17"/>
                <a:gd name="T61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101">
                  <a:moveTo>
                    <a:pt x="14" y="1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8"/>
                    <a:pt x="1" y="101"/>
                    <a:pt x="5" y="78"/>
                  </a:cubicBezTo>
                  <a:cubicBezTo>
                    <a:pt x="12" y="57"/>
                    <a:pt x="17" y="1"/>
                    <a:pt x="17" y="1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4" name="Freeform 374"/>
            <p:cNvSpPr>
              <a:spLocks noEditPoints="1"/>
            </p:cNvSpPr>
            <p:nvPr/>
          </p:nvSpPr>
          <p:spPr bwMode="auto">
            <a:xfrm>
              <a:off x="4835526" y="3587750"/>
              <a:ext cx="23813" cy="144462"/>
            </a:xfrm>
            <a:custGeom>
              <a:avLst/>
              <a:gdLst>
                <a:gd name="T0" fmla="*/ 0 w 17"/>
                <a:gd name="T1" fmla="*/ 101 h 101"/>
                <a:gd name="T2" fmla="*/ 0 w 17"/>
                <a:gd name="T3" fmla="*/ 97 h 101"/>
                <a:gd name="T4" fmla="*/ 0 w 17"/>
                <a:gd name="T5" fmla="*/ 96 h 101"/>
                <a:gd name="T6" fmla="*/ 0 w 17"/>
                <a:gd name="T7" fmla="*/ 95 h 101"/>
                <a:gd name="T8" fmla="*/ 1 w 17"/>
                <a:gd name="T9" fmla="*/ 89 h 101"/>
                <a:gd name="T10" fmla="*/ 2 w 17"/>
                <a:gd name="T11" fmla="*/ 87 h 101"/>
                <a:gd name="T12" fmla="*/ 2 w 17"/>
                <a:gd name="T13" fmla="*/ 85 h 101"/>
                <a:gd name="T14" fmla="*/ 3 w 17"/>
                <a:gd name="T15" fmla="*/ 82 h 101"/>
                <a:gd name="T16" fmla="*/ 3 w 17"/>
                <a:gd name="T17" fmla="*/ 79 h 101"/>
                <a:gd name="T18" fmla="*/ 5 w 17"/>
                <a:gd name="T19" fmla="*/ 66 h 101"/>
                <a:gd name="T20" fmla="*/ 6 w 17"/>
                <a:gd name="T21" fmla="*/ 62 h 101"/>
                <a:gd name="T22" fmla="*/ 9 w 17"/>
                <a:gd name="T23" fmla="*/ 42 h 101"/>
                <a:gd name="T24" fmla="*/ 10 w 17"/>
                <a:gd name="T25" fmla="*/ 37 h 101"/>
                <a:gd name="T26" fmla="*/ 10 w 17"/>
                <a:gd name="T27" fmla="*/ 32 h 101"/>
                <a:gd name="T28" fmla="*/ 12 w 17"/>
                <a:gd name="T29" fmla="*/ 18 h 101"/>
                <a:gd name="T30" fmla="*/ 12 w 17"/>
                <a:gd name="T31" fmla="*/ 12 h 101"/>
                <a:gd name="T32" fmla="*/ 13 w 17"/>
                <a:gd name="T33" fmla="*/ 7 h 101"/>
                <a:gd name="T34" fmla="*/ 13 w 17"/>
                <a:gd name="T35" fmla="*/ 0 h 101"/>
                <a:gd name="T36" fmla="*/ 17 w 17"/>
                <a:gd name="T37" fmla="*/ 1 h 101"/>
                <a:gd name="T38" fmla="*/ 17 w 17"/>
                <a:gd name="T39" fmla="*/ 2 h 101"/>
                <a:gd name="T40" fmla="*/ 6 w 17"/>
                <a:gd name="T41" fmla="*/ 79 h 101"/>
                <a:gd name="T42" fmla="*/ 1 w 17"/>
                <a:gd name="T43" fmla="*/ 100 h 101"/>
                <a:gd name="T44" fmla="*/ 0 w 17"/>
                <a:gd name="T45" fmla="*/ 101 h 101"/>
                <a:gd name="T46" fmla="*/ 3 w 17"/>
                <a:gd name="T47" fmla="*/ 87 h 101"/>
                <a:gd name="T48" fmla="*/ 2 w 17"/>
                <a:gd name="T49" fmla="*/ 90 h 101"/>
                <a:gd name="T50" fmla="*/ 2 w 17"/>
                <a:gd name="T51" fmla="*/ 92 h 101"/>
                <a:gd name="T52" fmla="*/ 3 w 17"/>
                <a:gd name="T53" fmla="*/ 87 h 101"/>
                <a:gd name="T54" fmla="*/ 14 w 17"/>
                <a:gd name="T55" fmla="*/ 2 h 101"/>
                <a:gd name="T56" fmla="*/ 14 w 17"/>
                <a:gd name="T57" fmla="*/ 2 h 101"/>
                <a:gd name="T58" fmla="*/ 14 w 17"/>
                <a:gd name="T59" fmla="*/ 7 h 101"/>
                <a:gd name="T60" fmla="*/ 14 w 17"/>
                <a:gd name="T61" fmla="*/ 13 h 101"/>
                <a:gd name="T62" fmla="*/ 13 w 17"/>
                <a:gd name="T63" fmla="*/ 18 h 101"/>
                <a:gd name="T64" fmla="*/ 11 w 17"/>
                <a:gd name="T65" fmla="*/ 32 h 101"/>
                <a:gd name="T66" fmla="*/ 11 w 17"/>
                <a:gd name="T67" fmla="*/ 37 h 101"/>
                <a:gd name="T68" fmla="*/ 9 w 17"/>
                <a:gd name="T69" fmla="*/ 51 h 101"/>
                <a:gd name="T70" fmla="*/ 7 w 17"/>
                <a:gd name="T71" fmla="*/ 66 h 101"/>
                <a:gd name="T72" fmla="*/ 4 w 17"/>
                <a:gd name="T73" fmla="*/ 80 h 101"/>
                <a:gd name="T74" fmla="*/ 4 w 17"/>
                <a:gd name="T75" fmla="*/ 82 h 101"/>
                <a:gd name="T76" fmla="*/ 3 w 17"/>
                <a:gd name="T77" fmla="*/ 85 h 101"/>
                <a:gd name="T78" fmla="*/ 3 w 17"/>
                <a:gd name="T79" fmla="*/ 87 h 101"/>
                <a:gd name="T80" fmla="*/ 5 w 17"/>
                <a:gd name="T81" fmla="*/ 79 h 101"/>
                <a:gd name="T82" fmla="*/ 16 w 17"/>
                <a:gd name="T83" fmla="*/ 2 h 101"/>
                <a:gd name="T84" fmla="*/ 14 w 17"/>
                <a:gd name="T85" fmla="*/ 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" h="101">
                  <a:moveTo>
                    <a:pt x="0" y="101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3" y="58"/>
                    <a:pt x="6" y="79"/>
                  </a:cubicBezTo>
                  <a:cubicBezTo>
                    <a:pt x="2" y="99"/>
                    <a:pt x="2" y="100"/>
                    <a:pt x="1" y="100"/>
                  </a:cubicBezTo>
                  <a:lnTo>
                    <a:pt x="0" y="101"/>
                  </a:lnTo>
                  <a:close/>
                  <a:moveTo>
                    <a:pt x="3" y="87"/>
                  </a:moveTo>
                  <a:cubicBezTo>
                    <a:pt x="2" y="90"/>
                    <a:pt x="2" y="90"/>
                    <a:pt x="2" y="90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1"/>
                    <a:pt x="2" y="89"/>
                    <a:pt x="3" y="87"/>
                  </a:cubicBezTo>
                  <a:close/>
                  <a:moveTo>
                    <a:pt x="14" y="2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5"/>
                    <a:pt x="4" y="82"/>
                    <a:pt x="5" y="79"/>
                  </a:cubicBezTo>
                  <a:cubicBezTo>
                    <a:pt x="11" y="59"/>
                    <a:pt x="15" y="8"/>
                    <a:pt x="16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5" name="Freeform 375"/>
            <p:cNvSpPr>
              <a:spLocks/>
            </p:cNvSpPr>
            <p:nvPr/>
          </p:nvSpPr>
          <p:spPr bwMode="auto">
            <a:xfrm>
              <a:off x="4852988" y="3590925"/>
              <a:ext cx="14288" cy="157162"/>
            </a:xfrm>
            <a:custGeom>
              <a:avLst/>
              <a:gdLst>
                <a:gd name="T0" fmla="*/ 6 w 10"/>
                <a:gd name="T1" fmla="*/ 0 h 110"/>
                <a:gd name="T2" fmla="*/ 6 w 10"/>
                <a:gd name="T3" fmla="*/ 6 h 110"/>
                <a:gd name="T4" fmla="*/ 5 w 10"/>
                <a:gd name="T5" fmla="*/ 11 h 110"/>
                <a:gd name="T6" fmla="*/ 5 w 10"/>
                <a:gd name="T7" fmla="*/ 17 h 110"/>
                <a:gd name="T8" fmla="*/ 5 w 10"/>
                <a:gd name="T9" fmla="*/ 22 h 110"/>
                <a:gd name="T10" fmla="*/ 4 w 10"/>
                <a:gd name="T11" fmla="*/ 32 h 110"/>
                <a:gd name="T12" fmla="*/ 3 w 10"/>
                <a:gd name="T13" fmla="*/ 46 h 110"/>
                <a:gd name="T14" fmla="*/ 3 w 10"/>
                <a:gd name="T15" fmla="*/ 50 h 110"/>
                <a:gd name="T16" fmla="*/ 3 w 10"/>
                <a:gd name="T17" fmla="*/ 54 h 110"/>
                <a:gd name="T18" fmla="*/ 3 w 10"/>
                <a:gd name="T19" fmla="*/ 58 h 110"/>
                <a:gd name="T20" fmla="*/ 2 w 10"/>
                <a:gd name="T21" fmla="*/ 62 h 110"/>
                <a:gd name="T22" fmla="*/ 2 w 10"/>
                <a:gd name="T23" fmla="*/ 66 h 110"/>
                <a:gd name="T24" fmla="*/ 2 w 10"/>
                <a:gd name="T25" fmla="*/ 70 h 110"/>
                <a:gd name="T26" fmla="*/ 2 w 10"/>
                <a:gd name="T27" fmla="*/ 73 h 110"/>
                <a:gd name="T28" fmla="*/ 1 w 10"/>
                <a:gd name="T29" fmla="*/ 76 h 110"/>
                <a:gd name="T30" fmla="*/ 1 w 10"/>
                <a:gd name="T31" fmla="*/ 82 h 110"/>
                <a:gd name="T32" fmla="*/ 1 w 10"/>
                <a:gd name="T33" fmla="*/ 85 h 110"/>
                <a:gd name="T34" fmla="*/ 1 w 10"/>
                <a:gd name="T35" fmla="*/ 87 h 110"/>
                <a:gd name="T36" fmla="*/ 1 w 10"/>
                <a:gd name="T37" fmla="*/ 90 h 110"/>
                <a:gd name="T38" fmla="*/ 1 w 10"/>
                <a:gd name="T39" fmla="*/ 95 h 110"/>
                <a:gd name="T40" fmla="*/ 0 w 10"/>
                <a:gd name="T41" fmla="*/ 97 h 110"/>
                <a:gd name="T42" fmla="*/ 0 w 10"/>
                <a:gd name="T43" fmla="*/ 100 h 110"/>
                <a:gd name="T44" fmla="*/ 0 w 10"/>
                <a:gd name="T45" fmla="*/ 101 h 110"/>
                <a:gd name="T46" fmla="*/ 3 w 10"/>
                <a:gd name="T47" fmla="*/ 99 h 110"/>
                <a:gd name="T48" fmla="*/ 10 w 10"/>
                <a:gd name="T49" fmla="*/ 1 h 110"/>
                <a:gd name="T50" fmla="*/ 6 w 10"/>
                <a:gd name="T5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10">
                  <a:moveTo>
                    <a:pt x="6" y="0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1" y="110"/>
                    <a:pt x="3" y="99"/>
                  </a:cubicBezTo>
                  <a:cubicBezTo>
                    <a:pt x="3" y="75"/>
                    <a:pt x="10" y="1"/>
                    <a:pt x="10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6" name="Freeform 376"/>
            <p:cNvSpPr>
              <a:spLocks noEditPoints="1"/>
            </p:cNvSpPr>
            <p:nvPr/>
          </p:nvSpPr>
          <p:spPr bwMode="auto">
            <a:xfrm>
              <a:off x="4852988" y="3589338"/>
              <a:ext cx="15875" cy="150812"/>
            </a:xfrm>
            <a:custGeom>
              <a:avLst/>
              <a:gdLst>
                <a:gd name="T0" fmla="*/ 2 w 12"/>
                <a:gd name="T1" fmla="*/ 106 h 106"/>
                <a:gd name="T2" fmla="*/ 2 w 12"/>
                <a:gd name="T3" fmla="*/ 106 h 106"/>
                <a:gd name="T4" fmla="*/ 0 w 12"/>
                <a:gd name="T5" fmla="*/ 102 h 106"/>
                <a:gd name="T6" fmla="*/ 0 w 12"/>
                <a:gd name="T7" fmla="*/ 101 h 106"/>
                <a:gd name="T8" fmla="*/ 1 w 12"/>
                <a:gd name="T9" fmla="*/ 101 h 106"/>
                <a:gd name="T10" fmla="*/ 1 w 12"/>
                <a:gd name="T11" fmla="*/ 98 h 106"/>
                <a:gd name="T12" fmla="*/ 1 w 12"/>
                <a:gd name="T13" fmla="*/ 96 h 106"/>
                <a:gd name="T14" fmla="*/ 1 w 12"/>
                <a:gd name="T15" fmla="*/ 91 h 106"/>
                <a:gd name="T16" fmla="*/ 1 w 12"/>
                <a:gd name="T17" fmla="*/ 88 h 106"/>
                <a:gd name="T18" fmla="*/ 1 w 12"/>
                <a:gd name="T19" fmla="*/ 86 h 106"/>
                <a:gd name="T20" fmla="*/ 2 w 12"/>
                <a:gd name="T21" fmla="*/ 83 h 106"/>
                <a:gd name="T22" fmla="*/ 2 w 12"/>
                <a:gd name="T23" fmla="*/ 77 h 106"/>
                <a:gd name="T24" fmla="*/ 2 w 12"/>
                <a:gd name="T25" fmla="*/ 71 h 106"/>
                <a:gd name="T26" fmla="*/ 2 w 12"/>
                <a:gd name="T27" fmla="*/ 67 h 106"/>
                <a:gd name="T28" fmla="*/ 3 w 12"/>
                <a:gd name="T29" fmla="*/ 59 h 106"/>
                <a:gd name="T30" fmla="*/ 3 w 12"/>
                <a:gd name="T31" fmla="*/ 55 h 106"/>
                <a:gd name="T32" fmla="*/ 4 w 12"/>
                <a:gd name="T33" fmla="*/ 47 h 106"/>
                <a:gd name="T34" fmla="*/ 6 w 12"/>
                <a:gd name="T35" fmla="*/ 7 h 106"/>
                <a:gd name="T36" fmla="*/ 7 w 12"/>
                <a:gd name="T37" fmla="*/ 0 h 106"/>
                <a:gd name="T38" fmla="*/ 12 w 12"/>
                <a:gd name="T39" fmla="*/ 1 h 106"/>
                <a:gd name="T40" fmla="*/ 12 w 12"/>
                <a:gd name="T41" fmla="*/ 2 h 106"/>
                <a:gd name="T42" fmla="*/ 5 w 12"/>
                <a:gd name="T43" fmla="*/ 100 h 106"/>
                <a:gd name="T44" fmla="*/ 2 w 12"/>
                <a:gd name="T45" fmla="*/ 106 h 106"/>
                <a:gd name="T46" fmla="*/ 2 w 12"/>
                <a:gd name="T47" fmla="*/ 102 h 106"/>
                <a:gd name="T48" fmla="*/ 3 w 12"/>
                <a:gd name="T49" fmla="*/ 104 h 106"/>
                <a:gd name="T50" fmla="*/ 4 w 12"/>
                <a:gd name="T51" fmla="*/ 100 h 106"/>
                <a:gd name="T52" fmla="*/ 10 w 12"/>
                <a:gd name="T53" fmla="*/ 2 h 106"/>
                <a:gd name="T54" fmla="*/ 8 w 12"/>
                <a:gd name="T55" fmla="*/ 2 h 106"/>
                <a:gd name="T56" fmla="*/ 7 w 12"/>
                <a:gd name="T57" fmla="*/ 7 h 106"/>
                <a:gd name="T58" fmla="*/ 6 w 12"/>
                <a:gd name="T59" fmla="*/ 33 h 106"/>
                <a:gd name="T60" fmla="*/ 4 w 12"/>
                <a:gd name="T61" fmla="*/ 55 h 106"/>
                <a:gd name="T62" fmla="*/ 4 w 12"/>
                <a:gd name="T63" fmla="*/ 59 h 106"/>
                <a:gd name="T64" fmla="*/ 4 w 12"/>
                <a:gd name="T65" fmla="*/ 67 h 106"/>
                <a:gd name="T66" fmla="*/ 4 w 12"/>
                <a:gd name="T67" fmla="*/ 71 h 106"/>
                <a:gd name="T68" fmla="*/ 3 w 12"/>
                <a:gd name="T69" fmla="*/ 77 h 106"/>
                <a:gd name="T70" fmla="*/ 3 w 12"/>
                <a:gd name="T71" fmla="*/ 83 h 106"/>
                <a:gd name="T72" fmla="*/ 3 w 12"/>
                <a:gd name="T73" fmla="*/ 86 h 106"/>
                <a:gd name="T74" fmla="*/ 3 w 12"/>
                <a:gd name="T75" fmla="*/ 88 h 106"/>
                <a:gd name="T76" fmla="*/ 2 w 12"/>
                <a:gd name="T77" fmla="*/ 91 h 106"/>
                <a:gd name="T78" fmla="*/ 2 w 12"/>
                <a:gd name="T79" fmla="*/ 96 h 106"/>
                <a:gd name="T80" fmla="*/ 2 w 12"/>
                <a:gd name="T81" fmla="*/ 98 h 106"/>
                <a:gd name="T82" fmla="*/ 2 w 12"/>
                <a:gd name="T83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" h="106">
                  <a:moveTo>
                    <a:pt x="2" y="106"/>
                  </a:moveTo>
                  <a:cubicBezTo>
                    <a:pt x="2" y="106"/>
                    <a:pt x="2" y="106"/>
                    <a:pt x="2" y="106"/>
                  </a:cubicBezTo>
                  <a:cubicBezTo>
                    <a:pt x="2" y="106"/>
                    <a:pt x="1" y="106"/>
                    <a:pt x="0" y="10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5" y="76"/>
                    <a:pt x="5" y="100"/>
                  </a:cubicBezTo>
                  <a:cubicBezTo>
                    <a:pt x="4" y="105"/>
                    <a:pt x="3" y="106"/>
                    <a:pt x="2" y="106"/>
                  </a:cubicBezTo>
                  <a:close/>
                  <a:moveTo>
                    <a:pt x="2" y="102"/>
                  </a:moveTo>
                  <a:cubicBezTo>
                    <a:pt x="2" y="103"/>
                    <a:pt x="2" y="104"/>
                    <a:pt x="3" y="104"/>
                  </a:cubicBezTo>
                  <a:cubicBezTo>
                    <a:pt x="3" y="104"/>
                    <a:pt x="3" y="103"/>
                    <a:pt x="4" y="100"/>
                  </a:cubicBezTo>
                  <a:cubicBezTo>
                    <a:pt x="3" y="77"/>
                    <a:pt x="9" y="10"/>
                    <a:pt x="1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102"/>
                    <a:pt x="2" y="102"/>
                    <a:pt x="2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7" name="Freeform 377"/>
            <p:cNvSpPr>
              <a:spLocks/>
            </p:cNvSpPr>
            <p:nvPr/>
          </p:nvSpPr>
          <p:spPr bwMode="auto">
            <a:xfrm>
              <a:off x="4864101" y="3597275"/>
              <a:ext cx="15875" cy="152400"/>
            </a:xfrm>
            <a:custGeom>
              <a:avLst/>
              <a:gdLst>
                <a:gd name="T0" fmla="*/ 9 w 12"/>
                <a:gd name="T1" fmla="*/ 1 h 107"/>
                <a:gd name="T2" fmla="*/ 9 w 12"/>
                <a:gd name="T3" fmla="*/ 1 h 107"/>
                <a:gd name="T4" fmla="*/ 8 w 12"/>
                <a:gd name="T5" fmla="*/ 1 h 107"/>
                <a:gd name="T6" fmla="*/ 8 w 12"/>
                <a:gd name="T7" fmla="*/ 1 h 107"/>
                <a:gd name="T8" fmla="*/ 8 w 12"/>
                <a:gd name="T9" fmla="*/ 1 h 107"/>
                <a:gd name="T10" fmla="*/ 8 w 12"/>
                <a:gd name="T11" fmla="*/ 0 h 107"/>
                <a:gd name="T12" fmla="*/ 7 w 12"/>
                <a:gd name="T13" fmla="*/ 0 h 107"/>
                <a:gd name="T14" fmla="*/ 7 w 12"/>
                <a:gd name="T15" fmla="*/ 0 h 107"/>
                <a:gd name="T16" fmla="*/ 5 w 12"/>
                <a:gd name="T17" fmla="*/ 0 h 107"/>
                <a:gd name="T18" fmla="*/ 5 w 12"/>
                <a:gd name="T19" fmla="*/ 0 h 107"/>
                <a:gd name="T20" fmla="*/ 4 w 12"/>
                <a:gd name="T21" fmla="*/ 0 h 107"/>
                <a:gd name="T22" fmla="*/ 3 w 12"/>
                <a:gd name="T23" fmla="*/ 1 h 107"/>
                <a:gd name="T24" fmla="*/ 3 w 12"/>
                <a:gd name="T25" fmla="*/ 1 h 107"/>
                <a:gd name="T26" fmla="*/ 3 w 12"/>
                <a:gd name="T27" fmla="*/ 1 h 107"/>
                <a:gd name="T28" fmla="*/ 3 w 12"/>
                <a:gd name="T29" fmla="*/ 1 h 107"/>
                <a:gd name="T30" fmla="*/ 1 w 12"/>
                <a:gd name="T31" fmla="*/ 3 h 107"/>
                <a:gd name="T32" fmla="*/ 1 w 12"/>
                <a:gd name="T33" fmla="*/ 3 h 107"/>
                <a:gd name="T34" fmla="*/ 0 w 12"/>
                <a:gd name="T35" fmla="*/ 4 h 107"/>
                <a:gd name="T36" fmla="*/ 0 w 12"/>
                <a:gd name="T37" fmla="*/ 4 h 107"/>
                <a:gd name="T38" fmla="*/ 0 w 12"/>
                <a:gd name="T39" fmla="*/ 4 h 107"/>
                <a:gd name="T40" fmla="*/ 0 w 12"/>
                <a:gd name="T41" fmla="*/ 7 h 107"/>
                <a:gd name="T42" fmla="*/ 0 w 12"/>
                <a:gd name="T43" fmla="*/ 7 h 107"/>
                <a:gd name="T44" fmla="*/ 0 w 12"/>
                <a:gd name="T45" fmla="*/ 8 h 107"/>
                <a:gd name="T46" fmla="*/ 1 w 12"/>
                <a:gd name="T47" fmla="*/ 8 h 107"/>
                <a:gd name="T48" fmla="*/ 1 w 12"/>
                <a:gd name="T49" fmla="*/ 8 h 107"/>
                <a:gd name="T50" fmla="*/ 1 w 12"/>
                <a:gd name="T51" fmla="*/ 8 h 107"/>
                <a:gd name="T52" fmla="*/ 1 w 12"/>
                <a:gd name="T53" fmla="*/ 9 h 107"/>
                <a:gd name="T54" fmla="*/ 1 w 12"/>
                <a:gd name="T55" fmla="*/ 9 h 107"/>
                <a:gd name="T56" fmla="*/ 2 w 12"/>
                <a:gd name="T57" fmla="*/ 9 h 107"/>
                <a:gd name="T58" fmla="*/ 3 w 12"/>
                <a:gd name="T59" fmla="*/ 9 h 107"/>
                <a:gd name="T60" fmla="*/ 3 w 12"/>
                <a:gd name="T61" fmla="*/ 9 h 107"/>
                <a:gd name="T62" fmla="*/ 3 w 12"/>
                <a:gd name="T63" fmla="*/ 9 h 107"/>
                <a:gd name="T64" fmla="*/ 4 w 12"/>
                <a:gd name="T65" fmla="*/ 10 h 107"/>
                <a:gd name="T66" fmla="*/ 8 w 12"/>
                <a:gd name="T67" fmla="*/ 10 h 107"/>
                <a:gd name="T68" fmla="*/ 8 w 12"/>
                <a:gd name="T69" fmla="*/ 14 h 107"/>
                <a:gd name="T70" fmla="*/ 3 w 12"/>
                <a:gd name="T71" fmla="*/ 95 h 107"/>
                <a:gd name="T72" fmla="*/ 11 w 12"/>
                <a:gd name="T73" fmla="*/ 96 h 107"/>
                <a:gd name="T74" fmla="*/ 12 w 12"/>
                <a:gd name="T75" fmla="*/ 2 h 107"/>
                <a:gd name="T76" fmla="*/ 9 w 12"/>
                <a:gd name="T77" fmla="*/ 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" h="107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2"/>
                    <a:pt x="8" y="14"/>
                  </a:cubicBezTo>
                  <a:cubicBezTo>
                    <a:pt x="4" y="66"/>
                    <a:pt x="4" y="95"/>
                    <a:pt x="3" y="95"/>
                  </a:cubicBezTo>
                  <a:cubicBezTo>
                    <a:pt x="3" y="95"/>
                    <a:pt x="9" y="107"/>
                    <a:pt x="11" y="96"/>
                  </a:cubicBezTo>
                  <a:cubicBezTo>
                    <a:pt x="10" y="72"/>
                    <a:pt x="12" y="2"/>
                    <a:pt x="12" y="2"/>
                  </a:cubicBez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8" name="Freeform 378"/>
            <p:cNvSpPr>
              <a:spLocks/>
            </p:cNvSpPr>
            <p:nvPr/>
          </p:nvSpPr>
          <p:spPr bwMode="auto">
            <a:xfrm>
              <a:off x="4090988" y="3379788"/>
              <a:ext cx="355600" cy="231775"/>
            </a:xfrm>
            <a:custGeom>
              <a:avLst/>
              <a:gdLst>
                <a:gd name="T0" fmla="*/ 7 w 251"/>
                <a:gd name="T1" fmla="*/ 156 h 164"/>
                <a:gd name="T2" fmla="*/ 13 w 251"/>
                <a:gd name="T3" fmla="*/ 152 h 164"/>
                <a:gd name="T4" fmla="*/ 21 w 251"/>
                <a:gd name="T5" fmla="*/ 149 h 164"/>
                <a:gd name="T6" fmla="*/ 28 w 251"/>
                <a:gd name="T7" fmla="*/ 144 h 164"/>
                <a:gd name="T8" fmla="*/ 35 w 251"/>
                <a:gd name="T9" fmla="*/ 140 h 164"/>
                <a:gd name="T10" fmla="*/ 44 w 251"/>
                <a:gd name="T11" fmla="*/ 136 h 164"/>
                <a:gd name="T12" fmla="*/ 52 w 251"/>
                <a:gd name="T13" fmla="*/ 131 h 164"/>
                <a:gd name="T14" fmla="*/ 60 w 251"/>
                <a:gd name="T15" fmla="*/ 126 h 164"/>
                <a:gd name="T16" fmla="*/ 69 w 251"/>
                <a:gd name="T17" fmla="*/ 121 h 164"/>
                <a:gd name="T18" fmla="*/ 87 w 251"/>
                <a:gd name="T19" fmla="*/ 111 h 164"/>
                <a:gd name="T20" fmla="*/ 105 w 251"/>
                <a:gd name="T21" fmla="*/ 99 h 164"/>
                <a:gd name="T22" fmla="*/ 123 w 251"/>
                <a:gd name="T23" fmla="*/ 88 h 164"/>
                <a:gd name="T24" fmla="*/ 141 w 251"/>
                <a:gd name="T25" fmla="*/ 77 h 164"/>
                <a:gd name="T26" fmla="*/ 159 w 251"/>
                <a:gd name="T27" fmla="*/ 65 h 164"/>
                <a:gd name="T28" fmla="*/ 168 w 251"/>
                <a:gd name="T29" fmla="*/ 59 h 164"/>
                <a:gd name="T30" fmla="*/ 176 w 251"/>
                <a:gd name="T31" fmla="*/ 54 h 164"/>
                <a:gd name="T32" fmla="*/ 184 w 251"/>
                <a:gd name="T33" fmla="*/ 49 h 164"/>
                <a:gd name="T34" fmla="*/ 192 w 251"/>
                <a:gd name="T35" fmla="*/ 43 h 164"/>
                <a:gd name="T36" fmla="*/ 200 w 251"/>
                <a:gd name="T37" fmla="*/ 38 h 164"/>
                <a:gd name="T38" fmla="*/ 207 w 251"/>
                <a:gd name="T39" fmla="*/ 33 h 164"/>
                <a:gd name="T40" fmla="*/ 214 w 251"/>
                <a:gd name="T41" fmla="*/ 28 h 164"/>
                <a:gd name="T42" fmla="*/ 221 w 251"/>
                <a:gd name="T43" fmla="*/ 23 h 164"/>
                <a:gd name="T44" fmla="*/ 227 w 251"/>
                <a:gd name="T45" fmla="*/ 18 h 164"/>
                <a:gd name="T46" fmla="*/ 233 w 251"/>
                <a:gd name="T47" fmla="*/ 14 h 164"/>
                <a:gd name="T48" fmla="*/ 238 w 251"/>
                <a:gd name="T49" fmla="*/ 10 h 164"/>
                <a:gd name="T50" fmla="*/ 243 w 251"/>
                <a:gd name="T51" fmla="*/ 6 h 164"/>
                <a:gd name="T52" fmla="*/ 247 w 251"/>
                <a:gd name="T53" fmla="*/ 3 h 164"/>
                <a:gd name="T54" fmla="*/ 251 w 251"/>
                <a:gd name="T55" fmla="*/ 0 h 164"/>
                <a:gd name="T56" fmla="*/ 29 w 251"/>
                <a:gd name="T57" fmla="*/ 150 h 164"/>
                <a:gd name="T58" fmla="*/ 7 w 251"/>
                <a:gd name="T59" fmla="*/ 15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1" h="164">
                  <a:moveTo>
                    <a:pt x="7" y="156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87" y="111"/>
                    <a:pt x="87" y="111"/>
                    <a:pt x="87" y="111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23" y="88"/>
                    <a:pt x="123" y="88"/>
                    <a:pt x="123" y="88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92" y="43"/>
                    <a:pt x="192" y="43"/>
                    <a:pt x="192" y="43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7" y="18"/>
                    <a:pt x="227" y="18"/>
                    <a:pt x="227" y="18"/>
                  </a:cubicBezTo>
                  <a:cubicBezTo>
                    <a:pt x="233" y="14"/>
                    <a:pt x="233" y="14"/>
                    <a:pt x="233" y="14"/>
                  </a:cubicBezTo>
                  <a:cubicBezTo>
                    <a:pt x="238" y="10"/>
                    <a:pt x="238" y="10"/>
                    <a:pt x="238" y="10"/>
                  </a:cubicBezTo>
                  <a:cubicBezTo>
                    <a:pt x="243" y="6"/>
                    <a:pt x="243" y="6"/>
                    <a:pt x="243" y="6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29" y="25"/>
                    <a:pt x="66" y="129"/>
                    <a:pt x="29" y="150"/>
                  </a:cubicBezTo>
                  <a:cubicBezTo>
                    <a:pt x="13" y="159"/>
                    <a:pt x="0" y="164"/>
                    <a:pt x="7" y="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9" name="Freeform 379"/>
            <p:cNvSpPr>
              <a:spLocks noEditPoints="1"/>
            </p:cNvSpPr>
            <p:nvPr/>
          </p:nvSpPr>
          <p:spPr bwMode="auto">
            <a:xfrm>
              <a:off x="4095751" y="3370263"/>
              <a:ext cx="361950" cy="238125"/>
            </a:xfrm>
            <a:custGeom>
              <a:avLst/>
              <a:gdLst>
                <a:gd name="T0" fmla="*/ 2 w 254"/>
                <a:gd name="T1" fmla="*/ 167 h 167"/>
                <a:gd name="T2" fmla="*/ 0 w 254"/>
                <a:gd name="T3" fmla="*/ 166 h 167"/>
                <a:gd name="T4" fmla="*/ 2 w 254"/>
                <a:gd name="T5" fmla="*/ 161 h 167"/>
                <a:gd name="T6" fmla="*/ 2 w 254"/>
                <a:gd name="T7" fmla="*/ 161 h 167"/>
                <a:gd name="T8" fmla="*/ 9 w 254"/>
                <a:gd name="T9" fmla="*/ 157 h 167"/>
                <a:gd name="T10" fmla="*/ 16 w 254"/>
                <a:gd name="T11" fmla="*/ 154 h 167"/>
                <a:gd name="T12" fmla="*/ 23 w 254"/>
                <a:gd name="T13" fmla="*/ 150 h 167"/>
                <a:gd name="T14" fmla="*/ 31 w 254"/>
                <a:gd name="T15" fmla="*/ 146 h 167"/>
                <a:gd name="T16" fmla="*/ 47 w 254"/>
                <a:gd name="T17" fmla="*/ 136 h 167"/>
                <a:gd name="T18" fmla="*/ 56 w 254"/>
                <a:gd name="T19" fmla="*/ 131 h 167"/>
                <a:gd name="T20" fmla="*/ 64 w 254"/>
                <a:gd name="T21" fmla="*/ 126 h 167"/>
                <a:gd name="T22" fmla="*/ 82 w 254"/>
                <a:gd name="T23" fmla="*/ 116 h 167"/>
                <a:gd name="T24" fmla="*/ 100 w 254"/>
                <a:gd name="T25" fmla="*/ 105 h 167"/>
                <a:gd name="T26" fmla="*/ 119 w 254"/>
                <a:gd name="T27" fmla="*/ 93 h 167"/>
                <a:gd name="T28" fmla="*/ 137 w 254"/>
                <a:gd name="T29" fmla="*/ 82 h 167"/>
                <a:gd name="T30" fmla="*/ 163 w 254"/>
                <a:gd name="T31" fmla="*/ 65 h 167"/>
                <a:gd name="T32" fmla="*/ 180 w 254"/>
                <a:gd name="T33" fmla="*/ 54 h 167"/>
                <a:gd name="T34" fmla="*/ 210 w 254"/>
                <a:gd name="T35" fmla="*/ 33 h 167"/>
                <a:gd name="T36" fmla="*/ 216 w 254"/>
                <a:gd name="T37" fmla="*/ 28 h 167"/>
                <a:gd name="T38" fmla="*/ 239 w 254"/>
                <a:gd name="T39" fmla="*/ 11 h 167"/>
                <a:gd name="T40" fmla="*/ 243 w 254"/>
                <a:gd name="T41" fmla="*/ 8 h 167"/>
                <a:gd name="T42" fmla="*/ 254 w 254"/>
                <a:gd name="T43" fmla="*/ 0 h 167"/>
                <a:gd name="T44" fmla="*/ 248 w 254"/>
                <a:gd name="T45" fmla="*/ 6 h 167"/>
                <a:gd name="T46" fmla="*/ 25 w 254"/>
                <a:gd name="T47" fmla="*/ 157 h 167"/>
                <a:gd name="T48" fmla="*/ 2 w 254"/>
                <a:gd name="T49" fmla="*/ 167 h 167"/>
                <a:gd name="T50" fmla="*/ 2 w 254"/>
                <a:gd name="T51" fmla="*/ 165 h 167"/>
                <a:gd name="T52" fmla="*/ 2 w 254"/>
                <a:gd name="T53" fmla="*/ 165 h 167"/>
                <a:gd name="T54" fmla="*/ 24 w 254"/>
                <a:gd name="T55" fmla="*/ 155 h 167"/>
                <a:gd name="T56" fmla="*/ 207 w 254"/>
                <a:gd name="T57" fmla="*/ 37 h 167"/>
                <a:gd name="T58" fmla="*/ 181 w 254"/>
                <a:gd name="T59" fmla="*/ 55 h 167"/>
                <a:gd name="T60" fmla="*/ 138 w 254"/>
                <a:gd name="T61" fmla="*/ 83 h 167"/>
                <a:gd name="T62" fmla="*/ 119 w 254"/>
                <a:gd name="T63" fmla="*/ 95 h 167"/>
                <a:gd name="T64" fmla="*/ 101 w 254"/>
                <a:gd name="T65" fmla="*/ 106 h 167"/>
                <a:gd name="T66" fmla="*/ 83 w 254"/>
                <a:gd name="T67" fmla="*/ 117 h 167"/>
                <a:gd name="T68" fmla="*/ 65 w 254"/>
                <a:gd name="T69" fmla="*/ 128 h 167"/>
                <a:gd name="T70" fmla="*/ 57 w 254"/>
                <a:gd name="T71" fmla="*/ 133 h 167"/>
                <a:gd name="T72" fmla="*/ 40 w 254"/>
                <a:gd name="T73" fmla="*/ 143 h 167"/>
                <a:gd name="T74" fmla="*/ 32 w 254"/>
                <a:gd name="T75" fmla="*/ 147 h 167"/>
                <a:gd name="T76" fmla="*/ 24 w 254"/>
                <a:gd name="T77" fmla="*/ 151 h 167"/>
                <a:gd name="T78" fmla="*/ 17 w 254"/>
                <a:gd name="T79" fmla="*/ 155 h 167"/>
                <a:gd name="T80" fmla="*/ 10 w 254"/>
                <a:gd name="T81" fmla="*/ 159 h 167"/>
                <a:gd name="T82" fmla="*/ 3 w 254"/>
                <a:gd name="T83" fmla="*/ 162 h 167"/>
                <a:gd name="T84" fmla="*/ 2 w 254"/>
                <a:gd name="T85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167">
                  <a:moveTo>
                    <a:pt x="2" y="167"/>
                  </a:moveTo>
                  <a:cubicBezTo>
                    <a:pt x="1" y="167"/>
                    <a:pt x="0" y="166"/>
                    <a:pt x="0" y="166"/>
                  </a:cubicBezTo>
                  <a:cubicBezTo>
                    <a:pt x="0" y="165"/>
                    <a:pt x="0" y="163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56" y="131"/>
                    <a:pt x="56" y="131"/>
                    <a:pt x="56" y="131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100" y="105"/>
                    <a:pt x="100" y="105"/>
                    <a:pt x="100" y="10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39" y="11"/>
                    <a:pt x="239" y="11"/>
                    <a:pt x="239" y="11"/>
                  </a:cubicBezTo>
                  <a:cubicBezTo>
                    <a:pt x="243" y="8"/>
                    <a:pt x="243" y="8"/>
                    <a:pt x="243" y="8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48" y="6"/>
                    <a:pt x="248" y="6"/>
                    <a:pt x="248" y="6"/>
                  </a:cubicBezTo>
                  <a:cubicBezTo>
                    <a:pt x="226" y="32"/>
                    <a:pt x="62" y="136"/>
                    <a:pt x="25" y="157"/>
                  </a:cubicBezTo>
                  <a:cubicBezTo>
                    <a:pt x="18" y="161"/>
                    <a:pt x="7" y="167"/>
                    <a:pt x="2" y="167"/>
                  </a:cubicBezTo>
                  <a:close/>
                  <a:moveTo>
                    <a:pt x="2" y="165"/>
                  </a:moveTo>
                  <a:cubicBezTo>
                    <a:pt x="2" y="165"/>
                    <a:pt x="2" y="165"/>
                    <a:pt x="2" y="165"/>
                  </a:cubicBezTo>
                  <a:cubicBezTo>
                    <a:pt x="5" y="165"/>
                    <a:pt x="13" y="162"/>
                    <a:pt x="24" y="155"/>
                  </a:cubicBezTo>
                  <a:cubicBezTo>
                    <a:pt x="52" y="140"/>
                    <a:pt x="150" y="78"/>
                    <a:pt x="207" y="37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40" y="143"/>
                    <a:pt x="40" y="143"/>
                    <a:pt x="40" y="143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0" y="159"/>
                    <a:pt x="10" y="159"/>
                    <a:pt x="10" y="159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2" y="165"/>
                    <a:pt x="2" y="165"/>
                    <a:pt x="2" y="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0" name="Freeform 380"/>
            <p:cNvSpPr>
              <a:spLocks/>
            </p:cNvSpPr>
            <p:nvPr/>
          </p:nvSpPr>
          <p:spPr bwMode="auto">
            <a:xfrm>
              <a:off x="4135438" y="3352800"/>
              <a:ext cx="360363" cy="282575"/>
            </a:xfrm>
            <a:custGeom>
              <a:avLst/>
              <a:gdLst>
                <a:gd name="T0" fmla="*/ 6 w 253"/>
                <a:gd name="T1" fmla="*/ 190 h 199"/>
                <a:gd name="T2" fmla="*/ 14 w 253"/>
                <a:gd name="T3" fmla="*/ 186 h 199"/>
                <a:gd name="T4" fmla="*/ 22 w 253"/>
                <a:gd name="T5" fmla="*/ 181 h 199"/>
                <a:gd name="T6" fmla="*/ 31 w 253"/>
                <a:gd name="T7" fmla="*/ 175 h 199"/>
                <a:gd name="T8" fmla="*/ 48 w 253"/>
                <a:gd name="T9" fmla="*/ 164 h 199"/>
                <a:gd name="T10" fmla="*/ 57 w 253"/>
                <a:gd name="T11" fmla="*/ 158 h 199"/>
                <a:gd name="T12" fmla="*/ 66 w 253"/>
                <a:gd name="T13" fmla="*/ 152 h 199"/>
                <a:gd name="T14" fmla="*/ 75 w 253"/>
                <a:gd name="T15" fmla="*/ 145 h 199"/>
                <a:gd name="T16" fmla="*/ 93 w 253"/>
                <a:gd name="T17" fmla="*/ 132 h 199"/>
                <a:gd name="T18" fmla="*/ 112 w 253"/>
                <a:gd name="T19" fmla="*/ 118 h 199"/>
                <a:gd name="T20" fmla="*/ 147 w 253"/>
                <a:gd name="T21" fmla="*/ 90 h 199"/>
                <a:gd name="T22" fmla="*/ 164 w 253"/>
                <a:gd name="T23" fmla="*/ 76 h 199"/>
                <a:gd name="T24" fmla="*/ 172 w 253"/>
                <a:gd name="T25" fmla="*/ 69 h 199"/>
                <a:gd name="T26" fmla="*/ 180 w 253"/>
                <a:gd name="T27" fmla="*/ 63 h 199"/>
                <a:gd name="T28" fmla="*/ 188 w 253"/>
                <a:gd name="T29" fmla="*/ 56 h 199"/>
                <a:gd name="T30" fmla="*/ 196 w 253"/>
                <a:gd name="T31" fmla="*/ 49 h 199"/>
                <a:gd name="T32" fmla="*/ 203 w 253"/>
                <a:gd name="T33" fmla="*/ 43 h 199"/>
                <a:gd name="T34" fmla="*/ 210 w 253"/>
                <a:gd name="T35" fmla="*/ 37 h 199"/>
                <a:gd name="T36" fmla="*/ 217 w 253"/>
                <a:gd name="T37" fmla="*/ 32 h 199"/>
                <a:gd name="T38" fmla="*/ 223 w 253"/>
                <a:gd name="T39" fmla="*/ 26 h 199"/>
                <a:gd name="T40" fmla="*/ 229 w 253"/>
                <a:gd name="T41" fmla="*/ 21 h 199"/>
                <a:gd name="T42" fmla="*/ 235 w 253"/>
                <a:gd name="T43" fmla="*/ 16 h 199"/>
                <a:gd name="T44" fmla="*/ 240 w 253"/>
                <a:gd name="T45" fmla="*/ 11 h 199"/>
                <a:gd name="T46" fmla="*/ 245 w 253"/>
                <a:gd name="T47" fmla="*/ 7 h 199"/>
                <a:gd name="T48" fmla="*/ 249 w 253"/>
                <a:gd name="T49" fmla="*/ 3 h 199"/>
                <a:gd name="T50" fmla="*/ 253 w 253"/>
                <a:gd name="T51" fmla="*/ 0 h 199"/>
                <a:gd name="T52" fmla="*/ 41 w 253"/>
                <a:gd name="T53" fmla="*/ 174 h 199"/>
                <a:gd name="T54" fmla="*/ 6 w 253"/>
                <a:gd name="T55" fmla="*/ 1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3" h="199">
                  <a:moveTo>
                    <a:pt x="6" y="190"/>
                  </a:moveTo>
                  <a:cubicBezTo>
                    <a:pt x="14" y="186"/>
                    <a:pt x="14" y="186"/>
                    <a:pt x="14" y="186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57" y="158"/>
                    <a:pt x="57" y="158"/>
                    <a:pt x="57" y="158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47" y="90"/>
                    <a:pt x="147" y="90"/>
                    <a:pt x="147" y="90"/>
                  </a:cubicBezTo>
                  <a:cubicBezTo>
                    <a:pt x="164" y="76"/>
                    <a:pt x="164" y="76"/>
                    <a:pt x="164" y="76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80" y="63"/>
                    <a:pt x="180" y="63"/>
                    <a:pt x="180" y="63"/>
                  </a:cubicBezTo>
                  <a:cubicBezTo>
                    <a:pt x="188" y="56"/>
                    <a:pt x="188" y="56"/>
                    <a:pt x="188" y="56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23" y="26"/>
                    <a:pt x="223" y="26"/>
                    <a:pt x="223" y="26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40" y="11"/>
                    <a:pt x="240" y="11"/>
                    <a:pt x="240" y="11"/>
                  </a:cubicBezTo>
                  <a:cubicBezTo>
                    <a:pt x="245" y="7"/>
                    <a:pt x="245" y="7"/>
                    <a:pt x="245" y="7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29" y="28"/>
                    <a:pt x="115" y="124"/>
                    <a:pt x="41" y="174"/>
                  </a:cubicBezTo>
                  <a:cubicBezTo>
                    <a:pt x="26" y="184"/>
                    <a:pt x="0" y="199"/>
                    <a:pt x="6" y="1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1" name="Freeform 381"/>
            <p:cNvSpPr>
              <a:spLocks noEditPoints="1"/>
            </p:cNvSpPr>
            <p:nvPr/>
          </p:nvSpPr>
          <p:spPr bwMode="auto">
            <a:xfrm>
              <a:off x="4141788" y="3351213"/>
              <a:ext cx="354013" cy="276225"/>
            </a:xfrm>
            <a:custGeom>
              <a:avLst/>
              <a:gdLst>
                <a:gd name="T0" fmla="*/ 2 w 249"/>
                <a:gd name="T1" fmla="*/ 195 h 195"/>
                <a:gd name="T2" fmla="*/ 0 w 249"/>
                <a:gd name="T3" fmla="*/ 194 h 195"/>
                <a:gd name="T4" fmla="*/ 2 w 249"/>
                <a:gd name="T5" fmla="*/ 190 h 195"/>
                <a:gd name="T6" fmla="*/ 2 w 249"/>
                <a:gd name="T7" fmla="*/ 190 h 195"/>
                <a:gd name="T8" fmla="*/ 10 w 249"/>
                <a:gd name="T9" fmla="*/ 186 h 195"/>
                <a:gd name="T10" fmla="*/ 18 w 249"/>
                <a:gd name="T11" fmla="*/ 181 h 195"/>
                <a:gd name="T12" fmla="*/ 26 w 249"/>
                <a:gd name="T13" fmla="*/ 176 h 195"/>
                <a:gd name="T14" fmla="*/ 44 w 249"/>
                <a:gd name="T15" fmla="*/ 164 h 195"/>
                <a:gd name="T16" fmla="*/ 62 w 249"/>
                <a:gd name="T17" fmla="*/ 152 h 195"/>
                <a:gd name="T18" fmla="*/ 71 w 249"/>
                <a:gd name="T19" fmla="*/ 146 h 195"/>
                <a:gd name="T20" fmla="*/ 107 w 249"/>
                <a:gd name="T21" fmla="*/ 119 h 195"/>
                <a:gd name="T22" fmla="*/ 142 w 249"/>
                <a:gd name="T23" fmla="*/ 91 h 195"/>
                <a:gd name="T24" fmla="*/ 160 w 249"/>
                <a:gd name="T25" fmla="*/ 77 h 195"/>
                <a:gd name="T26" fmla="*/ 191 w 249"/>
                <a:gd name="T27" fmla="*/ 50 h 195"/>
                <a:gd name="T28" fmla="*/ 205 w 249"/>
                <a:gd name="T29" fmla="*/ 38 h 195"/>
                <a:gd name="T30" fmla="*/ 212 w 249"/>
                <a:gd name="T31" fmla="*/ 32 h 195"/>
                <a:gd name="T32" fmla="*/ 218 w 249"/>
                <a:gd name="T33" fmla="*/ 26 h 195"/>
                <a:gd name="T34" fmla="*/ 225 w 249"/>
                <a:gd name="T35" fmla="*/ 21 h 195"/>
                <a:gd name="T36" fmla="*/ 230 w 249"/>
                <a:gd name="T37" fmla="*/ 16 h 195"/>
                <a:gd name="T38" fmla="*/ 235 w 249"/>
                <a:gd name="T39" fmla="*/ 12 h 195"/>
                <a:gd name="T40" fmla="*/ 240 w 249"/>
                <a:gd name="T41" fmla="*/ 7 h 195"/>
                <a:gd name="T42" fmla="*/ 244 w 249"/>
                <a:gd name="T43" fmla="*/ 4 h 195"/>
                <a:gd name="T44" fmla="*/ 248 w 249"/>
                <a:gd name="T45" fmla="*/ 0 h 195"/>
                <a:gd name="T46" fmla="*/ 249 w 249"/>
                <a:gd name="T47" fmla="*/ 2 h 195"/>
                <a:gd name="T48" fmla="*/ 37 w 249"/>
                <a:gd name="T49" fmla="*/ 176 h 195"/>
                <a:gd name="T50" fmla="*/ 2 w 249"/>
                <a:gd name="T51" fmla="*/ 195 h 195"/>
                <a:gd name="T52" fmla="*/ 3 w 249"/>
                <a:gd name="T53" fmla="*/ 192 h 195"/>
                <a:gd name="T54" fmla="*/ 2 w 249"/>
                <a:gd name="T55" fmla="*/ 193 h 195"/>
                <a:gd name="T56" fmla="*/ 36 w 249"/>
                <a:gd name="T57" fmla="*/ 175 h 195"/>
                <a:gd name="T58" fmla="*/ 233 w 249"/>
                <a:gd name="T59" fmla="*/ 16 h 195"/>
                <a:gd name="T60" fmla="*/ 231 w 249"/>
                <a:gd name="T61" fmla="*/ 18 h 195"/>
                <a:gd name="T62" fmla="*/ 226 w 249"/>
                <a:gd name="T63" fmla="*/ 22 h 195"/>
                <a:gd name="T64" fmla="*/ 220 w 249"/>
                <a:gd name="T65" fmla="*/ 28 h 195"/>
                <a:gd name="T66" fmla="*/ 213 w 249"/>
                <a:gd name="T67" fmla="*/ 33 h 195"/>
                <a:gd name="T68" fmla="*/ 206 w 249"/>
                <a:gd name="T69" fmla="*/ 39 h 195"/>
                <a:gd name="T70" fmla="*/ 193 w 249"/>
                <a:gd name="T71" fmla="*/ 51 h 195"/>
                <a:gd name="T72" fmla="*/ 161 w 249"/>
                <a:gd name="T73" fmla="*/ 78 h 195"/>
                <a:gd name="T74" fmla="*/ 144 w 249"/>
                <a:gd name="T75" fmla="*/ 92 h 195"/>
                <a:gd name="T76" fmla="*/ 108 w 249"/>
                <a:gd name="T77" fmla="*/ 120 h 195"/>
                <a:gd name="T78" fmla="*/ 72 w 249"/>
                <a:gd name="T79" fmla="*/ 147 h 195"/>
                <a:gd name="T80" fmla="*/ 63 w 249"/>
                <a:gd name="T81" fmla="*/ 154 h 195"/>
                <a:gd name="T82" fmla="*/ 45 w 249"/>
                <a:gd name="T83" fmla="*/ 166 h 195"/>
                <a:gd name="T84" fmla="*/ 19 w 249"/>
                <a:gd name="T85" fmla="*/ 182 h 195"/>
                <a:gd name="T86" fmla="*/ 11 w 249"/>
                <a:gd name="T87" fmla="*/ 187 h 195"/>
                <a:gd name="T88" fmla="*/ 3 w 249"/>
                <a:gd name="T89" fmla="*/ 19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9" h="195">
                  <a:moveTo>
                    <a:pt x="2" y="195"/>
                  </a:moveTo>
                  <a:cubicBezTo>
                    <a:pt x="1" y="195"/>
                    <a:pt x="1" y="194"/>
                    <a:pt x="0" y="194"/>
                  </a:cubicBezTo>
                  <a:cubicBezTo>
                    <a:pt x="0" y="193"/>
                    <a:pt x="0" y="192"/>
                    <a:pt x="2" y="19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0" y="186"/>
                    <a:pt x="10" y="186"/>
                    <a:pt x="10" y="186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142" y="91"/>
                    <a:pt x="142" y="91"/>
                    <a:pt x="142" y="91"/>
                  </a:cubicBezTo>
                  <a:cubicBezTo>
                    <a:pt x="160" y="77"/>
                    <a:pt x="160" y="77"/>
                    <a:pt x="160" y="77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8" y="26"/>
                    <a:pt x="218" y="26"/>
                    <a:pt x="218" y="26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30" y="16"/>
                    <a:pt x="230" y="16"/>
                    <a:pt x="230" y="16"/>
                  </a:cubicBezTo>
                  <a:cubicBezTo>
                    <a:pt x="235" y="12"/>
                    <a:pt x="235" y="12"/>
                    <a:pt x="235" y="12"/>
                  </a:cubicBezTo>
                  <a:cubicBezTo>
                    <a:pt x="240" y="7"/>
                    <a:pt x="240" y="7"/>
                    <a:pt x="240" y="7"/>
                  </a:cubicBezTo>
                  <a:cubicBezTo>
                    <a:pt x="244" y="4"/>
                    <a:pt x="244" y="4"/>
                    <a:pt x="244" y="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9" y="2"/>
                    <a:pt x="249" y="2"/>
                    <a:pt x="249" y="2"/>
                  </a:cubicBezTo>
                  <a:cubicBezTo>
                    <a:pt x="225" y="31"/>
                    <a:pt x="109" y="128"/>
                    <a:pt x="37" y="176"/>
                  </a:cubicBezTo>
                  <a:cubicBezTo>
                    <a:pt x="26" y="184"/>
                    <a:pt x="7" y="195"/>
                    <a:pt x="2" y="195"/>
                  </a:cubicBezTo>
                  <a:close/>
                  <a:moveTo>
                    <a:pt x="3" y="192"/>
                  </a:moveTo>
                  <a:cubicBezTo>
                    <a:pt x="2" y="192"/>
                    <a:pt x="2" y="193"/>
                    <a:pt x="2" y="193"/>
                  </a:cubicBezTo>
                  <a:cubicBezTo>
                    <a:pt x="6" y="193"/>
                    <a:pt x="24" y="183"/>
                    <a:pt x="36" y="175"/>
                  </a:cubicBezTo>
                  <a:cubicBezTo>
                    <a:pt x="101" y="131"/>
                    <a:pt x="193" y="54"/>
                    <a:pt x="233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0" y="28"/>
                    <a:pt x="220" y="28"/>
                    <a:pt x="220" y="28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11" y="187"/>
                    <a:pt x="11" y="187"/>
                    <a:pt x="11" y="187"/>
                  </a:cubicBezTo>
                  <a:lnTo>
                    <a:pt x="3" y="1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2" name="Freeform 382"/>
            <p:cNvSpPr>
              <a:spLocks/>
            </p:cNvSpPr>
            <p:nvPr/>
          </p:nvSpPr>
          <p:spPr bwMode="auto">
            <a:xfrm>
              <a:off x="4283076" y="3521075"/>
              <a:ext cx="80963" cy="155575"/>
            </a:xfrm>
            <a:custGeom>
              <a:avLst/>
              <a:gdLst>
                <a:gd name="T0" fmla="*/ 57 w 57"/>
                <a:gd name="T1" fmla="*/ 0 h 109"/>
                <a:gd name="T2" fmla="*/ 56 w 57"/>
                <a:gd name="T3" fmla="*/ 14 h 109"/>
                <a:gd name="T4" fmla="*/ 5 w 57"/>
                <a:gd name="T5" fmla="*/ 100 h 109"/>
                <a:gd name="T6" fmla="*/ 0 w 57"/>
                <a:gd name="T7" fmla="*/ 109 h 109"/>
                <a:gd name="T8" fmla="*/ 57 w 57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9">
                  <a:moveTo>
                    <a:pt x="57" y="0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43" y="24"/>
                    <a:pt x="16" y="64"/>
                    <a:pt x="5" y="10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5" y="84"/>
                    <a:pt x="13" y="5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3" name="Freeform 383"/>
            <p:cNvSpPr>
              <a:spLocks/>
            </p:cNvSpPr>
            <p:nvPr/>
          </p:nvSpPr>
          <p:spPr bwMode="auto">
            <a:xfrm>
              <a:off x="4354513" y="3451225"/>
              <a:ext cx="98425" cy="101600"/>
            </a:xfrm>
            <a:custGeom>
              <a:avLst/>
              <a:gdLst>
                <a:gd name="T0" fmla="*/ 3 w 69"/>
                <a:gd name="T1" fmla="*/ 63 h 71"/>
                <a:gd name="T2" fmla="*/ 3 w 69"/>
                <a:gd name="T3" fmla="*/ 63 h 71"/>
                <a:gd name="T4" fmla="*/ 3 w 69"/>
                <a:gd name="T5" fmla="*/ 63 h 71"/>
                <a:gd name="T6" fmla="*/ 4 w 69"/>
                <a:gd name="T7" fmla="*/ 62 h 71"/>
                <a:gd name="T8" fmla="*/ 4 w 69"/>
                <a:gd name="T9" fmla="*/ 62 h 71"/>
                <a:gd name="T10" fmla="*/ 5 w 69"/>
                <a:gd name="T11" fmla="*/ 61 h 71"/>
                <a:gd name="T12" fmla="*/ 5 w 69"/>
                <a:gd name="T13" fmla="*/ 61 h 71"/>
                <a:gd name="T14" fmla="*/ 6 w 69"/>
                <a:gd name="T15" fmla="*/ 60 h 71"/>
                <a:gd name="T16" fmla="*/ 6 w 69"/>
                <a:gd name="T17" fmla="*/ 59 h 71"/>
                <a:gd name="T18" fmla="*/ 7 w 69"/>
                <a:gd name="T19" fmla="*/ 59 h 71"/>
                <a:gd name="T20" fmla="*/ 8 w 69"/>
                <a:gd name="T21" fmla="*/ 58 h 71"/>
                <a:gd name="T22" fmla="*/ 9 w 69"/>
                <a:gd name="T23" fmla="*/ 57 h 71"/>
                <a:gd name="T24" fmla="*/ 10 w 69"/>
                <a:gd name="T25" fmla="*/ 56 h 71"/>
                <a:gd name="T26" fmla="*/ 11 w 69"/>
                <a:gd name="T27" fmla="*/ 55 h 71"/>
                <a:gd name="T28" fmla="*/ 12 w 69"/>
                <a:gd name="T29" fmla="*/ 54 h 71"/>
                <a:gd name="T30" fmla="*/ 17 w 69"/>
                <a:gd name="T31" fmla="*/ 49 h 71"/>
                <a:gd name="T32" fmla="*/ 20 w 69"/>
                <a:gd name="T33" fmla="*/ 47 h 71"/>
                <a:gd name="T34" fmla="*/ 22 w 69"/>
                <a:gd name="T35" fmla="*/ 44 h 71"/>
                <a:gd name="T36" fmla="*/ 25 w 69"/>
                <a:gd name="T37" fmla="*/ 41 h 71"/>
                <a:gd name="T38" fmla="*/ 28 w 69"/>
                <a:gd name="T39" fmla="*/ 39 h 71"/>
                <a:gd name="T40" fmla="*/ 31 w 69"/>
                <a:gd name="T41" fmla="*/ 36 h 71"/>
                <a:gd name="T42" fmla="*/ 37 w 69"/>
                <a:gd name="T43" fmla="*/ 30 h 71"/>
                <a:gd name="T44" fmla="*/ 40 w 69"/>
                <a:gd name="T45" fmla="*/ 27 h 71"/>
                <a:gd name="T46" fmla="*/ 43 w 69"/>
                <a:gd name="T47" fmla="*/ 25 h 71"/>
                <a:gd name="T48" fmla="*/ 46 w 69"/>
                <a:gd name="T49" fmla="*/ 22 h 71"/>
                <a:gd name="T50" fmla="*/ 48 w 69"/>
                <a:gd name="T51" fmla="*/ 19 h 71"/>
                <a:gd name="T52" fmla="*/ 51 w 69"/>
                <a:gd name="T53" fmla="*/ 17 h 71"/>
                <a:gd name="T54" fmla="*/ 60 w 69"/>
                <a:gd name="T55" fmla="*/ 8 h 71"/>
                <a:gd name="T56" fmla="*/ 61 w 69"/>
                <a:gd name="T57" fmla="*/ 7 h 71"/>
                <a:gd name="T58" fmla="*/ 62 w 69"/>
                <a:gd name="T59" fmla="*/ 6 h 71"/>
                <a:gd name="T60" fmla="*/ 62 w 69"/>
                <a:gd name="T61" fmla="*/ 5 h 71"/>
                <a:gd name="T62" fmla="*/ 63 w 69"/>
                <a:gd name="T63" fmla="*/ 4 h 71"/>
                <a:gd name="T64" fmla="*/ 64 w 69"/>
                <a:gd name="T65" fmla="*/ 3 h 71"/>
                <a:gd name="T66" fmla="*/ 65 w 69"/>
                <a:gd name="T67" fmla="*/ 3 h 71"/>
                <a:gd name="T68" fmla="*/ 65 w 69"/>
                <a:gd name="T69" fmla="*/ 2 h 71"/>
                <a:gd name="T70" fmla="*/ 65 w 69"/>
                <a:gd name="T71" fmla="*/ 2 h 71"/>
                <a:gd name="T72" fmla="*/ 65 w 69"/>
                <a:gd name="T73" fmla="*/ 2 h 71"/>
                <a:gd name="T74" fmla="*/ 65 w 69"/>
                <a:gd name="T75" fmla="*/ 2 h 71"/>
                <a:gd name="T76" fmla="*/ 67 w 69"/>
                <a:gd name="T77" fmla="*/ 9 h 71"/>
                <a:gd name="T78" fmla="*/ 0 w 69"/>
                <a:gd name="T79" fmla="*/ 66 h 71"/>
                <a:gd name="T80" fmla="*/ 3 w 69"/>
                <a:gd name="T81" fmla="*/ 6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71">
                  <a:moveTo>
                    <a:pt x="3" y="63"/>
                  </a:move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9" y="0"/>
                    <a:pt x="67" y="9"/>
                    <a:pt x="67" y="9"/>
                  </a:cubicBezTo>
                  <a:cubicBezTo>
                    <a:pt x="67" y="9"/>
                    <a:pt x="0" y="71"/>
                    <a:pt x="0" y="66"/>
                  </a:cubicBezTo>
                  <a:cubicBezTo>
                    <a:pt x="0" y="62"/>
                    <a:pt x="3" y="63"/>
                    <a:pt x="3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4" name="Freeform 384"/>
            <p:cNvSpPr>
              <a:spLocks/>
            </p:cNvSpPr>
            <p:nvPr/>
          </p:nvSpPr>
          <p:spPr bwMode="auto">
            <a:xfrm>
              <a:off x="4049713" y="3586163"/>
              <a:ext cx="320675" cy="209550"/>
            </a:xfrm>
            <a:custGeom>
              <a:avLst/>
              <a:gdLst>
                <a:gd name="T0" fmla="*/ 225 w 225"/>
                <a:gd name="T1" fmla="*/ 147 h 147"/>
                <a:gd name="T2" fmla="*/ 224 w 225"/>
                <a:gd name="T3" fmla="*/ 146 h 147"/>
                <a:gd name="T4" fmla="*/ 223 w 225"/>
                <a:gd name="T5" fmla="*/ 144 h 147"/>
                <a:gd name="T6" fmla="*/ 223 w 225"/>
                <a:gd name="T7" fmla="*/ 143 h 147"/>
                <a:gd name="T8" fmla="*/ 222 w 225"/>
                <a:gd name="T9" fmla="*/ 142 h 147"/>
                <a:gd name="T10" fmla="*/ 221 w 225"/>
                <a:gd name="T11" fmla="*/ 140 h 147"/>
                <a:gd name="T12" fmla="*/ 219 w 225"/>
                <a:gd name="T13" fmla="*/ 138 h 147"/>
                <a:gd name="T14" fmla="*/ 217 w 225"/>
                <a:gd name="T15" fmla="*/ 135 h 147"/>
                <a:gd name="T16" fmla="*/ 215 w 225"/>
                <a:gd name="T17" fmla="*/ 133 h 147"/>
                <a:gd name="T18" fmla="*/ 212 w 225"/>
                <a:gd name="T19" fmla="*/ 130 h 147"/>
                <a:gd name="T20" fmla="*/ 209 w 225"/>
                <a:gd name="T21" fmla="*/ 127 h 147"/>
                <a:gd name="T22" fmla="*/ 206 w 225"/>
                <a:gd name="T23" fmla="*/ 125 h 147"/>
                <a:gd name="T24" fmla="*/ 203 w 225"/>
                <a:gd name="T25" fmla="*/ 122 h 147"/>
                <a:gd name="T26" fmla="*/ 200 w 225"/>
                <a:gd name="T27" fmla="*/ 119 h 147"/>
                <a:gd name="T28" fmla="*/ 196 w 225"/>
                <a:gd name="T29" fmla="*/ 116 h 147"/>
                <a:gd name="T30" fmla="*/ 189 w 225"/>
                <a:gd name="T31" fmla="*/ 110 h 147"/>
                <a:gd name="T32" fmla="*/ 182 w 225"/>
                <a:gd name="T33" fmla="*/ 104 h 147"/>
                <a:gd name="T34" fmla="*/ 178 w 225"/>
                <a:gd name="T35" fmla="*/ 102 h 147"/>
                <a:gd name="T36" fmla="*/ 175 w 225"/>
                <a:gd name="T37" fmla="*/ 99 h 147"/>
                <a:gd name="T38" fmla="*/ 172 w 225"/>
                <a:gd name="T39" fmla="*/ 96 h 147"/>
                <a:gd name="T40" fmla="*/ 168 w 225"/>
                <a:gd name="T41" fmla="*/ 94 h 147"/>
                <a:gd name="T42" fmla="*/ 165 w 225"/>
                <a:gd name="T43" fmla="*/ 91 h 147"/>
                <a:gd name="T44" fmla="*/ 162 w 225"/>
                <a:gd name="T45" fmla="*/ 89 h 147"/>
                <a:gd name="T46" fmla="*/ 159 w 225"/>
                <a:gd name="T47" fmla="*/ 87 h 147"/>
                <a:gd name="T48" fmla="*/ 156 w 225"/>
                <a:gd name="T49" fmla="*/ 85 h 147"/>
                <a:gd name="T50" fmla="*/ 153 w 225"/>
                <a:gd name="T51" fmla="*/ 83 h 147"/>
                <a:gd name="T52" fmla="*/ 152 w 225"/>
                <a:gd name="T53" fmla="*/ 82 h 147"/>
                <a:gd name="T54" fmla="*/ 151 w 225"/>
                <a:gd name="T55" fmla="*/ 81 h 147"/>
                <a:gd name="T56" fmla="*/ 150 w 225"/>
                <a:gd name="T57" fmla="*/ 80 h 147"/>
                <a:gd name="T58" fmla="*/ 149 w 225"/>
                <a:gd name="T59" fmla="*/ 80 h 147"/>
                <a:gd name="T60" fmla="*/ 148 w 225"/>
                <a:gd name="T61" fmla="*/ 79 h 147"/>
                <a:gd name="T62" fmla="*/ 147 w 225"/>
                <a:gd name="T63" fmla="*/ 79 h 147"/>
                <a:gd name="T64" fmla="*/ 146 w 225"/>
                <a:gd name="T65" fmla="*/ 78 h 147"/>
                <a:gd name="T66" fmla="*/ 146 w 225"/>
                <a:gd name="T67" fmla="*/ 78 h 147"/>
                <a:gd name="T68" fmla="*/ 145 w 225"/>
                <a:gd name="T69" fmla="*/ 77 h 147"/>
                <a:gd name="T70" fmla="*/ 144 w 225"/>
                <a:gd name="T71" fmla="*/ 76 h 147"/>
                <a:gd name="T72" fmla="*/ 144 w 225"/>
                <a:gd name="T73" fmla="*/ 76 h 147"/>
                <a:gd name="T74" fmla="*/ 144 w 225"/>
                <a:gd name="T75" fmla="*/ 76 h 147"/>
                <a:gd name="T76" fmla="*/ 20 w 225"/>
                <a:gd name="T77" fmla="*/ 1 h 147"/>
                <a:gd name="T78" fmla="*/ 14 w 225"/>
                <a:gd name="T79" fmla="*/ 8 h 147"/>
                <a:gd name="T80" fmla="*/ 225 w 225"/>
                <a:gd name="T81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5" h="147">
                  <a:moveTo>
                    <a:pt x="225" y="147"/>
                  </a:moveTo>
                  <a:cubicBezTo>
                    <a:pt x="224" y="146"/>
                    <a:pt x="224" y="146"/>
                    <a:pt x="224" y="146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23" y="143"/>
                    <a:pt x="223" y="143"/>
                    <a:pt x="223" y="143"/>
                  </a:cubicBezTo>
                  <a:cubicBezTo>
                    <a:pt x="222" y="142"/>
                    <a:pt x="222" y="142"/>
                    <a:pt x="222" y="142"/>
                  </a:cubicBezTo>
                  <a:cubicBezTo>
                    <a:pt x="221" y="140"/>
                    <a:pt x="221" y="140"/>
                    <a:pt x="221" y="140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17" y="135"/>
                    <a:pt x="217" y="135"/>
                    <a:pt x="217" y="135"/>
                  </a:cubicBezTo>
                  <a:cubicBezTo>
                    <a:pt x="215" y="133"/>
                    <a:pt x="215" y="133"/>
                    <a:pt x="215" y="133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06" y="125"/>
                    <a:pt x="206" y="125"/>
                    <a:pt x="206" y="125"/>
                  </a:cubicBezTo>
                  <a:cubicBezTo>
                    <a:pt x="203" y="122"/>
                    <a:pt x="203" y="122"/>
                    <a:pt x="203" y="122"/>
                  </a:cubicBezTo>
                  <a:cubicBezTo>
                    <a:pt x="200" y="119"/>
                    <a:pt x="200" y="119"/>
                    <a:pt x="200" y="119"/>
                  </a:cubicBezTo>
                  <a:cubicBezTo>
                    <a:pt x="196" y="116"/>
                    <a:pt x="196" y="116"/>
                    <a:pt x="196" y="116"/>
                  </a:cubicBezTo>
                  <a:cubicBezTo>
                    <a:pt x="189" y="110"/>
                    <a:pt x="189" y="110"/>
                    <a:pt x="189" y="110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5" y="99"/>
                    <a:pt x="175" y="99"/>
                    <a:pt x="175" y="99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1" y="81"/>
                    <a:pt x="151" y="81"/>
                    <a:pt x="151" y="81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49" y="80"/>
                    <a:pt x="149" y="80"/>
                    <a:pt x="149" y="80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6" y="78"/>
                    <a:pt x="146" y="78"/>
                    <a:pt x="146" y="78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96" y="42"/>
                    <a:pt x="40" y="8"/>
                    <a:pt x="20" y="1"/>
                  </a:cubicBezTo>
                  <a:cubicBezTo>
                    <a:pt x="20" y="1"/>
                    <a:pt x="0" y="0"/>
                    <a:pt x="14" y="8"/>
                  </a:cubicBezTo>
                  <a:cubicBezTo>
                    <a:pt x="169" y="92"/>
                    <a:pt x="204" y="132"/>
                    <a:pt x="225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5" name="Freeform 385"/>
            <p:cNvSpPr>
              <a:spLocks/>
            </p:cNvSpPr>
            <p:nvPr/>
          </p:nvSpPr>
          <p:spPr bwMode="auto">
            <a:xfrm>
              <a:off x="4165601" y="3617913"/>
              <a:ext cx="106363" cy="52387"/>
            </a:xfrm>
            <a:custGeom>
              <a:avLst/>
              <a:gdLst>
                <a:gd name="T0" fmla="*/ 74 w 75"/>
                <a:gd name="T1" fmla="*/ 34 h 37"/>
                <a:gd name="T2" fmla="*/ 74 w 75"/>
                <a:gd name="T3" fmla="*/ 34 h 37"/>
                <a:gd name="T4" fmla="*/ 74 w 75"/>
                <a:gd name="T5" fmla="*/ 33 h 37"/>
                <a:gd name="T6" fmla="*/ 75 w 75"/>
                <a:gd name="T7" fmla="*/ 33 h 37"/>
                <a:gd name="T8" fmla="*/ 75 w 75"/>
                <a:gd name="T9" fmla="*/ 32 h 37"/>
                <a:gd name="T10" fmla="*/ 75 w 75"/>
                <a:gd name="T11" fmla="*/ 32 h 37"/>
                <a:gd name="T12" fmla="*/ 75 w 75"/>
                <a:gd name="T13" fmla="*/ 31 h 37"/>
                <a:gd name="T14" fmla="*/ 75 w 75"/>
                <a:gd name="T15" fmla="*/ 30 h 37"/>
                <a:gd name="T16" fmla="*/ 75 w 75"/>
                <a:gd name="T17" fmla="*/ 28 h 37"/>
                <a:gd name="T18" fmla="*/ 75 w 75"/>
                <a:gd name="T19" fmla="*/ 27 h 37"/>
                <a:gd name="T20" fmla="*/ 75 w 75"/>
                <a:gd name="T21" fmla="*/ 26 h 37"/>
                <a:gd name="T22" fmla="*/ 75 w 75"/>
                <a:gd name="T23" fmla="*/ 25 h 37"/>
                <a:gd name="T24" fmla="*/ 75 w 75"/>
                <a:gd name="T25" fmla="*/ 25 h 37"/>
                <a:gd name="T26" fmla="*/ 74 w 75"/>
                <a:gd name="T27" fmla="*/ 24 h 37"/>
                <a:gd name="T28" fmla="*/ 74 w 75"/>
                <a:gd name="T29" fmla="*/ 24 h 37"/>
                <a:gd name="T30" fmla="*/ 73 w 75"/>
                <a:gd name="T31" fmla="*/ 23 h 37"/>
                <a:gd name="T32" fmla="*/ 73 w 75"/>
                <a:gd name="T33" fmla="*/ 22 h 37"/>
                <a:gd name="T34" fmla="*/ 73 w 75"/>
                <a:gd name="T35" fmla="*/ 22 h 37"/>
                <a:gd name="T36" fmla="*/ 72 w 75"/>
                <a:gd name="T37" fmla="*/ 21 h 37"/>
                <a:gd name="T38" fmla="*/ 72 w 75"/>
                <a:gd name="T39" fmla="*/ 21 h 37"/>
                <a:gd name="T40" fmla="*/ 72 w 75"/>
                <a:gd name="T41" fmla="*/ 20 h 37"/>
                <a:gd name="T42" fmla="*/ 68 w 75"/>
                <a:gd name="T43" fmla="*/ 17 h 37"/>
                <a:gd name="T44" fmla="*/ 68 w 75"/>
                <a:gd name="T45" fmla="*/ 16 h 37"/>
                <a:gd name="T46" fmla="*/ 23 w 75"/>
                <a:gd name="T47" fmla="*/ 2 h 37"/>
                <a:gd name="T48" fmla="*/ 0 w 75"/>
                <a:gd name="T49" fmla="*/ 8 h 37"/>
                <a:gd name="T50" fmla="*/ 7 w 75"/>
                <a:gd name="T51" fmla="*/ 8 h 37"/>
                <a:gd name="T52" fmla="*/ 63 w 75"/>
                <a:gd name="T53" fmla="*/ 21 h 37"/>
                <a:gd name="T54" fmla="*/ 71 w 75"/>
                <a:gd name="T55" fmla="*/ 33 h 37"/>
                <a:gd name="T56" fmla="*/ 74 w 75"/>
                <a:gd name="T5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5" h="37">
                  <a:moveTo>
                    <a:pt x="74" y="34"/>
                  </a:moveTo>
                  <a:cubicBezTo>
                    <a:pt x="74" y="34"/>
                    <a:pt x="74" y="34"/>
                    <a:pt x="74" y="3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1" y="9"/>
                    <a:pt x="35" y="0"/>
                    <a:pt x="23" y="2"/>
                  </a:cubicBezTo>
                  <a:cubicBezTo>
                    <a:pt x="19" y="3"/>
                    <a:pt x="2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10"/>
                    <a:pt x="43" y="3"/>
                    <a:pt x="63" y="21"/>
                  </a:cubicBezTo>
                  <a:cubicBezTo>
                    <a:pt x="68" y="26"/>
                    <a:pt x="68" y="28"/>
                    <a:pt x="71" y="33"/>
                  </a:cubicBezTo>
                  <a:cubicBezTo>
                    <a:pt x="70" y="37"/>
                    <a:pt x="74" y="34"/>
                    <a:pt x="74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6" name="Freeform 386"/>
            <p:cNvSpPr>
              <a:spLocks/>
            </p:cNvSpPr>
            <p:nvPr/>
          </p:nvSpPr>
          <p:spPr bwMode="auto">
            <a:xfrm>
              <a:off x="4229101" y="3636963"/>
              <a:ext cx="28575" cy="28575"/>
            </a:xfrm>
            <a:custGeom>
              <a:avLst/>
              <a:gdLst>
                <a:gd name="T0" fmla="*/ 12 w 18"/>
                <a:gd name="T1" fmla="*/ 0 h 18"/>
                <a:gd name="T2" fmla="*/ 0 w 18"/>
                <a:gd name="T3" fmla="*/ 15 h 18"/>
                <a:gd name="T4" fmla="*/ 3 w 18"/>
                <a:gd name="T5" fmla="*/ 18 h 18"/>
                <a:gd name="T6" fmla="*/ 8 w 18"/>
                <a:gd name="T7" fmla="*/ 10 h 18"/>
                <a:gd name="T8" fmla="*/ 18 w 18"/>
                <a:gd name="T9" fmla="*/ 7 h 18"/>
                <a:gd name="T10" fmla="*/ 12 w 18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12" y="0"/>
                  </a:moveTo>
                  <a:lnTo>
                    <a:pt x="0" y="15"/>
                  </a:lnTo>
                  <a:lnTo>
                    <a:pt x="3" y="18"/>
                  </a:lnTo>
                  <a:lnTo>
                    <a:pt x="8" y="10"/>
                  </a:lnTo>
                  <a:lnTo>
                    <a:pt x="18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7" name="Freeform 387"/>
            <p:cNvSpPr>
              <a:spLocks/>
            </p:cNvSpPr>
            <p:nvPr/>
          </p:nvSpPr>
          <p:spPr bwMode="auto">
            <a:xfrm>
              <a:off x="4281488" y="3651250"/>
              <a:ext cx="60325" cy="47625"/>
            </a:xfrm>
            <a:custGeom>
              <a:avLst/>
              <a:gdLst>
                <a:gd name="T0" fmla="*/ 41 w 42"/>
                <a:gd name="T1" fmla="*/ 33 h 34"/>
                <a:gd name="T2" fmla="*/ 41 w 42"/>
                <a:gd name="T3" fmla="*/ 32 h 34"/>
                <a:gd name="T4" fmla="*/ 42 w 42"/>
                <a:gd name="T5" fmla="*/ 31 h 34"/>
                <a:gd name="T6" fmla="*/ 42 w 42"/>
                <a:gd name="T7" fmla="*/ 30 h 34"/>
                <a:gd name="T8" fmla="*/ 42 w 42"/>
                <a:gd name="T9" fmla="*/ 29 h 34"/>
                <a:gd name="T10" fmla="*/ 42 w 42"/>
                <a:gd name="T11" fmla="*/ 28 h 34"/>
                <a:gd name="T12" fmla="*/ 42 w 42"/>
                <a:gd name="T13" fmla="*/ 27 h 34"/>
                <a:gd name="T14" fmla="*/ 42 w 42"/>
                <a:gd name="T15" fmla="*/ 26 h 34"/>
                <a:gd name="T16" fmla="*/ 41 w 42"/>
                <a:gd name="T17" fmla="*/ 25 h 34"/>
                <a:gd name="T18" fmla="*/ 41 w 42"/>
                <a:gd name="T19" fmla="*/ 25 h 34"/>
                <a:gd name="T20" fmla="*/ 41 w 42"/>
                <a:gd name="T21" fmla="*/ 24 h 34"/>
                <a:gd name="T22" fmla="*/ 41 w 42"/>
                <a:gd name="T23" fmla="*/ 23 h 34"/>
                <a:gd name="T24" fmla="*/ 40 w 42"/>
                <a:gd name="T25" fmla="*/ 23 h 34"/>
                <a:gd name="T26" fmla="*/ 39 w 42"/>
                <a:gd name="T27" fmla="*/ 21 h 34"/>
                <a:gd name="T28" fmla="*/ 39 w 42"/>
                <a:gd name="T29" fmla="*/ 21 h 34"/>
                <a:gd name="T30" fmla="*/ 38 w 42"/>
                <a:gd name="T31" fmla="*/ 20 h 34"/>
                <a:gd name="T32" fmla="*/ 38 w 42"/>
                <a:gd name="T33" fmla="*/ 19 h 34"/>
                <a:gd name="T34" fmla="*/ 37 w 42"/>
                <a:gd name="T35" fmla="*/ 19 h 34"/>
                <a:gd name="T36" fmla="*/ 37 w 42"/>
                <a:gd name="T37" fmla="*/ 19 h 34"/>
                <a:gd name="T38" fmla="*/ 36 w 42"/>
                <a:gd name="T39" fmla="*/ 17 h 34"/>
                <a:gd name="T40" fmla="*/ 35 w 42"/>
                <a:gd name="T41" fmla="*/ 16 h 34"/>
                <a:gd name="T42" fmla="*/ 34 w 42"/>
                <a:gd name="T43" fmla="*/ 15 h 34"/>
                <a:gd name="T44" fmla="*/ 33 w 42"/>
                <a:gd name="T45" fmla="*/ 15 h 34"/>
                <a:gd name="T46" fmla="*/ 32 w 42"/>
                <a:gd name="T47" fmla="*/ 14 h 34"/>
                <a:gd name="T48" fmla="*/ 32 w 42"/>
                <a:gd name="T49" fmla="*/ 14 h 34"/>
                <a:gd name="T50" fmla="*/ 31 w 42"/>
                <a:gd name="T51" fmla="*/ 13 h 34"/>
                <a:gd name="T52" fmla="*/ 31 w 42"/>
                <a:gd name="T53" fmla="*/ 13 h 34"/>
                <a:gd name="T54" fmla="*/ 7 w 42"/>
                <a:gd name="T55" fmla="*/ 4 h 34"/>
                <a:gd name="T56" fmla="*/ 5 w 42"/>
                <a:gd name="T57" fmla="*/ 6 h 34"/>
                <a:gd name="T58" fmla="*/ 4 w 42"/>
                <a:gd name="T59" fmla="*/ 8 h 34"/>
                <a:gd name="T60" fmla="*/ 26 w 42"/>
                <a:gd name="T61" fmla="*/ 17 h 34"/>
                <a:gd name="T62" fmla="*/ 34 w 42"/>
                <a:gd name="T63" fmla="*/ 30 h 34"/>
                <a:gd name="T64" fmla="*/ 41 w 42"/>
                <a:gd name="T6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34">
                  <a:moveTo>
                    <a:pt x="41" y="33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29" y="11"/>
                    <a:pt x="17" y="3"/>
                    <a:pt x="7" y="4"/>
                  </a:cubicBezTo>
                  <a:cubicBezTo>
                    <a:pt x="3" y="5"/>
                    <a:pt x="7" y="6"/>
                    <a:pt x="5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10"/>
                    <a:pt x="6" y="0"/>
                    <a:pt x="26" y="17"/>
                  </a:cubicBezTo>
                  <a:cubicBezTo>
                    <a:pt x="31" y="22"/>
                    <a:pt x="31" y="24"/>
                    <a:pt x="34" y="30"/>
                  </a:cubicBezTo>
                  <a:cubicBezTo>
                    <a:pt x="33" y="34"/>
                    <a:pt x="41" y="33"/>
                    <a:pt x="41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8" name="Freeform 388"/>
            <p:cNvSpPr>
              <a:spLocks/>
            </p:cNvSpPr>
            <p:nvPr/>
          </p:nvSpPr>
          <p:spPr bwMode="auto">
            <a:xfrm>
              <a:off x="4348163" y="3649663"/>
              <a:ext cx="28575" cy="55562"/>
            </a:xfrm>
            <a:custGeom>
              <a:avLst/>
              <a:gdLst>
                <a:gd name="T0" fmla="*/ 0 w 19"/>
                <a:gd name="T1" fmla="*/ 33 h 39"/>
                <a:gd name="T2" fmla="*/ 1 w 19"/>
                <a:gd name="T3" fmla="*/ 31 h 39"/>
                <a:gd name="T4" fmla="*/ 1 w 19"/>
                <a:gd name="T5" fmla="*/ 29 h 39"/>
                <a:gd name="T6" fmla="*/ 2 w 19"/>
                <a:gd name="T7" fmla="*/ 27 h 39"/>
                <a:gd name="T8" fmla="*/ 3 w 19"/>
                <a:gd name="T9" fmla="*/ 25 h 39"/>
                <a:gd name="T10" fmla="*/ 4 w 19"/>
                <a:gd name="T11" fmla="*/ 22 h 39"/>
                <a:gd name="T12" fmla="*/ 5 w 19"/>
                <a:gd name="T13" fmla="*/ 20 h 39"/>
                <a:gd name="T14" fmla="*/ 6 w 19"/>
                <a:gd name="T15" fmla="*/ 18 h 39"/>
                <a:gd name="T16" fmla="*/ 7 w 19"/>
                <a:gd name="T17" fmla="*/ 16 h 39"/>
                <a:gd name="T18" fmla="*/ 8 w 19"/>
                <a:gd name="T19" fmla="*/ 13 h 39"/>
                <a:gd name="T20" fmla="*/ 9 w 19"/>
                <a:gd name="T21" fmla="*/ 11 h 39"/>
                <a:gd name="T22" fmla="*/ 11 w 19"/>
                <a:gd name="T23" fmla="*/ 8 h 39"/>
                <a:gd name="T24" fmla="*/ 12 w 19"/>
                <a:gd name="T25" fmla="*/ 7 h 39"/>
                <a:gd name="T26" fmla="*/ 14 w 19"/>
                <a:gd name="T27" fmla="*/ 3 h 39"/>
                <a:gd name="T28" fmla="*/ 15 w 19"/>
                <a:gd name="T29" fmla="*/ 2 h 39"/>
                <a:gd name="T30" fmla="*/ 16 w 19"/>
                <a:gd name="T31" fmla="*/ 2 h 39"/>
                <a:gd name="T32" fmla="*/ 17 w 19"/>
                <a:gd name="T33" fmla="*/ 1 h 39"/>
                <a:gd name="T34" fmla="*/ 17 w 19"/>
                <a:gd name="T35" fmla="*/ 0 h 39"/>
                <a:gd name="T36" fmla="*/ 19 w 19"/>
                <a:gd name="T37" fmla="*/ 11 h 39"/>
                <a:gd name="T38" fmla="*/ 4 w 19"/>
                <a:gd name="T39" fmla="*/ 33 h 39"/>
                <a:gd name="T40" fmla="*/ 0 w 19"/>
                <a:gd name="T41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9">
                  <a:moveTo>
                    <a:pt x="0" y="33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4"/>
                    <a:pt x="19" y="11"/>
                  </a:cubicBezTo>
                  <a:cubicBezTo>
                    <a:pt x="14" y="16"/>
                    <a:pt x="8" y="12"/>
                    <a:pt x="4" y="33"/>
                  </a:cubicBezTo>
                  <a:cubicBezTo>
                    <a:pt x="3" y="39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9" name="Freeform 389"/>
            <p:cNvSpPr>
              <a:spLocks/>
            </p:cNvSpPr>
            <p:nvPr/>
          </p:nvSpPr>
          <p:spPr bwMode="auto">
            <a:xfrm>
              <a:off x="4416426" y="3665538"/>
              <a:ext cx="138113" cy="65087"/>
            </a:xfrm>
            <a:custGeom>
              <a:avLst/>
              <a:gdLst>
                <a:gd name="T0" fmla="*/ 2 w 97"/>
                <a:gd name="T1" fmla="*/ 32 h 46"/>
                <a:gd name="T2" fmla="*/ 2 w 97"/>
                <a:gd name="T3" fmla="*/ 31 h 46"/>
                <a:gd name="T4" fmla="*/ 1 w 97"/>
                <a:gd name="T5" fmla="*/ 29 h 46"/>
                <a:gd name="T6" fmla="*/ 1 w 97"/>
                <a:gd name="T7" fmla="*/ 28 h 46"/>
                <a:gd name="T8" fmla="*/ 1 w 97"/>
                <a:gd name="T9" fmla="*/ 28 h 46"/>
                <a:gd name="T10" fmla="*/ 0 w 97"/>
                <a:gd name="T11" fmla="*/ 27 h 46"/>
                <a:gd name="T12" fmla="*/ 0 w 97"/>
                <a:gd name="T13" fmla="*/ 22 h 46"/>
                <a:gd name="T14" fmla="*/ 1 w 97"/>
                <a:gd name="T15" fmla="*/ 20 h 46"/>
                <a:gd name="T16" fmla="*/ 1 w 97"/>
                <a:gd name="T17" fmla="*/ 19 h 46"/>
                <a:gd name="T18" fmla="*/ 1 w 97"/>
                <a:gd name="T19" fmla="*/ 18 h 46"/>
                <a:gd name="T20" fmla="*/ 1 w 97"/>
                <a:gd name="T21" fmla="*/ 17 h 46"/>
                <a:gd name="T22" fmla="*/ 2 w 97"/>
                <a:gd name="T23" fmla="*/ 16 h 46"/>
                <a:gd name="T24" fmla="*/ 2 w 97"/>
                <a:gd name="T25" fmla="*/ 15 h 46"/>
                <a:gd name="T26" fmla="*/ 2 w 97"/>
                <a:gd name="T27" fmla="*/ 14 h 46"/>
                <a:gd name="T28" fmla="*/ 3 w 97"/>
                <a:gd name="T29" fmla="*/ 13 h 46"/>
                <a:gd name="T30" fmla="*/ 4 w 97"/>
                <a:gd name="T31" fmla="*/ 11 h 46"/>
                <a:gd name="T32" fmla="*/ 4 w 97"/>
                <a:gd name="T33" fmla="*/ 10 h 46"/>
                <a:gd name="T34" fmla="*/ 5 w 97"/>
                <a:gd name="T35" fmla="*/ 9 h 46"/>
                <a:gd name="T36" fmla="*/ 5 w 97"/>
                <a:gd name="T37" fmla="*/ 9 h 46"/>
                <a:gd name="T38" fmla="*/ 6 w 97"/>
                <a:gd name="T39" fmla="*/ 8 h 46"/>
                <a:gd name="T40" fmla="*/ 7 w 97"/>
                <a:gd name="T41" fmla="*/ 7 h 46"/>
                <a:gd name="T42" fmla="*/ 8 w 97"/>
                <a:gd name="T43" fmla="*/ 6 h 46"/>
                <a:gd name="T44" fmla="*/ 8 w 97"/>
                <a:gd name="T45" fmla="*/ 6 h 46"/>
                <a:gd name="T46" fmla="*/ 9 w 97"/>
                <a:gd name="T47" fmla="*/ 5 h 46"/>
                <a:gd name="T48" fmla="*/ 9 w 97"/>
                <a:gd name="T49" fmla="*/ 5 h 46"/>
                <a:gd name="T50" fmla="*/ 10 w 97"/>
                <a:gd name="T51" fmla="*/ 5 h 46"/>
                <a:gd name="T52" fmla="*/ 10 w 97"/>
                <a:gd name="T53" fmla="*/ 5 h 46"/>
                <a:gd name="T54" fmla="*/ 11 w 97"/>
                <a:gd name="T55" fmla="*/ 5 h 46"/>
                <a:gd name="T56" fmla="*/ 11 w 97"/>
                <a:gd name="T57" fmla="*/ 4 h 46"/>
                <a:gd name="T58" fmla="*/ 12 w 97"/>
                <a:gd name="T59" fmla="*/ 4 h 46"/>
                <a:gd name="T60" fmla="*/ 51 w 97"/>
                <a:gd name="T61" fmla="*/ 10 h 46"/>
                <a:gd name="T62" fmla="*/ 97 w 97"/>
                <a:gd name="T63" fmla="*/ 44 h 46"/>
                <a:gd name="T64" fmla="*/ 96 w 97"/>
                <a:gd name="T65" fmla="*/ 46 h 46"/>
                <a:gd name="T66" fmla="*/ 12 w 97"/>
                <a:gd name="T67" fmla="*/ 12 h 46"/>
                <a:gd name="T68" fmla="*/ 7 w 97"/>
                <a:gd name="T69" fmla="*/ 32 h 46"/>
                <a:gd name="T70" fmla="*/ 2 w 97"/>
                <a:gd name="T71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46">
                  <a:moveTo>
                    <a:pt x="2" y="32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27" y="1"/>
                    <a:pt x="40" y="4"/>
                    <a:pt x="51" y="10"/>
                  </a:cubicBezTo>
                  <a:cubicBezTo>
                    <a:pt x="56" y="12"/>
                    <a:pt x="70" y="18"/>
                    <a:pt x="97" y="4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84" y="38"/>
                    <a:pt x="38" y="0"/>
                    <a:pt x="12" y="12"/>
                  </a:cubicBezTo>
                  <a:cubicBezTo>
                    <a:pt x="3" y="15"/>
                    <a:pt x="10" y="25"/>
                    <a:pt x="7" y="32"/>
                  </a:cubicBezTo>
                  <a:cubicBezTo>
                    <a:pt x="6" y="34"/>
                    <a:pt x="2" y="32"/>
                    <a:pt x="2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0" name="Freeform 390"/>
            <p:cNvSpPr>
              <a:spLocks/>
            </p:cNvSpPr>
            <p:nvPr/>
          </p:nvSpPr>
          <p:spPr bwMode="auto">
            <a:xfrm>
              <a:off x="4464051" y="3678238"/>
              <a:ext cx="6350" cy="38100"/>
            </a:xfrm>
            <a:custGeom>
              <a:avLst/>
              <a:gdLst>
                <a:gd name="T0" fmla="*/ 1 w 4"/>
                <a:gd name="T1" fmla="*/ 0 h 24"/>
                <a:gd name="T2" fmla="*/ 0 w 4"/>
                <a:gd name="T3" fmla="*/ 23 h 24"/>
                <a:gd name="T4" fmla="*/ 2 w 4"/>
                <a:gd name="T5" fmla="*/ 24 h 24"/>
                <a:gd name="T6" fmla="*/ 4 w 4"/>
                <a:gd name="T7" fmla="*/ 0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lnTo>
                    <a:pt x="0" y="23"/>
                  </a:lnTo>
                  <a:lnTo>
                    <a:pt x="2" y="24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1" name="Freeform 391"/>
            <p:cNvSpPr>
              <a:spLocks noEditPoints="1"/>
            </p:cNvSpPr>
            <p:nvPr/>
          </p:nvSpPr>
          <p:spPr bwMode="auto">
            <a:xfrm>
              <a:off x="4462463" y="3676650"/>
              <a:ext cx="9525" cy="42862"/>
            </a:xfrm>
            <a:custGeom>
              <a:avLst/>
              <a:gdLst>
                <a:gd name="T0" fmla="*/ 3 w 6"/>
                <a:gd name="T1" fmla="*/ 27 h 27"/>
                <a:gd name="T2" fmla="*/ 0 w 6"/>
                <a:gd name="T3" fmla="*/ 24 h 27"/>
                <a:gd name="T4" fmla="*/ 1 w 6"/>
                <a:gd name="T5" fmla="*/ 0 h 27"/>
                <a:gd name="T6" fmla="*/ 6 w 6"/>
                <a:gd name="T7" fmla="*/ 0 h 27"/>
                <a:gd name="T8" fmla="*/ 3 w 6"/>
                <a:gd name="T9" fmla="*/ 27 h 27"/>
                <a:gd name="T10" fmla="*/ 2 w 6"/>
                <a:gd name="T11" fmla="*/ 23 h 27"/>
                <a:gd name="T12" fmla="*/ 2 w 6"/>
                <a:gd name="T13" fmla="*/ 23 h 27"/>
                <a:gd name="T14" fmla="*/ 4 w 6"/>
                <a:gd name="T15" fmla="*/ 2 h 27"/>
                <a:gd name="T16" fmla="*/ 3 w 6"/>
                <a:gd name="T17" fmla="*/ 2 h 27"/>
                <a:gd name="T18" fmla="*/ 2 w 6"/>
                <a:gd name="T1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7">
                  <a:moveTo>
                    <a:pt x="3" y="27"/>
                  </a:moveTo>
                  <a:lnTo>
                    <a:pt x="0" y="24"/>
                  </a:lnTo>
                  <a:lnTo>
                    <a:pt x="1" y="0"/>
                  </a:lnTo>
                  <a:lnTo>
                    <a:pt x="6" y="0"/>
                  </a:lnTo>
                  <a:lnTo>
                    <a:pt x="3" y="27"/>
                  </a:lnTo>
                  <a:close/>
                  <a:moveTo>
                    <a:pt x="2" y="23"/>
                  </a:moveTo>
                  <a:lnTo>
                    <a:pt x="2" y="23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2" name="Freeform 392"/>
            <p:cNvSpPr>
              <a:spLocks/>
            </p:cNvSpPr>
            <p:nvPr/>
          </p:nvSpPr>
          <p:spPr bwMode="auto">
            <a:xfrm>
              <a:off x="4481513" y="3681413"/>
              <a:ext cx="3175" cy="28575"/>
            </a:xfrm>
            <a:custGeom>
              <a:avLst/>
              <a:gdLst>
                <a:gd name="T0" fmla="*/ 0 w 2"/>
                <a:gd name="T1" fmla="*/ 0 h 18"/>
                <a:gd name="T2" fmla="*/ 0 w 2"/>
                <a:gd name="T3" fmla="*/ 17 h 18"/>
                <a:gd name="T4" fmla="*/ 1 w 2"/>
                <a:gd name="T5" fmla="*/ 18 h 18"/>
                <a:gd name="T6" fmla="*/ 2 w 2"/>
                <a:gd name="T7" fmla="*/ 0 h 18"/>
                <a:gd name="T8" fmla="*/ 0 w 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8">
                  <a:moveTo>
                    <a:pt x="0" y="0"/>
                  </a:moveTo>
                  <a:lnTo>
                    <a:pt x="0" y="17"/>
                  </a:lnTo>
                  <a:lnTo>
                    <a:pt x="1" y="18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3" name="Freeform 393"/>
            <p:cNvSpPr>
              <a:spLocks/>
            </p:cNvSpPr>
            <p:nvPr/>
          </p:nvSpPr>
          <p:spPr bwMode="auto">
            <a:xfrm>
              <a:off x="4479926" y="3679825"/>
              <a:ext cx="4763" cy="33337"/>
            </a:xfrm>
            <a:custGeom>
              <a:avLst/>
              <a:gdLst>
                <a:gd name="T0" fmla="*/ 2 w 3"/>
                <a:gd name="T1" fmla="*/ 21 h 21"/>
                <a:gd name="T2" fmla="*/ 0 w 3"/>
                <a:gd name="T3" fmla="*/ 18 h 21"/>
                <a:gd name="T4" fmla="*/ 0 w 3"/>
                <a:gd name="T5" fmla="*/ 0 h 21"/>
                <a:gd name="T6" fmla="*/ 3 w 3"/>
                <a:gd name="T7" fmla="*/ 0 h 21"/>
                <a:gd name="T8" fmla="*/ 2 w 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1">
                  <a:moveTo>
                    <a:pt x="2" y="21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3" y="0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4" name="Freeform 394"/>
            <p:cNvSpPr>
              <a:spLocks/>
            </p:cNvSpPr>
            <p:nvPr/>
          </p:nvSpPr>
          <p:spPr bwMode="auto">
            <a:xfrm>
              <a:off x="4491038" y="3687763"/>
              <a:ext cx="6350" cy="31750"/>
            </a:xfrm>
            <a:custGeom>
              <a:avLst/>
              <a:gdLst>
                <a:gd name="T0" fmla="*/ 0 w 4"/>
                <a:gd name="T1" fmla="*/ 0 h 20"/>
                <a:gd name="T2" fmla="*/ 0 w 4"/>
                <a:gd name="T3" fmla="*/ 20 h 20"/>
                <a:gd name="T4" fmla="*/ 2 w 4"/>
                <a:gd name="T5" fmla="*/ 20 h 20"/>
                <a:gd name="T6" fmla="*/ 4 w 4"/>
                <a:gd name="T7" fmla="*/ 2 h 20"/>
                <a:gd name="T8" fmla="*/ 0 w 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0" y="20"/>
                  </a:lnTo>
                  <a:lnTo>
                    <a:pt x="2" y="2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5" name="Freeform 395"/>
            <p:cNvSpPr>
              <a:spLocks/>
            </p:cNvSpPr>
            <p:nvPr/>
          </p:nvSpPr>
          <p:spPr bwMode="auto">
            <a:xfrm>
              <a:off x="4506913" y="3695700"/>
              <a:ext cx="6350" cy="31750"/>
            </a:xfrm>
            <a:custGeom>
              <a:avLst/>
              <a:gdLst>
                <a:gd name="T0" fmla="*/ 0 w 4"/>
                <a:gd name="T1" fmla="*/ 0 h 20"/>
                <a:gd name="T2" fmla="*/ 2 w 4"/>
                <a:gd name="T3" fmla="*/ 19 h 20"/>
                <a:gd name="T4" fmla="*/ 3 w 4"/>
                <a:gd name="T5" fmla="*/ 20 h 20"/>
                <a:gd name="T6" fmla="*/ 4 w 4"/>
                <a:gd name="T7" fmla="*/ 2 h 20"/>
                <a:gd name="T8" fmla="*/ 0 w 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2" y="19"/>
                  </a:lnTo>
                  <a:lnTo>
                    <a:pt x="3" y="20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6" name="Freeform 396"/>
            <p:cNvSpPr>
              <a:spLocks/>
            </p:cNvSpPr>
            <p:nvPr/>
          </p:nvSpPr>
          <p:spPr bwMode="auto">
            <a:xfrm>
              <a:off x="4494213" y="3686175"/>
              <a:ext cx="17463" cy="20637"/>
            </a:xfrm>
            <a:custGeom>
              <a:avLst/>
              <a:gdLst>
                <a:gd name="T0" fmla="*/ 0 w 11"/>
                <a:gd name="T1" fmla="*/ 13 h 13"/>
                <a:gd name="T2" fmla="*/ 0 w 11"/>
                <a:gd name="T3" fmla="*/ 12 h 13"/>
                <a:gd name="T4" fmla="*/ 0 w 11"/>
                <a:gd name="T5" fmla="*/ 12 h 13"/>
                <a:gd name="T6" fmla="*/ 0 w 11"/>
                <a:gd name="T7" fmla="*/ 12 h 13"/>
                <a:gd name="T8" fmla="*/ 0 w 11"/>
                <a:gd name="T9" fmla="*/ 12 h 13"/>
                <a:gd name="T10" fmla="*/ 1 w 11"/>
                <a:gd name="T11" fmla="*/ 12 h 13"/>
                <a:gd name="T12" fmla="*/ 1 w 11"/>
                <a:gd name="T13" fmla="*/ 12 h 13"/>
                <a:gd name="T14" fmla="*/ 1 w 11"/>
                <a:gd name="T15" fmla="*/ 12 h 13"/>
                <a:gd name="T16" fmla="*/ 2 w 11"/>
                <a:gd name="T17" fmla="*/ 11 h 13"/>
                <a:gd name="T18" fmla="*/ 5 w 11"/>
                <a:gd name="T19" fmla="*/ 11 h 13"/>
                <a:gd name="T20" fmla="*/ 6 w 11"/>
                <a:gd name="T21" fmla="*/ 12 h 13"/>
                <a:gd name="T22" fmla="*/ 6 w 11"/>
                <a:gd name="T23" fmla="*/ 12 h 13"/>
                <a:gd name="T24" fmla="*/ 7 w 11"/>
                <a:gd name="T25" fmla="*/ 12 h 13"/>
                <a:gd name="T26" fmla="*/ 7 w 11"/>
                <a:gd name="T27" fmla="*/ 12 h 13"/>
                <a:gd name="T28" fmla="*/ 7 w 11"/>
                <a:gd name="T29" fmla="*/ 12 h 13"/>
                <a:gd name="T30" fmla="*/ 8 w 11"/>
                <a:gd name="T31" fmla="*/ 12 h 13"/>
                <a:gd name="T32" fmla="*/ 8 w 11"/>
                <a:gd name="T33" fmla="*/ 12 h 13"/>
                <a:gd name="T34" fmla="*/ 9 w 11"/>
                <a:gd name="T35" fmla="*/ 13 h 13"/>
                <a:gd name="T36" fmla="*/ 9 w 11"/>
                <a:gd name="T37" fmla="*/ 13 h 13"/>
                <a:gd name="T38" fmla="*/ 9 w 11"/>
                <a:gd name="T39" fmla="*/ 13 h 13"/>
                <a:gd name="T40" fmla="*/ 9 w 11"/>
                <a:gd name="T41" fmla="*/ 13 h 13"/>
                <a:gd name="T42" fmla="*/ 10 w 11"/>
                <a:gd name="T43" fmla="*/ 13 h 13"/>
                <a:gd name="T44" fmla="*/ 10 w 11"/>
                <a:gd name="T45" fmla="*/ 13 h 13"/>
                <a:gd name="T46" fmla="*/ 11 w 11"/>
                <a:gd name="T47" fmla="*/ 5 h 13"/>
                <a:gd name="T48" fmla="*/ 1 w 11"/>
                <a:gd name="T49" fmla="*/ 0 h 13"/>
                <a:gd name="T50" fmla="*/ 0 w 11"/>
                <a:gd name="T5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5"/>
                  </a:lnTo>
                  <a:lnTo>
                    <a:pt x="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7" name="Freeform 397"/>
            <p:cNvSpPr>
              <a:spLocks/>
            </p:cNvSpPr>
            <p:nvPr/>
          </p:nvSpPr>
          <p:spPr bwMode="auto">
            <a:xfrm>
              <a:off x="4606926" y="3692525"/>
              <a:ext cx="150813" cy="47625"/>
            </a:xfrm>
            <a:custGeom>
              <a:avLst/>
              <a:gdLst>
                <a:gd name="T0" fmla="*/ 1 w 106"/>
                <a:gd name="T1" fmla="*/ 27 h 34"/>
                <a:gd name="T2" fmla="*/ 1 w 106"/>
                <a:gd name="T3" fmla="*/ 27 h 34"/>
                <a:gd name="T4" fmla="*/ 0 w 106"/>
                <a:gd name="T5" fmla="*/ 26 h 34"/>
                <a:gd name="T6" fmla="*/ 0 w 106"/>
                <a:gd name="T7" fmla="*/ 26 h 34"/>
                <a:gd name="T8" fmla="*/ 0 w 106"/>
                <a:gd name="T9" fmla="*/ 25 h 34"/>
                <a:gd name="T10" fmla="*/ 0 w 106"/>
                <a:gd name="T11" fmla="*/ 22 h 34"/>
                <a:gd name="T12" fmla="*/ 1 w 106"/>
                <a:gd name="T13" fmla="*/ 20 h 34"/>
                <a:gd name="T14" fmla="*/ 1 w 106"/>
                <a:gd name="T15" fmla="*/ 19 h 34"/>
                <a:gd name="T16" fmla="*/ 2 w 106"/>
                <a:gd name="T17" fmla="*/ 18 h 34"/>
                <a:gd name="T18" fmla="*/ 2 w 106"/>
                <a:gd name="T19" fmla="*/ 16 h 34"/>
                <a:gd name="T20" fmla="*/ 3 w 106"/>
                <a:gd name="T21" fmla="*/ 15 h 34"/>
                <a:gd name="T22" fmla="*/ 3 w 106"/>
                <a:gd name="T23" fmla="*/ 14 h 34"/>
                <a:gd name="T24" fmla="*/ 4 w 106"/>
                <a:gd name="T25" fmla="*/ 13 h 34"/>
                <a:gd name="T26" fmla="*/ 5 w 106"/>
                <a:gd name="T27" fmla="*/ 12 h 34"/>
                <a:gd name="T28" fmla="*/ 6 w 106"/>
                <a:gd name="T29" fmla="*/ 11 h 34"/>
                <a:gd name="T30" fmla="*/ 7 w 106"/>
                <a:gd name="T31" fmla="*/ 10 h 34"/>
                <a:gd name="T32" fmla="*/ 8 w 106"/>
                <a:gd name="T33" fmla="*/ 9 h 34"/>
                <a:gd name="T34" fmla="*/ 10 w 106"/>
                <a:gd name="T35" fmla="*/ 7 h 34"/>
                <a:gd name="T36" fmla="*/ 11 w 106"/>
                <a:gd name="T37" fmla="*/ 6 h 34"/>
                <a:gd name="T38" fmla="*/ 12 w 106"/>
                <a:gd name="T39" fmla="*/ 5 h 34"/>
                <a:gd name="T40" fmla="*/ 13 w 106"/>
                <a:gd name="T41" fmla="*/ 5 h 34"/>
                <a:gd name="T42" fmla="*/ 15 w 106"/>
                <a:gd name="T43" fmla="*/ 4 h 34"/>
                <a:gd name="T44" fmla="*/ 16 w 106"/>
                <a:gd name="T45" fmla="*/ 3 h 34"/>
                <a:gd name="T46" fmla="*/ 17 w 106"/>
                <a:gd name="T47" fmla="*/ 3 h 34"/>
                <a:gd name="T48" fmla="*/ 18 w 106"/>
                <a:gd name="T49" fmla="*/ 2 h 34"/>
                <a:gd name="T50" fmla="*/ 19 w 106"/>
                <a:gd name="T51" fmla="*/ 2 h 34"/>
                <a:gd name="T52" fmla="*/ 21 w 106"/>
                <a:gd name="T53" fmla="*/ 1 h 34"/>
                <a:gd name="T54" fmla="*/ 22 w 106"/>
                <a:gd name="T55" fmla="*/ 1 h 34"/>
                <a:gd name="T56" fmla="*/ 23 w 106"/>
                <a:gd name="T57" fmla="*/ 1 h 34"/>
                <a:gd name="T58" fmla="*/ 24 w 106"/>
                <a:gd name="T59" fmla="*/ 1 h 34"/>
                <a:gd name="T60" fmla="*/ 67 w 106"/>
                <a:gd name="T61" fmla="*/ 7 h 34"/>
                <a:gd name="T62" fmla="*/ 106 w 106"/>
                <a:gd name="T63" fmla="*/ 32 h 34"/>
                <a:gd name="T64" fmla="*/ 105 w 106"/>
                <a:gd name="T65" fmla="*/ 34 h 34"/>
                <a:gd name="T66" fmla="*/ 17 w 106"/>
                <a:gd name="T67" fmla="*/ 8 h 34"/>
                <a:gd name="T68" fmla="*/ 7 w 106"/>
                <a:gd name="T69" fmla="*/ 27 h 34"/>
                <a:gd name="T70" fmla="*/ 1 w 106"/>
                <a:gd name="T71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34">
                  <a:moveTo>
                    <a:pt x="1" y="27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39" y="0"/>
                    <a:pt x="55" y="1"/>
                    <a:pt x="67" y="7"/>
                  </a:cubicBezTo>
                  <a:cubicBezTo>
                    <a:pt x="71" y="9"/>
                    <a:pt x="82" y="12"/>
                    <a:pt x="106" y="32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97" y="29"/>
                    <a:pt x="59" y="0"/>
                    <a:pt x="17" y="8"/>
                  </a:cubicBezTo>
                  <a:cubicBezTo>
                    <a:pt x="9" y="10"/>
                    <a:pt x="8" y="19"/>
                    <a:pt x="7" y="27"/>
                  </a:cubicBezTo>
                  <a:cubicBezTo>
                    <a:pt x="6" y="29"/>
                    <a:pt x="1" y="27"/>
                    <a:pt x="1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8" name="Freeform 398"/>
            <p:cNvSpPr>
              <a:spLocks/>
            </p:cNvSpPr>
            <p:nvPr/>
          </p:nvSpPr>
          <p:spPr bwMode="auto">
            <a:xfrm>
              <a:off x="4651376" y="3697288"/>
              <a:ext cx="4763" cy="38100"/>
            </a:xfrm>
            <a:custGeom>
              <a:avLst/>
              <a:gdLst>
                <a:gd name="T0" fmla="*/ 0 w 3"/>
                <a:gd name="T1" fmla="*/ 0 h 24"/>
                <a:gd name="T2" fmla="*/ 0 w 3"/>
                <a:gd name="T3" fmla="*/ 23 h 24"/>
                <a:gd name="T4" fmla="*/ 0 w 3"/>
                <a:gd name="T5" fmla="*/ 24 h 24"/>
                <a:gd name="T6" fmla="*/ 3 w 3"/>
                <a:gd name="T7" fmla="*/ 1 h 24"/>
                <a:gd name="T8" fmla="*/ 0 w 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lnTo>
                    <a:pt x="0" y="23"/>
                  </a:lnTo>
                  <a:lnTo>
                    <a:pt x="0" y="24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9" name="Freeform 399"/>
            <p:cNvSpPr>
              <a:spLocks noEditPoints="1"/>
            </p:cNvSpPr>
            <p:nvPr/>
          </p:nvSpPr>
          <p:spPr bwMode="auto">
            <a:xfrm>
              <a:off x="4649788" y="3695700"/>
              <a:ext cx="7938" cy="42862"/>
            </a:xfrm>
            <a:custGeom>
              <a:avLst/>
              <a:gdLst>
                <a:gd name="T0" fmla="*/ 2 w 5"/>
                <a:gd name="T1" fmla="*/ 27 h 27"/>
                <a:gd name="T2" fmla="*/ 0 w 5"/>
                <a:gd name="T3" fmla="*/ 24 h 27"/>
                <a:gd name="T4" fmla="*/ 0 w 5"/>
                <a:gd name="T5" fmla="*/ 0 h 27"/>
                <a:gd name="T6" fmla="*/ 5 w 5"/>
                <a:gd name="T7" fmla="*/ 2 h 27"/>
                <a:gd name="T8" fmla="*/ 2 w 5"/>
                <a:gd name="T9" fmla="*/ 27 h 27"/>
                <a:gd name="T10" fmla="*/ 2 w 5"/>
                <a:gd name="T11" fmla="*/ 2 h 27"/>
                <a:gd name="T12" fmla="*/ 2 w 5"/>
                <a:gd name="T13" fmla="*/ 16 h 27"/>
                <a:gd name="T14" fmla="*/ 3 w 5"/>
                <a:gd name="T15" fmla="*/ 3 h 27"/>
                <a:gd name="T16" fmla="*/ 2 w 5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7">
                  <a:moveTo>
                    <a:pt x="2" y="27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5" y="2"/>
                  </a:lnTo>
                  <a:lnTo>
                    <a:pt x="2" y="27"/>
                  </a:lnTo>
                  <a:close/>
                  <a:moveTo>
                    <a:pt x="2" y="2"/>
                  </a:moveTo>
                  <a:lnTo>
                    <a:pt x="2" y="16"/>
                  </a:lnTo>
                  <a:lnTo>
                    <a:pt x="3" y="3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0" name="Freeform 400"/>
            <p:cNvSpPr>
              <a:spLocks/>
            </p:cNvSpPr>
            <p:nvPr/>
          </p:nvSpPr>
          <p:spPr bwMode="auto">
            <a:xfrm>
              <a:off x="4667251" y="3697288"/>
              <a:ext cx="6350" cy="38100"/>
            </a:xfrm>
            <a:custGeom>
              <a:avLst/>
              <a:gdLst>
                <a:gd name="T0" fmla="*/ 1 w 4"/>
                <a:gd name="T1" fmla="*/ 0 h 24"/>
                <a:gd name="T2" fmla="*/ 0 w 4"/>
                <a:gd name="T3" fmla="*/ 23 h 24"/>
                <a:gd name="T4" fmla="*/ 2 w 4"/>
                <a:gd name="T5" fmla="*/ 24 h 24"/>
                <a:gd name="T6" fmla="*/ 4 w 4"/>
                <a:gd name="T7" fmla="*/ 0 h 24"/>
                <a:gd name="T8" fmla="*/ 1 w 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4">
                  <a:moveTo>
                    <a:pt x="1" y="0"/>
                  </a:moveTo>
                  <a:lnTo>
                    <a:pt x="0" y="23"/>
                  </a:lnTo>
                  <a:lnTo>
                    <a:pt x="2" y="24"/>
                  </a:ln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1" name="Freeform 401"/>
            <p:cNvSpPr>
              <a:spLocks noEditPoints="1"/>
            </p:cNvSpPr>
            <p:nvPr/>
          </p:nvSpPr>
          <p:spPr bwMode="auto">
            <a:xfrm>
              <a:off x="4665663" y="3695700"/>
              <a:ext cx="9525" cy="42862"/>
            </a:xfrm>
            <a:custGeom>
              <a:avLst/>
              <a:gdLst>
                <a:gd name="T0" fmla="*/ 4 w 6"/>
                <a:gd name="T1" fmla="*/ 27 h 27"/>
                <a:gd name="T2" fmla="*/ 0 w 6"/>
                <a:gd name="T3" fmla="*/ 24 h 27"/>
                <a:gd name="T4" fmla="*/ 1 w 6"/>
                <a:gd name="T5" fmla="*/ 0 h 27"/>
                <a:gd name="T6" fmla="*/ 6 w 6"/>
                <a:gd name="T7" fmla="*/ 0 h 27"/>
                <a:gd name="T8" fmla="*/ 4 w 6"/>
                <a:gd name="T9" fmla="*/ 27 h 27"/>
                <a:gd name="T10" fmla="*/ 2 w 6"/>
                <a:gd name="T11" fmla="*/ 24 h 27"/>
                <a:gd name="T12" fmla="*/ 2 w 6"/>
                <a:gd name="T13" fmla="*/ 24 h 27"/>
                <a:gd name="T14" fmla="*/ 4 w 6"/>
                <a:gd name="T15" fmla="*/ 2 h 27"/>
                <a:gd name="T16" fmla="*/ 3 w 6"/>
                <a:gd name="T17" fmla="*/ 2 h 27"/>
                <a:gd name="T18" fmla="*/ 2 w 6"/>
                <a:gd name="T1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7">
                  <a:moveTo>
                    <a:pt x="4" y="27"/>
                  </a:moveTo>
                  <a:lnTo>
                    <a:pt x="0" y="24"/>
                  </a:lnTo>
                  <a:lnTo>
                    <a:pt x="1" y="0"/>
                  </a:lnTo>
                  <a:lnTo>
                    <a:pt x="6" y="0"/>
                  </a:lnTo>
                  <a:lnTo>
                    <a:pt x="4" y="27"/>
                  </a:lnTo>
                  <a:close/>
                  <a:moveTo>
                    <a:pt x="2" y="24"/>
                  </a:moveTo>
                  <a:lnTo>
                    <a:pt x="2" y="24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2" name="Freeform 402"/>
            <p:cNvSpPr>
              <a:spLocks/>
            </p:cNvSpPr>
            <p:nvPr/>
          </p:nvSpPr>
          <p:spPr bwMode="auto">
            <a:xfrm>
              <a:off x="4727576" y="3719513"/>
              <a:ext cx="3175" cy="19050"/>
            </a:xfrm>
            <a:custGeom>
              <a:avLst/>
              <a:gdLst>
                <a:gd name="T0" fmla="*/ 0 w 2"/>
                <a:gd name="T1" fmla="*/ 0 h 12"/>
                <a:gd name="T2" fmla="*/ 0 w 2"/>
                <a:gd name="T3" fmla="*/ 11 h 12"/>
                <a:gd name="T4" fmla="*/ 2 w 2"/>
                <a:gd name="T5" fmla="*/ 12 h 12"/>
                <a:gd name="T6" fmla="*/ 2 w 2"/>
                <a:gd name="T7" fmla="*/ 0 h 12"/>
                <a:gd name="T8" fmla="*/ 0 w 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2">
                  <a:moveTo>
                    <a:pt x="0" y="0"/>
                  </a:moveTo>
                  <a:lnTo>
                    <a:pt x="0" y="11"/>
                  </a:lnTo>
                  <a:lnTo>
                    <a:pt x="2" y="1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3" name="Freeform 403"/>
            <p:cNvSpPr>
              <a:spLocks noEditPoints="1"/>
            </p:cNvSpPr>
            <p:nvPr/>
          </p:nvSpPr>
          <p:spPr bwMode="auto">
            <a:xfrm>
              <a:off x="4725988" y="3717925"/>
              <a:ext cx="6350" cy="22225"/>
            </a:xfrm>
            <a:custGeom>
              <a:avLst/>
              <a:gdLst>
                <a:gd name="T0" fmla="*/ 3 w 4"/>
                <a:gd name="T1" fmla="*/ 14 h 14"/>
                <a:gd name="T2" fmla="*/ 1 w 4"/>
                <a:gd name="T3" fmla="*/ 13 h 14"/>
                <a:gd name="T4" fmla="*/ 0 w 4"/>
                <a:gd name="T5" fmla="*/ 0 h 14"/>
                <a:gd name="T6" fmla="*/ 4 w 4"/>
                <a:gd name="T7" fmla="*/ 0 h 14"/>
                <a:gd name="T8" fmla="*/ 3 w 4"/>
                <a:gd name="T9" fmla="*/ 14 h 14"/>
                <a:gd name="T10" fmla="*/ 2 w 4"/>
                <a:gd name="T11" fmla="*/ 1 h 14"/>
                <a:gd name="T12" fmla="*/ 2 w 4"/>
                <a:gd name="T13" fmla="*/ 8 h 14"/>
                <a:gd name="T14" fmla="*/ 3 w 4"/>
                <a:gd name="T15" fmla="*/ 1 h 14"/>
                <a:gd name="T16" fmla="*/ 2 w 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4">
                  <a:moveTo>
                    <a:pt x="3" y="14"/>
                  </a:moveTo>
                  <a:lnTo>
                    <a:pt x="1" y="13"/>
                  </a:lnTo>
                  <a:lnTo>
                    <a:pt x="0" y="0"/>
                  </a:lnTo>
                  <a:lnTo>
                    <a:pt x="4" y="0"/>
                  </a:lnTo>
                  <a:lnTo>
                    <a:pt x="3" y="14"/>
                  </a:lnTo>
                  <a:close/>
                  <a:moveTo>
                    <a:pt x="2" y="1"/>
                  </a:moveTo>
                  <a:lnTo>
                    <a:pt x="2" y="8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4" name="Freeform 404"/>
            <p:cNvSpPr>
              <a:spLocks/>
            </p:cNvSpPr>
            <p:nvPr/>
          </p:nvSpPr>
          <p:spPr bwMode="auto">
            <a:xfrm>
              <a:off x="4681538" y="3702050"/>
              <a:ext cx="12700" cy="34925"/>
            </a:xfrm>
            <a:custGeom>
              <a:avLst/>
              <a:gdLst>
                <a:gd name="T0" fmla="*/ 1 w 8"/>
                <a:gd name="T1" fmla="*/ 0 h 22"/>
                <a:gd name="T2" fmla="*/ 0 w 8"/>
                <a:gd name="T3" fmla="*/ 20 h 22"/>
                <a:gd name="T4" fmla="*/ 7 w 8"/>
                <a:gd name="T5" fmla="*/ 22 h 22"/>
                <a:gd name="T6" fmla="*/ 8 w 8"/>
                <a:gd name="T7" fmla="*/ 2 h 22"/>
                <a:gd name="T8" fmla="*/ 1 w 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2">
                  <a:moveTo>
                    <a:pt x="1" y="0"/>
                  </a:moveTo>
                  <a:lnTo>
                    <a:pt x="0" y="20"/>
                  </a:lnTo>
                  <a:lnTo>
                    <a:pt x="7" y="22"/>
                  </a:lnTo>
                  <a:lnTo>
                    <a:pt x="8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5" name="Freeform 405"/>
            <p:cNvSpPr>
              <a:spLocks/>
            </p:cNvSpPr>
            <p:nvPr/>
          </p:nvSpPr>
          <p:spPr bwMode="auto">
            <a:xfrm>
              <a:off x="4705351" y="3709988"/>
              <a:ext cx="11113" cy="31750"/>
            </a:xfrm>
            <a:custGeom>
              <a:avLst/>
              <a:gdLst>
                <a:gd name="T0" fmla="*/ 0 w 7"/>
                <a:gd name="T1" fmla="*/ 0 h 20"/>
                <a:gd name="T2" fmla="*/ 1 w 7"/>
                <a:gd name="T3" fmla="*/ 19 h 20"/>
                <a:gd name="T4" fmla="*/ 5 w 7"/>
                <a:gd name="T5" fmla="*/ 20 h 20"/>
                <a:gd name="T6" fmla="*/ 7 w 7"/>
                <a:gd name="T7" fmla="*/ 2 h 20"/>
                <a:gd name="T8" fmla="*/ 0 w 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lnTo>
                    <a:pt x="1" y="19"/>
                  </a:lnTo>
                  <a:lnTo>
                    <a:pt x="5" y="20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6" name="Freeform 407"/>
            <p:cNvSpPr>
              <a:spLocks/>
            </p:cNvSpPr>
            <p:nvPr/>
          </p:nvSpPr>
          <p:spPr bwMode="auto">
            <a:xfrm>
              <a:off x="4633913" y="3698875"/>
              <a:ext cx="7938" cy="38100"/>
            </a:xfrm>
            <a:custGeom>
              <a:avLst/>
              <a:gdLst>
                <a:gd name="T0" fmla="*/ 1 w 5"/>
                <a:gd name="T1" fmla="*/ 0 h 24"/>
                <a:gd name="T2" fmla="*/ 0 w 5"/>
                <a:gd name="T3" fmla="*/ 23 h 24"/>
                <a:gd name="T4" fmla="*/ 3 w 5"/>
                <a:gd name="T5" fmla="*/ 24 h 24"/>
                <a:gd name="T6" fmla="*/ 5 w 5"/>
                <a:gd name="T7" fmla="*/ 0 h 24"/>
                <a:gd name="T8" fmla="*/ 1 w 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4">
                  <a:moveTo>
                    <a:pt x="1" y="0"/>
                  </a:moveTo>
                  <a:lnTo>
                    <a:pt x="0" y="23"/>
                  </a:lnTo>
                  <a:lnTo>
                    <a:pt x="3" y="24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7" name="Freeform 408"/>
            <p:cNvSpPr>
              <a:spLocks/>
            </p:cNvSpPr>
            <p:nvPr/>
          </p:nvSpPr>
          <p:spPr bwMode="auto">
            <a:xfrm>
              <a:off x="4670425" y="3697288"/>
              <a:ext cx="17463" cy="22225"/>
            </a:xfrm>
            <a:custGeom>
              <a:avLst/>
              <a:gdLst>
                <a:gd name="T0" fmla="*/ 0 w 11"/>
                <a:gd name="T1" fmla="*/ 13 h 14"/>
                <a:gd name="T2" fmla="*/ 1 w 11"/>
                <a:gd name="T3" fmla="*/ 13 h 14"/>
                <a:gd name="T4" fmla="*/ 1 w 11"/>
                <a:gd name="T5" fmla="*/ 13 h 14"/>
                <a:gd name="T6" fmla="*/ 1 w 11"/>
                <a:gd name="T7" fmla="*/ 12 h 14"/>
                <a:gd name="T8" fmla="*/ 2 w 11"/>
                <a:gd name="T9" fmla="*/ 12 h 14"/>
                <a:gd name="T10" fmla="*/ 2 w 11"/>
                <a:gd name="T11" fmla="*/ 12 h 14"/>
                <a:gd name="T12" fmla="*/ 4 w 11"/>
                <a:gd name="T13" fmla="*/ 12 h 14"/>
                <a:gd name="T14" fmla="*/ 5 w 11"/>
                <a:gd name="T15" fmla="*/ 12 h 14"/>
                <a:gd name="T16" fmla="*/ 6 w 11"/>
                <a:gd name="T17" fmla="*/ 12 h 14"/>
                <a:gd name="T18" fmla="*/ 7 w 11"/>
                <a:gd name="T19" fmla="*/ 13 h 14"/>
                <a:gd name="T20" fmla="*/ 8 w 11"/>
                <a:gd name="T21" fmla="*/ 13 h 14"/>
                <a:gd name="T22" fmla="*/ 8 w 11"/>
                <a:gd name="T23" fmla="*/ 13 h 14"/>
                <a:gd name="T24" fmla="*/ 9 w 11"/>
                <a:gd name="T25" fmla="*/ 13 h 14"/>
                <a:gd name="T26" fmla="*/ 9 w 11"/>
                <a:gd name="T27" fmla="*/ 13 h 14"/>
                <a:gd name="T28" fmla="*/ 9 w 11"/>
                <a:gd name="T29" fmla="*/ 13 h 14"/>
                <a:gd name="T30" fmla="*/ 10 w 11"/>
                <a:gd name="T31" fmla="*/ 14 h 14"/>
                <a:gd name="T32" fmla="*/ 10 w 11"/>
                <a:gd name="T33" fmla="*/ 14 h 14"/>
                <a:gd name="T34" fmla="*/ 10 w 11"/>
                <a:gd name="T35" fmla="*/ 14 h 14"/>
                <a:gd name="T36" fmla="*/ 10 w 11"/>
                <a:gd name="T37" fmla="*/ 14 h 14"/>
                <a:gd name="T38" fmla="*/ 11 w 11"/>
                <a:gd name="T39" fmla="*/ 6 h 14"/>
                <a:gd name="T40" fmla="*/ 1 w 11"/>
                <a:gd name="T41" fmla="*/ 0 h 14"/>
                <a:gd name="T42" fmla="*/ 0 w 11"/>
                <a:gd name="T4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4">
                  <a:moveTo>
                    <a:pt x="0" y="13"/>
                  </a:move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6"/>
                  </a:lnTo>
                  <a:lnTo>
                    <a:pt x="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8" name="Freeform 409"/>
            <p:cNvSpPr>
              <a:spLocks/>
            </p:cNvSpPr>
            <p:nvPr/>
          </p:nvSpPr>
          <p:spPr bwMode="auto">
            <a:xfrm>
              <a:off x="4373563" y="3706813"/>
              <a:ext cx="79375" cy="77787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1 h 55"/>
                <a:gd name="T4" fmla="*/ 0 w 56"/>
                <a:gd name="T5" fmla="*/ 1 h 55"/>
                <a:gd name="T6" fmla="*/ 0 w 56"/>
                <a:gd name="T7" fmla="*/ 1 h 55"/>
                <a:gd name="T8" fmla="*/ 1 w 56"/>
                <a:gd name="T9" fmla="*/ 2 h 55"/>
                <a:gd name="T10" fmla="*/ 1 w 56"/>
                <a:gd name="T11" fmla="*/ 2 h 55"/>
                <a:gd name="T12" fmla="*/ 1 w 56"/>
                <a:gd name="T13" fmla="*/ 2 h 55"/>
                <a:gd name="T14" fmla="*/ 1 w 56"/>
                <a:gd name="T15" fmla="*/ 3 h 55"/>
                <a:gd name="T16" fmla="*/ 2 w 56"/>
                <a:gd name="T17" fmla="*/ 3 h 55"/>
                <a:gd name="T18" fmla="*/ 2 w 56"/>
                <a:gd name="T19" fmla="*/ 4 h 55"/>
                <a:gd name="T20" fmla="*/ 2 w 56"/>
                <a:gd name="T21" fmla="*/ 4 h 55"/>
                <a:gd name="T22" fmla="*/ 2 w 56"/>
                <a:gd name="T23" fmla="*/ 4 h 55"/>
                <a:gd name="T24" fmla="*/ 2 w 56"/>
                <a:gd name="T25" fmla="*/ 4 h 55"/>
                <a:gd name="T26" fmla="*/ 2 w 56"/>
                <a:gd name="T27" fmla="*/ 5 h 55"/>
                <a:gd name="T28" fmla="*/ 2 w 56"/>
                <a:gd name="T29" fmla="*/ 5 h 55"/>
                <a:gd name="T30" fmla="*/ 2 w 56"/>
                <a:gd name="T31" fmla="*/ 5 h 55"/>
                <a:gd name="T32" fmla="*/ 3 w 56"/>
                <a:gd name="T33" fmla="*/ 5 h 55"/>
                <a:gd name="T34" fmla="*/ 43 w 56"/>
                <a:gd name="T35" fmla="*/ 47 h 55"/>
                <a:gd name="T36" fmla="*/ 51 w 56"/>
                <a:gd name="T37" fmla="*/ 50 h 55"/>
                <a:gd name="T38" fmla="*/ 11 w 56"/>
                <a:gd name="T39" fmla="*/ 14 h 55"/>
                <a:gd name="T40" fmla="*/ 0 w 56"/>
                <a:gd name="T4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0" y="18"/>
                    <a:pt x="37" y="44"/>
                    <a:pt x="43" y="47"/>
                  </a:cubicBezTo>
                  <a:cubicBezTo>
                    <a:pt x="51" y="50"/>
                    <a:pt x="56" y="55"/>
                    <a:pt x="51" y="50"/>
                  </a:cubicBezTo>
                  <a:cubicBezTo>
                    <a:pt x="45" y="46"/>
                    <a:pt x="18" y="23"/>
                    <a:pt x="11" y="14"/>
                  </a:cubicBezTo>
                  <a:cubicBezTo>
                    <a:pt x="7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9" name="Freeform 410"/>
            <p:cNvSpPr>
              <a:spLocks/>
            </p:cNvSpPr>
            <p:nvPr/>
          </p:nvSpPr>
          <p:spPr bwMode="auto">
            <a:xfrm>
              <a:off x="4346575" y="3703638"/>
              <a:ext cx="80963" cy="76200"/>
            </a:xfrm>
            <a:custGeom>
              <a:avLst/>
              <a:gdLst>
                <a:gd name="T0" fmla="*/ 0 w 57"/>
                <a:gd name="T1" fmla="*/ 0 h 54"/>
                <a:gd name="T2" fmla="*/ 0 w 57"/>
                <a:gd name="T3" fmla="*/ 0 h 54"/>
                <a:gd name="T4" fmla="*/ 0 w 57"/>
                <a:gd name="T5" fmla="*/ 0 h 54"/>
                <a:gd name="T6" fmla="*/ 0 w 57"/>
                <a:gd name="T7" fmla="*/ 1 h 54"/>
                <a:gd name="T8" fmla="*/ 1 w 57"/>
                <a:gd name="T9" fmla="*/ 1 h 54"/>
                <a:gd name="T10" fmla="*/ 1 w 57"/>
                <a:gd name="T11" fmla="*/ 1 h 54"/>
                <a:gd name="T12" fmla="*/ 1 w 57"/>
                <a:gd name="T13" fmla="*/ 1 h 54"/>
                <a:gd name="T14" fmla="*/ 1 w 57"/>
                <a:gd name="T15" fmla="*/ 2 h 54"/>
                <a:gd name="T16" fmla="*/ 2 w 57"/>
                <a:gd name="T17" fmla="*/ 3 h 54"/>
                <a:gd name="T18" fmla="*/ 2 w 57"/>
                <a:gd name="T19" fmla="*/ 3 h 54"/>
                <a:gd name="T20" fmla="*/ 2 w 57"/>
                <a:gd name="T21" fmla="*/ 3 h 54"/>
                <a:gd name="T22" fmla="*/ 2 w 57"/>
                <a:gd name="T23" fmla="*/ 4 h 54"/>
                <a:gd name="T24" fmla="*/ 2 w 57"/>
                <a:gd name="T25" fmla="*/ 4 h 54"/>
                <a:gd name="T26" fmla="*/ 2 w 57"/>
                <a:gd name="T27" fmla="*/ 4 h 54"/>
                <a:gd name="T28" fmla="*/ 2 w 57"/>
                <a:gd name="T29" fmla="*/ 4 h 54"/>
                <a:gd name="T30" fmla="*/ 2 w 57"/>
                <a:gd name="T31" fmla="*/ 5 h 54"/>
                <a:gd name="T32" fmla="*/ 3 w 57"/>
                <a:gd name="T33" fmla="*/ 5 h 54"/>
                <a:gd name="T34" fmla="*/ 3 w 57"/>
                <a:gd name="T35" fmla="*/ 5 h 54"/>
                <a:gd name="T36" fmla="*/ 43 w 57"/>
                <a:gd name="T37" fmla="*/ 47 h 54"/>
                <a:gd name="T38" fmla="*/ 51 w 57"/>
                <a:gd name="T39" fmla="*/ 50 h 54"/>
                <a:gd name="T40" fmla="*/ 11 w 57"/>
                <a:gd name="T41" fmla="*/ 13 h 54"/>
                <a:gd name="T42" fmla="*/ 0 w 57"/>
                <a:gd name="T4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5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0" y="18"/>
                    <a:pt x="37" y="44"/>
                    <a:pt x="43" y="47"/>
                  </a:cubicBezTo>
                  <a:cubicBezTo>
                    <a:pt x="51" y="50"/>
                    <a:pt x="57" y="54"/>
                    <a:pt x="51" y="50"/>
                  </a:cubicBezTo>
                  <a:cubicBezTo>
                    <a:pt x="46" y="46"/>
                    <a:pt x="18" y="23"/>
                    <a:pt x="11" y="13"/>
                  </a:cubicBezTo>
                  <a:cubicBezTo>
                    <a:pt x="7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0" name="Freeform 411"/>
            <p:cNvSpPr>
              <a:spLocks/>
            </p:cNvSpPr>
            <p:nvPr/>
          </p:nvSpPr>
          <p:spPr bwMode="auto">
            <a:xfrm>
              <a:off x="4395788" y="3706813"/>
              <a:ext cx="79375" cy="79375"/>
            </a:xfrm>
            <a:custGeom>
              <a:avLst/>
              <a:gdLst>
                <a:gd name="T0" fmla="*/ 0 w 56"/>
                <a:gd name="T1" fmla="*/ 0 h 55"/>
                <a:gd name="T2" fmla="*/ 0 w 56"/>
                <a:gd name="T3" fmla="*/ 1 h 55"/>
                <a:gd name="T4" fmla="*/ 0 w 56"/>
                <a:gd name="T5" fmla="*/ 1 h 55"/>
                <a:gd name="T6" fmla="*/ 0 w 56"/>
                <a:gd name="T7" fmla="*/ 1 h 55"/>
                <a:gd name="T8" fmla="*/ 0 w 56"/>
                <a:gd name="T9" fmla="*/ 2 h 55"/>
                <a:gd name="T10" fmla="*/ 0 w 56"/>
                <a:gd name="T11" fmla="*/ 2 h 55"/>
                <a:gd name="T12" fmla="*/ 1 w 56"/>
                <a:gd name="T13" fmla="*/ 2 h 55"/>
                <a:gd name="T14" fmla="*/ 1 w 56"/>
                <a:gd name="T15" fmla="*/ 3 h 55"/>
                <a:gd name="T16" fmla="*/ 1 w 56"/>
                <a:gd name="T17" fmla="*/ 3 h 55"/>
                <a:gd name="T18" fmla="*/ 1 w 56"/>
                <a:gd name="T19" fmla="*/ 3 h 55"/>
                <a:gd name="T20" fmla="*/ 2 w 56"/>
                <a:gd name="T21" fmla="*/ 4 h 55"/>
                <a:gd name="T22" fmla="*/ 2 w 56"/>
                <a:gd name="T23" fmla="*/ 4 h 55"/>
                <a:gd name="T24" fmla="*/ 2 w 56"/>
                <a:gd name="T25" fmla="*/ 4 h 55"/>
                <a:gd name="T26" fmla="*/ 2 w 56"/>
                <a:gd name="T27" fmla="*/ 4 h 55"/>
                <a:gd name="T28" fmla="*/ 2 w 56"/>
                <a:gd name="T29" fmla="*/ 5 h 55"/>
                <a:gd name="T30" fmla="*/ 2 w 56"/>
                <a:gd name="T31" fmla="*/ 5 h 55"/>
                <a:gd name="T32" fmla="*/ 3 w 56"/>
                <a:gd name="T33" fmla="*/ 5 h 55"/>
                <a:gd name="T34" fmla="*/ 3 w 56"/>
                <a:gd name="T35" fmla="*/ 5 h 55"/>
                <a:gd name="T36" fmla="*/ 41 w 56"/>
                <a:gd name="T37" fmla="*/ 46 h 55"/>
                <a:gd name="T38" fmla="*/ 51 w 56"/>
                <a:gd name="T39" fmla="*/ 50 h 55"/>
                <a:gd name="T40" fmla="*/ 11 w 56"/>
                <a:gd name="T41" fmla="*/ 14 h 55"/>
                <a:gd name="T42" fmla="*/ 0 w 56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0" y="18"/>
                    <a:pt x="34" y="42"/>
                    <a:pt x="41" y="46"/>
                  </a:cubicBezTo>
                  <a:cubicBezTo>
                    <a:pt x="48" y="48"/>
                    <a:pt x="56" y="55"/>
                    <a:pt x="51" y="50"/>
                  </a:cubicBezTo>
                  <a:cubicBezTo>
                    <a:pt x="45" y="46"/>
                    <a:pt x="18" y="23"/>
                    <a:pt x="11" y="14"/>
                  </a:cubicBezTo>
                  <a:cubicBezTo>
                    <a:pt x="7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1" name="Freeform 412"/>
            <p:cNvSpPr>
              <a:spLocks/>
            </p:cNvSpPr>
            <p:nvPr/>
          </p:nvSpPr>
          <p:spPr bwMode="auto">
            <a:xfrm>
              <a:off x="4416425" y="3709988"/>
              <a:ext cx="74613" cy="73025"/>
            </a:xfrm>
            <a:custGeom>
              <a:avLst/>
              <a:gdLst>
                <a:gd name="T0" fmla="*/ 0 w 52"/>
                <a:gd name="T1" fmla="*/ 1 h 51"/>
                <a:gd name="T2" fmla="*/ 0 w 52"/>
                <a:gd name="T3" fmla="*/ 1 h 51"/>
                <a:gd name="T4" fmla="*/ 0 w 52"/>
                <a:gd name="T5" fmla="*/ 1 h 51"/>
                <a:gd name="T6" fmla="*/ 0 w 52"/>
                <a:gd name="T7" fmla="*/ 1 h 51"/>
                <a:gd name="T8" fmla="*/ 0 w 52"/>
                <a:gd name="T9" fmla="*/ 1 h 51"/>
                <a:gd name="T10" fmla="*/ 0 w 52"/>
                <a:gd name="T11" fmla="*/ 1 h 51"/>
                <a:gd name="T12" fmla="*/ 0 w 52"/>
                <a:gd name="T13" fmla="*/ 2 h 51"/>
                <a:gd name="T14" fmla="*/ 1 w 52"/>
                <a:gd name="T15" fmla="*/ 2 h 51"/>
                <a:gd name="T16" fmla="*/ 1 w 52"/>
                <a:gd name="T17" fmla="*/ 3 h 51"/>
                <a:gd name="T18" fmla="*/ 1 w 52"/>
                <a:gd name="T19" fmla="*/ 3 h 51"/>
                <a:gd name="T20" fmla="*/ 1 w 52"/>
                <a:gd name="T21" fmla="*/ 4 h 51"/>
                <a:gd name="T22" fmla="*/ 2 w 52"/>
                <a:gd name="T23" fmla="*/ 4 h 51"/>
                <a:gd name="T24" fmla="*/ 2 w 52"/>
                <a:gd name="T25" fmla="*/ 4 h 51"/>
                <a:gd name="T26" fmla="*/ 2 w 52"/>
                <a:gd name="T27" fmla="*/ 5 h 51"/>
                <a:gd name="T28" fmla="*/ 2 w 52"/>
                <a:gd name="T29" fmla="*/ 5 h 51"/>
                <a:gd name="T30" fmla="*/ 2 w 52"/>
                <a:gd name="T31" fmla="*/ 5 h 51"/>
                <a:gd name="T32" fmla="*/ 2 w 52"/>
                <a:gd name="T33" fmla="*/ 6 h 51"/>
                <a:gd name="T34" fmla="*/ 3 w 52"/>
                <a:gd name="T35" fmla="*/ 6 h 51"/>
                <a:gd name="T36" fmla="*/ 3 w 52"/>
                <a:gd name="T37" fmla="*/ 6 h 51"/>
                <a:gd name="T38" fmla="*/ 3 w 52"/>
                <a:gd name="T39" fmla="*/ 6 h 51"/>
                <a:gd name="T40" fmla="*/ 38 w 52"/>
                <a:gd name="T41" fmla="*/ 44 h 51"/>
                <a:gd name="T42" fmla="*/ 46 w 52"/>
                <a:gd name="T43" fmla="*/ 47 h 51"/>
                <a:gd name="T44" fmla="*/ 11 w 52"/>
                <a:gd name="T45" fmla="*/ 14 h 51"/>
                <a:gd name="T46" fmla="*/ 0 w 52"/>
                <a:gd name="T4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5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19"/>
                    <a:pt x="32" y="41"/>
                    <a:pt x="38" y="44"/>
                  </a:cubicBezTo>
                  <a:cubicBezTo>
                    <a:pt x="46" y="47"/>
                    <a:pt x="52" y="51"/>
                    <a:pt x="46" y="47"/>
                  </a:cubicBezTo>
                  <a:cubicBezTo>
                    <a:pt x="41" y="43"/>
                    <a:pt x="18" y="24"/>
                    <a:pt x="11" y="14"/>
                  </a:cubicBezTo>
                  <a:cubicBezTo>
                    <a:pt x="7" y="8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2" name="Freeform 413"/>
            <p:cNvSpPr>
              <a:spLocks/>
            </p:cNvSpPr>
            <p:nvPr/>
          </p:nvSpPr>
          <p:spPr bwMode="auto">
            <a:xfrm>
              <a:off x="4437063" y="3711575"/>
              <a:ext cx="66675" cy="66675"/>
            </a:xfrm>
            <a:custGeom>
              <a:avLst/>
              <a:gdLst>
                <a:gd name="T0" fmla="*/ 0 w 47"/>
                <a:gd name="T1" fmla="*/ 1 h 47"/>
                <a:gd name="T2" fmla="*/ 0 w 47"/>
                <a:gd name="T3" fmla="*/ 1 h 47"/>
                <a:gd name="T4" fmla="*/ 1 w 47"/>
                <a:gd name="T5" fmla="*/ 1 h 47"/>
                <a:gd name="T6" fmla="*/ 1 w 47"/>
                <a:gd name="T7" fmla="*/ 2 h 47"/>
                <a:gd name="T8" fmla="*/ 1 w 47"/>
                <a:gd name="T9" fmla="*/ 2 h 47"/>
                <a:gd name="T10" fmla="*/ 1 w 47"/>
                <a:gd name="T11" fmla="*/ 2 h 47"/>
                <a:gd name="T12" fmla="*/ 1 w 47"/>
                <a:gd name="T13" fmla="*/ 3 h 47"/>
                <a:gd name="T14" fmla="*/ 2 w 47"/>
                <a:gd name="T15" fmla="*/ 3 h 47"/>
                <a:gd name="T16" fmla="*/ 2 w 47"/>
                <a:gd name="T17" fmla="*/ 4 h 47"/>
                <a:gd name="T18" fmla="*/ 2 w 47"/>
                <a:gd name="T19" fmla="*/ 4 h 47"/>
                <a:gd name="T20" fmla="*/ 2 w 47"/>
                <a:gd name="T21" fmla="*/ 4 h 47"/>
                <a:gd name="T22" fmla="*/ 2 w 47"/>
                <a:gd name="T23" fmla="*/ 5 h 47"/>
                <a:gd name="T24" fmla="*/ 3 w 47"/>
                <a:gd name="T25" fmla="*/ 5 h 47"/>
                <a:gd name="T26" fmla="*/ 3 w 47"/>
                <a:gd name="T27" fmla="*/ 5 h 47"/>
                <a:gd name="T28" fmla="*/ 3 w 47"/>
                <a:gd name="T29" fmla="*/ 5 h 47"/>
                <a:gd name="T30" fmla="*/ 3 w 47"/>
                <a:gd name="T31" fmla="*/ 5 h 47"/>
                <a:gd name="T32" fmla="*/ 34 w 47"/>
                <a:gd name="T33" fmla="*/ 39 h 47"/>
                <a:gd name="T34" fmla="*/ 42 w 47"/>
                <a:gd name="T35" fmla="*/ 43 h 47"/>
                <a:gd name="T36" fmla="*/ 10 w 47"/>
                <a:gd name="T37" fmla="*/ 13 h 47"/>
                <a:gd name="T38" fmla="*/ 0 w 47"/>
                <a:gd name="T3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7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9" y="16"/>
                    <a:pt x="28" y="36"/>
                    <a:pt x="34" y="39"/>
                  </a:cubicBezTo>
                  <a:cubicBezTo>
                    <a:pt x="42" y="42"/>
                    <a:pt x="47" y="47"/>
                    <a:pt x="42" y="43"/>
                  </a:cubicBezTo>
                  <a:cubicBezTo>
                    <a:pt x="37" y="38"/>
                    <a:pt x="17" y="22"/>
                    <a:pt x="10" y="13"/>
                  </a:cubicBezTo>
                  <a:cubicBezTo>
                    <a:pt x="7" y="8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3" name="Freeform 414"/>
            <p:cNvSpPr>
              <a:spLocks/>
            </p:cNvSpPr>
            <p:nvPr/>
          </p:nvSpPr>
          <p:spPr bwMode="auto">
            <a:xfrm>
              <a:off x="4454525" y="3714750"/>
              <a:ext cx="58738" cy="55562"/>
            </a:xfrm>
            <a:custGeom>
              <a:avLst/>
              <a:gdLst>
                <a:gd name="T0" fmla="*/ 0 w 42"/>
                <a:gd name="T1" fmla="*/ 0 h 39"/>
                <a:gd name="T2" fmla="*/ 0 w 42"/>
                <a:gd name="T3" fmla="*/ 0 h 39"/>
                <a:gd name="T4" fmla="*/ 1 w 42"/>
                <a:gd name="T5" fmla="*/ 0 h 39"/>
                <a:gd name="T6" fmla="*/ 1 w 42"/>
                <a:gd name="T7" fmla="*/ 1 h 39"/>
                <a:gd name="T8" fmla="*/ 1 w 42"/>
                <a:gd name="T9" fmla="*/ 1 h 39"/>
                <a:gd name="T10" fmla="*/ 1 w 42"/>
                <a:gd name="T11" fmla="*/ 2 h 39"/>
                <a:gd name="T12" fmla="*/ 1 w 42"/>
                <a:gd name="T13" fmla="*/ 2 h 39"/>
                <a:gd name="T14" fmla="*/ 1 w 42"/>
                <a:gd name="T15" fmla="*/ 2 h 39"/>
                <a:gd name="T16" fmla="*/ 2 w 42"/>
                <a:gd name="T17" fmla="*/ 3 h 39"/>
                <a:gd name="T18" fmla="*/ 2 w 42"/>
                <a:gd name="T19" fmla="*/ 3 h 39"/>
                <a:gd name="T20" fmla="*/ 2 w 42"/>
                <a:gd name="T21" fmla="*/ 3 h 39"/>
                <a:gd name="T22" fmla="*/ 2 w 42"/>
                <a:gd name="T23" fmla="*/ 4 h 39"/>
                <a:gd name="T24" fmla="*/ 2 w 42"/>
                <a:gd name="T25" fmla="*/ 4 h 39"/>
                <a:gd name="T26" fmla="*/ 3 w 42"/>
                <a:gd name="T27" fmla="*/ 5 h 39"/>
                <a:gd name="T28" fmla="*/ 3 w 42"/>
                <a:gd name="T29" fmla="*/ 5 h 39"/>
                <a:gd name="T30" fmla="*/ 3 w 42"/>
                <a:gd name="T31" fmla="*/ 5 h 39"/>
                <a:gd name="T32" fmla="*/ 3 w 42"/>
                <a:gd name="T33" fmla="*/ 5 h 39"/>
                <a:gd name="T34" fmla="*/ 29 w 42"/>
                <a:gd name="T35" fmla="*/ 32 h 39"/>
                <a:gd name="T36" fmla="*/ 36 w 42"/>
                <a:gd name="T37" fmla="*/ 35 h 39"/>
                <a:gd name="T38" fmla="*/ 12 w 42"/>
                <a:gd name="T39" fmla="*/ 14 h 39"/>
                <a:gd name="T40" fmla="*/ 0 w 42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1" y="18"/>
                    <a:pt x="22" y="29"/>
                    <a:pt x="29" y="32"/>
                  </a:cubicBezTo>
                  <a:cubicBezTo>
                    <a:pt x="35" y="35"/>
                    <a:pt x="42" y="39"/>
                    <a:pt x="36" y="35"/>
                  </a:cubicBezTo>
                  <a:cubicBezTo>
                    <a:pt x="31" y="31"/>
                    <a:pt x="19" y="23"/>
                    <a:pt x="12" y="14"/>
                  </a:cubicBezTo>
                  <a:cubicBezTo>
                    <a:pt x="7" y="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4" name="Freeform 415"/>
            <p:cNvSpPr>
              <a:spLocks/>
            </p:cNvSpPr>
            <p:nvPr/>
          </p:nvSpPr>
          <p:spPr bwMode="auto">
            <a:xfrm>
              <a:off x="4476750" y="3719513"/>
              <a:ext cx="49213" cy="49212"/>
            </a:xfrm>
            <a:custGeom>
              <a:avLst/>
              <a:gdLst>
                <a:gd name="T0" fmla="*/ 0 w 34"/>
                <a:gd name="T1" fmla="*/ 1 h 34"/>
                <a:gd name="T2" fmla="*/ 0 w 34"/>
                <a:gd name="T3" fmla="*/ 1 h 34"/>
                <a:gd name="T4" fmla="*/ 0 w 34"/>
                <a:gd name="T5" fmla="*/ 1 h 34"/>
                <a:gd name="T6" fmla="*/ 0 w 34"/>
                <a:gd name="T7" fmla="*/ 2 h 34"/>
                <a:gd name="T8" fmla="*/ 0 w 34"/>
                <a:gd name="T9" fmla="*/ 2 h 34"/>
                <a:gd name="T10" fmla="*/ 0 w 34"/>
                <a:gd name="T11" fmla="*/ 3 h 34"/>
                <a:gd name="T12" fmla="*/ 1 w 34"/>
                <a:gd name="T13" fmla="*/ 3 h 34"/>
                <a:gd name="T14" fmla="*/ 1 w 34"/>
                <a:gd name="T15" fmla="*/ 3 h 34"/>
                <a:gd name="T16" fmla="*/ 1 w 34"/>
                <a:gd name="T17" fmla="*/ 4 h 34"/>
                <a:gd name="T18" fmla="*/ 1 w 34"/>
                <a:gd name="T19" fmla="*/ 4 h 34"/>
                <a:gd name="T20" fmla="*/ 2 w 34"/>
                <a:gd name="T21" fmla="*/ 4 h 34"/>
                <a:gd name="T22" fmla="*/ 2 w 34"/>
                <a:gd name="T23" fmla="*/ 5 h 34"/>
                <a:gd name="T24" fmla="*/ 2 w 34"/>
                <a:gd name="T25" fmla="*/ 5 h 34"/>
                <a:gd name="T26" fmla="*/ 2 w 34"/>
                <a:gd name="T27" fmla="*/ 5 h 34"/>
                <a:gd name="T28" fmla="*/ 2 w 34"/>
                <a:gd name="T29" fmla="*/ 5 h 34"/>
                <a:gd name="T30" fmla="*/ 2 w 34"/>
                <a:gd name="T31" fmla="*/ 6 h 34"/>
                <a:gd name="T32" fmla="*/ 3 w 34"/>
                <a:gd name="T33" fmla="*/ 6 h 34"/>
                <a:gd name="T34" fmla="*/ 3 w 34"/>
                <a:gd name="T35" fmla="*/ 6 h 34"/>
                <a:gd name="T36" fmla="*/ 18 w 34"/>
                <a:gd name="T37" fmla="*/ 25 h 34"/>
                <a:gd name="T38" fmla="*/ 29 w 34"/>
                <a:gd name="T39" fmla="*/ 30 h 34"/>
                <a:gd name="T40" fmla="*/ 11 w 34"/>
                <a:gd name="T41" fmla="*/ 14 h 34"/>
                <a:gd name="T42" fmla="*/ 0 w 34"/>
                <a:gd name="T4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3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19"/>
                    <a:pt x="14" y="21"/>
                    <a:pt x="18" y="25"/>
                  </a:cubicBezTo>
                  <a:cubicBezTo>
                    <a:pt x="25" y="28"/>
                    <a:pt x="34" y="34"/>
                    <a:pt x="29" y="30"/>
                  </a:cubicBezTo>
                  <a:cubicBezTo>
                    <a:pt x="23" y="26"/>
                    <a:pt x="18" y="24"/>
                    <a:pt x="11" y="14"/>
                  </a:cubicBezTo>
                  <a:cubicBezTo>
                    <a:pt x="7" y="8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5" name="Freeform 416"/>
            <p:cNvSpPr>
              <a:spLocks/>
            </p:cNvSpPr>
            <p:nvPr/>
          </p:nvSpPr>
          <p:spPr bwMode="auto">
            <a:xfrm>
              <a:off x="4495800" y="3727450"/>
              <a:ext cx="31750" cy="36512"/>
            </a:xfrm>
            <a:custGeom>
              <a:avLst/>
              <a:gdLst>
                <a:gd name="T0" fmla="*/ 0 w 23"/>
                <a:gd name="T1" fmla="*/ 1 h 26"/>
                <a:gd name="T2" fmla="*/ 0 w 23"/>
                <a:gd name="T3" fmla="*/ 1 h 26"/>
                <a:gd name="T4" fmla="*/ 0 w 23"/>
                <a:gd name="T5" fmla="*/ 1 h 26"/>
                <a:gd name="T6" fmla="*/ 0 w 23"/>
                <a:gd name="T7" fmla="*/ 1 h 26"/>
                <a:gd name="T8" fmla="*/ 0 w 23"/>
                <a:gd name="T9" fmla="*/ 2 h 26"/>
                <a:gd name="T10" fmla="*/ 1 w 23"/>
                <a:gd name="T11" fmla="*/ 2 h 26"/>
                <a:gd name="T12" fmla="*/ 1 w 23"/>
                <a:gd name="T13" fmla="*/ 2 h 26"/>
                <a:gd name="T14" fmla="*/ 1 w 23"/>
                <a:gd name="T15" fmla="*/ 3 h 26"/>
                <a:gd name="T16" fmla="*/ 1 w 23"/>
                <a:gd name="T17" fmla="*/ 3 h 26"/>
                <a:gd name="T18" fmla="*/ 1 w 23"/>
                <a:gd name="T19" fmla="*/ 3 h 26"/>
                <a:gd name="T20" fmla="*/ 1 w 23"/>
                <a:gd name="T21" fmla="*/ 4 h 26"/>
                <a:gd name="T22" fmla="*/ 2 w 23"/>
                <a:gd name="T23" fmla="*/ 4 h 26"/>
                <a:gd name="T24" fmla="*/ 2 w 23"/>
                <a:gd name="T25" fmla="*/ 4 h 26"/>
                <a:gd name="T26" fmla="*/ 2 w 23"/>
                <a:gd name="T27" fmla="*/ 4 h 26"/>
                <a:gd name="T28" fmla="*/ 2 w 23"/>
                <a:gd name="T29" fmla="*/ 5 h 26"/>
                <a:gd name="T30" fmla="*/ 2 w 23"/>
                <a:gd name="T31" fmla="*/ 5 h 26"/>
                <a:gd name="T32" fmla="*/ 11 w 23"/>
                <a:gd name="T33" fmla="*/ 17 h 26"/>
                <a:gd name="T34" fmla="*/ 19 w 23"/>
                <a:gd name="T35" fmla="*/ 22 h 26"/>
                <a:gd name="T36" fmla="*/ 9 w 23"/>
                <a:gd name="T37" fmla="*/ 12 h 26"/>
                <a:gd name="T38" fmla="*/ 0 w 23"/>
                <a:gd name="T3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6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16"/>
                    <a:pt x="7" y="13"/>
                    <a:pt x="11" y="17"/>
                  </a:cubicBezTo>
                  <a:cubicBezTo>
                    <a:pt x="15" y="20"/>
                    <a:pt x="23" y="26"/>
                    <a:pt x="19" y="22"/>
                  </a:cubicBezTo>
                  <a:cubicBezTo>
                    <a:pt x="15" y="18"/>
                    <a:pt x="15" y="20"/>
                    <a:pt x="9" y="12"/>
                  </a:cubicBezTo>
                  <a:cubicBezTo>
                    <a:pt x="6" y="7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6" name="Freeform 417"/>
            <p:cNvSpPr>
              <a:spLocks/>
            </p:cNvSpPr>
            <p:nvPr/>
          </p:nvSpPr>
          <p:spPr bwMode="auto">
            <a:xfrm>
              <a:off x="4505325" y="3724275"/>
              <a:ext cx="33338" cy="36512"/>
            </a:xfrm>
            <a:custGeom>
              <a:avLst/>
              <a:gdLst>
                <a:gd name="T0" fmla="*/ 0 w 23"/>
                <a:gd name="T1" fmla="*/ 0 h 25"/>
                <a:gd name="T2" fmla="*/ 0 w 23"/>
                <a:gd name="T3" fmla="*/ 1 h 25"/>
                <a:gd name="T4" fmla="*/ 0 w 23"/>
                <a:gd name="T5" fmla="*/ 1 h 25"/>
                <a:gd name="T6" fmla="*/ 0 w 23"/>
                <a:gd name="T7" fmla="*/ 2 h 25"/>
                <a:gd name="T8" fmla="*/ 1 w 23"/>
                <a:gd name="T9" fmla="*/ 2 h 25"/>
                <a:gd name="T10" fmla="*/ 1 w 23"/>
                <a:gd name="T11" fmla="*/ 2 h 25"/>
                <a:gd name="T12" fmla="*/ 1 w 23"/>
                <a:gd name="T13" fmla="*/ 3 h 25"/>
                <a:gd name="T14" fmla="*/ 1 w 23"/>
                <a:gd name="T15" fmla="*/ 3 h 25"/>
                <a:gd name="T16" fmla="*/ 1 w 23"/>
                <a:gd name="T17" fmla="*/ 3 h 25"/>
                <a:gd name="T18" fmla="*/ 2 w 23"/>
                <a:gd name="T19" fmla="*/ 4 h 25"/>
                <a:gd name="T20" fmla="*/ 2 w 23"/>
                <a:gd name="T21" fmla="*/ 4 h 25"/>
                <a:gd name="T22" fmla="*/ 2 w 23"/>
                <a:gd name="T23" fmla="*/ 4 h 25"/>
                <a:gd name="T24" fmla="*/ 2 w 23"/>
                <a:gd name="T25" fmla="*/ 5 h 25"/>
                <a:gd name="T26" fmla="*/ 2 w 23"/>
                <a:gd name="T27" fmla="*/ 5 h 25"/>
                <a:gd name="T28" fmla="*/ 2 w 23"/>
                <a:gd name="T29" fmla="*/ 5 h 25"/>
                <a:gd name="T30" fmla="*/ 11 w 23"/>
                <a:gd name="T31" fmla="*/ 17 h 25"/>
                <a:gd name="T32" fmla="*/ 19 w 23"/>
                <a:gd name="T33" fmla="*/ 22 h 25"/>
                <a:gd name="T34" fmla="*/ 9 w 23"/>
                <a:gd name="T35" fmla="*/ 12 h 25"/>
                <a:gd name="T36" fmla="*/ 0 w 23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2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0" y="15"/>
                    <a:pt x="7" y="13"/>
                    <a:pt x="11" y="17"/>
                  </a:cubicBezTo>
                  <a:cubicBezTo>
                    <a:pt x="15" y="20"/>
                    <a:pt x="23" y="25"/>
                    <a:pt x="19" y="22"/>
                  </a:cubicBezTo>
                  <a:cubicBezTo>
                    <a:pt x="14" y="18"/>
                    <a:pt x="15" y="19"/>
                    <a:pt x="9" y="12"/>
                  </a:cubicBezTo>
                  <a:cubicBezTo>
                    <a:pt x="6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7" name="Freeform 418"/>
            <p:cNvSpPr>
              <a:spLocks/>
            </p:cNvSpPr>
            <p:nvPr/>
          </p:nvSpPr>
          <p:spPr bwMode="auto">
            <a:xfrm>
              <a:off x="4548188" y="3779838"/>
              <a:ext cx="117475" cy="9525"/>
            </a:xfrm>
            <a:custGeom>
              <a:avLst/>
              <a:gdLst>
                <a:gd name="T0" fmla="*/ 2 w 83"/>
                <a:gd name="T1" fmla="*/ 0 h 7"/>
                <a:gd name="T2" fmla="*/ 8 w 83"/>
                <a:gd name="T3" fmla="*/ 1 h 7"/>
                <a:gd name="T4" fmla="*/ 15 w 83"/>
                <a:gd name="T5" fmla="*/ 1 h 7"/>
                <a:gd name="T6" fmla="*/ 22 w 83"/>
                <a:gd name="T7" fmla="*/ 1 h 7"/>
                <a:gd name="T8" fmla="*/ 35 w 83"/>
                <a:gd name="T9" fmla="*/ 1 h 7"/>
                <a:gd name="T10" fmla="*/ 38 w 83"/>
                <a:gd name="T11" fmla="*/ 1 h 7"/>
                <a:gd name="T12" fmla="*/ 57 w 83"/>
                <a:gd name="T13" fmla="*/ 1 h 7"/>
                <a:gd name="T14" fmla="*/ 59 w 83"/>
                <a:gd name="T15" fmla="*/ 2 h 7"/>
                <a:gd name="T16" fmla="*/ 78 w 83"/>
                <a:gd name="T17" fmla="*/ 2 h 7"/>
                <a:gd name="T18" fmla="*/ 78 w 83"/>
                <a:gd name="T19" fmla="*/ 1 h 7"/>
                <a:gd name="T20" fmla="*/ 79 w 83"/>
                <a:gd name="T21" fmla="*/ 1 h 7"/>
                <a:gd name="T22" fmla="*/ 77 w 83"/>
                <a:gd name="T23" fmla="*/ 6 h 7"/>
                <a:gd name="T24" fmla="*/ 3 w 83"/>
                <a:gd name="T25" fmla="*/ 5 h 7"/>
                <a:gd name="T26" fmla="*/ 2 w 83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7">
                  <a:moveTo>
                    <a:pt x="2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1" y="4"/>
                    <a:pt x="83" y="7"/>
                    <a:pt x="77" y="6"/>
                  </a:cubicBezTo>
                  <a:cubicBezTo>
                    <a:pt x="39" y="6"/>
                    <a:pt x="5" y="6"/>
                    <a:pt x="3" y="5"/>
                  </a:cubicBezTo>
                  <a:cubicBezTo>
                    <a:pt x="0" y="4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8" name="Freeform 419"/>
            <p:cNvSpPr>
              <a:spLocks/>
            </p:cNvSpPr>
            <p:nvPr/>
          </p:nvSpPr>
          <p:spPr bwMode="auto">
            <a:xfrm>
              <a:off x="4530725" y="3789363"/>
              <a:ext cx="90488" cy="11112"/>
            </a:xfrm>
            <a:custGeom>
              <a:avLst/>
              <a:gdLst>
                <a:gd name="T0" fmla="*/ 4 w 63"/>
                <a:gd name="T1" fmla="*/ 0 h 7"/>
                <a:gd name="T2" fmla="*/ 13 w 63"/>
                <a:gd name="T3" fmla="*/ 0 h 7"/>
                <a:gd name="T4" fmla="*/ 14 w 63"/>
                <a:gd name="T5" fmla="*/ 0 h 7"/>
                <a:gd name="T6" fmla="*/ 21 w 63"/>
                <a:gd name="T7" fmla="*/ 0 h 7"/>
                <a:gd name="T8" fmla="*/ 24 w 63"/>
                <a:gd name="T9" fmla="*/ 1 h 7"/>
                <a:gd name="T10" fmla="*/ 28 w 63"/>
                <a:gd name="T11" fmla="*/ 1 h 7"/>
                <a:gd name="T12" fmla="*/ 30 w 63"/>
                <a:gd name="T13" fmla="*/ 1 h 7"/>
                <a:gd name="T14" fmla="*/ 32 w 63"/>
                <a:gd name="T15" fmla="*/ 1 h 7"/>
                <a:gd name="T16" fmla="*/ 34 w 63"/>
                <a:gd name="T17" fmla="*/ 1 h 7"/>
                <a:gd name="T18" fmla="*/ 37 w 63"/>
                <a:gd name="T19" fmla="*/ 1 h 7"/>
                <a:gd name="T20" fmla="*/ 38 w 63"/>
                <a:gd name="T21" fmla="*/ 2 h 7"/>
                <a:gd name="T22" fmla="*/ 40 w 63"/>
                <a:gd name="T23" fmla="*/ 2 h 7"/>
                <a:gd name="T24" fmla="*/ 41 w 63"/>
                <a:gd name="T25" fmla="*/ 2 h 7"/>
                <a:gd name="T26" fmla="*/ 43 w 63"/>
                <a:gd name="T27" fmla="*/ 2 h 7"/>
                <a:gd name="T28" fmla="*/ 44 w 63"/>
                <a:gd name="T29" fmla="*/ 2 h 7"/>
                <a:gd name="T30" fmla="*/ 47 w 63"/>
                <a:gd name="T31" fmla="*/ 2 h 7"/>
                <a:gd name="T32" fmla="*/ 48 w 63"/>
                <a:gd name="T33" fmla="*/ 2 h 7"/>
                <a:gd name="T34" fmla="*/ 53 w 63"/>
                <a:gd name="T35" fmla="*/ 2 h 7"/>
                <a:gd name="T36" fmla="*/ 52 w 63"/>
                <a:gd name="T37" fmla="*/ 5 h 7"/>
                <a:gd name="T38" fmla="*/ 6 w 63"/>
                <a:gd name="T39" fmla="*/ 4 h 7"/>
                <a:gd name="T40" fmla="*/ 4 w 63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7">
                  <a:moveTo>
                    <a:pt x="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63" y="4"/>
                    <a:pt x="52" y="5"/>
                  </a:cubicBezTo>
                  <a:cubicBezTo>
                    <a:pt x="13" y="7"/>
                    <a:pt x="9" y="4"/>
                    <a:pt x="6" y="4"/>
                  </a:cubicBezTo>
                  <a:cubicBezTo>
                    <a:pt x="0" y="4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9" name="Freeform 420"/>
            <p:cNvSpPr>
              <a:spLocks/>
            </p:cNvSpPr>
            <p:nvPr/>
          </p:nvSpPr>
          <p:spPr bwMode="auto">
            <a:xfrm>
              <a:off x="4729163" y="3773488"/>
              <a:ext cx="163513" cy="9525"/>
            </a:xfrm>
            <a:custGeom>
              <a:avLst/>
              <a:gdLst>
                <a:gd name="T0" fmla="*/ 7 w 116"/>
                <a:gd name="T1" fmla="*/ 0 h 7"/>
                <a:gd name="T2" fmla="*/ 8 w 116"/>
                <a:gd name="T3" fmla="*/ 0 h 7"/>
                <a:gd name="T4" fmla="*/ 10 w 116"/>
                <a:gd name="T5" fmla="*/ 0 h 7"/>
                <a:gd name="T6" fmla="*/ 23 w 116"/>
                <a:gd name="T7" fmla="*/ 0 h 7"/>
                <a:gd name="T8" fmla="*/ 27 w 116"/>
                <a:gd name="T9" fmla="*/ 1 h 7"/>
                <a:gd name="T10" fmla="*/ 32 w 116"/>
                <a:gd name="T11" fmla="*/ 1 h 7"/>
                <a:gd name="T12" fmla="*/ 37 w 116"/>
                <a:gd name="T13" fmla="*/ 1 h 7"/>
                <a:gd name="T14" fmla="*/ 43 w 116"/>
                <a:gd name="T15" fmla="*/ 1 h 7"/>
                <a:gd name="T16" fmla="*/ 46 w 116"/>
                <a:gd name="T17" fmla="*/ 1 h 7"/>
                <a:gd name="T18" fmla="*/ 55 w 116"/>
                <a:gd name="T19" fmla="*/ 1 h 7"/>
                <a:gd name="T20" fmla="*/ 57 w 116"/>
                <a:gd name="T21" fmla="*/ 2 h 7"/>
                <a:gd name="T22" fmla="*/ 65 w 116"/>
                <a:gd name="T23" fmla="*/ 2 h 7"/>
                <a:gd name="T24" fmla="*/ 93 w 116"/>
                <a:gd name="T25" fmla="*/ 2 h 7"/>
                <a:gd name="T26" fmla="*/ 101 w 116"/>
                <a:gd name="T27" fmla="*/ 7 h 7"/>
                <a:gd name="T28" fmla="*/ 8 w 116"/>
                <a:gd name="T29" fmla="*/ 4 h 7"/>
                <a:gd name="T30" fmla="*/ 7 w 116"/>
                <a:gd name="T3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7">
                  <a:moveTo>
                    <a:pt x="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8" y="1"/>
                    <a:pt x="74" y="3"/>
                    <a:pt x="93" y="2"/>
                  </a:cubicBezTo>
                  <a:cubicBezTo>
                    <a:pt x="105" y="2"/>
                    <a:pt x="116" y="1"/>
                    <a:pt x="101" y="7"/>
                  </a:cubicBezTo>
                  <a:cubicBezTo>
                    <a:pt x="68" y="7"/>
                    <a:pt x="0" y="2"/>
                    <a:pt x="8" y="4"/>
                  </a:cubicBezTo>
                  <a:cubicBezTo>
                    <a:pt x="5" y="4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0" name="Freeform 421"/>
            <p:cNvSpPr>
              <a:spLocks/>
            </p:cNvSpPr>
            <p:nvPr/>
          </p:nvSpPr>
          <p:spPr bwMode="auto">
            <a:xfrm>
              <a:off x="4756150" y="3787775"/>
              <a:ext cx="95250" cy="9525"/>
            </a:xfrm>
            <a:custGeom>
              <a:avLst/>
              <a:gdLst>
                <a:gd name="T0" fmla="*/ 5 w 67"/>
                <a:gd name="T1" fmla="*/ 0 h 7"/>
                <a:gd name="T2" fmla="*/ 18 w 67"/>
                <a:gd name="T3" fmla="*/ 0 h 7"/>
                <a:gd name="T4" fmla="*/ 20 w 67"/>
                <a:gd name="T5" fmla="*/ 0 h 7"/>
                <a:gd name="T6" fmla="*/ 31 w 67"/>
                <a:gd name="T7" fmla="*/ 0 h 7"/>
                <a:gd name="T8" fmla="*/ 32 w 67"/>
                <a:gd name="T9" fmla="*/ 1 h 7"/>
                <a:gd name="T10" fmla="*/ 41 w 67"/>
                <a:gd name="T11" fmla="*/ 1 h 7"/>
                <a:gd name="T12" fmla="*/ 42 w 67"/>
                <a:gd name="T13" fmla="*/ 1 h 7"/>
                <a:gd name="T14" fmla="*/ 51 w 67"/>
                <a:gd name="T15" fmla="*/ 1 h 7"/>
                <a:gd name="T16" fmla="*/ 52 w 67"/>
                <a:gd name="T17" fmla="*/ 1 h 7"/>
                <a:gd name="T18" fmla="*/ 49 w 67"/>
                <a:gd name="T19" fmla="*/ 5 h 7"/>
                <a:gd name="T20" fmla="*/ 6 w 67"/>
                <a:gd name="T21" fmla="*/ 4 h 7"/>
                <a:gd name="T22" fmla="*/ 5 w 6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" h="7">
                  <a:moveTo>
                    <a:pt x="5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67" y="4"/>
                    <a:pt x="49" y="5"/>
                  </a:cubicBezTo>
                  <a:cubicBezTo>
                    <a:pt x="9" y="7"/>
                    <a:pt x="9" y="4"/>
                    <a:pt x="6" y="4"/>
                  </a:cubicBezTo>
                  <a:cubicBezTo>
                    <a:pt x="0" y="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1" name="Freeform 422"/>
            <p:cNvSpPr>
              <a:spLocks/>
            </p:cNvSpPr>
            <p:nvPr/>
          </p:nvSpPr>
          <p:spPr bwMode="auto">
            <a:xfrm>
              <a:off x="4887913" y="3805238"/>
              <a:ext cx="79375" cy="9525"/>
            </a:xfrm>
            <a:custGeom>
              <a:avLst/>
              <a:gdLst>
                <a:gd name="T0" fmla="*/ 49 w 56"/>
                <a:gd name="T1" fmla="*/ 0 h 6"/>
                <a:gd name="T2" fmla="*/ 43 w 56"/>
                <a:gd name="T3" fmla="*/ 0 h 6"/>
                <a:gd name="T4" fmla="*/ 41 w 56"/>
                <a:gd name="T5" fmla="*/ 0 h 6"/>
                <a:gd name="T6" fmla="*/ 12 w 56"/>
                <a:gd name="T7" fmla="*/ 0 h 6"/>
                <a:gd name="T8" fmla="*/ 11 w 56"/>
                <a:gd name="T9" fmla="*/ 0 h 6"/>
                <a:gd name="T10" fmla="*/ 1 w 56"/>
                <a:gd name="T11" fmla="*/ 0 h 6"/>
                <a:gd name="T12" fmla="*/ 35 w 56"/>
                <a:gd name="T13" fmla="*/ 5 h 6"/>
                <a:gd name="T14" fmla="*/ 49 w 5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">
                  <a:moveTo>
                    <a:pt x="49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0"/>
                    <a:pt x="0" y="6"/>
                    <a:pt x="35" y="5"/>
                  </a:cubicBezTo>
                  <a:cubicBezTo>
                    <a:pt x="56" y="4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2" name="Freeform 423"/>
            <p:cNvSpPr>
              <a:spLocks/>
            </p:cNvSpPr>
            <p:nvPr/>
          </p:nvSpPr>
          <p:spPr bwMode="auto">
            <a:xfrm>
              <a:off x="4886325" y="3798888"/>
              <a:ext cx="65088" cy="6350"/>
            </a:xfrm>
            <a:custGeom>
              <a:avLst/>
              <a:gdLst>
                <a:gd name="T0" fmla="*/ 46 w 46"/>
                <a:gd name="T1" fmla="*/ 0 h 5"/>
                <a:gd name="T2" fmla="*/ 43 w 46"/>
                <a:gd name="T3" fmla="*/ 0 h 5"/>
                <a:gd name="T4" fmla="*/ 40 w 46"/>
                <a:gd name="T5" fmla="*/ 0 h 5"/>
                <a:gd name="T6" fmla="*/ 34 w 46"/>
                <a:gd name="T7" fmla="*/ 0 h 5"/>
                <a:gd name="T8" fmla="*/ 31 w 46"/>
                <a:gd name="T9" fmla="*/ 1 h 5"/>
                <a:gd name="T10" fmla="*/ 26 w 46"/>
                <a:gd name="T11" fmla="*/ 1 h 5"/>
                <a:gd name="T12" fmla="*/ 24 w 46"/>
                <a:gd name="T13" fmla="*/ 1 h 5"/>
                <a:gd name="T14" fmla="*/ 17 w 46"/>
                <a:gd name="T15" fmla="*/ 1 h 5"/>
                <a:gd name="T16" fmla="*/ 15 w 46"/>
                <a:gd name="T17" fmla="*/ 1 h 5"/>
                <a:gd name="T18" fmla="*/ 11 w 46"/>
                <a:gd name="T19" fmla="*/ 1 h 5"/>
                <a:gd name="T20" fmla="*/ 9 w 46"/>
                <a:gd name="T21" fmla="*/ 1 h 5"/>
                <a:gd name="T22" fmla="*/ 4 w 46"/>
                <a:gd name="T23" fmla="*/ 1 h 5"/>
                <a:gd name="T24" fmla="*/ 4 w 46"/>
                <a:gd name="T25" fmla="*/ 2 h 5"/>
                <a:gd name="T26" fmla="*/ 0 w 46"/>
                <a:gd name="T27" fmla="*/ 2 h 5"/>
                <a:gd name="T28" fmla="*/ 0 w 46"/>
                <a:gd name="T29" fmla="*/ 2 h 5"/>
                <a:gd name="T30" fmla="*/ 0 w 46"/>
                <a:gd name="T31" fmla="*/ 2 h 5"/>
                <a:gd name="T32" fmla="*/ 3 w 46"/>
                <a:gd name="T33" fmla="*/ 2 h 5"/>
                <a:gd name="T34" fmla="*/ 42 w 46"/>
                <a:gd name="T35" fmla="*/ 4 h 5"/>
                <a:gd name="T36" fmla="*/ 46 w 46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5">
                  <a:moveTo>
                    <a:pt x="4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5" y="2"/>
                    <a:pt x="3" y="5"/>
                    <a:pt x="42" y="4"/>
                  </a:cubicBezTo>
                  <a:cubicBezTo>
                    <a:pt x="46" y="4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3" name="Freeform 424"/>
            <p:cNvSpPr>
              <a:spLocks/>
            </p:cNvSpPr>
            <p:nvPr/>
          </p:nvSpPr>
          <p:spPr bwMode="auto">
            <a:xfrm>
              <a:off x="4086225" y="3749675"/>
              <a:ext cx="152400" cy="47625"/>
            </a:xfrm>
            <a:custGeom>
              <a:avLst/>
              <a:gdLst>
                <a:gd name="T0" fmla="*/ 0 w 107"/>
                <a:gd name="T1" fmla="*/ 19 h 33"/>
                <a:gd name="T2" fmla="*/ 2 w 107"/>
                <a:gd name="T3" fmla="*/ 19 h 33"/>
                <a:gd name="T4" fmla="*/ 4 w 107"/>
                <a:gd name="T5" fmla="*/ 19 h 33"/>
                <a:gd name="T6" fmla="*/ 8 w 107"/>
                <a:gd name="T7" fmla="*/ 19 h 33"/>
                <a:gd name="T8" fmla="*/ 11 w 107"/>
                <a:gd name="T9" fmla="*/ 19 h 33"/>
                <a:gd name="T10" fmla="*/ 16 w 107"/>
                <a:gd name="T11" fmla="*/ 18 h 33"/>
                <a:gd name="T12" fmla="*/ 20 w 107"/>
                <a:gd name="T13" fmla="*/ 18 h 33"/>
                <a:gd name="T14" fmla="*/ 24 w 107"/>
                <a:gd name="T15" fmla="*/ 17 h 33"/>
                <a:gd name="T16" fmla="*/ 33 w 107"/>
                <a:gd name="T17" fmla="*/ 15 h 33"/>
                <a:gd name="T18" fmla="*/ 37 w 107"/>
                <a:gd name="T19" fmla="*/ 14 h 33"/>
                <a:gd name="T20" fmla="*/ 42 w 107"/>
                <a:gd name="T21" fmla="*/ 12 h 33"/>
                <a:gd name="T22" fmla="*/ 50 w 107"/>
                <a:gd name="T23" fmla="*/ 9 h 33"/>
                <a:gd name="T24" fmla="*/ 55 w 107"/>
                <a:gd name="T25" fmla="*/ 7 h 33"/>
                <a:gd name="T26" fmla="*/ 59 w 107"/>
                <a:gd name="T27" fmla="*/ 5 h 33"/>
                <a:gd name="T28" fmla="*/ 61 w 107"/>
                <a:gd name="T29" fmla="*/ 4 h 33"/>
                <a:gd name="T30" fmla="*/ 63 w 107"/>
                <a:gd name="T31" fmla="*/ 3 h 33"/>
                <a:gd name="T32" fmla="*/ 65 w 107"/>
                <a:gd name="T33" fmla="*/ 1 h 33"/>
                <a:gd name="T34" fmla="*/ 67 w 107"/>
                <a:gd name="T35" fmla="*/ 0 h 33"/>
                <a:gd name="T36" fmla="*/ 107 w 107"/>
                <a:gd name="T37" fmla="*/ 16 h 33"/>
                <a:gd name="T38" fmla="*/ 60 w 107"/>
                <a:gd name="T39" fmla="*/ 12 h 33"/>
                <a:gd name="T40" fmla="*/ 0 w 107"/>
                <a:gd name="T41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33">
                  <a:moveTo>
                    <a:pt x="0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0" y="20"/>
                    <a:pt x="77" y="23"/>
                    <a:pt x="107" y="16"/>
                  </a:cubicBezTo>
                  <a:cubicBezTo>
                    <a:pt x="90" y="26"/>
                    <a:pt x="57" y="33"/>
                    <a:pt x="60" y="12"/>
                  </a:cubicBezTo>
                  <a:cubicBezTo>
                    <a:pt x="45" y="20"/>
                    <a:pt x="17" y="26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4" name="Freeform 425"/>
            <p:cNvSpPr>
              <a:spLocks/>
            </p:cNvSpPr>
            <p:nvPr/>
          </p:nvSpPr>
          <p:spPr bwMode="auto">
            <a:xfrm>
              <a:off x="4038600" y="3765550"/>
              <a:ext cx="1169988" cy="69850"/>
            </a:xfrm>
            <a:custGeom>
              <a:avLst/>
              <a:gdLst>
                <a:gd name="T0" fmla="*/ 475 w 823"/>
                <a:gd name="T1" fmla="*/ 14 h 49"/>
                <a:gd name="T2" fmla="*/ 473 w 823"/>
                <a:gd name="T3" fmla="*/ 14 h 49"/>
                <a:gd name="T4" fmla="*/ 470 w 823"/>
                <a:gd name="T5" fmla="*/ 15 h 49"/>
                <a:gd name="T6" fmla="*/ 468 w 823"/>
                <a:gd name="T7" fmla="*/ 16 h 49"/>
                <a:gd name="T8" fmla="*/ 464 w 823"/>
                <a:gd name="T9" fmla="*/ 17 h 49"/>
                <a:gd name="T10" fmla="*/ 461 w 823"/>
                <a:gd name="T11" fmla="*/ 18 h 49"/>
                <a:gd name="T12" fmla="*/ 458 w 823"/>
                <a:gd name="T13" fmla="*/ 19 h 49"/>
                <a:gd name="T14" fmla="*/ 455 w 823"/>
                <a:gd name="T15" fmla="*/ 19 h 49"/>
                <a:gd name="T16" fmla="*/ 451 w 823"/>
                <a:gd name="T17" fmla="*/ 20 h 49"/>
                <a:gd name="T18" fmla="*/ 447 w 823"/>
                <a:gd name="T19" fmla="*/ 21 h 49"/>
                <a:gd name="T20" fmla="*/ 444 w 823"/>
                <a:gd name="T21" fmla="*/ 22 h 49"/>
                <a:gd name="T22" fmla="*/ 440 w 823"/>
                <a:gd name="T23" fmla="*/ 23 h 49"/>
                <a:gd name="T24" fmla="*/ 436 w 823"/>
                <a:gd name="T25" fmla="*/ 24 h 49"/>
                <a:gd name="T26" fmla="*/ 427 w 823"/>
                <a:gd name="T27" fmla="*/ 25 h 49"/>
                <a:gd name="T28" fmla="*/ 419 w 823"/>
                <a:gd name="T29" fmla="*/ 27 h 49"/>
                <a:gd name="T30" fmla="*/ 412 w 823"/>
                <a:gd name="T31" fmla="*/ 29 h 49"/>
                <a:gd name="T32" fmla="*/ 407 w 823"/>
                <a:gd name="T33" fmla="*/ 29 h 49"/>
                <a:gd name="T34" fmla="*/ 404 w 823"/>
                <a:gd name="T35" fmla="*/ 30 h 49"/>
                <a:gd name="T36" fmla="*/ 396 w 823"/>
                <a:gd name="T37" fmla="*/ 32 h 49"/>
                <a:gd name="T38" fmla="*/ 393 w 823"/>
                <a:gd name="T39" fmla="*/ 32 h 49"/>
                <a:gd name="T40" fmla="*/ 389 w 823"/>
                <a:gd name="T41" fmla="*/ 33 h 49"/>
                <a:gd name="T42" fmla="*/ 386 w 823"/>
                <a:gd name="T43" fmla="*/ 33 h 49"/>
                <a:gd name="T44" fmla="*/ 383 w 823"/>
                <a:gd name="T45" fmla="*/ 34 h 49"/>
                <a:gd name="T46" fmla="*/ 380 w 823"/>
                <a:gd name="T47" fmla="*/ 34 h 49"/>
                <a:gd name="T48" fmla="*/ 378 w 823"/>
                <a:gd name="T49" fmla="*/ 35 h 49"/>
                <a:gd name="T50" fmla="*/ 375 w 823"/>
                <a:gd name="T51" fmla="*/ 35 h 49"/>
                <a:gd name="T52" fmla="*/ 373 w 823"/>
                <a:gd name="T53" fmla="*/ 35 h 49"/>
                <a:gd name="T54" fmla="*/ 371 w 823"/>
                <a:gd name="T55" fmla="*/ 36 h 49"/>
                <a:gd name="T56" fmla="*/ 370 w 823"/>
                <a:gd name="T57" fmla="*/ 36 h 49"/>
                <a:gd name="T58" fmla="*/ 342 w 823"/>
                <a:gd name="T59" fmla="*/ 14 h 49"/>
                <a:gd name="T60" fmla="*/ 229 w 823"/>
                <a:gd name="T61" fmla="*/ 30 h 49"/>
                <a:gd name="T62" fmla="*/ 193 w 823"/>
                <a:gd name="T63" fmla="*/ 10 h 49"/>
                <a:gd name="T64" fmla="*/ 151 w 823"/>
                <a:gd name="T65" fmla="*/ 20 h 49"/>
                <a:gd name="T66" fmla="*/ 23 w 823"/>
                <a:gd name="T67" fmla="*/ 24 h 49"/>
                <a:gd name="T68" fmla="*/ 8 w 823"/>
                <a:gd name="T69" fmla="*/ 21 h 49"/>
                <a:gd name="T70" fmla="*/ 4 w 823"/>
                <a:gd name="T71" fmla="*/ 20 h 49"/>
                <a:gd name="T72" fmla="*/ 22 w 823"/>
                <a:gd name="T73" fmla="*/ 11 h 49"/>
                <a:gd name="T74" fmla="*/ 49 w 823"/>
                <a:gd name="T75" fmla="*/ 28 h 49"/>
                <a:gd name="T76" fmla="*/ 168 w 823"/>
                <a:gd name="T77" fmla="*/ 8 h 49"/>
                <a:gd name="T78" fmla="*/ 202 w 823"/>
                <a:gd name="T79" fmla="*/ 3 h 49"/>
                <a:gd name="T80" fmla="*/ 217 w 823"/>
                <a:gd name="T81" fmla="*/ 20 h 49"/>
                <a:gd name="T82" fmla="*/ 357 w 823"/>
                <a:gd name="T83" fmla="*/ 5 h 49"/>
                <a:gd name="T84" fmla="*/ 374 w 823"/>
                <a:gd name="T85" fmla="*/ 28 h 49"/>
                <a:gd name="T86" fmla="*/ 481 w 823"/>
                <a:gd name="T87" fmla="*/ 5 h 49"/>
                <a:gd name="T88" fmla="*/ 482 w 823"/>
                <a:gd name="T89" fmla="*/ 11 h 49"/>
                <a:gd name="T90" fmla="*/ 491 w 823"/>
                <a:gd name="T91" fmla="*/ 24 h 49"/>
                <a:gd name="T92" fmla="*/ 574 w 823"/>
                <a:gd name="T93" fmla="*/ 15 h 49"/>
                <a:gd name="T94" fmla="*/ 588 w 823"/>
                <a:gd name="T95" fmla="*/ 15 h 49"/>
                <a:gd name="T96" fmla="*/ 596 w 823"/>
                <a:gd name="T97" fmla="*/ 35 h 49"/>
                <a:gd name="T98" fmla="*/ 705 w 823"/>
                <a:gd name="T99" fmla="*/ 17 h 49"/>
                <a:gd name="T100" fmla="*/ 734 w 823"/>
                <a:gd name="T101" fmla="*/ 11 h 49"/>
                <a:gd name="T102" fmla="*/ 755 w 823"/>
                <a:gd name="T103" fmla="*/ 32 h 49"/>
                <a:gd name="T104" fmla="*/ 814 w 823"/>
                <a:gd name="T105" fmla="*/ 16 h 49"/>
                <a:gd name="T106" fmla="*/ 811 w 823"/>
                <a:gd name="T107" fmla="*/ 21 h 49"/>
                <a:gd name="T108" fmla="*/ 732 w 823"/>
                <a:gd name="T109" fmla="*/ 38 h 49"/>
                <a:gd name="T110" fmla="*/ 720 w 823"/>
                <a:gd name="T111" fmla="*/ 19 h 49"/>
                <a:gd name="T112" fmla="*/ 680 w 823"/>
                <a:gd name="T113" fmla="*/ 34 h 49"/>
                <a:gd name="T114" fmla="*/ 587 w 823"/>
                <a:gd name="T115" fmla="*/ 40 h 49"/>
                <a:gd name="T116" fmla="*/ 578 w 823"/>
                <a:gd name="T117" fmla="*/ 21 h 49"/>
                <a:gd name="T118" fmla="*/ 485 w 823"/>
                <a:gd name="T119" fmla="*/ 32 h 49"/>
                <a:gd name="T120" fmla="*/ 475 w 823"/>
                <a:gd name="T121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3" h="49">
                  <a:moveTo>
                    <a:pt x="475" y="14"/>
                  </a:moveTo>
                  <a:cubicBezTo>
                    <a:pt x="473" y="14"/>
                    <a:pt x="473" y="14"/>
                    <a:pt x="473" y="14"/>
                  </a:cubicBezTo>
                  <a:cubicBezTo>
                    <a:pt x="470" y="15"/>
                    <a:pt x="470" y="15"/>
                    <a:pt x="470" y="15"/>
                  </a:cubicBezTo>
                  <a:cubicBezTo>
                    <a:pt x="468" y="16"/>
                    <a:pt x="468" y="16"/>
                    <a:pt x="468" y="16"/>
                  </a:cubicBezTo>
                  <a:cubicBezTo>
                    <a:pt x="464" y="17"/>
                    <a:pt x="464" y="17"/>
                    <a:pt x="464" y="17"/>
                  </a:cubicBezTo>
                  <a:cubicBezTo>
                    <a:pt x="461" y="18"/>
                    <a:pt x="461" y="18"/>
                    <a:pt x="461" y="18"/>
                  </a:cubicBezTo>
                  <a:cubicBezTo>
                    <a:pt x="458" y="19"/>
                    <a:pt x="458" y="19"/>
                    <a:pt x="458" y="19"/>
                  </a:cubicBezTo>
                  <a:cubicBezTo>
                    <a:pt x="455" y="19"/>
                    <a:pt x="455" y="19"/>
                    <a:pt x="455" y="19"/>
                  </a:cubicBezTo>
                  <a:cubicBezTo>
                    <a:pt x="451" y="20"/>
                    <a:pt x="451" y="20"/>
                    <a:pt x="451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4" y="22"/>
                    <a:pt x="444" y="22"/>
                    <a:pt x="444" y="22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36" y="24"/>
                    <a:pt x="436" y="24"/>
                    <a:pt x="436" y="24"/>
                  </a:cubicBezTo>
                  <a:cubicBezTo>
                    <a:pt x="427" y="25"/>
                    <a:pt x="427" y="25"/>
                    <a:pt x="427" y="25"/>
                  </a:cubicBezTo>
                  <a:cubicBezTo>
                    <a:pt x="419" y="27"/>
                    <a:pt x="419" y="27"/>
                    <a:pt x="419" y="27"/>
                  </a:cubicBezTo>
                  <a:cubicBezTo>
                    <a:pt x="412" y="29"/>
                    <a:pt x="412" y="29"/>
                    <a:pt x="412" y="29"/>
                  </a:cubicBezTo>
                  <a:cubicBezTo>
                    <a:pt x="407" y="29"/>
                    <a:pt x="407" y="29"/>
                    <a:pt x="407" y="29"/>
                  </a:cubicBezTo>
                  <a:cubicBezTo>
                    <a:pt x="404" y="30"/>
                    <a:pt x="404" y="30"/>
                    <a:pt x="404" y="30"/>
                  </a:cubicBezTo>
                  <a:cubicBezTo>
                    <a:pt x="396" y="32"/>
                    <a:pt x="396" y="32"/>
                    <a:pt x="396" y="32"/>
                  </a:cubicBezTo>
                  <a:cubicBezTo>
                    <a:pt x="393" y="32"/>
                    <a:pt x="393" y="32"/>
                    <a:pt x="393" y="32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6" y="33"/>
                    <a:pt x="386" y="33"/>
                    <a:pt x="386" y="33"/>
                  </a:cubicBezTo>
                  <a:cubicBezTo>
                    <a:pt x="383" y="34"/>
                    <a:pt x="383" y="34"/>
                    <a:pt x="383" y="34"/>
                  </a:cubicBezTo>
                  <a:cubicBezTo>
                    <a:pt x="380" y="34"/>
                    <a:pt x="380" y="34"/>
                    <a:pt x="380" y="34"/>
                  </a:cubicBezTo>
                  <a:cubicBezTo>
                    <a:pt x="378" y="35"/>
                    <a:pt x="378" y="35"/>
                    <a:pt x="378" y="35"/>
                  </a:cubicBezTo>
                  <a:cubicBezTo>
                    <a:pt x="375" y="35"/>
                    <a:pt x="375" y="35"/>
                    <a:pt x="375" y="35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1" y="36"/>
                    <a:pt x="371" y="36"/>
                    <a:pt x="371" y="36"/>
                  </a:cubicBezTo>
                  <a:cubicBezTo>
                    <a:pt x="370" y="36"/>
                    <a:pt x="370" y="36"/>
                    <a:pt x="370" y="36"/>
                  </a:cubicBezTo>
                  <a:cubicBezTo>
                    <a:pt x="359" y="37"/>
                    <a:pt x="331" y="32"/>
                    <a:pt x="342" y="14"/>
                  </a:cubicBezTo>
                  <a:cubicBezTo>
                    <a:pt x="331" y="16"/>
                    <a:pt x="274" y="30"/>
                    <a:pt x="229" y="30"/>
                  </a:cubicBezTo>
                  <a:cubicBezTo>
                    <a:pt x="209" y="30"/>
                    <a:pt x="182" y="31"/>
                    <a:pt x="193" y="10"/>
                  </a:cubicBezTo>
                  <a:cubicBezTo>
                    <a:pt x="182" y="10"/>
                    <a:pt x="193" y="6"/>
                    <a:pt x="151" y="20"/>
                  </a:cubicBezTo>
                  <a:cubicBezTo>
                    <a:pt x="110" y="32"/>
                    <a:pt x="68" y="49"/>
                    <a:pt x="23" y="24"/>
                  </a:cubicBezTo>
                  <a:cubicBezTo>
                    <a:pt x="16" y="19"/>
                    <a:pt x="13" y="17"/>
                    <a:pt x="8" y="21"/>
                  </a:cubicBezTo>
                  <a:cubicBezTo>
                    <a:pt x="6" y="26"/>
                    <a:pt x="0" y="23"/>
                    <a:pt x="4" y="20"/>
                  </a:cubicBezTo>
                  <a:cubicBezTo>
                    <a:pt x="9" y="14"/>
                    <a:pt x="13" y="12"/>
                    <a:pt x="22" y="11"/>
                  </a:cubicBezTo>
                  <a:cubicBezTo>
                    <a:pt x="20" y="14"/>
                    <a:pt x="13" y="17"/>
                    <a:pt x="49" y="28"/>
                  </a:cubicBezTo>
                  <a:cubicBezTo>
                    <a:pt x="90" y="35"/>
                    <a:pt x="130" y="20"/>
                    <a:pt x="168" y="8"/>
                  </a:cubicBezTo>
                  <a:cubicBezTo>
                    <a:pt x="182" y="5"/>
                    <a:pt x="193" y="2"/>
                    <a:pt x="202" y="3"/>
                  </a:cubicBezTo>
                  <a:cubicBezTo>
                    <a:pt x="198" y="10"/>
                    <a:pt x="190" y="17"/>
                    <a:pt x="217" y="20"/>
                  </a:cubicBezTo>
                  <a:cubicBezTo>
                    <a:pt x="256" y="23"/>
                    <a:pt x="308" y="15"/>
                    <a:pt x="357" y="5"/>
                  </a:cubicBezTo>
                  <a:cubicBezTo>
                    <a:pt x="343" y="14"/>
                    <a:pt x="332" y="31"/>
                    <a:pt x="374" y="28"/>
                  </a:cubicBezTo>
                  <a:cubicBezTo>
                    <a:pt x="412" y="24"/>
                    <a:pt x="460" y="14"/>
                    <a:pt x="481" y="5"/>
                  </a:cubicBezTo>
                  <a:cubicBezTo>
                    <a:pt x="496" y="0"/>
                    <a:pt x="482" y="11"/>
                    <a:pt x="482" y="11"/>
                  </a:cubicBezTo>
                  <a:cubicBezTo>
                    <a:pt x="482" y="11"/>
                    <a:pt x="471" y="18"/>
                    <a:pt x="491" y="24"/>
                  </a:cubicBezTo>
                  <a:cubicBezTo>
                    <a:pt x="511" y="29"/>
                    <a:pt x="540" y="28"/>
                    <a:pt x="574" y="15"/>
                  </a:cubicBezTo>
                  <a:cubicBezTo>
                    <a:pt x="600" y="8"/>
                    <a:pt x="606" y="7"/>
                    <a:pt x="588" y="15"/>
                  </a:cubicBezTo>
                  <a:cubicBezTo>
                    <a:pt x="574" y="22"/>
                    <a:pt x="587" y="35"/>
                    <a:pt x="596" y="35"/>
                  </a:cubicBezTo>
                  <a:cubicBezTo>
                    <a:pt x="619" y="38"/>
                    <a:pt x="644" y="41"/>
                    <a:pt x="705" y="17"/>
                  </a:cubicBezTo>
                  <a:cubicBezTo>
                    <a:pt x="720" y="11"/>
                    <a:pt x="726" y="11"/>
                    <a:pt x="734" y="11"/>
                  </a:cubicBezTo>
                  <a:cubicBezTo>
                    <a:pt x="725" y="20"/>
                    <a:pt x="719" y="30"/>
                    <a:pt x="755" y="32"/>
                  </a:cubicBezTo>
                  <a:cubicBezTo>
                    <a:pt x="789" y="25"/>
                    <a:pt x="798" y="24"/>
                    <a:pt x="814" y="16"/>
                  </a:cubicBezTo>
                  <a:cubicBezTo>
                    <a:pt x="820" y="15"/>
                    <a:pt x="823" y="15"/>
                    <a:pt x="811" y="21"/>
                  </a:cubicBezTo>
                  <a:cubicBezTo>
                    <a:pt x="793" y="31"/>
                    <a:pt x="758" y="41"/>
                    <a:pt x="732" y="38"/>
                  </a:cubicBezTo>
                  <a:cubicBezTo>
                    <a:pt x="711" y="36"/>
                    <a:pt x="720" y="19"/>
                    <a:pt x="720" y="19"/>
                  </a:cubicBezTo>
                  <a:cubicBezTo>
                    <a:pt x="710" y="20"/>
                    <a:pt x="712" y="20"/>
                    <a:pt x="680" y="34"/>
                  </a:cubicBezTo>
                  <a:cubicBezTo>
                    <a:pt x="653" y="46"/>
                    <a:pt x="603" y="45"/>
                    <a:pt x="587" y="40"/>
                  </a:cubicBezTo>
                  <a:cubicBezTo>
                    <a:pt x="577" y="36"/>
                    <a:pt x="575" y="22"/>
                    <a:pt x="578" y="21"/>
                  </a:cubicBezTo>
                  <a:cubicBezTo>
                    <a:pt x="560" y="28"/>
                    <a:pt x="513" y="42"/>
                    <a:pt x="485" y="32"/>
                  </a:cubicBezTo>
                  <a:cubicBezTo>
                    <a:pt x="469" y="26"/>
                    <a:pt x="474" y="18"/>
                    <a:pt x="475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5" name="Freeform 426"/>
            <p:cNvSpPr>
              <a:spLocks/>
            </p:cNvSpPr>
            <p:nvPr/>
          </p:nvSpPr>
          <p:spPr bwMode="auto">
            <a:xfrm>
              <a:off x="5029200" y="3744913"/>
              <a:ext cx="123825" cy="41275"/>
            </a:xfrm>
            <a:custGeom>
              <a:avLst/>
              <a:gdLst>
                <a:gd name="T0" fmla="*/ 3 w 87"/>
                <a:gd name="T1" fmla="*/ 25 h 29"/>
                <a:gd name="T2" fmla="*/ 0 w 87"/>
                <a:gd name="T3" fmla="*/ 25 h 29"/>
                <a:gd name="T4" fmla="*/ 0 w 87"/>
                <a:gd name="T5" fmla="*/ 24 h 29"/>
                <a:gd name="T6" fmla="*/ 0 w 87"/>
                <a:gd name="T7" fmla="*/ 24 h 29"/>
                <a:gd name="T8" fmla="*/ 0 w 87"/>
                <a:gd name="T9" fmla="*/ 24 h 29"/>
                <a:gd name="T10" fmla="*/ 0 w 87"/>
                <a:gd name="T11" fmla="*/ 24 h 29"/>
                <a:gd name="T12" fmla="*/ 0 w 87"/>
                <a:gd name="T13" fmla="*/ 24 h 29"/>
                <a:gd name="T14" fmla="*/ 68 w 87"/>
                <a:gd name="T15" fmla="*/ 1 h 29"/>
                <a:gd name="T16" fmla="*/ 67 w 87"/>
                <a:gd name="T17" fmla="*/ 4 h 29"/>
                <a:gd name="T18" fmla="*/ 86 w 87"/>
                <a:gd name="T19" fmla="*/ 24 h 29"/>
                <a:gd name="T20" fmla="*/ 52 w 87"/>
                <a:gd name="T21" fmla="*/ 24 h 29"/>
                <a:gd name="T22" fmla="*/ 44 w 87"/>
                <a:gd name="T23" fmla="*/ 16 h 29"/>
                <a:gd name="T24" fmla="*/ 3 w 87"/>
                <a:gd name="T2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29">
                  <a:moveTo>
                    <a:pt x="3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35" y="20"/>
                    <a:pt x="68" y="1"/>
                  </a:cubicBezTo>
                  <a:cubicBezTo>
                    <a:pt x="70" y="1"/>
                    <a:pt x="75" y="0"/>
                    <a:pt x="67" y="4"/>
                  </a:cubicBezTo>
                  <a:cubicBezTo>
                    <a:pt x="48" y="10"/>
                    <a:pt x="50" y="29"/>
                    <a:pt x="86" y="24"/>
                  </a:cubicBezTo>
                  <a:cubicBezTo>
                    <a:pt x="87" y="27"/>
                    <a:pt x="52" y="29"/>
                    <a:pt x="52" y="24"/>
                  </a:cubicBezTo>
                  <a:cubicBezTo>
                    <a:pt x="52" y="19"/>
                    <a:pt x="56" y="11"/>
                    <a:pt x="44" y="16"/>
                  </a:cubicBezTo>
                  <a:cubicBezTo>
                    <a:pt x="31" y="21"/>
                    <a:pt x="12" y="24"/>
                    <a:pt x="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6" name="Freeform 427"/>
            <p:cNvSpPr>
              <a:spLocks/>
            </p:cNvSpPr>
            <p:nvPr/>
          </p:nvSpPr>
          <p:spPr bwMode="auto">
            <a:xfrm>
              <a:off x="4092575" y="3803650"/>
              <a:ext cx="1112838" cy="71437"/>
            </a:xfrm>
            <a:custGeom>
              <a:avLst/>
              <a:gdLst>
                <a:gd name="T0" fmla="*/ 322 w 782"/>
                <a:gd name="T1" fmla="*/ 25 h 50"/>
                <a:gd name="T2" fmla="*/ 328 w 782"/>
                <a:gd name="T3" fmla="*/ 25 h 50"/>
                <a:gd name="T4" fmla="*/ 333 w 782"/>
                <a:gd name="T5" fmla="*/ 24 h 50"/>
                <a:gd name="T6" fmla="*/ 337 w 782"/>
                <a:gd name="T7" fmla="*/ 23 h 50"/>
                <a:gd name="T8" fmla="*/ 341 w 782"/>
                <a:gd name="T9" fmla="*/ 23 h 50"/>
                <a:gd name="T10" fmla="*/ 347 w 782"/>
                <a:gd name="T11" fmla="*/ 21 h 50"/>
                <a:gd name="T12" fmla="*/ 353 w 782"/>
                <a:gd name="T13" fmla="*/ 20 h 50"/>
                <a:gd name="T14" fmla="*/ 357 w 782"/>
                <a:gd name="T15" fmla="*/ 20 h 50"/>
                <a:gd name="T16" fmla="*/ 361 w 782"/>
                <a:gd name="T17" fmla="*/ 18 h 50"/>
                <a:gd name="T18" fmla="*/ 366 w 782"/>
                <a:gd name="T19" fmla="*/ 17 h 50"/>
                <a:gd name="T20" fmla="*/ 372 w 782"/>
                <a:gd name="T21" fmla="*/ 16 h 50"/>
                <a:gd name="T22" fmla="*/ 379 w 782"/>
                <a:gd name="T23" fmla="*/ 14 h 50"/>
                <a:gd name="T24" fmla="*/ 382 w 782"/>
                <a:gd name="T25" fmla="*/ 13 h 50"/>
                <a:gd name="T26" fmla="*/ 386 w 782"/>
                <a:gd name="T27" fmla="*/ 12 h 50"/>
                <a:gd name="T28" fmla="*/ 390 w 782"/>
                <a:gd name="T29" fmla="*/ 11 h 50"/>
                <a:gd name="T30" fmla="*/ 395 w 782"/>
                <a:gd name="T31" fmla="*/ 10 h 50"/>
                <a:gd name="T32" fmla="*/ 400 w 782"/>
                <a:gd name="T33" fmla="*/ 8 h 50"/>
                <a:gd name="T34" fmla="*/ 405 w 782"/>
                <a:gd name="T35" fmla="*/ 7 h 50"/>
                <a:gd name="T36" fmla="*/ 410 w 782"/>
                <a:gd name="T37" fmla="*/ 5 h 50"/>
                <a:gd name="T38" fmla="*/ 438 w 782"/>
                <a:gd name="T39" fmla="*/ 24 h 50"/>
                <a:gd name="T40" fmla="*/ 539 w 782"/>
                <a:gd name="T41" fmla="*/ 14 h 50"/>
                <a:gd name="T42" fmla="*/ 654 w 782"/>
                <a:gd name="T43" fmla="*/ 16 h 50"/>
                <a:gd name="T44" fmla="*/ 704 w 782"/>
                <a:gd name="T45" fmla="*/ 33 h 50"/>
                <a:gd name="T46" fmla="*/ 771 w 782"/>
                <a:gd name="T47" fmla="*/ 18 h 50"/>
                <a:gd name="T48" fmla="*/ 667 w 782"/>
                <a:gd name="T49" fmla="*/ 18 h 50"/>
                <a:gd name="T50" fmla="*/ 545 w 782"/>
                <a:gd name="T51" fmla="*/ 35 h 50"/>
                <a:gd name="T52" fmla="*/ 429 w 782"/>
                <a:gd name="T53" fmla="*/ 31 h 50"/>
                <a:gd name="T54" fmla="*/ 268 w 782"/>
                <a:gd name="T55" fmla="*/ 18 h 50"/>
                <a:gd name="T56" fmla="*/ 115 w 782"/>
                <a:gd name="T57" fmla="*/ 25 h 50"/>
                <a:gd name="T58" fmla="*/ 0 w 782"/>
                <a:gd name="T59" fmla="*/ 24 h 50"/>
                <a:gd name="T60" fmla="*/ 135 w 782"/>
                <a:gd name="T61" fmla="*/ 1 h 50"/>
                <a:gd name="T62" fmla="*/ 279 w 782"/>
                <a:gd name="T6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2" h="50">
                  <a:moveTo>
                    <a:pt x="319" y="26"/>
                  </a:moveTo>
                  <a:cubicBezTo>
                    <a:pt x="322" y="25"/>
                    <a:pt x="322" y="25"/>
                    <a:pt x="322" y="25"/>
                  </a:cubicBezTo>
                  <a:cubicBezTo>
                    <a:pt x="325" y="25"/>
                    <a:pt x="325" y="25"/>
                    <a:pt x="325" y="25"/>
                  </a:cubicBezTo>
                  <a:cubicBezTo>
                    <a:pt x="328" y="25"/>
                    <a:pt x="328" y="25"/>
                    <a:pt x="328" y="25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3" y="24"/>
                    <a:pt x="333" y="24"/>
                    <a:pt x="333" y="24"/>
                  </a:cubicBezTo>
                  <a:cubicBezTo>
                    <a:pt x="335" y="24"/>
                    <a:pt x="335" y="24"/>
                    <a:pt x="335" y="24"/>
                  </a:cubicBezTo>
                  <a:cubicBezTo>
                    <a:pt x="337" y="23"/>
                    <a:pt x="337" y="23"/>
                    <a:pt x="337" y="23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41" y="23"/>
                    <a:pt x="341" y="23"/>
                    <a:pt x="341" y="23"/>
                  </a:cubicBezTo>
                  <a:cubicBezTo>
                    <a:pt x="343" y="22"/>
                    <a:pt x="343" y="22"/>
                    <a:pt x="343" y="22"/>
                  </a:cubicBezTo>
                  <a:cubicBezTo>
                    <a:pt x="347" y="21"/>
                    <a:pt x="347" y="21"/>
                    <a:pt x="347" y="21"/>
                  </a:cubicBezTo>
                  <a:cubicBezTo>
                    <a:pt x="350" y="21"/>
                    <a:pt x="350" y="21"/>
                    <a:pt x="350" y="21"/>
                  </a:cubicBezTo>
                  <a:cubicBezTo>
                    <a:pt x="353" y="20"/>
                    <a:pt x="353" y="20"/>
                    <a:pt x="353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7" y="20"/>
                    <a:pt x="357" y="20"/>
                    <a:pt x="357" y="20"/>
                  </a:cubicBezTo>
                  <a:cubicBezTo>
                    <a:pt x="359" y="19"/>
                    <a:pt x="359" y="19"/>
                    <a:pt x="359" y="19"/>
                  </a:cubicBezTo>
                  <a:cubicBezTo>
                    <a:pt x="361" y="18"/>
                    <a:pt x="361" y="18"/>
                    <a:pt x="361" y="18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72" y="16"/>
                    <a:pt x="372" y="16"/>
                    <a:pt x="372" y="16"/>
                  </a:cubicBezTo>
                  <a:cubicBezTo>
                    <a:pt x="375" y="15"/>
                    <a:pt x="375" y="15"/>
                    <a:pt x="375" y="15"/>
                  </a:cubicBezTo>
                  <a:cubicBezTo>
                    <a:pt x="379" y="14"/>
                    <a:pt x="379" y="14"/>
                    <a:pt x="379" y="14"/>
                  </a:cubicBezTo>
                  <a:cubicBezTo>
                    <a:pt x="380" y="13"/>
                    <a:pt x="380" y="13"/>
                    <a:pt x="380" y="13"/>
                  </a:cubicBezTo>
                  <a:cubicBezTo>
                    <a:pt x="382" y="13"/>
                    <a:pt x="382" y="13"/>
                    <a:pt x="382" y="13"/>
                  </a:cubicBezTo>
                  <a:cubicBezTo>
                    <a:pt x="384" y="12"/>
                    <a:pt x="384" y="12"/>
                    <a:pt x="384" y="1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90" y="11"/>
                    <a:pt x="390" y="11"/>
                    <a:pt x="390" y="11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95" y="10"/>
                    <a:pt x="395" y="10"/>
                    <a:pt x="395" y="10"/>
                  </a:cubicBezTo>
                  <a:cubicBezTo>
                    <a:pt x="397" y="9"/>
                    <a:pt x="397" y="9"/>
                    <a:pt x="397" y="9"/>
                  </a:cubicBezTo>
                  <a:cubicBezTo>
                    <a:pt x="400" y="8"/>
                    <a:pt x="400" y="8"/>
                    <a:pt x="400" y="8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5" y="7"/>
                    <a:pt x="405" y="7"/>
                    <a:pt x="405" y="7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10" y="5"/>
                    <a:pt x="410" y="5"/>
                    <a:pt x="410" y="5"/>
                  </a:cubicBezTo>
                  <a:cubicBezTo>
                    <a:pt x="425" y="1"/>
                    <a:pt x="415" y="10"/>
                    <a:pt x="415" y="10"/>
                  </a:cubicBezTo>
                  <a:cubicBezTo>
                    <a:pt x="415" y="10"/>
                    <a:pt x="416" y="20"/>
                    <a:pt x="438" y="24"/>
                  </a:cubicBezTo>
                  <a:cubicBezTo>
                    <a:pt x="459" y="26"/>
                    <a:pt x="488" y="28"/>
                    <a:pt x="522" y="15"/>
                  </a:cubicBezTo>
                  <a:cubicBezTo>
                    <a:pt x="540" y="10"/>
                    <a:pt x="538" y="5"/>
                    <a:pt x="539" y="14"/>
                  </a:cubicBezTo>
                  <a:cubicBezTo>
                    <a:pt x="539" y="25"/>
                    <a:pt x="550" y="28"/>
                    <a:pt x="559" y="30"/>
                  </a:cubicBezTo>
                  <a:cubicBezTo>
                    <a:pt x="583" y="33"/>
                    <a:pt x="593" y="37"/>
                    <a:pt x="654" y="16"/>
                  </a:cubicBezTo>
                  <a:cubicBezTo>
                    <a:pt x="669" y="11"/>
                    <a:pt x="673" y="11"/>
                    <a:pt x="680" y="11"/>
                  </a:cubicBezTo>
                  <a:cubicBezTo>
                    <a:pt x="662" y="19"/>
                    <a:pt x="664" y="34"/>
                    <a:pt x="704" y="33"/>
                  </a:cubicBezTo>
                  <a:cubicBezTo>
                    <a:pt x="744" y="32"/>
                    <a:pt x="758" y="24"/>
                    <a:pt x="774" y="13"/>
                  </a:cubicBezTo>
                  <a:cubicBezTo>
                    <a:pt x="780" y="12"/>
                    <a:pt x="782" y="9"/>
                    <a:pt x="771" y="18"/>
                  </a:cubicBezTo>
                  <a:cubicBezTo>
                    <a:pt x="747" y="38"/>
                    <a:pt x="719" y="44"/>
                    <a:pt x="679" y="37"/>
                  </a:cubicBezTo>
                  <a:cubicBezTo>
                    <a:pt x="658" y="34"/>
                    <a:pt x="667" y="18"/>
                    <a:pt x="667" y="18"/>
                  </a:cubicBezTo>
                  <a:cubicBezTo>
                    <a:pt x="657" y="19"/>
                    <a:pt x="651" y="22"/>
                    <a:pt x="630" y="31"/>
                  </a:cubicBezTo>
                  <a:cubicBezTo>
                    <a:pt x="597" y="43"/>
                    <a:pt x="560" y="42"/>
                    <a:pt x="545" y="35"/>
                  </a:cubicBezTo>
                  <a:cubicBezTo>
                    <a:pt x="540" y="33"/>
                    <a:pt x="536" y="25"/>
                    <a:pt x="535" y="14"/>
                  </a:cubicBezTo>
                  <a:cubicBezTo>
                    <a:pt x="518" y="21"/>
                    <a:pt x="473" y="40"/>
                    <a:pt x="429" y="31"/>
                  </a:cubicBezTo>
                  <a:cubicBezTo>
                    <a:pt x="414" y="27"/>
                    <a:pt x="412" y="18"/>
                    <a:pt x="410" y="10"/>
                  </a:cubicBezTo>
                  <a:cubicBezTo>
                    <a:pt x="361" y="22"/>
                    <a:pt x="280" y="50"/>
                    <a:pt x="268" y="18"/>
                  </a:cubicBezTo>
                  <a:cubicBezTo>
                    <a:pt x="263" y="4"/>
                    <a:pt x="257" y="11"/>
                    <a:pt x="242" y="16"/>
                  </a:cubicBezTo>
                  <a:cubicBezTo>
                    <a:pt x="183" y="33"/>
                    <a:pt x="136" y="37"/>
                    <a:pt x="115" y="25"/>
                  </a:cubicBezTo>
                  <a:cubicBezTo>
                    <a:pt x="106" y="20"/>
                    <a:pt x="121" y="11"/>
                    <a:pt x="106" y="16"/>
                  </a:cubicBezTo>
                  <a:cubicBezTo>
                    <a:pt x="75" y="29"/>
                    <a:pt x="30" y="35"/>
                    <a:pt x="0" y="24"/>
                  </a:cubicBezTo>
                  <a:cubicBezTo>
                    <a:pt x="40" y="27"/>
                    <a:pt x="74" y="19"/>
                    <a:pt x="110" y="11"/>
                  </a:cubicBezTo>
                  <a:cubicBezTo>
                    <a:pt x="125" y="7"/>
                    <a:pt x="123" y="0"/>
                    <a:pt x="135" y="1"/>
                  </a:cubicBezTo>
                  <a:cubicBezTo>
                    <a:pt x="111" y="14"/>
                    <a:pt x="128" y="26"/>
                    <a:pt x="156" y="24"/>
                  </a:cubicBezTo>
                  <a:cubicBezTo>
                    <a:pt x="259" y="16"/>
                    <a:pt x="231" y="9"/>
                    <a:pt x="279" y="0"/>
                  </a:cubicBezTo>
                  <a:cubicBezTo>
                    <a:pt x="266" y="8"/>
                    <a:pt x="277" y="29"/>
                    <a:pt x="319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7" name="Freeform 428"/>
            <p:cNvSpPr>
              <a:spLocks/>
            </p:cNvSpPr>
            <p:nvPr/>
          </p:nvSpPr>
          <p:spPr bwMode="auto">
            <a:xfrm>
              <a:off x="3886200" y="3225800"/>
              <a:ext cx="731838" cy="1431925"/>
            </a:xfrm>
            <a:custGeom>
              <a:avLst/>
              <a:gdLst>
                <a:gd name="T0" fmla="*/ 68 w 514"/>
                <a:gd name="T1" fmla="*/ 98 h 1007"/>
                <a:gd name="T2" fmla="*/ 68 w 514"/>
                <a:gd name="T3" fmla="*/ 688 h 1007"/>
                <a:gd name="T4" fmla="*/ 161 w 514"/>
                <a:gd name="T5" fmla="*/ 842 h 1007"/>
                <a:gd name="T6" fmla="*/ 514 w 514"/>
                <a:gd name="T7" fmla="*/ 1007 h 1007"/>
                <a:gd name="T8" fmla="*/ 514 w 514"/>
                <a:gd name="T9" fmla="*/ 980 h 1007"/>
                <a:gd name="T10" fmla="*/ 150 w 514"/>
                <a:gd name="T11" fmla="*/ 810 h 1007"/>
                <a:gd name="T12" fmla="*/ 92 w 514"/>
                <a:gd name="T13" fmla="*/ 688 h 1007"/>
                <a:gd name="T14" fmla="*/ 92 w 514"/>
                <a:gd name="T15" fmla="*/ 91 h 1007"/>
                <a:gd name="T16" fmla="*/ 34 w 514"/>
                <a:gd name="T17" fmla="*/ 24 h 1007"/>
                <a:gd name="T18" fmla="*/ 514 w 514"/>
                <a:gd name="T19" fmla="*/ 24 h 1007"/>
                <a:gd name="T20" fmla="*/ 514 w 514"/>
                <a:gd name="T21" fmla="*/ 0 h 1007"/>
                <a:gd name="T22" fmla="*/ 0 w 514"/>
                <a:gd name="T23" fmla="*/ 0 h 1007"/>
                <a:gd name="T24" fmla="*/ 0 w 514"/>
                <a:gd name="T25" fmla="*/ 18 h 1007"/>
                <a:gd name="T26" fmla="*/ 68 w 514"/>
                <a:gd name="T27" fmla="*/ 98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4" h="1007">
                  <a:moveTo>
                    <a:pt x="68" y="98"/>
                  </a:moveTo>
                  <a:cubicBezTo>
                    <a:pt x="68" y="688"/>
                    <a:pt x="68" y="688"/>
                    <a:pt x="68" y="688"/>
                  </a:cubicBezTo>
                  <a:cubicBezTo>
                    <a:pt x="72" y="777"/>
                    <a:pt x="85" y="807"/>
                    <a:pt x="161" y="842"/>
                  </a:cubicBezTo>
                  <a:cubicBezTo>
                    <a:pt x="514" y="1007"/>
                    <a:pt x="514" y="1007"/>
                    <a:pt x="514" y="1007"/>
                  </a:cubicBezTo>
                  <a:cubicBezTo>
                    <a:pt x="514" y="980"/>
                    <a:pt x="514" y="980"/>
                    <a:pt x="514" y="980"/>
                  </a:cubicBezTo>
                  <a:cubicBezTo>
                    <a:pt x="150" y="810"/>
                    <a:pt x="150" y="810"/>
                    <a:pt x="150" y="810"/>
                  </a:cubicBezTo>
                  <a:cubicBezTo>
                    <a:pt x="104" y="781"/>
                    <a:pt x="96" y="757"/>
                    <a:pt x="92" y="688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514" y="24"/>
                    <a:pt x="514" y="24"/>
                    <a:pt x="514" y="24"/>
                  </a:cubicBezTo>
                  <a:cubicBezTo>
                    <a:pt x="514" y="0"/>
                    <a:pt x="514" y="0"/>
                    <a:pt x="5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8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8" name="Freeform 429"/>
            <p:cNvSpPr>
              <a:spLocks/>
            </p:cNvSpPr>
            <p:nvPr/>
          </p:nvSpPr>
          <p:spPr bwMode="auto">
            <a:xfrm>
              <a:off x="4240213" y="3665538"/>
              <a:ext cx="395288" cy="122237"/>
            </a:xfrm>
            <a:custGeom>
              <a:avLst/>
              <a:gdLst>
                <a:gd name="T0" fmla="*/ 92 w 278"/>
                <a:gd name="T1" fmla="*/ 85 h 85"/>
                <a:gd name="T2" fmla="*/ 112 w 278"/>
                <a:gd name="T3" fmla="*/ 85 h 85"/>
                <a:gd name="T4" fmla="*/ 116 w 278"/>
                <a:gd name="T5" fmla="*/ 85 h 85"/>
                <a:gd name="T6" fmla="*/ 120 w 278"/>
                <a:gd name="T7" fmla="*/ 85 h 85"/>
                <a:gd name="T8" fmla="*/ 125 w 278"/>
                <a:gd name="T9" fmla="*/ 84 h 85"/>
                <a:gd name="T10" fmla="*/ 130 w 278"/>
                <a:gd name="T11" fmla="*/ 84 h 85"/>
                <a:gd name="T12" fmla="*/ 135 w 278"/>
                <a:gd name="T13" fmla="*/ 84 h 85"/>
                <a:gd name="T14" fmla="*/ 140 w 278"/>
                <a:gd name="T15" fmla="*/ 84 h 85"/>
                <a:gd name="T16" fmla="*/ 145 w 278"/>
                <a:gd name="T17" fmla="*/ 83 h 85"/>
                <a:gd name="T18" fmla="*/ 150 w 278"/>
                <a:gd name="T19" fmla="*/ 83 h 85"/>
                <a:gd name="T20" fmla="*/ 156 w 278"/>
                <a:gd name="T21" fmla="*/ 82 h 85"/>
                <a:gd name="T22" fmla="*/ 161 w 278"/>
                <a:gd name="T23" fmla="*/ 81 h 85"/>
                <a:gd name="T24" fmla="*/ 167 w 278"/>
                <a:gd name="T25" fmla="*/ 80 h 85"/>
                <a:gd name="T26" fmla="*/ 114 w 278"/>
                <a:gd name="T27" fmla="*/ 70 h 85"/>
                <a:gd name="T28" fmla="*/ 184 w 278"/>
                <a:gd name="T29" fmla="*/ 75 h 85"/>
                <a:gd name="T30" fmla="*/ 128 w 278"/>
                <a:gd name="T31" fmla="*/ 64 h 85"/>
                <a:gd name="T32" fmla="*/ 86 w 278"/>
                <a:gd name="T33" fmla="*/ 53 h 85"/>
                <a:gd name="T34" fmla="*/ 210 w 278"/>
                <a:gd name="T35" fmla="*/ 69 h 85"/>
                <a:gd name="T36" fmla="*/ 200 w 278"/>
                <a:gd name="T37" fmla="*/ 67 h 85"/>
                <a:gd name="T38" fmla="*/ 136 w 278"/>
                <a:gd name="T39" fmla="*/ 58 h 85"/>
                <a:gd name="T40" fmla="*/ 65 w 278"/>
                <a:gd name="T41" fmla="*/ 37 h 85"/>
                <a:gd name="T42" fmla="*/ 135 w 278"/>
                <a:gd name="T43" fmla="*/ 52 h 85"/>
                <a:gd name="T44" fmla="*/ 278 w 278"/>
                <a:gd name="T45" fmla="*/ 62 h 85"/>
                <a:gd name="T46" fmla="*/ 90 w 278"/>
                <a:gd name="T47" fmla="*/ 37 h 85"/>
                <a:gd name="T48" fmla="*/ 48 w 278"/>
                <a:gd name="T49" fmla="*/ 22 h 85"/>
                <a:gd name="T50" fmla="*/ 91 w 278"/>
                <a:gd name="T51" fmla="*/ 31 h 85"/>
                <a:gd name="T52" fmla="*/ 203 w 278"/>
                <a:gd name="T53" fmla="*/ 49 h 85"/>
                <a:gd name="T54" fmla="*/ 186 w 278"/>
                <a:gd name="T55" fmla="*/ 42 h 85"/>
                <a:gd name="T56" fmla="*/ 0 w 278"/>
                <a:gd name="T57" fmla="*/ 0 h 85"/>
                <a:gd name="T58" fmla="*/ 92 w 278"/>
                <a:gd name="T5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8" h="85">
                  <a:moveTo>
                    <a:pt x="92" y="85"/>
                  </a:moveTo>
                  <a:cubicBezTo>
                    <a:pt x="112" y="85"/>
                    <a:pt x="112" y="85"/>
                    <a:pt x="112" y="85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30" y="84"/>
                    <a:pt x="130" y="84"/>
                    <a:pt x="130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40" y="84"/>
                    <a:pt x="140" y="84"/>
                    <a:pt x="140" y="84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61" y="81"/>
                    <a:pt x="161" y="81"/>
                    <a:pt x="161" y="81"/>
                  </a:cubicBezTo>
                  <a:cubicBezTo>
                    <a:pt x="167" y="80"/>
                    <a:pt x="167" y="80"/>
                    <a:pt x="167" y="80"/>
                  </a:cubicBezTo>
                  <a:cubicBezTo>
                    <a:pt x="146" y="79"/>
                    <a:pt x="114" y="70"/>
                    <a:pt x="114" y="70"/>
                  </a:cubicBezTo>
                  <a:cubicBezTo>
                    <a:pt x="132" y="73"/>
                    <a:pt x="178" y="76"/>
                    <a:pt x="184" y="75"/>
                  </a:cubicBezTo>
                  <a:cubicBezTo>
                    <a:pt x="177" y="73"/>
                    <a:pt x="141" y="67"/>
                    <a:pt x="128" y="64"/>
                  </a:cubicBezTo>
                  <a:cubicBezTo>
                    <a:pt x="123" y="62"/>
                    <a:pt x="72" y="53"/>
                    <a:pt x="86" y="53"/>
                  </a:cubicBezTo>
                  <a:cubicBezTo>
                    <a:pt x="99" y="53"/>
                    <a:pt x="180" y="68"/>
                    <a:pt x="210" y="69"/>
                  </a:cubicBezTo>
                  <a:cubicBezTo>
                    <a:pt x="211" y="67"/>
                    <a:pt x="209" y="68"/>
                    <a:pt x="200" y="67"/>
                  </a:cubicBezTo>
                  <a:cubicBezTo>
                    <a:pt x="191" y="66"/>
                    <a:pt x="143" y="59"/>
                    <a:pt x="136" y="58"/>
                  </a:cubicBezTo>
                  <a:cubicBezTo>
                    <a:pt x="131" y="57"/>
                    <a:pt x="65" y="39"/>
                    <a:pt x="65" y="37"/>
                  </a:cubicBezTo>
                  <a:cubicBezTo>
                    <a:pt x="65" y="36"/>
                    <a:pt x="122" y="50"/>
                    <a:pt x="135" y="52"/>
                  </a:cubicBezTo>
                  <a:cubicBezTo>
                    <a:pt x="154" y="56"/>
                    <a:pt x="216" y="66"/>
                    <a:pt x="278" y="62"/>
                  </a:cubicBezTo>
                  <a:cubicBezTo>
                    <a:pt x="269" y="61"/>
                    <a:pt x="172" y="59"/>
                    <a:pt x="90" y="37"/>
                  </a:cubicBezTo>
                  <a:cubicBezTo>
                    <a:pt x="81" y="35"/>
                    <a:pt x="48" y="23"/>
                    <a:pt x="48" y="22"/>
                  </a:cubicBezTo>
                  <a:cubicBezTo>
                    <a:pt x="48" y="20"/>
                    <a:pt x="82" y="28"/>
                    <a:pt x="91" y="31"/>
                  </a:cubicBezTo>
                  <a:cubicBezTo>
                    <a:pt x="135" y="40"/>
                    <a:pt x="185" y="48"/>
                    <a:pt x="203" y="49"/>
                  </a:cubicBezTo>
                  <a:cubicBezTo>
                    <a:pt x="221" y="50"/>
                    <a:pt x="186" y="42"/>
                    <a:pt x="186" y="42"/>
                  </a:cubicBezTo>
                  <a:cubicBezTo>
                    <a:pt x="186" y="42"/>
                    <a:pt x="62" y="21"/>
                    <a:pt x="0" y="0"/>
                  </a:cubicBezTo>
                  <a:cubicBezTo>
                    <a:pt x="38" y="28"/>
                    <a:pt x="92" y="85"/>
                    <a:pt x="92" y="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9" name="Freeform 430"/>
            <p:cNvSpPr>
              <a:spLocks/>
            </p:cNvSpPr>
            <p:nvPr/>
          </p:nvSpPr>
          <p:spPr bwMode="auto">
            <a:xfrm>
              <a:off x="4103688" y="3602038"/>
              <a:ext cx="966788" cy="211137"/>
            </a:xfrm>
            <a:custGeom>
              <a:avLst/>
              <a:gdLst>
                <a:gd name="T0" fmla="*/ 189 w 681"/>
                <a:gd name="T1" fmla="*/ 130 h 148"/>
                <a:gd name="T2" fmla="*/ 186 w 681"/>
                <a:gd name="T3" fmla="*/ 126 h 148"/>
                <a:gd name="T4" fmla="*/ 182 w 681"/>
                <a:gd name="T5" fmla="*/ 123 h 148"/>
                <a:gd name="T6" fmla="*/ 175 w 681"/>
                <a:gd name="T7" fmla="*/ 115 h 148"/>
                <a:gd name="T8" fmla="*/ 171 w 681"/>
                <a:gd name="T9" fmla="*/ 111 h 148"/>
                <a:gd name="T10" fmla="*/ 166 w 681"/>
                <a:gd name="T11" fmla="*/ 108 h 148"/>
                <a:gd name="T12" fmla="*/ 162 w 681"/>
                <a:gd name="T13" fmla="*/ 104 h 148"/>
                <a:gd name="T14" fmla="*/ 157 w 681"/>
                <a:gd name="T15" fmla="*/ 99 h 148"/>
                <a:gd name="T16" fmla="*/ 152 w 681"/>
                <a:gd name="T17" fmla="*/ 95 h 148"/>
                <a:gd name="T18" fmla="*/ 147 w 681"/>
                <a:gd name="T19" fmla="*/ 91 h 148"/>
                <a:gd name="T20" fmla="*/ 136 w 681"/>
                <a:gd name="T21" fmla="*/ 82 h 148"/>
                <a:gd name="T22" fmla="*/ 125 w 681"/>
                <a:gd name="T23" fmla="*/ 74 h 148"/>
                <a:gd name="T24" fmla="*/ 113 w 681"/>
                <a:gd name="T25" fmla="*/ 66 h 148"/>
                <a:gd name="T26" fmla="*/ 102 w 681"/>
                <a:gd name="T27" fmla="*/ 58 h 148"/>
                <a:gd name="T28" fmla="*/ 96 w 681"/>
                <a:gd name="T29" fmla="*/ 53 h 148"/>
                <a:gd name="T30" fmla="*/ 91 w 681"/>
                <a:gd name="T31" fmla="*/ 50 h 148"/>
                <a:gd name="T32" fmla="*/ 85 w 681"/>
                <a:gd name="T33" fmla="*/ 46 h 148"/>
                <a:gd name="T34" fmla="*/ 80 w 681"/>
                <a:gd name="T35" fmla="*/ 43 h 148"/>
                <a:gd name="T36" fmla="*/ 74 w 681"/>
                <a:gd name="T37" fmla="*/ 39 h 148"/>
                <a:gd name="T38" fmla="*/ 69 w 681"/>
                <a:gd name="T39" fmla="*/ 36 h 148"/>
                <a:gd name="T40" fmla="*/ 64 w 681"/>
                <a:gd name="T41" fmla="*/ 33 h 148"/>
                <a:gd name="T42" fmla="*/ 59 w 681"/>
                <a:gd name="T43" fmla="*/ 30 h 148"/>
                <a:gd name="T44" fmla="*/ 54 w 681"/>
                <a:gd name="T45" fmla="*/ 28 h 148"/>
                <a:gd name="T46" fmla="*/ 50 w 681"/>
                <a:gd name="T47" fmla="*/ 25 h 148"/>
                <a:gd name="T48" fmla="*/ 46 w 681"/>
                <a:gd name="T49" fmla="*/ 23 h 148"/>
                <a:gd name="T50" fmla="*/ 42 w 681"/>
                <a:gd name="T51" fmla="*/ 21 h 148"/>
                <a:gd name="T52" fmla="*/ 38 w 681"/>
                <a:gd name="T53" fmla="*/ 20 h 148"/>
                <a:gd name="T54" fmla="*/ 35 w 681"/>
                <a:gd name="T55" fmla="*/ 18 h 148"/>
                <a:gd name="T56" fmla="*/ 6 w 681"/>
                <a:gd name="T57" fmla="*/ 0 h 148"/>
                <a:gd name="T58" fmla="*/ 391 w 681"/>
                <a:gd name="T59" fmla="*/ 92 h 148"/>
                <a:gd name="T60" fmla="*/ 681 w 681"/>
                <a:gd name="T61" fmla="*/ 79 h 148"/>
                <a:gd name="T62" fmla="*/ 597 w 681"/>
                <a:gd name="T63" fmla="*/ 148 h 148"/>
                <a:gd name="T64" fmla="*/ 658 w 681"/>
                <a:gd name="T65" fmla="*/ 91 h 148"/>
                <a:gd name="T66" fmla="*/ 104 w 681"/>
                <a:gd name="T67" fmla="*/ 50 h 148"/>
                <a:gd name="T68" fmla="*/ 191 w 681"/>
                <a:gd name="T69" fmla="*/ 116 h 148"/>
                <a:gd name="T70" fmla="*/ 189 w 681"/>
                <a:gd name="T71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1" h="148">
                  <a:moveTo>
                    <a:pt x="189" y="130"/>
                  </a:moveTo>
                  <a:cubicBezTo>
                    <a:pt x="186" y="126"/>
                    <a:pt x="186" y="126"/>
                    <a:pt x="186" y="126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5" y="115"/>
                    <a:pt x="175" y="115"/>
                    <a:pt x="175" y="115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6" y="82"/>
                    <a:pt x="136" y="82"/>
                    <a:pt x="136" y="82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0" y="6"/>
                    <a:pt x="6" y="0"/>
                    <a:pt x="6" y="0"/>
                  </a:cubicBezTo>
                  <a:cubicBezTo>
                    <a:pt x="127" y="58"/>
                    <a:pt x="226" y="86"/>
                    <a:pt x="391" y="92"/>
                  </a:cubicBezTo>
                  <a:cubicBezTo>
                    <a:pt x="450" y="91"/>
                    <a:pt x="521" y="100"/>
                    <a:pt x="681" y="79"/>
                  </a:cubicBezTo>
                  <a:cubicBezTo>
                    <a:pt x="669" y="93"/>
                    <a:pt x="632" y="131"/>
                    <a:pt x="597" y="148"/>
                  </a:cubicBezTo>
                  <a:cubicBezTo>
                    <a:pt x="617" y="131"/>
                    <a:pt x="650" y="109"/>
                    <a:pt x="658" y="91"/>
                  </a:cubicBezTo>
                  <a:cubicBezTo>
                    <a:pt x="314" y="117"/>
                    <a:pt x="225" y="87"/>
                    <a:pt x="104" y="50"/>
                  </a:cubicBezTo>
                  <a:cubicBezTo>
                    <a:pt x="149" y="80"/>
                    <a:pt x="186" y="102"/>
                    <a:pt x="191" y="116"/>
                  </a:cubicBezTo>
                  <a:cubicBezTo>
                    <a:pt x="197" y="130"/>
                    <a:pt x="189" y="130"/>
                    <a:pt x="189" y="13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0" name="Freeform 431"/>
            <p:cNvSpPr>
              <a:spLocks/>
            </p:cNvSpPr>
            <p:nvPr/>
          </p:nvSpPr>
          <p:spPr bwMode="auto">
            <a:xfrm>
              <a:off x="4514850" y="2946400"/>
              <a:ext cx="285750" cy="182562"/>
            </a:xfrm>
            <a:custGeom>
              <a:avLst/>
              <a:gdLst>
                <a:gd name="T0" fmla="*/ 167 w 201"/>
                <a:gd name="T1" fmla="*/ 63 h 128"/>
                <a:gd name="T2" fmla="*/ 163 w 201"/>
                <a:gd name="T3" fmla="*/ 58 h 128"/>
                <a:gd name="T4" fmla="*/ 162 w 201"/>
                <a:gd name="T5" fmla="*/ 56 h 128"/>
                <a:gd name="T6" fmla="*/ 160 w 201"/>
                <a:gd name="T7" fmla="*/ 53 h 128"/>
                <a:gd name="T8" fmla="*/ 158 w 201"/>
                <a:gd name="T9" fmla="*/ 50 h 128"/>
                <a:gd name="T10" fmla="*/ 156 w 201"/>
                <a:gd name="T11" fmla="*/ 49 h 128"/>
                <a:gd name="T12" fmla="*/ 154 w 201"/>
                <a:gd name="T13" fmla="*/ 46 h 128"/>
                <a:gd name="T14" fmla="*/ 153 w 201"/>
                <a:gd name="T15" fmla="*/ 45 h 128"/>
                <a:gd name="T16" fmla="*/ 151 w 201"/>
                <a:gd name="T17" fmla="*/ 43 h 128"/>
                <a:gd name="T18" fmla="*/ 150 w 201"/>
                <a:gd name="T19" fmla="*/ 41 h 128"/>
                <a:gd name="T20" fmla="*/ 149 w 201"/>
                <a:gd name="T21" fmla="*/ 40 h 128"/>
                <a:gd name="T22" fmla="*/ 148 w 201"/>
                <a:gd name="T23" fmla="*/ 38 h 128"/>
                <a:gd name="T24" fmla="*/ 147 w 201"/>
                <a:gd name="T25" fmla="*/ 37 h 128"/>
                <a:gd name="T26" fmla="*/ 147 w 201"/>
                <a:gd name="T27" fmla="*/ 35 h 128"/>
                <a:gd name="T28" fmla="*/ 146 w 201"/>
                <a:gd name="T29" fmla="*/ 34 h 128"/>
                <a:gd name="T30" fmla="*/ 146 w 201"/>
                <a:gd name="T31" fmla="*/ 33 h 128"/>
                <a:gd name="T32" fmla="*/ 180 w 201"/>
                <a:gd name="T33" fmla="*/ 27 h 128"/>
                <a:gd name="T34" fmla="*/ 130 w 201"/>
                <a:gd name="T35" fmla="*/ 13 h 128"/>
                <a:gd name="T36" fmla="*/ 116 w 201"/>
                <a:gd name="T37" fmla="*/ 1 h 128"/>
                <a:gd name="T38" fmla="*/ 128 w 201"/>
                <a:gd name="T39" fmla="*/ 59 h 128"/>
                <a:gd name="T40" fmla="*/ 120 w 201"/>
                <a:gd name="T41" fmla="*/ 80 h 128"/>
                <a:gd name="T42" fmla="*/ 101 w 201"/>
                <a:gd name="T43" fmla="*/ 56 h 128"/>
                <a:gd name="T44" fmla="*/ 86 w 201"/>
                <a:gd name="T45" fmla="*/ 77 h 128"/>
                <a:gd name="T46" fmla="*/ 87 w 201"/>
                <a:gd name="T47" fmla="*/ 50 h 128"/>
                <a:gd name="T48" fmla="*/ 99 w 201"/>
                <a:gd name="T49" fmla="*/ 3 h 128"/>
                <a:gd name="T50" fmla="*/ 85 w 201"/>
                <a:gd name="T51" fmla="*/ 15 h 128"/>
                <a:gd name="T52" fmla="*/ 82 w 201"/>
                <a:gd name="T53" fmla="*/ 22 h 128"/>
                <a:gd name="T54" fmla="*/ 70 w 201"/>
                <a:gd name="T55" fmla="*/ 8 h 128"/>
                <a:gd name="T56" fmla="*/ 80 w 201"/>
                <a:gd name="T57" fmla="*/ 51 h 128"/>
                <a:gd name="T58" fmla="*/ 80 w 201"/>
                <a:gd name="T59" fmla="*/ 77 h 128"/>
                <a:gd name="T60" fmla="*/ 67 w 201"/>
                <a:gd name="T61" fmla="*/ 76 h 128"/>
                <a:gd name="T62" fmla="*/ 53 w 201"/>
                <a:gd name="T63" fmla="*/ 56 h 128"/>
                <a:gd name="T64" fmla="*/ 44 w 201"/>
                <a:gd name="T65" fmla="*/ 63 h 128"/>
                <a:gd name="T66" fmla="*/ 32 w 201"/>
                <a:gd name="T67" fmla="*/ 72 h 128"/>
                <a:gd name="T68" fmla="*/ 29 w 201"/>
                <a:gd name="T69" fmla="*/ 51 h 128"/>
                <a:gd name="T70" fmla="*/ 27 w 201"/>
                <a:gd name="T71" fmla="*/ 69 h 128"/>
                <a:gd name="T72" fmla="*/ 28 w 201"/>
                <a:gd name="T73" fmla="*/ 91 h 128"/>
                <a:gd name="T74" fmla="*/ 0 w 201"/>
                <a:gd name="T75" fmla="*/ 114 h 128"/>
                <a:gd name="T76" fmla="*/ 24 w 201"/>
                <a:gd name="T77" fmla="*/ 111 h 128"/>
                <a:gd name="T78" fmla="*/ 58 w 201"/>
                <a:gd name="T79" fmla="*/ 99 h 128"/>
                <a:gd name="T80" fmla="*/ 77 w 201"/>
                <a:gd name="T81" fmla="*/ 115 h 128"/>
                <a:gd name="T82" fmla="*/ 90 w 201"/>
                <a:gd name="T83" fmla="*/ 111 h 128"/>
                <a:gd name="T84" fmla="*/ 115 w 201"/>
                <a:gd name="T85" fmla="*/ 98 h 128"/>
                <a:gd name="T86" fmla="*/ 138 w 201"/>
                <a:gd name="T87" fmla="*/ 114 h 128"/>
                <a:gd name="T88" fmla="*/ 168 w 201"/>
                <a:gd name="T8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1" h="128">
                  <a:moveTo>
                    <a:pt x="168" y="64"/>
                  </a:moveTo>
                  <a:cubicBezTo>
                    <a:pt x="167" y="63"/>
                    <a:pt x="167" y="63"/>
                    <a:pt x="167" y="63"/>
                  </a:cubicBezTo>
                  <a:cubicBezTo>
                    <a:pt x="166" y="62"/>
                    <a:pt x="166" y="62"/>
                    <a:pt x="166" y="62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0"/>
                    <a:pt x="158" y="50"/>
                    <a:pt x="158" y="50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46" y="33"/>
                    <a:pt x="146" y="33"/>
                    <a:pt x="146" y="33"/>
                  </a:cubicBezTo>
                  <a:cubicBezTo>
                    <a:pt x="161" y="37"/>
                    <a:pt x="160" y="31"/>
                    <a:pt x="171" y="31"/>
                  </a:cubicBezTo>
                  <a:cubicBezTo>
                    <a:pt x="177" y="30"/>
                    <a:pt x="182" y="28"/>
                    <a:pt x="180" y="27"/>
                  </a:cubicBezTo>
                  <a:cubicBezTo>
                    <a:pt x="175" y="30"/>
                    <a:pt x="154" y="27"/>
                    <a:pt x="153" y="24"/>
                  </a:cubicBezTo>
                  <a:cubicBezTo>
                    <a:pt x="134" y="21"/>
                    <a:pt x="134" y="17"/>
                    <a:pt x="130" y="13"/>
                  </a:cubicBezTo>
                  <a:cubicBezTo>
                    <a:pt x="127" y="10"/>
                    <a:pt x="129" y="6"/>
                    <a:pt x="123" y="0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7" y="1"/>
                    <a:pt x="121" y="4"/>
                    <a:pt x="129" y="28"/>
                  </a:cubicBezTo>
                  <a:cubicBezTo>
                    <a:pt x="139" y="57"/>
                    <a:pt x="134" y="56"/>
                    <a:pt x="128" y="59"/>
                  </a:cubicBezTo>
                  <a:cubicBezTo>
                    <a:pt x="134" y="70"/>
                    <a:pt x="135" y="88"/>
                    <a:pt x="134" y="88"/>
                  </a:cubicBezTo>
                  <a:cubicBezTo>
                    <a:pt x="125" y="87"/>
                    <a:pt x="123" y="89"/>
                    <a:pt x="120" y="80"/>
                  </a:cubicBezTo>
                  <a:cubicBezTo>
                    <a:pt x="115" y="65"/>
                    <a:pt x="115" y="60"/>
                    <a:pt x="114" y="64"/>
                  </a:cubicBezTo>
                  <a:cubicBezTo>
                    <a:pt x="112" y="109"/>
                    <a:pt x="102" y="80"/>
                    <a:pt x="101" y="56"/>
                  </a:cubicBezTo>
                  <a:cubicBezTo>
                    <a:pt x="99" y="63"/>
                    <a:pt x="101" y="74"/>
                    <a:pt x="96" y="84"/>
                  </a:cubicBezTo>
                  <a:cubicBezTo>
                    <a:pt x="90" y="96"/>
                    <a:pt x="82" y="87"/>
                    <a:pt x="86" y="77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9" y="12"/>
                    <a:pt x="92" y="10"/>
                    <a:pt x="99" y="3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3" y="4"/>
                    <a:pt x="88" y="5"/>
                    <a:pt x="85" y="15"/>
                  </a:cubicBezTo>
                  <a:cubicBezTo>
                    <a:pt x="84" y="20"/>
                    <a:pt x="83" y="21"/>
                    <a:pt x="83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79" y="14"/>
                    <a:pt x="81" y="14"/>
                    <a:pt x="72" y="5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4" y="14"/>
                    <a:pt x="80" y="23"/>
                    <a:pt x="80" y="35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7" y="59"/>
                    <a:pt x="80" y="77"/>
                  </a:cubicBezTo>
                  <a:cubicBezTo>
                    <a:pt x="82" y="93"/>
                    <a:pt x="67" y="89"/>
                    <a:pt x="69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6" y="92"/>
                    <a:pt x="55" y="91"/>
                    <a:pt x="54" y="51"/>
                  </a:cubicBezTo>
                  <a:cubicBezTo>
                    <a:pt x="54" y="48"/>
                    <a:pt x="53" y="59"/>
                    <a:pt x="53" y="56"/>
                  </a:cubicBezTo>
                  <a:cubicBezTo>
                    <a:pt x="50" y="87"/>
                    <a:pt x="53" y="80"/>
                    <a:pt x="48" y="87"/>
                  </a:cubicBezTo>
                  <a:cubicBezTo>
                    <a:pt x="38" y="90"/>
                    <a:pt x="37" y="81"/>
                    <a:pt x="44" y="63"/>
                  </a:cubicBezTo>
                  <a:cubicBezTo>
                    <a:pt x="45" y="61"/>
                    <a:pt x="43" y="65"/>
                    <a:pt x="44" y="63"/>
                  </a:cubicBezTo>
                  <a:cubicBezTo>
                    <a:pt x="37" y="77"/>
                    <a:pt x="30" y="78"/>
                    <a:pt x="32" y="72"/>
                  </a:cubicBezTo>
                  <a:cubicBezTo>
                    <a:pt x="35" y="65"/>
                    <a:pt x="38" y="51"/>
                    <a:pt x="40" y="41"/>
                  </a:cubicBezTo>
                  <a:cubicBezTo>
                    <a:pt x="35" y="54"/>
                    <a:pt x="33" y="53"/>
                    <a:pt x="29" y="51"/>
                  </a:cubicBezTo>
                  <a:cubicBezTo>
                    <a:pt x="29" y="51"/>
                    <a:pt x="20" y="64"/>
                    <a:pt x="24" y="60"/>
                  </a:cubicBezTo>
                  <a:cubicBezTo>
                    <a:pt x="28" y="56"/>
                    <a:pt x="34" y="62"/>
                    <a:pt x="27" y="69"/>
                  </a:cubicBezTo>
                  <a:cubicBezTo>
                    <a:pt x="20" y="76"/>
                    <a:pt x="23" y="79"/>
                    <a:pt x="28" y="89"/>
                  </a:cubicBezTo>
                  <a:cubicBezTo>
                    <a:pt x="32" y="100"/>
                    <a:pt x="22" y="79"/>
                    <a:pt x="28" y="91"/>
                  </a:cubicBezTo>
                  <a:cubicBezTo>
                    <a:pt x="34" y="103"/>
                    <a:pt x="27" y="104"/>
                    <a:pt x="11" y="10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0" y="117"/>
                    <a:pt x="13" y="115"/>
                  </a:cubicBezTo>
                  <a:cubicBezTo>
                    <a:pt x="16" y="112"/>
                    <a:pt x="7" y="112"/>
                    <a:pt x="24" y="111"/>
                  </a:cubicBezTo>
                  <a:cubicBezTo>
                    <a:pt x="41" y="109"/>
                    <a:pt x="39" y="106"/>
                    <a:pt x="45" y="100"/>
                  </a:cubicBezTo>
                  <a:cubicBezTo>
                    <a:pt x="46" y="97"/>
                    <a:pt x="56" y="94"/>
                    <a:pt x="58" y="99"/>
                  </a:cubicBezTo>
                  <a:cubicBezTo>
                    <a:pt x="59" y="107"/>
                    <a:pt x="62" y="107"/>
                    <a:pt x="68" y="110"/>
                  </a:cubicBezTo>
                  <a:cubicBezTo>
                    <a:pt x="75" y="113"/>
                    <a:pt x="74" y="109"/>
                    <a:pt x="77" y="115"/>
                  </a:cubicBezTo>
                  <a:cubicBezTo>
                    <a:pt x="80" y="121"/>
                    <a:pt x="78" y="119"/>
                    <a:pt x="83" y="124"/>
                  </a:cubicBezTo>
                  <a:cubicBezTo>
                    <a:pt x="85" y="121"/>
                    <a:pt x="84" y="114"/>
                    <a:pt x="90" y="111"/>
                  </a:cubicBezTo>
                  <a:cubicBezTo>
                    <a:pt x="100" y="107"/>
                    <a:pt x="101" y="102"/>
                    <a:pt x="102" y="101"/>
                  </a:cubicBezTo>
                  <a:cubicBezTo>
                    <a:pt x="104" y="99"/>
                    <a:pt x="110" y="94"/>
                    <a:pt x="115" y="98"/>
                  </a:cubicBezTo>
                  <a:cubicBezTo>
                    <a:pt x="113" y="106"/>
                    <a:pt x="118" y="109"/>
                    <a:pt x="127" y="110"/>
                  </a:cubicBezTo>
                  <a:cubicBezTo>
                    <a:pt x="137" y="111"/>
                    <a:pt x="136" y="112"/>
                    <a:pt x="138" y="114"/>
                  </a:cubicBezTo>
                  <a:cubicBezTo>
                    <a:pt x="139" y="116"/>
                    <a:pt x="145" y="114"/>
                    <a:pt x="147" y="118"/>
                  </a:cubicBezTo>
                  <a:cubicBezTo>
                    <a:pt x="201" y="128"/>
                    <a:pt x="183" y="78"/>
                    <a:pt x="168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1" name="Freeform 432"/>
            <p:cNvSpPr>
              <a:spLocks/>
            </p:cNvSpPr>
            <p:nvPr/>
          </p:nvSpPr>
          <p:spPr bwMode="auto">
            <a:xfrm>
              <a:off x="4710113" y="2994025"/>
              <a:ext cx="60325" cy="115887"/>
            </a:xfrm>
            <a:custGeom>
              <a:avLst/>
              <a:gdLst>
                <a:gd name="T0" fmla="*/ 14 w 42"/>
                <a:gd name="T1" fmla="*/ 72 h 82"/>
                <a:gd name="T2" fmla="*/ 13 w 42"/>
                <a:gd name="T3" fmla="*/ 71 h 82"/>
                <a:gd name="T4" fmla="*/ 12 w 42"/>
                <a:gd name="T5" fmla="*/ 70 h 82"/>
                <a:gd name="T6" fmla="*/ 11 w 42"/>
                <a:gd name="T7" fmla="*/ 69 h 82"/>
                <a:gd name="T8" fmla="*/ 10 w 42"/>
                <a:gd name="T9" fmla="*/ 69 h 82"/>
                <a:gd name="T10" fmla="*/ 10 w 42"/>
                <a:gd name="T11" fmla="*/ 68 h 82"/>
                <a:gd name="T12" fmla="*/ 9 w 42"/>
                <a:gd name="T13" fmla="*/ 66 h 82"/>
                <a:gd name="T14" fmla="*/ 8 w 42"/>
                <a:gd name="T15" fmla="*/ 65 h 82"/>
                <a:gd name="T16" fmla="*/ 8 w 42"/>
                <a:gd name="T17" fmla="*/ 64 h 82"/>
                <a:gd name="T18" fmla="*/ 7 w 42"/>
                <a:gd name="T19" fmla="*/ 63 h 82"/>
                <a:gd name="T20" fmla="*/ 7 w 42"/>
                <a:gd name="T21" fmla="*/ 62 h 82"/>
                <a:gd name="T22" fmla="*/ 6 w 42"/>
                <a:gd name="T23" fmla="*/ 61 h 82"/>
                <a:gd name="T24" fmla="*/ 6 w 42"/>
                <a:gd name="T25" fmla="*/ 60 h 82"/>
                <a:gd name="T26" fmla="*/ 5 w 42"/>
                <a:gd name="T27" fmla="*/ 59 h 82"/>
                <a:gd name="T28" fmla="*/ 5 w 42"/>
                <a:gd name="T29" fmla="*/ 58 h 82"/>
                <a:gd name="T30" fmla="*/ 5 w 42"/>
                <a:gd name="T31" fmla="*/ 56 h 82"/>
                <a:gd name="T32" fmla="*/ 4 w 42"/>
                <a:gd name="T33" fmla="*/ 55 h 82"/>
                <a:gd name="T34" fmla="*/ 4 w 42"/>
                <a:gd name="T35" fmla="*/ 52 h 82"/>
                <a:gd name="T36" fmla="*/ 3 w 42"/>
                <a:gd name="T37" fmla="*/ 50 h 82"/>
                <a:gd name="T38" fmla="*/ 3 w 42"/>
                <a:gd name="T39" fmla="*/ 46 h 82"/>
                <a:gd name="T40" fmla="*/ 2 w 42"/>
                <a:gd name="T41" fmla="*/ 44 h 82"/>
                <a:gd name="T42" fmla="*/ 2 w 42"/>
                <a:gd name="T43" fmla="*/ 41 h 82"/>
                <a:gd name="T44" fmla="*/ 2 w 42"/>
                <a:gd name="T45" fmla="*/ 39 h 82"/>
                <a:gd name="T46" fmla="*/ 1 w 42"/>
                <a:gd name="T47" fmla="*/ 37 h 82"/>
                <a:gd name="T48" fmla="*/ 1 w 42"/>
                <a:gd name="T49" fmla="*/ 34 h 82"/>
                <a:gd name="T50" fmla="*/ 0 w 42"/>
                <a:gd name="T51" fmla="*/ 32 h 82"/>
                <a:gd name="T52" fmla="*/ 0 w 42"/>
                <a:gd name="T53" fmla="*/ 30 h 82"/>
                <a:gd name="T54" fmla="*/ 7 w 42"/>
                <a:gd name="T55" fmla="*/ 30 h 82"/>
                <a:gd name="T56" fmla="*/ 3 w 42"/>
                <a:gd name="T57" fmla="*/ 4 h 82"/>
                <a:gd name="T58" fmla="*/ 33 w 42"/>
                <a:gd name="T59" fmla="*/ 53 h 82"/>
                <a:gd name="T60" fmla="*/ 14 w 42"/>
                <a:gd name="T61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82">
                  <a:moveTo>
                    <a:pt x="14" y="72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4" y="32"/>
                    <a:pt x="7" y="30"/>
                  </a:cubicBezTo>
                  <a:cubicBezTo>
                    <a:pt x="7" y="30"/>
                    <a:pt x="1" y="0"/>
                    <a:pt x="3" y="4"/>
                  </a:cubicBezTo>
                  <a:cubicBezTo>
                    <a:pt x="8" y="15"/>
                    <a:pt x="25" y="35"/>
                    <a:pt x="33" y="53"/>
                  </a:cubicBezTo>
                  <a:cubicBezTo>
                    <a:pt x="42" y="72"/>
                    <a:pt x="27" y="82"/>
                    <a:pt x="14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2" name="Freeform 433"/>
            <p:cNvSpPr>
              <a:spLocks/>
            </p:cNvSpPr>
            <p:nvPr/>
          </p:nvSpPr>
          <p:spPr bwMode="auto">
            <a:xfrm>
              <a:off x="4424363" y="3109913"/>
              <a:ext cx="130175" cy="68262"/>
            </a:xfrm>
            <a:custGeom>
              <a:avLst/>
              <a:gdLst>
                <a:gd name="T0" fmla="*/ 0 w 92"/>
                <a:gd name="T1" fmla="*/ 5 h 48"/>
                <a:gd name="T2" fmla="*/ 0 w 92"/>
                <a:gd name="T3" fmla="*/ 5 h 48"/>
                <a:gd name="T4" fmla="*/ 1 w 92"/>
                <a:gd name="T5" fmla="*/ 5 h 48"/>
                <a:gd name="T6" fmla="*/ 1 w 92"/>
                <a:gd name="T7" fmla="*/ 5 h 48"/>
                <a:gd name="T8" fmla="*/ 2 w 92"/>
                <a:gd name="T9" fmla="*/ 5 h 48"/>
                <a:gd name="T10" fmla="*/ 2 w 92"/>
                <a:gd name="T11" fmla="*/ 4 h 48"/>
                <a:gd name="T12" fmla="*/ 3 w 92"/>
                <a:gd name="T13" fmla="*/ 4 h 48"/>
                <a:gd name="T14" fmla="*/ 3 w 92"/>
                <a:gd name="T15" fmla="*/ 4 h 48"/>
                <a:gd name="T16" fmla="*/ 3 w 92"/>
                <a:gd name="T17" fmla="*/ 4 h 48"/>
                <a:gd name="T18" fmla="*/ 4 w 92"/>
                <a:gd name="T19" fmla="*/ 4 h 48"/>
                <a:gd name="T20" fmla="*/ 4 w 92"/>
                <a:gd name="T21" fmla="*/ 3 h 48"/>
                <a:gd name="T22" fmla="*/ 4 w 92"/>
                <a:gd name="T23" fmla="*/ 3 h 48"/>
                <a:gd name="T24" fmla="*/ 5 w 92"/>
                <a:gd name="T25" fmla="*/ 3 h 48"/>
                <a:gd name="T26" fmla="*/ 5 w 92"/>
                <a:gd name="T27" fmla="*/ 3 h 48"/>
                <a:gd name="T28" fmla="*/ 7 w 92"/>
                <a:gd name="T29" fmla="*/ 2 h 48"/>
                <a:gd name="T30" fmla="*/ 8 w 92"/>
                <a:gd name="T31" fmla="*/ 1 h 48"/>
                <a:gd name="T32" fmla="*/ 8 w 92"/>
                <a:gd name="T33" fmla="*/ 1 h 48"/>
                <a:gd name="T34" fmla="*/ 9 w 92"/>
                <a:gd name="T35" fmla="*/ 1 h 48"/>
                <a:gd name="T36" fmla="*/ 9 w 92"/>
                <a:gd name="T37" fmla="*/ 1 h 48"/>
                <a:gd name="T38" fmla="*/ 10 w 92"/>
                <a:gd name="T39" fmla="*/ 1 h 48"/>
                <a:gd name="T40" fmla="*/ 10 w 92"/>
                <a:gd name="T41" fmla="*/ 1 h 48"/>
                <a:gd name="T42" fmla="*/ 11 w 92"/>
                <a:gd name="T43" fmla="*/ 1 h 48"/>
                <a:gd name="T44" fmla="*/ 11 w 92"/>
                <a:gd name="T45" fmla="*/ 1 h 48"/>
                <a:gd name="T46" fmla="*/ 49 w 92"/>
                <a:gd name="T47" fmla="*/ 3 h 48"/>
                <a:gd name="T48" fmla="*/ 65 w 92"/>
                <a:gd name="T49" fmla="*/ 9 h 48"/>
                <a:gd name="T50" fmla="*/ 74 w 92"/>
                <a:gd name="T51" fmla="*/ 20 h 48"/>
                <a:gd name="T52" fmla="*/ 82 w 92"/>
                <a:gd name="T53" fmla="*/ 29 h 48"/>
                <a:gd name="T54" fmla="*/ 92 w 92"/>
                <a:gd name="T55" fmla="*/ 37 h 48"/>
                <a:gd name="T56" fmla="*/ 82 w 92"/>
                <a:gd name="T57" fmla="*/ 42 h 48"/>
                <a:gd name="T58" fmla="*/ 58 w 92"/>
                <a:gd name="T59" fmla="*/ 45 h 48"/>
                <a:gd name="T60" fmla="*/ 31 w 92"/>
                <a:gd name="T61" fmla="*/ 33 h 48"/>
                <a:gd name="T62" fmla="*/ 12 w 92"/>
                <a:gd name="T63" fmla="*/ 16 h 48"/>
                <a:gd name="T64" fmla="*/ 0 w 92"/>
                <a:gd name="T6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48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5" y="0"/>
                    <a:pt x="45" y="2"/>
                    <a:pt x="49" y="3"/>
                  </a:cubicBezTo>
                  <a:cubicBezTo>
                    <a:pt x="53" y="4"/>
                    <a:pt x="63" y="7"/>
                    <a:pt x="65" y="9"/>
                  </a:cubicBezTo>
                  <a:cubicBezTo>
                    <a:pt x="67" y="10"/>
                    <a:pt x="73" y="19"/>
                    <a:pt x="74" y="20"/>
                  </a:cubicBezTo>
                  <a:cubicBezTo>
                    <a:pt x="74" y="20"/>
                    <a:pt x="80" y="27"/>
                    <a:pt x="82" y="29"/>
                  </a:cubicBezTo>
                  <a:cubicBezTo>
                    <a:pt x="84" y="31"/>
                    <a:pt x="92" y="37"/>
                    <a:pt x="92" y="37"/>
                  </a:cubicBezTo>
                  <a:cubicBezTo>
                    <a:pt x="92" y="37"/>
                    <a:pt x="84" y="42"/>
                    <a:pt x="82" y="42"/>
                  </a:cubicBezTo>
                  <a:cubicBezTo>
                    <a:pt x="79" y="43"/>
                    <a:pt x="68" y="48"/>
                    <a:pt x="58" y="45"/>
                  </a:cubicBezTo>
                  <a:cubicBezTo>
                    <a:pt x="50" y="42"/>
                    <a:pt x="35" y="37"/>
                    <a:pt x="31" y="33"/>
                  </a:cubicBezTo>
                  <a:cubicBezTo>
                    <a:pt x="26" y="29"/>
                    <a:pt x="13" y="17"/>
                    <a:pt x="12" y="16"/>
                  </a:cubicBezTo>
                  <a:cubicBezTo>
                    <a:pt x="12" y="1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3" name="Freeform 434"/>
            <p:cNvSpPr>
              <a:spLocks/>
            </p:cNvSpPr>
            <p:nvPr/>
          </p:nvSpPr>
          <p:spPr bwMode="auto">
            <a:xfrm>
              <a:off x="4799013" y="3108325"/>
              <a:ext cx="111125" cy="66675"/>
            </a:xfrm>
            <a:custGeom>
              <a:avLst/>
              <a:gdLst>
                <a:gd name="T0" fmla="*/ 0 w 78"/>
                <a:gd name="T1" fmla="*/ 11 h 46"/>
                <a:gd name="T2" fmla="*/ 0 w 78"/>
                <a:gd name="T3" fmla="*/ 11 h 46"/>
                <a:gd name="T4" fmla="*/ 1 w 78"/>
                <a:gd name="T5" fmla="*/ 10 h 46"/>
                <a:gd name="T6" fmla="*/ 1 w 78"/>
                <a:gd name="T7" fmla="*/ 10 h 46"/>
                <a:gd name="T8" fmla="*/ 1 w 78"/>
                <a:gd name="T9" fmla="*/ 10 h 46"/>
                <a:gd name="T10" fmla="*/ 2 w 78"/>
                <a:gd name="T11" fmla="*/ 10 h 46"/>
                <a:gd name="T12" fmla="*/ 2 w 78"/>
                <a:gd name="T13" fmla="*/ 10 h 46"/>
                <a:gd name="T14" fmla="*/ 3 w 78"/>
                <a:gd name="T15" fmla="*/ 10 h 46"/>
                <a:gd name="T16" fmla="*/ 3 w 78"/>
                <a:gd name="T17" fmla="*/ 9 h 46"/>
                <a:gd name="T18" fmla="*/ 4 w 78"/>
                <a:gd name="T19" fmla="*/ 9 h 46"/>
                <a:gd name="T20" fmla="*/ 4 w 78"/>
                <a:gd name="T21" fmla="*/ 9 h 46"/>
                <a:gd name="T22" fmla="*/ 5 w 78"/>
                <a:gd name="T23" fmla="*/ 8 h 46"/>
                <a:gd name="T24" fmla="*/ 6 w 78"/>
                <a:gd name="T25" fmla="*/ 8 h 46"/>
                <a:gd name="T26" fmla="*/ 7 w 78"/>
                <a:gd name="T27" fmla="*/ 7 h 46"/>
                <a:gd name="T28" fmla="*/ 8 w 78"/>
                <a:gd name="T29" fmla="*/ 7 h 46"/>
                <a:gd name="T30" fmla="*/ 9 w 78"/>
                <a:gd name="T31" fmla="*/ 7 h 46"/>
                <a:gd name="T32" fmla="*/ 10 w 78"/>
                <a:gd name="T33" fmla="*/ 6 h 46"/>
                <a:gd name="T34" fmla="*/ 11 w 78"/>
                <a:gd name="T35" fmla="*/ 6 h 46"/>
                <a:gd name="T36" fmla="*/ 12 w 78"/>
                <a:gd name="T37" fmla="*/ 6 h 46"/>
                <a:gd name="T38" fmla="*/ 13 w 78"/>
                <a:gd name="T39" fmla="*/ 5 h 46"/>
                <a:gd name="T40" fmla="*/ 14 w 78"/>
                <a:gd name="T41" fmla="*/ 5 h 46"/>
                <a:gd name="T42" fmla="*/ 14 w 78"/>
                <a:gd name="T43" fmla="*/ 5 h 46"/>
                <a:gd name="T44" fmla="*/ 15 w 78"/>
                <a:gd name="T45" fmla="*/ 4 h 46"/>
                <a:gd name="T46" fmla="*/ 16 w 78"/>
                <a:gd name="T47" fmla="*/ 4 h 46"/>
                <a:gd name="T48" fmla="*/ 16 w 78"/>
                <a:gd name="T49" fmla="*/ 4 h 46"/>
                <a:gd name="T50" fmla="*/ 17 w 78"/>
                <a:gd name="T51" fmla="*/ 4 h 46"/>
                <a:gd name="T52" fmla="*/ 17 w 78"/>
                <a:gd name="T53" fmla="*/ 3 h 46"/>
                <a:gd name="T54" fmla="*/ 18 w 78"/>
                <a:gd name="T55" fmla="*/ 3 h 46"/>
                <a:gd name="T56" fmla="*/ 18 w 78"/>
                <a:gd name="T57" fmla="*/ 3 h 46"/>
                <a:gd name="T58" fmla="*/ 19 w 78"/>
                <a:gd name="T59" fmla="*/ 3 h 46"/>
                <a:gd name="T60" fmla="*/ 41 w 78"/>
                <a:gd name="T61" fmla="*/ 0 h 46"/>
                <a:gd name="T62" fmla="*/ 67 w 78"/>
                <a:gd name="T63" fmla="*/ 9 h 46"/>
                <a:gd name="T64" fmla="*/ 77 w 78"/>
                <a:gd name="T65" fmla="*/ 18 h 46"/>
                <a:gd name="T66" fmla="*/ 77 w 78"/>
                <a:gd name="T67" fmla="*/ 30 h 46"/>
                <a:gd name="T68" fmla="*/ 70 w 78"/>
                <a:gd name="T69" fmla="*/ 42 h 46"/>
                <a:gd name="T70" fmla="*/ 57 w 78"/>
                <a:gd name="T71" fmla="*/ 45 h 46"/>
                <a:gd name="T72" fmla="*/ 33 w 78"/>
                <a:gd name="T73" fmla="*/ 38 h 46"/>
                <a:gd name="T74" fmla="*/ 12 w 78"/>
                <a:gd name="T75" fmla="*/ 23 h 46"/>
                <a:gd name="T76" fmla="*/ 0 w 78"/>
                <a:gd name="T7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46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2" y="3"/>
                    <a:pt x="41" y="0"/>
                    <a:pt x="41" y="0"/>
                  </a:cubicBezTo>
                  <a:cubicBezTo>
                    <a:pt x="41" y="0"/>
                    <a:pt x="64" y="8"/>
                    <a:pt x="67" y="9"/>
                  </a:cubicBezTo>
                  <a:cubicBezTo>
                    <a:pt x="71" y="10"/>
                    <a:pt x="77" y="17"/>
                    <a:pt x="77" y="18"/>
                  </a:cubicBezTo>
                  <a:cubicBezTo>
                    <a:pt x="77" y="19"/>
                    <a:pt x="78" y="29"/>
                    <a:pt x="77" y="30"/>
                  </a:cubicBezTo>
                  <a:cubicBezTo>
                    <a:pt x="77" y="32"/>
                    <a:pt x="74" y="41"/>
                    <a:pt x="70" y="42"/>
                  </a:cubicBezTo>
                  <a:cubicBezTo>
                    <a:pt x="67" y="43"/>
                    <a:pt x="59" y="46"/>
                    <a:pt x="57" y="45"/>
                  </a:cubicBezTo>
                  <a:cubicBezTo>
                    <a:pt x="54" y="44"/>
                    <a:pt x="38" y="40"/>
                    <a:pt x="33" y="38"/>
                  </a:cubicBezTo>
                  <a:cubicBezTo>
                    <a:pt x="28" y="34"/>
                    <a:pt x="12" y="23"/>
                    <a:pt x="12" y="23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4" name="Freeform 435"/>
            <p:cNvSpPr>
              <a:spLocks/>
            </p:cNvSpPr>
            <p:nvPr/>
          </p:nvSpPr>
          <p:spPr bwMode="auto">
            <a:xfrm>
              <a:off x="4800600" y="2938463"/>
              <a:ext cx="28575" cy="25400"/>
            </a:xfrm>
            <a:custGeom>
              <a:avLst/>
              <a:gdLst>
                <a:gd name="T0" fmla="*/ 18 w 20"/>
                <a:gd name="T1" fmla="*/ 1 h 18"/>
                <a:gd name="T2" fmla="*/ 17 w 20"/>
                <a:gd name="T3" fmla="*/ 1 h 18"/>
                <a:gd name="T4" fmla="*/ 17 w 20"/>
                <a:gd name="T5" fmla="*/ 1 h 18"/>
                <a:gd name="T6" fmla="*/ 17 w 20"/>
                <a:gd name="T7" fmla="*/ 2 h 18"/>
                <a:gd name="T8" fmla="*/ 17 w 20"/>
                <a:gd name="T9" fmla="*/ 2 h 18"/>
                <a:gd name="T10" fmla="*/ 17 w 20"/>
                <a:gd name="T11" fmla="*/ 2 h 18"/>
                <a:gd name="T12" fmla="*/ 16 w 20"/>
                <a:gd name="T13" fmla="*/ 2 h 18"/>
                <a:gd name="T14" fmla="*/ 16 w 20"/>
                <a:gd name="T15" fmla="*/ 2 h 18"/>
                <a:gd name="T16" fmla="*/ 16 w 20"/>
                <a:gd name="T17" fmla="*/ 2 h 18"/>
                <a:gd name="T18" fmla="*/ 16 w 20"/>
                <a:gd name="T19" fmla="*/ 3 h 18"/>
                <a:gd name="T20" fmla="*/ 15 w 20"/>
                <a:gd name="T21" fmla="*/ 3 h 18"/>
                <a:gd name="T22" fmla="*/ 15 w 20"/>
                <a:gd name="T23" fmla="*/ 4 h 18"/>
                <a:gd name="T24" fmla="*/ 14 w 20"/>
                <a:gd name="T25" fmla="*/ 5 h 18"/>
                <a:gd name="T26" fmla="*/ 14 w 20"/>
                <a:gd name="T27" fmla="*/ 5 h 18"/>
                <a:gd name="T28" fmla="*/ 14 w 20"/>
                <a:gd name="T29" fmla="*/ 5 h 18"/>
                <a:gd name="T30" fmla="*/ 8 w 20"/>
                <a:gd name="T31" fmla="*/ 13 h 18"/>
                <a:gd name="T32" fmla="*/ 4 w 20"/>
                <a:gd name="T33" fmla="*/ 18 h 18"/>
                <a:gd name="T34" fmla="*/ 1 w 20"/>
                <a:gd name="T35" fmla="*/ 18 h 18"/>
                <a:gd name="T36" fmla="*/ 7 w 20"/>
                <a:gd name="T37" fmla="*/ 18 h 18"/>
                <a:gd name="T38" fmla="*/ 13 w 20"/>
                <a:gd name="T39" fmla="*/ 15 h 18"/>
                <a:gd name="T40" fmla="*/ 17 w 20"/>
                <a:gd name="T41" fmla="*/ 8 h 18"/>
                <a:gd name="T42" fmla="*/ 20 w 20"/>
                <a:gd name="T43" fmla="*/ 0 h 18"/>
                <a:gd name="T44" fmla="*/ 18 w 20"/>
                <a:gd name="T4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8">
                  <a:moveTo>
                    <a:pt x="18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7"/>
                    <a:pt x="10" y="12"/>
                    <a:pt x="8" y="13"/>
                  </a:cubicBezTo>
                  <a:cubicBezTo>
                    <a:pt x="6" y="15"/>
                    <a:pt x="6" y="17"/>
                    <a:pt x="4" y="18"/>
                  </a:cubicBezTo>
                  <a:cubicBezTo>
                    <a:pt x="3" y="18"/>
                    <a:pt x="0" y="18"/>
                    <a:pt x="1" y="18"/>
                  </a:cubicBezTo>
                  <a:cubicBezTo>
                    <a:pt x="2" y="18"/>
                    <a:pt x="5" y="18"/>
                    <a:pt x="7" y="18"/>
                  </a:cubicBezTo>
                  <a:cubicBezTo>
                    <a:pt x="8" y="17"/>
                    <a:pt x="11" y="17"/>
                    <a:pt x="13" y="15"/>
                  </a:cubicBezTo>
                  <a:cubicBezTo>
                    <a:pt x="14" y="13"/>
                    <a:pt x="15" y="10"/>
                    <a:pt x="17" y="8"/>
                  </a:cubicBezTo>
                  <a:cubicBezTo>
                    <a:pt x="18" y="5"/>
                    <a:pt x="20" y="0"/>
                    <a:pt x="20" y="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5" name="Freeform 436"/>
            <p:cNvSpPr>
              <a:spLocks/>
            </p:cNvSpPr>
            <p:nvPr/>
          </p:nvSpPr>
          <p:spPr bwMode="auto">
            <a:xfrm>
              <a:off x="4762500" y="2962275"/>
              <a:ext cx="44450" cy="19050"/>
            </a:xfrm>
            <a:custGeom>
              <a:avLst/>
              <a:gdLst>
                <a:gd name="T0" fmla="*/ 31 w 31"/>
                <a:gd name="T1" fmla="*/ 1 h 13"/>
                <a:gd name="T2" fmla="*/ 31 w 31"/>
                <a:gd name="T3" fmla="*/ 1 h 13"/>
                <a:gd name="T4" fmla="*/ 31 w 31"/>
                <a:gd name="T5" fmla="*/ 1 h 13"/>
                <a:gd name="T6" fmla="*/ 31 w 31"/>
                <a:gd name="T7" fmla="*/ 2 h 13"/>
                <a:gd name="T8" fmla="*/ 31 w 31"/>
                <a:gd name="T9" fmla="*/ 2 h 13"/>
                <a:gd name="T10" fmla="*/ 31 w 31"/>
                <a:gd name="T11" fmla="*/ 2 h 13"/>
                <a:gd name="T12" fmla="*/ 31 w 31"/>
                <a:gd name="T13" fmla="*/ 3 h 13"/>
                <a:gd name="T14" fmla="*/ 31 w 31"/>
                <a:gd name="T15" fmla="*/ 3 h 13"/>
                <a:gd name="T16" fmla="*/ 30 w 31"/>
                <a:gd name="T17" fmla="*/ 4 h 13"/>
                <a:gd name="T18" fmla="*/ 30 w 31"/>
                <a:gd name="T19" fmla="*/ 4 h 13"/>
                <a:gd name="T20" fmla="*/ 29 w 31"/>
                <a:gd name="T21" fmla="*/ 5 h 13"/>
                <a:gd name="T22" fmla="*/ 29 w 31"/>
                <a:gd name="T23" fmla="*/ 5 h 13"/>
                <a:gd name="T24" fmla="*/ 29 w 31"/>
                <a:gd name="T25" fmla="*/ 5 h 13"/>
                <a:gd name="T26" fmla="*/ 26 w 31"/>
                <a:gd name="T27" fmla="*/ 8 h 13"/>
                <a:gd name="T28" fmla="*/ 23 w 31"/>
                <a:gd name="T29" fmla="*/ 10 h 13"/>
                <a:gd name="T30" fmla="*/ 17 w 31"/>
                <a:gd name="T31" fmla="*/ 11 h 13"/>
                <a:gd name="T32" fmla="*/ 11 w 31"/>
                <a:gd name="T33" fmla="*/ 13 h 13"/>
                <a:gd name="T34" fmla="*/ 1 w 31"/>
                <a:gd name="T35" fmla="*/ 12 h 13"/>
                <a:gd name="T36" fmla="*/ 7 w 31"/>
                <a:gd name="T37" fmla="*/ 11 h 13"/>
                <a:gd name="T38" fmla="*/ 14 w 31"/>
                <a:gd name="T39" fmla="*/ 11 h 13"/>
                <a:gd name="T40" fmla="*/ 19 w 31"/>
                <a:gd name="T41" fmla="*/ 10 h 13"/>
                <a:gd name="T42" fmla="*/ 21 w 31"/>
                <a:gd name="T43" fmla="*/ 8 h 13"/>
                <a:gd name="T44" fmla="*/ 25 w 31"/>
                <a:gd name="T45" fmla="*/ 5 h 13"/>
                <a:gd name="T46" fmla="*/ 28 w 31"/>
                <a:gd name="T47" fmla="*/ 3 h 13"/>
                <a:gd name="T48" fmla="*/ 30 w 31"/>
                <a:gd name="T49" fmla="*/ 0 h 13"/>
                <a:gd name="T50" fmla="*/ 31 w 31"/>
                <a:gd name="T5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13"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6"/>
                    <a:pt x="28" y="7"/>
                    <a:pt x="26" y="8"/>
                  </a:cubicBezTo>
                  <a:cubicBezTo>
                    <a:pt x="25" y="9"/>
                    <a:pt x="25" y="10"/>
                    <a:pt x="23" y="10"/>
                  </a:cubicBezTo>
                  <a:cubicBezTo>
                    <a:pt x="21" y="11"/>
                    <a:pt x="19" y="11"/>
                    <a:pt x="17" y="11"/>
                  </a:cubicBezTo>
                  <a:cubicBezTo>
                    <a:pt x="16" y="12"/>
                    <a:pt x="13" y="13"/>
                    <a:pt x="11" y="13"/>
                  </a:cubicBezTo>
                  <a:cubicBezTo>
                    <a:pt x="10" y="13"/>
                    <a:pt x="2" y="12"/>
                    <a:pt x="1" y="12"/>
                  </a:cubicBezTo>
                  <a:cubicBezTo>
                    <a:pt x="0" y="11"/>
                    <a:pt x="6" y="11"/>
                    <a:pt x="7" y="11"/>
                  </a:cubicBezTo>
                  <a:cubicBezTo>
                    <a:pt x="7" y="11"/>
                    <a:pt x="13" y="11"/>
                    <a:pt x="14" y="11"/>
                  </a:cubicBezTo>
                  <a:cubicBezTo>
                    <a:pt x="16" y="11"/>
                    <a:pt x="18" y="10"/>
                    <a:pt x="19" y="10"/>
                  </a:cubicBezTo>
                  <a:cubicBezTo>
                    <a:pt x="20" y="9"/>
                    <a:pt x="20" y="9"/>
                    <a:pt x="21" y="8"/>
                  </a:cubicBezTo>
                  <a:cubicBezTo>
                    <a:pt x="22" y="7"/>
                    <a:pt x="23" y="7"/>
                    <a:pt x="25" y="5"/>
                  </a:cubicBezTo>
                  <a:cubicBezTo>
                    <a:pt x="26" y="4"/>
                    <a:pt x="27" y="4"/>
                    <a:pt x="28" y="3"/>
                  </a:cubicBezTo>
                  <a:cubicBezTo>
                    <a:pt x="28" y="1"/>
                    <a:pt x="30" y="0"/>
                    <a:pt x="30" y="0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6" name="Freeform 437"/>
            <p:cNvSpPr>
              <a:spLocks/>
            </p:cNvSpPr>
            <p:nvPr/>
          </p:nvSpPr>
          <p:spPr bwMode="auto">
            <a:xfrm>
              <a:off x="4735513" y="2974975"/>
              <a:ext cx="46038" cy="20637"/>
            </a:xfrm>
            <a:custGeom>
              <a:avLst/>
              <a:gdLst>
                <a:gd name="T0" fmla="*/ 32 w 32"/>
                <a:gd name="T1" fmla="*/ 1 h 14"/>
                <a:gd name="T2" fmla="*/ 32 w 32"/>
                <a:gd name="T3" fmla="*/ 2 h 14"/>
                <a:gd name="T4" fmla="*/ 32 w 32"/>
                <a:gd name="T5" fmla="*/ 2 h 14"/>
                <a:gd name="T6" fmla="*/ 32 w 32"/>
                <a:gd name="T7" fmla="*/ 2 h 14"/>
                <a:gd name="T8" fmla="*/ 32 w 32"/>
                <a:gd name="T9" fmla="*/ 2 h 14"/>
                <a:gd name="T10" fmla="*/ 32 w 32"/>
                <a:gd name="T11" fmla="*/ 3 h 14"/>
                <a:gd name="T12" fmla="*/ 31 w 32"/>
                <a:gd name="T13" fmla="*/ 3 h 14"/>
                <a:gd name="T14" fmla="*/ 31 w 32"/>
                <a:gd name="T15" fmla="*/ 3 h 14"/>
                <a:gd name="T16" fmla="*/ 31 w 32"/>
                <a:gd name="T17" fmla="*/ 4 h 14"/>
                <a:gd name="T18" fmla="*/ 31 w 32"/>
                <a:gd name="T19" fmla="*/ 4 h 14"/>
                <a:gd name="T20" fmla="*/ 31 w 32"/>
                <a:gd name="T21" fmla="*/ 5 h 14"/>
                <a:gd name="T22" fmla="*/ 31 w 32"/>
                <a:gd name="T23" fmla="*/ 5 h 14"/>
                <a:gd name="T24" fmla="*/ 30 w 32"/>
                <a:gd name="T25" fmla="*/ 5 h 14"/>
                <a:gd name="T26" fmla="*/ 30 w 32"/>
                <a:gd name="T27" fmla="*/ 5 h 14"/>
                <a:gd name="T28" fmla="*/ 28 w 32"/>
                <a:gd name="T29" fmla="*/ 8 h 14"/>
                <a:gd name="T30" fmla="*/ 24 w 32"/>
                <a:gd name="T31" fmla="*/ 11 h 14"/>
                <a:gd name="T32" fmla="*/ 19 w 32"/>
                <a:gd name="T33" fmla="*/ 12 h 14"/>
                <a:gd name="T34" fmla="*/ 12 w 32"/>
                <a:gd name="T35" fmla="*/ 13 h 14"/>
                <a:gd name="T36" fmla="*/ 1 w 32"/>
                <a:gd name="T37" fmla="*/ 14 h 14"/>
                <a:gd name="T38" fmla="*/ 8 w 32"/>
                <a:gd name="T39" fmla="*/ 11 h 14"/>
                <a:gd name="T40" fmla="*/ 15 w 32"/>
                <a:gd name="T41" fmla="*/ 10 h 14"/>
                <a:gd name="T42" fmla="*/ 20 w 32"/>
                <a:gd name="T43" fmla="*/ 10 h 14"/>
                <a:gd name="T44" fmla="*/ 23 w 32"/>
                <a:gd name="T45" fmla="*/ 8 h 14"/>
                <a:gd name="T46" fmla="*/ 26 w 32"/>
                <a:gd name="T47" fmla="*/ 6 h 14"/>
                <a:gd name="T48" fmla="*/ 29 w 32"/>
                <a:gd name="T49" fmla="*/ 3 h 14"/>
                <a:gd name="T50" fmla="*/ 31 w 32"/>
                <a:gd name="T51" fmla="*/ 0 h 14"/>
                <a:gd name="T52" fmla="*/ 32 w 32"/>
                <a:gd name="T5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14">
                  <a:moveTo>
                    <a:pt x="32" y="1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7"/>
                    <a:pt x="29" y="7"/>
                    <a:pt x="28" y="8"/>
                  </a:cubicBezTo>
                  <a:cubicBezTo>
                    <a:pt x="26" y="9"/>
                    <a:pt x="26" y="10"/>
                    <a:pt x="24" y="11"/>
                  </a:cubicBezTo>
                  <a:cubicBezTo>
                    <a:pt x="22" y="11"/>
                    <a:pt x="20" y="11"/>
                    <a:pt x="19" y="12"/>
                  </a:cubicBezTo>
                  <a:cubicBezTo>
                    <a:pt x="17" y="12"/>
                    <a:pt x="14" y="13"/>
                    <a:pt x="12" y="13"/>
                  </a:cubicBezTo>
                  <a:cubicBezTo>
                    <a:pt x="11" y="13"/>
                    <a:pt x="3" y="14"/>
                    <a:pt x="1" y="14"/>
                  </a:cubicBezTo>
                  <a:cubicBezTo>
                    <a:pt x="0" y="13"/>
                    <a:pt x="7" y="11"/>
                    <a:pt x="8" y="11"/>
                  </a:cubicBezTo>
                  <a:cubicBezTo>
                    <a:pt x="9" y="11"/>
                    <a:pt x="13" y="10"/>
                    <a:pt x="15" y="10"/>
                  </a:cubicBezTo>
                  <a:cubicBezTo>
                    <a:pt x="16" y="10"/>
                    <a:pt x="19" y="10"/>
                    <a:pt x="20" y="10"/>
                  </a:cubicBezTo>
                  <a:cubicBezTo>
                    <a:pt x="22" y="10"/>
                    <a:pt x="22" y="9"/>
                    <a:pt x="23" y="8"/>
                  </a:cubicBezTo>
                  <a:cubicBezTo>
                    <a:pt x="24" y="7"/>
                    <a:pt x="25" y="7"/>
                    <a:pt x="26" y="6"/>
                  </a:cubicBezTo>
                  <a:cubicBezTo>
                    <a:pt x="28" y="4"/>
                    <a:pt x="28" y="5"/>
                    <a:pt x="29" y="3"/>
                  </a:cubicBezTo>
                  <a:cubicBezTo>
                    <a:pt x="31" y="2"/>
                    <a:pt x="31" y="0"/>
                    <a:pt x="31" y="0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7" name="Freeform 438"/>
            <p:cNvSpPr>
              <a:spLocks/>
            </p:cNvSpPr>
            <p:nvPr/>
          </p:nvSpPr>
          <p:spPr bwMode="auto">
            <a:xfrm>
              <a:off x="4659313" y="2728913"/>
              <a:ext cx="42863" cy="46037"/>
            </a:xfrm>
            <a:custGeom>
              <a:avLst/>
              <a:gdLst>
                <a:gd name="T0" fmla="*/ 19 w 31"/>
                <a:gd name="T1" fmla="*/ 0 h 32"/>
                <a:gd name="T2" fmla="*/ 19 w 31"/>
                <a:gd name="T3" fmla="*/ 0 h 32"/>
                <a:gd name="T4" fmla="*/ 19 w 31"/>
                <a:gd name="T5" fmla="*/ 1 h 32"/>
                <a:gd name="T6" fmla="*/ 20 w 31"/>
                <a:gd name="T7" fmla="*/ 1 h 32"/>
                <a:gd name="T8" fmla="*/ 20 w 31"/>
                <a:gd name="T9" fmla="*/ 2 h 32"/>
                <a:gd name="T10" fmla="*/ 20 w 31"/>
                <a:gd name="T11" fmla="*/ 3 h 32"/>
                <a:gd name="T12" fmla="*/ 20 w 31"/>
                <a:gd name="T13" fmla="*/ 3 h 32"/>
                <a:gd name="T14" fmla="*/ 20 w 31"/>
                <a:gd name="T15" fmla="*/ 4 h 32"/>
                <a:gd name="T16" fmla="*/ 20 w 31"/>
                <a:gd name="T17" fmla="*/ 5 h 32"/>
                <a:gd name="T18" fmla="*/ 21 w 31"/>
                <a:gd name="T19" fmla="*/ 7 h 32"/>
                <a:gd name="T20" fmla="*/ 21 w 31"/>
                <a:gd name="T21" fmla="*/ 8 h 32"/>
                <a:gd name="T22" fmla="*/ 22 w 31"/>
                <a:gd name="T23" fmla="*/ 9 h 32"/>
                <a:gd name="T24" fmla="*/ 22 w 31"/>
                <a:gd name="T25" fmla="*/ 11 h 32"/>
                <a:gd name="T26" fmla="*/ 23 w 31"/>
                <a:gd name="T27" fmla="*/ 13 h 32"/>
                <a:gd name="T28" fmla="*/ 23 w 31"/>
                <a:gd name="T29" fmla="*/ 15 h 32"/>
                <a:gd name="T30" fmla="*/ 24 w 31"/>
                <a:gd name="T31" fmla="*/ 16 h 32"/>
                <a:gd name="T32" fmla="*/ 24 w 31"/>
                <a:gd name="T33" fmla="*/ 17 h 32"/>
                <a:gd name="T34" fmla="*/ 24 w 31"/>
                <a:gd name="T35" fmla="*/ 18 h 32"/>
                <a:gd name="T36" fmla="*/ 25 w 31"/>
                <a:gd name="T37" fmla="*/ 20 h 32"/>
                <a:gd name="T38" fmla="*/ 25 w 31"/>
                <a:gd name="T39" fmla="*/ 21 h 32"/>
                <a:gd name="T40" fmla="*/ 25 w 31"/>
                <a:gd name="T41" fmla="*/ 22 h 32"/>
                <a:gd name="T42" fmla="*/ 26 w 31"/>
                <a:gd name="T43" fmla="*/ 24 h 32"/>
                <a:gd name="T44" fmla="*/ 26 w 31"/>
                <a:gd name="T45" fmla="*/ 24 h 32"/>
                <a:gd name="T46" fmla="*/ 26 w 31"/>
                <a:gd name="T47" fmla="*/ 24 h 32"/>
                <a:gd name="T48" fmla="*/ 26 w 31"/>
                <a:gd name="T49" fmla="*/ 25 h 32"/>
                <a:gd name="T50" fmla="*/ 27 w 31"/>
                <a:gd name="T51" fmla="*/ 25 h 32"/>
                <a:gd name="T52" fmla="*/ 27 w 31"/>
                <a:gd name="T53" fmla="*/ 26 h 32"/>
                <a:gd name="T54" fmla="*/ 27 w 31"/>
                <a:gd name="T55" fmla="*/ 26 h 32"/>
                <a:gd name="T56" fmla="*/ 27 w 31"/>
                <a:gd name="T57" fmla="*/ 26 h 32"/>
                <a:gd name="T58" fmla="*/ 27 w 31"/>
                <a:gd name="T59" fmla="*/ 27 h 32"/>
                <a:gd name="T60" fmla="*/ 27 w 31"/>
                <a:gd name="T61" fmla="*/ 27 h 32"/>
                <a:gd name="T62" fmla="*/ 28 w 31"/>
                <a:gd name="T63" fmla="*/ 27 h 32"/>
                <a:gd name="T64" fmla="*/ 28 w 31"/>
                <a:gd name="T65" fmla="*/ 27 h 32"/>
                <a:gd name="T66" fmla="*/ 31 w 31"/>
                <a:gd name="T67" fmla="*/ 31 h 32"/>
                <a:gd name="T68" fmla="*/ 25 w 31"/>
                <a:gd name="T69" fmla="*/ 31 h 32"/>
                <a:gd name="T70" fmla="*/ 18 w 31"/>
                <a:gd name="T71" fmla="*/ 30 h 32"/>
                <a:gd name="T72" fmla="*/ 7 w 31"/>
                <a:gd name="T73" fmla="*/ 25 h 32"/>
                <a:gd name="T74" fmla="*/ 3 w 31"/>
                <a:gd name="T75" fmla="*/ 20 h 32"/>
                <a:gd name="T76" fmla="*/ 0 w 31"/>
                <a:gd name="T77" fmla="*/ 17 h 32"/>
                <a:gd name="T78" fmla="*/ 8 w 31"/>
                <a:gd name="T79" fmla="*/ 19 h 32"/>
                <a:gd name="T80" fmla="*/ 17 w 31"/>
                <a:gd name="T81" fmla="*/ 24 h 32"/>
                <a:gd name="T82" fmla="*/ 18 w 31"/>
                <a:gd name="T83" fmla="*/ 16 h 32"/>
                <a:gd name="T84" fmla="*/ 17 w 31"/>
                <a:gd name="T85" fmla="*/ 6 h 32"/>
                <a:gd name="T86" fmla="*/ 19 w 31"/>
                <a:gd name="T8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32"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29"/>
                    <a:pt x="31" y="31"/>
                    <a:pt x="31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4" y="32"/>
                    <a:pt x="18" y="30"/>
                  </a:cubicBezTo>
                  <a:cubicBezTo>
                    <a:pt x="11" y="28"/>
                    <a:pt x="9" y="27"/>
                    <a:pt x="7" y="25"/>
                  </a:cubicBezTo>
                  <a:cubicBezTo>
                    <a:pt x="5" y="23"/>
                    <a:pt x="4" y="22"/>
                    <a:pt x="3" y="20"/>
                  </a:cubicBezTo>
                  <a:cubicBezTo>
                    <a:pt x="2" y="19"/>
                    <a:pt x="0" y="17"/>
                    <a:pt x="0" y="17"/>
                  </a:cubicBezTo>
                  <a:cubicBezTo>
                    <a:pt x="1" y="16"/>
                    <a:pt x="5" y="18"/>
                    <a:pt x="8" y="19"/>
                  </a:cubicBezTo>
                  <a:cubicBezTo>
                    <a:pt x="11" y="22"/>
                    <a:pt x="16" y="23"/>
                    <a:pt x="17" y="24"/>
                  </a:cubicBezTo>
                  <a:cubicBezTo>
                    <a:pt x="19" y="24"/>
                    <a:pt x="19" y="20"/>
                    <a:pt x="18" y="16"/>
                  </a:cubicBezTo>
                  <a:cubicBezTo>
                    <a:pt x="17" y="12"/>
                    <a:pt x="17" y="9"/>
                    <a:pt x="17" y="6"/>
                  </a:cubicBezTo>
                  <a:cubicBezTo>
                    <a:pt x="17" y="3"/>
                    <a:pt x="19" y="0"/>
                    <a:pt x="1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8" name="Freeform 439"/>
            <p:cNvSpPr>
              <a:spLocks/>
            </p:cNvSpPr>
            <p:nvPr/>
          </p:nvSpPr>
          <p:spPr bwMode="auto">
            <a:xfrm>
              <a:off x="4824413" y="3768725"/>
              <a:ext cx="34925" cy="22225"/>
            </a:xfrm>
            <a:custGeom>
              <a:avLst/>
              <a:gdLst>
                <a:gd name="T0" fmla="*/ 19 w 22"/>
                <a:gd name="T1" fmla="*/ 0 h 14"/>
                <a:gd name="T2" fmla="*/ 18 w 22"/>
                <a:gd name="T3" fmla="*/ 1 h 14"/>
                <a:gd name="T4" fmla="*/ 18 w 22"/>
                <a:gd name="T5" fmla="*/ 1 h 14"/>
                <a:gd name="T6" fmla="*/ 18 w 22"/>
                <a:gd name="T7" fmla="*/ 2 h 14"/>
                <a:gd name="T8" fmla="*/ 17 w 22"/>
                <a:gd name="T9" fmla="*/ 3 h 14"/>
                <a:gd name="T10" fmla="*/ 16 w 22"/>
                <a:gd name="T11" fmla="*/ 3 h 14"/>
                <a:gd name="T12" fmla="*/ 15 w 22"/>
                <a:gd name="T13" fmla="*/ 4 h 14"/>
                <a:gd name="T14" fmla="*/ 13 w 22"/>
                <a:gd name="T15" fmla="*/ 4 h 14"/>
                <a:gd name="T16" fmla="*/ 12 w 22"/>
                <a:gd name="T17" fmla="*/ 5 h 14"/>
                <a:gd name="T18" fmla="*/ 10 w 22"/>
                <a:gd name="T19" fmla="*/ 6 h 14"/>
                <a:gd name="T20" fmla="*/ 9 w 22"/>
                <a:gd name="T21" fmla="*/ 7 h 14"/>
                <a:gd name="T22" fmla="*/ 9 w 22"/>
                <a:gd name="T23" fmla="*/ 7 h 14"/>
                <a:gd name="T24" fmla="*/ 8 w 22"/>
                <a:gd name="T25" fmla="*/ 8 h 14"/>
                <a:gd name="T26" fmla="*/ 7 w 22"/>
                <a:gd name="T27" fmla="*/ 9 h 14"/>
                <a:gd name="T28" fmla="*/ 6 w 22"/>
                <a:gd name="T29" fmla="*/ 9 h 14"/>
                <a:gd name="T30" fmla="*/ 6 w 22"/>
                <a:gd name="T31" fmla="*/ 10 h 14"/>
                <a:gd name="T32" fmla="*/ 5 w 22"/>
                <a:gd name="T33" fmla="*/ 10 h 14"/>
                <a:gd name="T34" fmla="*/ 4 w 22"/>
                <a:gd name="T35" fmla="*/ 11 h 14"/>
                <a:gd name="T36" fmla="*/ 3 w 22"/>
                <a:gd name="T37" fmla="*/ 11 h 14"/>
                <a:gd name="T38" fmla="*/ 3 w 22"/>
                <a:gd name="T39" fmla="*/ 11 h 14"/>
                <a:gd name="T40" fmla="*/ 2 w 22"/>
                <a:gd name="T41" fmla="*/ 12 h 14"/>
                <a:gd name="T42" fmla="*/ 1 w 22"/>
                <a:gd name="T43" fmla="*/ 12 h 14"/>
                <a:gd name="T44" fmla="*/ 1 w 22"/>
                <a:gd name="T45" fmla="*/ 12 h 14"/>
                <a:gd name="T46" fmla="*/ 1 w 22"/>
                <a:gd name="T47" fmla="*/ 12 h 14"/>
                <a:gd name="T48" fmla="*/ 1 w 22"/>
                <a:gd name="T49" fmla="*/ 12 h 14"/>
                <a:gd name="T50" fmla="*/ 1 w 22"/>
                <a:gd name="T51" fmla="*/ 13 h 14"/>
                <a:gd name="T52" fmla="*/ 0 w 22"/>
                <a:gd name="T53" fmla="*/ 13 h 14"/>
                <a:gd name="T54" fmla="*/ 6 w 22"/>
                <a:gd name="T55" fmla="*/ 14 h 14"/>
                <a:gd name="T56" fmla="*/ 22 w 22"/>
                <a:gd name="T57" fmla="*/ 0 h 14"/>
                <a:gd name="T58" fmla="*/ 19 w 22"/>
                <a:gd name="T5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14">
                  <a:moveTo>
                    <a:pt x="19" y="0"/>
                  </a:moveTo>
                  <a:lnTo>
                    <a:pt x="18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2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9" name="Freeform 440"/>
            <p:cNvSpPr>
              <a:spLocks/>
            </p:cNvSpPr>
            <p:nvPr/>
          </p:nvSpPr>
          <p:spPr bwMode="auto">
            <a:xfrm>
              <a:off x="4865688" y="3738563"/>
              <a:ext cx="49213" cy="41275"/>
            </a:xfrm>
            <a:custGeom>
              <a:avLst/>
              <a:gdLst>
                <a:gd name="T0" fmla="*/ 32 w 35"/>
                <a:gd name="T1" fmla="*/ 0 h 29"/>
                <a:gd name="T2" fmla="*/ 30 w 35"/>
                <a:gd name="T3" fmla="*/ 2 h 29"/>
                <a:gd name="T4" fmla="*/ 29 w 35"/>
                <a:gd name="T5" fmla="*/ 3 h 29"/>
                <a:gd name="T6" fmla="*/ 28 w 35"/>
                <a:gd name="T7" fmla="*/ 4 h 29"/>
                <a:gd name="T8" fmla="*/ 28 w 35"/>
                <a:gd name="T9" fmla="*/ 4 h 29"/>
                <a:gd name="T10" fmla="*/ 27 w 35"/>
                <a:gd name="T11" fmla="*/ 5 h 29"/>
                <a:gd name="T12" fmla="*/ 26 w 35"/>
                <a:gd name="T13" fmla="*/ 6 h 29"/>
                <a:gd name="T14" fmla="*/ 25 w 35"/>
                <a:gd name="T15" fmla="*/ 7 h 29"/>
                <a:gd name="T16" fmla="*/ 25 w 35"/>
                <a:gd name="T17" fmla="*/ 8 h 29"/>
                <a:gd name="T18" fmla="*/ 24 w 35"/>
                <a:gd name="T19" fmla="*/ 9 h 29"/>
                <a:gd name="T20" fmla="*/ 20 w 35"/>
                <a:gd name="T21" fmla="*/ 13 h 29"/>
                <a:gd name="T22" fmla="*/ 19 w 35"/>
                <a:gd name="T23" fmla="*/ 14 h 29"/>
                <a:gd name="T24" fmla="*/ 0 w 35"/>
                <a:gd name="T25" fmla="*/ 29 h 29"/>
                <a:gd name="T26" fmla="*/ 4 w 35"/>
                <a:gd name="T27" fmla="*/ 29 h 29"/>
                <a:gd name="T28" fmla="*/ 21 w 35"/>
                <a:gd name="T29" fmla="*/ 15 h 29"/>
                <a:gd name="T30" fmla="*/ 35 w 35"/>
                <a:gd name="T31" fmla="*/ 0 h 29"/>
                <a:gd name="T32" fmla="*/ 32 w 3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9">
                  <a:moveTo>
                    <a:pt x="32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0" y="22"/>
                    <a:pt x="0" y="29"/>
                    <a:pt x="0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0" name="Freeform 441"/>
            <p:cNvSpPr>
              <a:spLocks/>
            </p:cNvSpPr>
            <p:nvPr/>
          </p:nvSpPr>
          <p:spPr bwMode="auto">
            <a:xfrm>
              <a:off x="4881563" y="3738563"/>
              <a:ext cx="50800" cy="42862"/>
            </a:xfrm>
            <a:custGeom>
              <a:avLst/>
              <a:gdLst>
                <a:gd name="T0" fmla="*/ 31 w 35"/>
                <a:gd name="T1" fmla="*/ 0 h 30"/>
                <a:gd name="T2" fmla="*/ 31 w 35"/>
                <a:gd name="T3" fmla="*/ 1 h 30"/>
                <a:gd name="T4" fmla="*/ 31 w 35"/>
                <a:gd name="T5" fmla="*/ 1 h 30"/>
                <a:gd name="T6" fmla="*/ 30 w 35"/>
                <a:gd name="T7" fmla="*/ 1 h 30"/>
                <a:gd name="T8" fmla="*/ 29 w 35"/>
                <a:gd name="T9" fmla="*/ 2 h 30"/>
                <a:gd name="T10" fmla="*/ 29 w 35"/>
                <a:gd name="T11" fmla="*/ 3 h 30"/>
                <a:gd name="T12" fmla="*/ 28 w 35"/>
                <a:gd name="T13" fmla="*/ 4 h 30"/>
                <a:gd name="T14" fmla="*/ 28 w 35"/>
                <a:gd name="T15" fmla="*/ 4 h 30"/>
                <a:gd name="T16" fmla="*/ 27 w 35"/>
                <a:gd name="T17" fmla="*/ 5 h 30"/>
                <a:gd name="T18" fmla="*/ 27 w 35"/>
                <a:gd name="T19" fmla="*/ 5 h 30"/>
                <a:gd name="T20" fmla="*/ 26 w 35"/>
                <a:gd name="T21" fmla="*/ 6 h 30"/>
                <a:gd name="T22" fmla="*/ 25 w 35"/>
                <a:gd name="T23" fmla="*/ 7 h 30"/>
                <a:gd name="T24" fmla="*/ 24 w 35"/>
                <a:gd name="T25" fmla="*/ 8 h 30"/>
                <a:gd name="T26" fmla="*/ 23 w 35"/>
                <a:gd name="T27" fmla="*/ 9 h 30"/>
                <a:gd name="T28" fmla="*/ 22 w 35"/>
                <a:gd name="T29" fmla="*/ 10 h 30"/>
                <a:gd name="T30" fmla="*/ 21 w 35"/>
                <a:gd name="T31" fmla="*/ 11 h 30"/>
                <a:gd name="T32" fmla="*/ 20 w 35"/>
                <a:gd name="T33" fmla="*/ 12 h 30"/>
                <a:gd name="T34" fmla="*/ 19 w 35"/>
                <a:gd name="T35" fmla="*/ 14 h 30"/>
                <a:gd name="T36" fmla="*/ 18 w 35"/>
                <a:gd name="T37" fmla="*/ 14 h 30"/>
                <a:gd name="T38" fmla="*/ 0 w 35"/>
                <a:gd name="T39" fmla="*/ 29 h 30"/>
                <a:gd name="T40" fmla="*/ 4 w 35"/>
                <a:gd name="T41" fmla="*/ 30 h 30"/>
                <a:gd name="T42" fmla="*/ 21 w 35"/>
                <a:gd name="T43" fmla="*/ 15 h 30"/>
                <a:gd name="T44" fmla="*/ 35 w 35"/>
                <a:gd name="T45" fmla="*/ 0 h 30"/>
                <a:gd name="T46" fmla="*/ 31 w 35"/>
                <a:gd name="T4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30">
                  <a:moveTo>
                    <a:pt x="31" y="0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0" y="22"/>
                    <a:pt x="0" y="29"/>
                    <a:pt x="0" y="29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1" name="Freeform 442"/>
            <p:cNvSpPr>
              <a:spLocks/>
            </p:cNvSpPr>
            <p:nvPr/>
          </p:nvSpPr>
          <p:spPr bwMode="auto">
            <a:xfrm>
              <a:off x="4887913" y="3738563"/>
              <a:ext cx="63500" cy="61912"/>
            </a:xfrm>
            <a:custGeom>
              <a:avLst/>
              <a:gdLst>
                <a:gd name="T0" fmla="*/ 42 w 45"/>
                <a:gd name="T1" fmla="*/ 0 h 43"/>
                <a:gd name="T2" fmla="*/ 42 w 45"/>
                <a:gd name="T3" fmla="*/ 0 h 43"/>
                <a:gd name="T4" fmla="*/ 41 w 45"/>
                <a:gd name="T5" fmla="*/ 0 h 43"/>
                <a:gd name="T6" fmla="*/ 40 w 45"/>
                <a:gd name="T7" fmla="*/ 1 h 43"/>
                <a:gd name="T8" fmla="*/ 40 w 45"/>
                <a:gd name="T9" fmla="*/ 1 h 43"/>
                <a:gd name="T10" fmla="*/ 40 w 45"/>
                <a:gd name="T11" fmla="*/ 2 h 43"/>
                <a:gd name="T12" fmla="*/ 39 w 45"/>
                <a:gd name="T13" fmla="*/ 2 h 43"/>
                <a:gd name="T14" fmla="*/ 38 w 45"/>
                <a:gd name="T15" fmla="*/ 3 h 43"/>
                <a:gd name="T16" fmla="*/ 38 w 45"/>
                <a:gd name="T17" fmla="*/ 3 h 43"/>
                <a:gd name="T18" fmla="*/ 38 w 45"/>
                <a:gd name="T19" fmla="*/ 4 h 43"/>
                <a:gd name="T20" fmla="*/ 37 w 45"/>
                <a:gd name="T21" fmla="*/ 5 h 43"/>
                <a:gd name="T22" fmla="*/ 36 w 45"/>
                <a:gd name="T23" fmla="*/ 5 h 43"/>
                <a:gd name="T24" fmla="*/ 35 w 45"/>
                <a:gd name="T25" fmla="*/ 6 h 43"/>
                <a:gd name="T26" fmla="*/ 35 w 45"/>
                <a:gd name="T27" fmla="*/ 7 h 43"/>
                <a:gd name="T28" fmla="*/ 34 w 45"/>
                <a:gd name="T29" fmla="*/ 8 h 43"/>
                <a:gd name="T30" fmla="*/ 33 w 45"/>
                <a:gd name="T31" fmla="*/ 9 h 43"/>
                <a:gd name="T32" fmla="*/ 32 w 45"/>
                <a:gd name="T33" fmla="*/ 10 h 43"/>
                <a:gd name="T34" fmla="*/ 31 w 45"/>
                <a:gd name="T35" fmla="*/ 11 h 43"/>
                <a:gd name="T36" fmla="*/ 30 w 45"/>
                <a:gd name="T37" fmla="*/ 13 h 43"/>
                <a:gd name="T38" fmla="*/ 29 w 45"/>
                <a:gd name="T39" fmla="*/ 14 h 43"/>
                <a:gd name="T40" fmla="*/ 0 w 45"/>
                <a:gd name="T41" fmla="*/ 43 h 43"/>
                <a:gd name="T42" fmla="*/ 3 w 45"/>
                <a:gd name="T43" fmla="*/ 43 h 43"/>
                <a:gd name="T44" fmla="*/ 31 w 45"/>
                <a:gd name="T45" fmla="*/ 14 h 43"/>
                <a:gd name="T46" fmla="*/ 45 w 45"/>
                <a:gd name="T47" fmla="*/ 0 h 43"/>
                <a:gd name="T48" fmla="*/ 42 w 45"/>
                <a:gd name="T4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3"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0" y="21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2" name="Freeform 443"/>
            <p:cNvSpPr>
              <a:spLocks/>
            </p:cNvSpPr>
            <p:nvPr/>
          </p:nvSpPr>
          <p:spPr bwMode="auto">
            <a:xfrm>
              <a:off x="4905375" y="3736975"/>
              <a:ext cx="69850" cy="63500"/>
            </a:xfrm>
            <a:custGeom>
              <a:avLst/>
              <a:gdLst>
                <a:gd name="T0" fmla="*/ 45 w 49"/>
                <a:gd name="T1" fmla="*/ 0 h 44"/>
                <a:gd name="T2" fmla="*/ 45 w 49"/>
                <a:gd name="T3" fmla="*/ 0 h 44"/>
                <a:gd name="T4" fmla="*/ 42 w 49"/>
                <a:gd name="T5" fmla="*/ 3 h 44"/>
                <a:gd name="T6" fmla="*/ 42 w 49"/>
                <a:gd name="T7" fmla="*/ 4 h 44"/>
                <a:gd name="T8" fmla="*/ 41 w 49"/>
                <a:gd name="T9" fmla="*/ 4 h 44"/>
                <a:gd name="T10" fmla="*/ 41 w 49"/>
                <a:gd name="T11" fmla="*/ 5 h 44"/>
                <a:gd name="T12" fmla="*/ 39 w 49"/>
                <a:gd name="T13" fmla="*/ 7 h 44"/>
                <a:gd name="T14" fmla="*/ 38 w 49"/>
                <a:gd name="T15" fmla="*/ 8 h 44"/>
                <a:gd name="T16" fmla="*/ 37 w 49"/>
                <a:gd name="T17" fmla="*/ 9 h 44"/>
                <a:gd name="T18" fmla="*/ 32 w 49"/>
                <a:gd name="T19" fmla="*/ 14 h 44"/>
                <a:gd name="T20" fmla="*/ 0 w 49"/>
                <a:gd name="T21" fmla="*/ 43 h 44"/>
                <a:gd name="T22" fmla="*/ 4 w 49"/>
                <a:gd name="T23" fmla="*/ 44 h 44"/>
                <a:gd name="T24" fmla="*/ 35 w 49"/>
                <a:gd name="T25" fmla="*/ 15 h 44"/>
                <a:gd name="T26" fmla="*/ 49 w 49"/>
                <a:gd name="T27" fmla="*/ 0 h 44"/>
                <a:gd name="T28" fmla="*/ 45 w 49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4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4" y="22"/>
                    <a:pt x="0" y="43"/>
                    <a:pt x="0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3" name="Freeform 444"/>
            <p:cNvSpPr>
              <a:spLocks/>
            </p:cNvSpPr>
            <p:nvPr/>
          </p:nvSpPr>
          <p:spPr bwMode="auto">
            <a:xfrm>
              <a:off x="4922838" y="3733800"/>
              <a:ext cx="77788" cy="66675"/>
            </a:xfrm>
            <a:custGeom>
              <a:avLst/>
              <a:gdLst>
                <a:gd name="T0" fmla="*/ 50 w 54"/>
                <a:gd name="T1" fmla="*/ 0 h 46"/>
                <a:gd name="T2" fmla="*/ 48 w 54"/>
                <a:gd name="T3" fmla="*/ 2 h 46"/>
                <a:gd name="T4" fmla="*/ 48 w 54"/>
                <a:gd name="T5" fmla="*/ 2 h 46"/>
                <a:gd name="T6" fmla="*/ 48 w 54"/>
                <a:gd name="T7" fmla="*/ 3 h 46"/>
                <a:gd name="T8" fmla="*/ 47 w 54"/>
                <a:gd name="T9" fmla="*/ 3 h 46"/>
                <a:gd name="T10" fmla="*/ 47 w 54"/>
                <a:gd name="T11" fmla="*/ 3 h 46"/>
                <a:gd name="T12" fmla="*/ 47 w 54"/>
                <a:gd name="T13" fmla="*/ 4 h 46"/>
                <a:gd name="T14" fmla="*/ 46 w 54"/>
                <a:gd name="T15" fmla="*/ 4 h 46"/>
                <a:gd name="T16" fmla="*/ 46 w 54"/>
                <a:gd name="T17" fmla="*/ 5 h 46"/>
                <a:gd name="T18" fmla="*/ 45 w 54"/>
                <a:gd name="T19" fmla="*/ 6 h 46"/>
                <a:gd name="T20" fmla="*/ 44 w 54"/>
                <a:gd name="T21" fmla="*/ 7 h 46"/>
                <a:gd name="T22" fmla="*/ 43 w 54"/>
                <a:gd name="T23" fmla="*/ 8 h 46"/>
                <a:gd name="T24" fmla="*/ 42 w 54"/>
                <a:gd name="T25" fmla="*/ 9 h 46"/>
                <a:gd name="T26" fmla="*/ 41 w 54"/>
                <a:gd name="T27" fmla="*/ 10 h 46"/>
                <a:gd name="T28" fmla="*/ 40 w 54"/>
                <a:gd name="T29" fmla="*/ 11 h 46"/>
                <a:gd name="T30" fmla="*/ 39 w 54"/>
                <a:gd name="T31" fmla="*/ 12 h 46"/>
                <a:gd name="T32" fmla="*/ 38 w 54"/>
                <a:gd name="T33" fmla="*/ 13 h 46"/>
                <a:gd name="T34" fmla="*/ 37 w 54"/>
                <a:gd name="T35" fmla="*/ 14 h 46"/>
                <a:gd name="T36" fmla="*/ 0 w 54"/>
                <a:gd name="T37" fmla="*/ 46 h 46"/>
                <a:gd name="T38" fmla="*/ 3 w 54"/>
                <a:gd name="T39" fmla="*/ 46 h 46"/>
                <a:gd name="T40" fmla="*/ 39 w 54"/>
                <a:gd name="T41" fmla="*/ 15 h 46"/>
                <a:gd name="T42" fmla="*/ 54 w 54"/>
                <a:gd name="T43" fmla="*/ 0 h 46"/>
                <a:gd name="T44" fmla="*/ 50 w 54"/>
                <a:gd name="T4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46">
                  <a:moveTo>
                    <a:pt x="50" y="0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9" y="22"/>
                    <a:pt x="0" y="46"/>
                    <a:pt x="0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" name="Freeform 445"/>
            <p:cNvSpPr>
              <a:spLocks/>
            </p:cNvSpPr>
            <p:nvPr/>
          </p:nvSpPr>
          <p:spPr bwMode="auto">
            <a:xfrm>
              <a:off x="4938713" y="3733800"/>
              <a:ext cx="77788" cy="65087"/>
            </a:xfrm>
            <a:custGeom>
              <a:avLst/>
              <a:gdLst>
                <a:gd name="T0" fmla="*/ 51 w 54"/>
                <a:gd name="T1" fmla="*/ 0 h 46"/>
                <a:gd name="T2" fmla="*/ 51 w 54"/>
                <a:gd name="T3" fmla="*/ 0 h 46"/>
                <a:gd name="T4" fmla="*/ 50 w 54"/>
                <a:gd name="T5" fmla="*/ 1 h 46"/>
                <a:gd name="T6" fmla="*/ 49 w 54"/>
                <a:gd name="T7" fmla="*/ 1 h 46"/>
                <a:gd name="T8" fmla="*/ 49 w 54"/>
                <a:gd name="T9" fmla="*/ 2 h 46"/>
                <a:gd name="T10" fmla="*/ 49 w 54"/>
                <a:gd name="T11" fmla="*/ 2 h 46"/>
                <a:gd name="T12" fmla="*/ 48 w 54"/>
                <a:gd name="T13" fmla="*/ 3 h 46"/>
                <a:gd name="T14" fmla="*/ 48 w 54"/>
                <a:gd name="T15" fmla="*/ 4 h 46"/>
                <a:gd name="T16" fmla="*/ 47 w 54"/>
                <a:gd name="T17" fmla="*/ 4 h 46"/>
                <a:gd name="T18" fmla="*/ 46 w 54"/>
                <a:gd name="T19" fmla="*/ 5 h 46"/>
                <a:gd name="T20" fmla="*/ 45 w 54"/>
                <a:gd name="T21" fmla="*/ 6 h 46"/>
                <a:gd name="T22" fmla="*/ 45 w 54"/>
                <a:gd name="T23" fmla="*/ 7 h 46"/>
                <a:gd name="T24" fmla="*/ 44 w 54"/>
                <a:gd name="T25" fmla="*/ 8 h 46"/>
                <a:gd name="T26" fmla="*/ 43 w 54"/>
                <a:gd name="T27" fmla="*/ 9 h 46"/>
                <a:gd name="T28" fmla="*/ 42 w 54"/>
                <a:gd name="T29" fmla="*/ 10 h 46"/>
                <a:gd name="T30" fmla="*/ 41 w 54"/>
                <a:gd name="T31" fmla="*/ 11 h 46"/>
                <a:gd name="T32" fmla="*/ 40 w 54"/>
                <a:gd name="T33" fmla="*/ 12 h 46"/>
                <a:gd name="T34" fmla="*/ 39 w 54"/>
                <a:gd name="T35" fmla="*/ 13 h 46"/>
                <a:gd name="T36" fmla="*/ 38 w 54"/>
                <a:gd name="T37" fmla="*/ 14 h 46"/>
                <a:gd name="T38" fmla="*/ 0 w 54"/>
                <a:gd name="T39" fmla="*/ 45 h 46"/>
                <a:gd name="T40" fmla="*/ 3 w 54"/>
                <a:gd name="T41" fmla="*/ 46 h 46"/>
                <a:gd name="T42" fmla="*/ 40 w 54"/>
                <a:gd name="T43" fmla="*/ 15 h 46"/>
                <a:gd name="T44" fmla="*/ 54 w 54"/>
                <a:gd name="T45" fmla="*/ 0 h 46"/>
                <a:gd name="T46" fmla="*/ 51 w 54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6">
                  <a:moveTo>
                    <a:pt x="5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0" y="22"/>
                    <a:pt x="0" y="45"/>
                    <a:pt x="0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" name="Freeform 446"/>
            <p:cNvSpPr>
              <a:spLocks/>
            </p:cNvSpPr>
            <p:nvPr/>
          </p:nvSpPr>
          <p:spPr bwMode="auto">
            <a:xfrm>
              <a:off x="4951413" y="3732213"/>
              <a:ext cx="82550" cy="66675"/>
            </a:xfrm>
            <a:custGeom>
              <a:avLst/>
              <a:gdLst>
                <a:gd name="T0" fmla="*/ 55 w 58"/>
                <a:gd name="T1" fmla="*/ 0 h 47"/>
                <a:gd name="T2" fmla="*/ 54 w 58"/>
                <a:gd name="T3" fmla="*/ 1 h 47"/>
                <a:gd name="T4" fmla="*/ 54 w 58"/>
                <a:gd name="T5" fmla="*/ 1 h 47"/>
                <a:gd name="T6" fmla="*/ 52 w 58"/>
                <a:gd name="T7" fmla="*/ 3 h 47"/>
                <a:gd name="T8" fmla="*/ 52 w 58"/>
                <a:gd name="T9" fmla="*/ 4 h 47"/>
                <a:gd name="T10" fmla="*/ 51 w 58"/>
                <a:gd name="T11" fmla="*/ 4 h 47"/>
                <a:gd name="T12" fmla="*/ 51 w 58"/>
                <a:gd name="T13" fmla="*/ 4 h 47"/>
                <a:gd name="T14" fmla="*/ 50 w 58"/>
                <a:gd name="T15" fmla="*/ 5 h 47"/>
                <a:gd name="T16" fmla="*/ 49 w 58"/>
                <a:gd name="T17" fmla="*/ 6 h 47"/>
                <a:gd name="T18" fmla="*/ 48 w 58"/>
                <a:gd name="T19" fmla="*/ 7 h 47"/>
                <a:gd name="T20" fmla="*/ 48 w 58"/>
                <a:gd name="T21" fmla="*/ 8 h 47"/>
                <a:gd name="T22" fmla="*/ 47 w 58"/>
                <a:gd name="T23" fmla="*/ 9 h 47"/>
                <a:gd name="T24" fmla="*/ 46 w 58"/>
                <a:gd name="T25" fmla="*/ 10 h 47"/>
                <a:gd name="T26" fmla="*/ 45 w 58"/>
                <a:gd name="T27" fmla="*/ 11 h 47"/>
                <a:gd name="T28" fmla="*/ 44 w 58"/>
                <a:gd name="T29" fmla="*/ 12 h 47"/>
                <a:gd name="T30" fmla="*/ 43 w 58"/>
                <a:gd name="T31" fmla="*/ 13 h 47"/>
                <a:gd name="T32" fmla="*/ 42 w 58"/>
                <a:gd name="T33" fmla="*/ 14 h 47"/>
                <a:gd name="T34" fmla="*/ 0 w 58"/>
                <a:gd name="T35" fmla="*/ 46 h 47"/>
                <a:gd name="T36" fmla="*/ 3 w 58"/>
                <a:gd name="T37" fmla="*/ 47 h 47"/>
                <a:gd name="T38" fmla="*/ 44 w 58"/>
                <a:gd name="T39" fmla="*/ 15 h 47"/>
                <a:gd name="T40" fmla="*/ 58 w 58"/>
                <a:gd name="T41" fmla="*/ 0 h 47"/>
                <a:gd name="T42" fmla="*/ 55 w 58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47">
                  <a:moveTo>
                    <a:pt x="55" y="0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3" y="22"/>
                    <a:pt x="0" y="46"/>
                    <a:pt x="0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" name="Freeform 447"/>
            <p:cNvSpPr>
              <a:spLocks/>
            </p:cNvSpPr>
            <p:nvPr/>
          </p:nvSpPr>
          <p:spPr bwMode="auto">
            <a:xfrm>
              <a:off x="4956175" y="3732213"/>
              <a:ext cx="82550" cy="68262"/>
            </a:xfrm>
            <a:custGeom>
              <a:avLst/>
              <a:gdLst>
                <a:gd name="T0" fmla="*/ 55 w 58"/>
                <a:gd name="T1" fmla="*/ 0 h 48"/>
                <a:gd name="T2" fmla="*/ 52 w 58"/>
                <a:gd name="T3" fmla="*/ 3 h 48"/>
                <a:gd name="T4" fmla="*/ 51 w 58"/>
                <a:gd name="T5" fmla="*/ 4 h 48"/>
                <a:gd name="T6" fmla="*/ 51 w 58"/>
                <a:gd name="T7" fmla="*/ 4 h 48"/>
                <a:gd name="T8" fmla="*/ 51 w 58"/>
                <a:gd name="T9" fmla="*/ 4 h 48"/>
                <a:gd name="T10" fmla="*/ 50 w 58"/>
                <a:gd name="T11" fmla="*/ 5 h 48"/>
                <a:gd name="T12" fmla="*/ 49 w 58"/>
                <a:gd name="T13" fmla="*/ 6 h 48"/>
                <a:gd name="T14" fmla="*/ 48 w 58"/>
                <a:gd name="T15" fmla="*/ 7 h 48"/>
                <a:gd name="T16" fmla="*/ 47 w 58"/>
                <a:gd name="T17" fmla="*/ 8 h 48"/>
                <a:gd name="T18" fmla="*/ 47 w 58"/>
                <a:gd name="T19" fmla="*/ 9 h 48"/>
                <a:gd name="T20" fmla="*/ 43 w 58"/>
                <a:gd name="T21" fmla="*/ 12 h 48"/>
                <a:gd name="T22" fmla="*/ 42 w 58"/>
                <a:gd name="T23" fmla="*/ 13 h 48"/>
                <a:gd name="T24" fmla="*/ 42 w 58"/>
                <a:gd name="T25" fmla="*/ 14 h 48"/>
                <a:gd name="T26" fmla="*/ 0 w 58"/>
                <a:gd name="T27" fmla="*/ 48 h 48"/>
                <a:gd name="T28" fmla="*/ 4 w 58"/>
                <a:gd name="T29" fmla="*/ 48 h 48"/>
                <a:gd name="T30" fmla="*/ 44 w 58"/>
                <a:gd name="T31" fmla="*/ 15 h 48"/>
                <a:gd name="T32" fmla="*/ 58 w 58"/>
                <a:gd name="T33" fmla="*/ 0 h 48"/>
                <a:gd name="T34" fmla="*/ 55 w 58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48">
                  <a:moveTo>
                    <a:pt x="55" y="0"/>
                  </a:moveTo>
                  <a:cubicBezTo>
                    <a:pt x="52" y="3"/>
                    <a:pt x="52" y="3"/>
                    <a:pt x="52" y="3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33" y="22"/>
                    <a:pt x="0" y="48"/>
                    <a:pt x="0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" name="Freeform 448"/>
            <p:cNvSpPr>
              <a:spLocks/>
            </p:cNvSpPr>
            <p:nvPr/>
          </p:nvSpPr>
          <p:spPr bwMode="auto">
            <a:xfrm>
              <a:off x="4852988" y="3749675"/>
              <a:ext cx="26988" cy="14287"/>
            </a:xfrm>
            <a:custGeom>
              <a:avLst/>
              <a:gdLst>
                <a:gd name="T0" fmla="*/ 15 w 17"/>
                <a:gd name="T1" fmla="*/ 0 h 9"/>
                <a:gd name="T2" fmla="*/ 15 w 17"/>
                <a:gd name="T3" fmla="*/ 0 h 9"/>
                <a:gd name="T4" fmla="*/ 14 w 17"/>
                <a:gd name="T5" fmla="*/ 1 h 9"/>
                <a:gd name="T6" fmla="*/ 14 w 17"/>
                <a:gd name="T7" fmla="*/ 1 h 9"/>
                <a:gd name="T8" fmla="*/ 14 w 17"/>
                <a:gd name="T9" fmla="*/ 1 h 9"/>
                <a:gd name="T10" fmla="*/ 13 w 17"/>
                <a:gd name="T11" fmla="*/ 1 h 9"/>
                <a:gd name="T12" fmla="*/ 13 w 17"/>
                <a:gd name="T13" fmla="*/ 1 h 9"/>
                <a:gd name="T14" fmla="*/ 12 w 17"/>
                <a:gd name="T15" fmla="*/ 1 h 9"/>
                <a:gd name="T16" fmla="*/ 11 w 17"/>
                <a:gd name="T17" fmla="*/ 2 h 9"/>
                <a:gd name="T18" fmla="*/ 11 w 17"/>
                <a:gd name="T19" fmla="*/ 2 h 9"/>
                <a:gd name="T20" fmla="*/ 9 w 17"/>
                <a:gd name="T21" fmla="*/ 3 h 9"/>
                <a:gd name="T22" fmla="*/ 8 w 17"/>
                <a:gd name="T23" fmla="*/ 4 h 9"/>
                <a:gd name="T24" fmla="*/ 8 w 17"/>
                <a:gd name="T25" fmla="*/ 5 h 9"/>
                <a:gd name="T26" fmla="*/ 7 w 17"/>
                <a:gd name="T27" fmla="*/ 5 h 9"/>
                <a:gd name="T28" fmla="*/ 6 w 17"/>
                <a:gd name="T29" fmla="*/ 5 h 9"/>
                <a:gd name="T30" fmla="*/ 5 w 17"/>
                <a:gd name="T31" fmla="*/ 6 h 9"/>
                <a:gd name="T32" fmla="*/ 5 w 17"/>
                <a:gd name="T33" fmla="*/ 6 h 9"/>
                <a:gd name="T34" fmla="*/ 4 w 17"/>
                <a:gd name="T35" fmla="*/ 7 h 9"/>
                <a:gd name="T36" fmla="*/ 3 w 17"/>
                <a:gd name="T37" fmla="*/ 7 h 9"/>
                <a:gd name="T38" fmla="*/ 3 w 17"/>
                <a:gd name="T39" fmla="*/ 7 h 9"/>
                <a:gd name="T40" fmla="*/ 2 w 17"/>
                <a:gd name="T41" fmla="*/ 7 h 9"/>
                <a:gd name="T42" fmla="*/ 2 w 17"/>
                <a:gd name="T43" fmla="*/ 7 h 9"/>
                <a:gd name="T44" fmla="*/ 2 w 17"/>
                <a:gd name="T45" fmla="*/ 7 h 9"/>
                <a:gd name="T46" fmla="*/ 1 w 17"/>
                <a:gd name="T47" fmla="*/ 7 h 9"/>
                <a:gd name="T48" fmla="*/ 1 w 17"/>
                <a:gd name="T49" fmla="*/ 7 h 9"/>
                <a:gd name="T50" fmla="*/ 1 w 17"/>
                <a:gd name="T51" fmla="*/ 7 h 9"/>
                <a:gd name="T52" fmla="*/ 1 w 17"/>
                <a:gd name="T53" fmla="*/ 8 h 9"/>
                <a:gd name="T54" fmla="*/ 0 w 17"/>
                <a:gd name="T55" fmla="*/ 8 h 9"/>
                <a:gd name="T56" fmla="*/ 0 w 17"/>
                <a:gd name="T57" fmla="*/ 8 h 9"/>
                <a:gd name="T58" fmla="*/ 6 w 17"/>
                <a:gd name="T59" fmla="*/ 9 h 9"/>
                <a:gd name="T60" fmla="*/ 17 w 17"/>
                <a:gd name="T61" fmla="*/ 0 h 9"/>
                <a:gd name="T62" fmla="*/ 15 w 17"/>
                <a:gd name="T6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lnTo>
                    <a:pt x="15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9"/>
                  </a:lnTo>
                  <a:lnTo>
                    <a:pt x="17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" name="Freeform 449"/>
            <p:cNvSpPr>
              <a:spLocks/>
            </p:cNvSpPr>
            <p:nvPr/>
          </p:nvSpPr>
          <p:spPr bwMode="auto">
            <a:xfrm>
              <a:off x="4826000" y="3749675"/>
              <a:ext cx="25400" cy="14287"/>
            </a:xfrm>
            <a:custGeom>
              <a:avLst/>
              <a:gdLst>
                <a:gd name="T0" fmla="*/ 14 w 16"/>
                <a:gd name="T1" fmla="*/ 0 h 9"/>
                <a:gd name="T2" fmla="*/ 13 w 16"/>
                <a:gd name="T3" fmla="*/ 0 h 9"/>
                <a:gd name="T4" fmla="*/ 13 w 16"/>
                <a:gd name="T5" fmla="*/ 1 h 9"/>
                <a:gd name="T6" fmla="*/ 13 w 16"/>
                <a:gd name="T7" fmla="*/ 1 h 9"/>
                <a:gd name="T8" fmla="*/ 12 w 16"/>
                <a:gd name="T9" fmla="*/ 1 h 9"/>
                <a:gd name="T10" fmla="*/ 12 w 16"/>
                <a:gd name="T11" fmla="*/ 1 h 9"/>
                <a:gd name="T12" fmla="*/ 12 w 16"/>
                <a:gd name="T13" fmla="*/ 1 h 9"/>
                <a:gd name="T14" fmla="*/ 11 w 16"/>
                <a:gd name="T15" fmla="*/ 1 h 9"/>
                <a:gd name="T16" fmla="*/ 10 w 16"/>
                <a:gd name="T17" fmla="*/ 2 h 9"/>
                <a:gd name="T18" fmla="*/ 9 w 16"/>
                <a:gd name="T19" fmla="*/ 2 h 9"/>
                <a:gd name="T20" fmla="*/ 8 w 16"/>
                <a:gd name="T21" fmla="*/ 3 h 9"/>
                <a:gd name="T22" fmla="*/ 8 w 16"/>
                <a:gd name="T23" fmla="*/ 3 h 9"/>
                <a:gd name="T24" fmla="*/ 8 w 16"/>
                <a:gd name="T25" fmla="*/ 4 h 9"/>
                <a:gd name="T26" fmla="*/ 6 w 16"/>
                <a:gd name="T27" fmla="*/ 4 h 9"/>
                <a:gd name="T28" fmla="*/ 6 w 16"/>
                <a:gd name="T29" fmla="*/ 5 h 9"/>
                <a:gd name="T30" fmla="*/ 5 w 16"/>
                <a:gd name="T31" fmla="*/ 5 h 9"/>
                <a:gd name="T32" fmla="*/ 4 w 16"/>
                <a:gd name="T33" fmla="*/ 6 h 9"/>
                <a:gd name="T34" fmla="*/ 4 w 16"/>
                <a:gd name="T35" fmla="*/ 6 h 9"/>
                <a:gd name="T36" fmla="*/ 3 w 16"/>
                <a:gd name="T37" fmla="*/ 6 h 9"/>
                <a:gd name="T38" fmla="*/ 2 w 16"/>
                <a:gd name="T39" fmla="*/ 7 h 9"/>
                <a:gd name="T40" fmla="*/ 2 w 16"/>
                <a:gd name="T41" fmla="*/ 7 h 9"/>
                <a:gd name="T42" fmla="*/ 1 w 16"/>
                <a:gd name="T43" fmla="*/ 7 h 9"/>
                <a:gd name="T44" fmla="*/ 1 w 16"/>
                <a:gd name="T45" fmla="*/ 7 h 9"/>
                <a:gd name="T46" fmla="*/ 0 w 16"/>
                <a:gd name="T47" fmla="*/ 7 h 9"/>
                <a:gd name="T48" fmla="*/ 0 w 16"/>
                <a:gd name="T49" fmla="*/ 7 h 9"/>
                <a:gd name="T50" fmla="*/ 0 w 16"/>
                <a:gd name="T51" fmla="*/ 7 h 9"/>
                <a:gd name="T52" fmla="*/ 0 w 16"/>
                <a:gd name="T53" fmla="*/ 7 h 9"/>
                <a:gd name="T54" fmla="*/ 0 w 16"/>
                <a:gd name="T55" fmla="*/ 8 h 9"/>
                <a:gd name="T56" fmla="*/ 0 w 16"/>
                <a:gd name="T57" fmla="*/ 8 h 9"/>
                <a:gd name="T58" fmla="*/ 5 w 16"/>
                <a:gd name="T59" fmla="*/ 9 h 9"/>
                <a:gd name="T60" fmla="*/ 16 w 16"/>
                <a:gd name="T61" fmla="*/ 0 h 9"/>
                <a:gd name="T62" fmla="*/ 14 w 16"/>
                <a:gd name="T6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9">
                  <a:moveTo>
                    <a:pt x="14" y="0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9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9" name="Freeform 450"/>
            <p:cNvSpPr>
              <a:spLocks/>
            </p:cNvSpPr>
            <p:nvPr/>
          </p:nvSpPr>
          <p:spPr bwMode="auto">
            <a:xfrm>
              <a:off x="4795838" y="3749675"/>
              <a:ext cx="28575" cy="15875"/>
            </a:xfrm>
            <a:custGeom>
              <a:avLst/>
              <a:gdLst>
                <a:gd name="T0" fmla="*/ 14 w 18"/>
                <a:gd name="T1" fmla="*/ 3 h 10"/>
                <a:gd name="T2" fmla="*/ 14 w 18"/>
                <a:gd name="T3" fmla="*/ 3 h 10"/>
                <a:gd name="T4" fmla="*/ 14 w 18"/>
                <a:gd name="T5" fmla="*/ 3 h 10"/>
                <a:gd name="T6" fmla="*/ 13 w 18"/>
                <a:gd name="T7" fmla="*/ 3 h 10"/>
                <a:gd name="T8" fmla="*/ 13 w 18"/>
                <a:gd name="T9" fmla="*/ 4 h 10"/>
                <a:gd name="T10" fmla="*/ 12 w 18"/>
                <a:gd name="T11" fmla="*/ 4 h 10"/>
                <a:gd name="T12" fmla="*/ 12 w 18"/>
                <a:gd name="T13" fmla="*/ 4 h 10"/>
                <a:gd name="T14" fmla="*/ 12 w 18"/>
                <a:gd name="T15" fmla="*/ 4 h 10"/>
                <a:gd name="T16" fmla="*/ 11 w 18"/>
                <a:gd name="T17" fmla="*/ 4 h 10"/>
                <a:gd name="T18" fmla="*/ 11 w 18"/>
                <a:gd name="T19" fmla="*/ 4 h 10"/>
                <a:gd name="T20" fmla="*/ 11 w 18"/>
                <a:gd name="T21" fmla="*/ 5 h 10"/>
                <a:gd name="T22" fmla="*/ 10 w 18"/>
                <a:gd name="T23" fmla="*/ 5 h 10"/>
                <a:gd name="T24" fmla="*/ 10 w 18"/>
                <a:gd name="T25" fmla="*/ 6 h 10"/>
                <a:gd name="T26" fmla="*/ 9 w 18"/>
                <a:gd name="T27" fmla="*/ 6 h 10"/>
                <a:gd name="T28" fmla="*/ 9 w 18"/>
                <a:gd name="T29" fmla="*/ 6 h 10"/>
                <a:gd name="T30" fmla="*/ 8 w 18"/>
                <a:gd name="T31" fmla="*/ 6 h 10"/>
                <a:gd name="T32" fmla="*/ 7 w 18"/>
                <a:gd name="T33" fmla="*/ 7 h 10"/>
                <a:gd name="T34" fmla="*/ 6 w 18"/>
                <a:gd name="T35" fmla="*/ 7 h 10"/>
                <a:gd name="T36" fmla="*/ 5 w 18"/>
                <a:gd name="T37" fmla="*/ 7 h 10"/>
                <a:gd name="T38" fmla="*/ 4 w 18"/>
                <a:gd name="T39" fmla="*/ 8 h 10"/>
                <a:gd name="T40" fmla="*/ 3 w 18"/>
                <a:gd name="T41" fmla="*/ 8 h 10"/>
                <a:gd name="T42" fmla="*/ 2 w 18"/>
                <a:gd name="T43" fmla="*/ 9 h 10"/>
                <a:gd name="T44" fmla="*/ 2 w 18"/>
                <a:gd name="T45" fmla="*/ 9 h 10"/>
                <a:gd name="T46" fmla="*/ 2 w 18"/>
                <a:gd name="T47" fmla="*/ 9 h 10"/>
                <a:gd name="T48" fmla="*/ 1 w 18"/>
                <a:gd name="T49" fmla="*/ 10 h 10"/>
                <a:gd name="T50" fmla="*/ 1 w 18"/>
                <a:gd name="T51" fmla="*/ 10 h 10"/>
                <a:gd name="T52" fmla="*/ 1 w 18"/>
                <a:gd name="T53" fmla="*/ 10 h 10"/>
                <a:gd name="T54" fmla="*/ 1 w 18"/>
                <a:gd name="T55" fmla="*/ 10 h 10"/>
                <a:gd name="T56" fmla="*/ 1 w 18"/>
                <a:gd name="T57" fmla="*/ 10 h 10"/>
                <a:gd name="T58" fmla="*/ 1 w 18"/>
                <a:gd name="T59" fmla="*/ 10 h 10"/>
                <a:gd name="T60" fmla="*/ 1 w 18"/>
                <a:gd name="T61" fmla="*/ 10 h 10"/>
                <a:gd name="T62" fmla="*/ 0 w 18"/>
                <a:gd name="T63" fmla="*/ 10 h 10"/>
                <a:gd name="T64" fmla="*/ 7 w 18"/>
                <a:gd name="T65" fmla="*/ 10 h 10"/>
                <a:gd name="T66" fmla="*/ 18 w 18"/>
                <a:gd name="T67" fmla="*/ 0 h 10"/>
                <a:gd name="T68" fmla="*/ 14 w 18"/>
                <a:gd name="T6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0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8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0" name="Freeform 451"/>
            <p:cNvSpPr>
              <a:spLocks/>
            </p:cNvSpPr>
            <p:nvPr/>
          </p:nvSpPr>
          <p:spPr bwMode="auto">
            <a:xfrm>
              <a:off x="4773613" y="3751263"/>
              <a:ext cx="25400" cy="14287"/>
            </a:xfrm>
            <a:custGeom>
              <a:avLst/>
              <a:gdLst>
                <a:gd name="T0" fmla="*/ 15 w 16"/>
                <a:gd name="T1" fmla="*/ 0 h 9"/>
                <a:gd name="T2" fmla="*/ 15 w 16"/>
                <a:gd name="T3" fmla="*/ 0 h 9"/>
                <a:gd name="T4" fmla="*/ 15 w 16"/>
                <a:gd name="T5" fmla="*/ 1 h 9"/>
                <a:gd name="T6" fmla="*/ 14 w 16"/>
                <a:gd name="T7" fmla="*/ 1 h 9"/>
                <a:gd name="T8" fmla="*/ 14 w 16"/>
                <a:gd name="T9" fmla="*/ 1 h 9"/>
                <a:gd name="T10" fmla="*/ 13 w 16"/>
                <a:gd name="T11" fmla="*/ 1 h 9"/>
                <a:gd name="T12" fmla="*/ 13 w 16"/>
                <a:gd name="T13" fmla="*/ 1 h 9"/>
                <a:gd name="T14" fmla="*/ 13 w 16"/>
                <a:gd name="T15" fmla="*/ 1 h 9"/>
                <a:gd name="T16" fmla="*/ 12 w 16"/>
                <a:gd name="T17" fmla="*/ 2 h 9"/>
                <a:gd name="T18" fmla="*/ 11 w 16"/>
                <a:gd name="T19" fmla="*/ 2 h 9"/>
                <a:gd name="T20" fmla="*/ 10 w 16"/>
                <a:gd name="T21" fmla="*/ 3 h 9"/>
                <a:gd name="T22" fmla="*/ 10 w 16"/>
                <a:gd name="T23" fmla="*/ 3 h 9"/>
                <a:gd name="T24" fmla="*/ 9 w 16"/>
                <a:gd name="T25" fmla="*/ 4 h 9"/>
                <a:gd name="T26" fmla="*/ 8 w 16"/>
                <a:gd name="T27" fmla="*/ 4 h 9"/>
                <a:gd name="T28" fmla="*/ 7 w 16"/>
                <a:gd name="T29" fmla="*/ 5 h 9"/>
                <a:gd name="T30" fmla="*/ 7 w 16"/>
                <a:gd name="T31" fmla="*/ 5 h 9"/>
                <a:gd name="T32" fmla="*/ 6 w 16"/>
                <a:gd name="T33" fmla="*/ 5 h 9"/>
                <a:gd name="T34" fmla="*/ 5 w 16"/>
                <a:gd name="T35" fmla="*/ 6 h 9"/>
                <a:gd name="T36" fmla="*/ 4 w 16"/>
                <a:gd name="T37" fmla="*/ 6 h 9"/>
                <a:gd name="T38" fmla="*/ 3 w 16"/>
                <a:gd name="T39" fmla="*/ 6 h 9"/>
                <a:gd name="T40" fmla="*/ 3 w 16"/>
                <a:gd name="T41" fmla="*/ 7 h 9"/>
                <a:gd name="T42" fmla="*/ 3 w 16"/>
                <a:gd name="T43" fmla="*/ 7 h 9"/>
                <a:gd name="T44" fmla="*/ 2 w 16"/>
                <a:gd name="T45" fmla="*/ 7 h 9"/>
                <a:gd name="T46" fmla="*/ 2 w 16"/>
                <a:gd name="T47" fmla="*/ 7 h 9"/>
                <a:gd name="T48" fmla="*/ 2 w 16"/>
                <a:gd name="T49" fmla="*/ 7 h 9"/>
                <a:gd name="T50" fmla="*/ 1 w 16"/>
                <a:gd name="T51" fmla="*/ 7 h 9"/>
                <a:gd name="T52" fmla="*/ 1 w 16"/>
                <a:gd name="T53" fmla="*/ 8 h 9"/>
                <a:gd name="T54" fmla="*/ 1 w 16"/>
                <a:gd name="T55" fmla="*/ 8 h 9"/>
                <a:gd name="T56" fmla="*/ 1 w 16"/>
                <a:gd name="T57" fmla="*/ 8 h 9"/>
                <a:gd name="T58" fmla="*/ 0 w 16"/>
                <a:gd name="T59" fmla="*/ 8 h 9"/>
                <a:gd name="T60" fmla="*/ 6 w 16"/>
                <a:gd name="T61" fmla="*/ 9 h 9"/>
                <a:gd name="T62" fmla="*/ 16 w 16"/>
                <a:gd name="T63" fmla="*/ 0 h 9"/>
                <a:gd name="T64" fmla="*/ 15 w 16"/>
                <a:gd name="T6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9">
                  <a:moveTo>
                    <a:pt x="15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6" y="9"/>
                  </a:lnTo>
                  <a:lnTo>
                    <a:pt x="1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1" name="Freeform 452"/>
            <p:cNvSpPr>
              <a:spLocks/>
            </p:cNvSpPr>
            <p:nvPr/>
          </p:nvSpPr>
          <p:spPr bwMode="auto">
            <a:xfrm>
              <a:off x="4800600" y="3778250"/>
              <a:ext cx="26988" cy="14287"/>
            </a:xfrm>
            <a:custGeom>
              <a:avLst/>
              <a:gdLst>
                <a:gd name="T0" fmla="*/ 15 w 17"/>
                <a:gd name="T1" fmla="*/ 0 h 9"/>
                <a:gd name="T2" fmla="*/ 14 w 17"/>
                <a:gd name="T3" fmla="*/ 0 h 9"/>
                <a:gd name="T4" fmla="*/ 14 w 17"/>
                <a:gd name="T5" fmla="*/ 0 h 9"/>
                <a:gd name="T6" fmla="*/ 13 w 17"/>
                <a:gd name="T7" fmla="*/ 0 h 9"/>
                <a:gd name="T8" fmla="*/ 13 w 17"/>
                <a:gd name="T9" fmla="*/ 1 h 9"/>
                <a:gd name="T10" fmla="*/ 13 w 17"/>
                <a:gd name="T11" fmla="*/ 1 h 9"/>
                <a:gd name="T12" fmla="*/ 13 w 17"/>
                <a:gd name="T13" fmla="*/ 1 h 9"/>
                <a:gd name="T14" fmla="*/ 12 w 17"/>
                <a:gd name="T15" fmla="*/ 1 h 9"/>
                <a:gd name="T16" fmla="*/ 12 w 17"/>
                <a:gd name="T17" fmla="*/ 1 h 9"/>
                <a:gd name="T18" fmla="*/ 10 w 17"/>
                <a:gd name="T19" fmla="*/ 2 h 9"/>
                <a:gd name="T20" fmla="*/ 9 w 17"/>
                <a:gd name="T21" fmla="*/ 3 h 9"/>
                <a:gd name="T22" fmla="*/ 8 w 17"/>
                <a:gd name="T23" fmla="*/ 3 h 9"/>
                <a:gd name="T24" fmla="*/ 8 w 17"/>
                <a:gd name="T25" fmla="*/ 4 h 9"/>
                <a:gd name="T26" fmla="*/ 7 w 17"/>
                <a:gd name="T27" fmla="*/ 5 h 9"/>
                <a:gd name="T28" fmla="*/ 7 w 17"/>
                <a:gd name="T29" fmla="*/ 5 h 9"/>
                <a:gd name="T30" fmla="*/ 6 w 17"/>
                <a:gd name="T31" fmla="*/ 5 h 9"/>
                <a:gd name="T32" fmla="*/ 5 w 17"/>
                <a:gd name="T33" fmla="*/ 5 h 9"/>
                <a:gd name="T34" fmla="*/ 5 w 17"/>
                <a:gd name="T35" fmla="*/ 6 h 9"/>
                <a:gd name="T36" fmla="*/ 3 w 17"/>
                <a:gd name="T37" fmla="*/ 6 h 9"/>
                <a:gd name="T38" fmla="*/ 3 w 17"/>
                <a:gd name="T39" fmla="*/ 6 h 9"/>
                <a:gd name="T40" fmla="*/ 2 w 17"/>
                <a:gd name="T41" fmla="*/ 6 h 9"/>
                <a:gd name="T42" fmla="*/ 2 w 17"/>
                <a:gd name="T43" fmla="*/ 7 h 9"/>
                <a:gd name="T44" fmla="*/ 2 w 17"/>
                <a:gd name="T45" fmla="*/ 7 h 9"/>
                <a:gd name="T46" fmla="*/ 2 w 17"/>
                <a:gd name="T47" fmla="*/ 7 h 9"/>
                <a:gd name="T48" fmla="*/ 1 w 17"/>
                <a:gd name="T49" fmla="*/ 7 h 9"/>
                <a:gd name="T50" fmla="*/ 1 w 17"/>
                <a:gd name="T51" fmla="*/ 7 h 9"/>
                <a:gd name="T52" fmla="*/ 1 w 17"/>
                <a:gd name="T53" fmla="*/ 7 h 9"/>
                <a:gd name="T54" fmla="*/ 1 w 17"/>
                <a:gd name="T55" fmla="*/ 8 h 9"/>
                <a:gd name="T56" fmla="*/ 0 w 17"/>
                <a:gd name="T57" fmla="*/ 8 h 9"/>
                <a:gd name="T58" fmla="*/ 7 w 17"/>
                <a:gd name="T59" fmla="*/ 9 h 9"/>
                <a:gd name="T60" fmla="*/ 17 w 17"/>
                <a:gd name="T61" fmla="*/ 0 h 9"/>
                <a:gd name="T62" fmla="*/ 15 w 17"/>
                <a:gd name="T6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9">
                  <a:moveTo>
                    <a:pt x="15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7" y="9"/>
                  </a:lnTo>
                  <a:lnTo>
                    <a:pt x="17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2" name="Freeform 453"/>
            <p:cNvSpPr>
              <a:spLocks/>
            </p:cNvSpPr>
            <p:nvPr/>
          </p:nvSpPr>
          <p:spPr bwMode="auto">
            <a:xfrm>
              <a:off x="4778375" y="3778250"/>
              <a:ext cx="26988" cy="12700"/>
            </a:xfrm>
            <a:custGeom>
              <a:avLst/>
              <a:gdLst>
                <a:gd name="T0" fmla="*/ 14 w 17"/>
                <a:gd name="T1" fmla="*/ 0 h 8"/>
                <a:gd name="T2" fmla="*/ 13 w 17"/>
                <a:gd name="T3" fmla="*/ 0 h 8"/>
                <a:gd name="T4" fmla="*/ 13 w 17"/>
                <a:gd name="T5" fmla="*/ 0 h 8"/>
                <a:gd name="T6" fmla="*/ 12 w 17"/>
                <a:gd name="T7" fmla="*/ 0 h 8"/>
                <a:gd name="T8" fmla="*/ 12 w 17"/>
                <a:gd name="T9" fmla="*/ 1 h 8"/>
                <a:gd name="T10" fmla="*/ 12 w 17"/>
                <a:gd name="T11" fmla="*/ 1 h 8"/>
                <a:gd name="T12" fmla="*/ 12 w 17"/>
                <a:gd name="T13" fmla="*/ 1 h 8"/>
                <a:gd name="T14" fmla="*/ 9 w 17"/>
                <a:gd name="T15" fmla="*/ 3 h 8"/>
                <a:gd name="T16" fmla="*/ 8 w 17"/>
                <a:gd name="T17" fmla="*/ 3 h 8"/>
                <a:gd name="T18" fmla="*/ 6 w 17"/>
                <a:gd name="T19" fmla="*/ 4 h 8"/>
                <a:gd name="T20" fmla="*/ 6 w 17"/>
                <a:gd name="T21" fmla="*/ 4 h 8"/>
                <a:gd name="T22" fmla="*/ 5 w 17"/>
                <a:gd name="T23" fmla="*/ 5 h 8"/>
                <a:gd name="T24" fmla="*/ 4 w 17"/>
                <a:gd name="T25" fmla="*/ 6 h 8"/>
                <a:gd name="T26" fmla="*/ 4 w 17"/>
                <a:gd name="T27" fmla="*/ 6 h 8"/>
                <a:gd name="T28" fmla="*/ 2 w 17"/>
                <a:gd name="T29" fmla="*/ 6 h 8"/>
                <a:gd name="T30" fmla="*/ 2 w 17"/>
                <a:gd name="T31" fmla="*/ 6 h 8"/>
                <a:gd name="T32" fmla="*/ 1 w 17"/>
                <a:gd name="T33" fmla="*/ 6 h 8"/>
                <a:gd name="T34" fmla="*/ 1 w 17"/>
                <a:gd name="T35" fmla="*/ 7 h 8"/>
                <a:gd name="T36" fmla="*/ 1 w 17"/>
                <a:gd name="T37" fmla="*/ 7 h 8"/>
                <a:gd name="T38" fmla="*/ 1 w 17"/>
                <a:gd name="T39" fmla="*/ 7 h 8"/>
                <a:gd name="T40" fmla="*/ 0 w 17"/>
                <a:gd name="T41" fmla="*/ 7 h 8"/>
                <a:gd name="T42" fmla="*/ 0 w 17"/>
                <a:gd name="T43" fmla="*/ 7 h 8"/>
                <a:gd name="T44" fmla="*/ 6 w 17"/>
                <a:gd name="T45" fmla="*/ 8 h 8"/>
                <a:gd name="T46" fmla="*/ 17 w 17"/>
                <a:gd name="T47" fmla="*/ 0 h 8"/>
                <a:gd name="T48" fmla="*/ 14 w 17"/>
                <a:gd name="T4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8">
                  <a:moveTo>
                    <a:pt x="14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8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3" name="Freeform 454"/>
            <p:cNvSpPr>
              <a:spLocks/>
            </p:cNvSpPr>
            <p:nvPr/>
          </p:nvSpPr>
          <p:spPr bwMode="auto">
            <a:xfrm>
              <a:off x="4756150" y="3775075"/>
              <a:ext cx="26988" cy="14287"/>
            </a:xfrm>
            <a:custGeom>
              <a:avLst/>
              <a:gdLst>
                <a:gd name="T0" fmla="*/ 14 w 17"/>
                <a:gd name="T1" fmla="*/ 0 h 9"/>
                <a:gd name="T2" fmla="*/ 13 w 17"/>
                <a:gd name="T3" fmla="*/ 0 h 9"/>
                <a:gd name="T4" fmla="*/ 13 w 17"/>
                <a:gd name="T5" fmla="*/ 1 h 9"/>
                <a:gd name="T6" fmla="*/ 12 w 17"/>
                <a:gd name="T7" fmla="*/ 1 h 9"/>
                <a:gd name="T8" fmla="*/ 12 w 17"/>
                <a:gd name="T9" fmla="*/ 1 h 9"/>
                <a:gd name="T10" fmla="*/ 12 w 17"/>
                <a:gd name="T11" fmla="*/ 1 h 9"/>
                <a:gd name="T12" fmla="*/ 11 w 17"/>
                <a:gd name="T13" fmla="*/ 1 h 9"/>
                <a:gd name="T14" fmla="*/ 9 w 17"/>
                <a:gd name="T15" fmla="*/ 2 h 9"/>
                <a:gd name="T16" fmla="*/ 9 w 17"/>
                <a:gd name="T17" fmla="*/ 3 h 9"/>
                <a:gd name="T18" fmla="*/ 9 w 17"/>
                <a:gd name="T19" fmla="*/ 3 h 9"/>
                <a:gd name="T20" fmla="*/ 8 w 17"/>
                <a:gd name="T21" fmla="*/ 4 h 9"/>
                <a:gd name="T22" fmla="*/ 7 w 17"/>
                <a:gd name="T23" fmla="*/ 5 h 9"/>
                <a:gd name="T24" fmla="*/ 6 w 17"/>
                <a:gd name="T25" fmla="*/ 5 h 9"/>
                <a:gd name="T26" fmla="*/ 5 w 17"/>
                <a:gd name="T27" fmla="*/ 5 h 9"/>
                <a:gd name="T28" fmla="*/ 4 w 17"/>
                <a:gd name="T29" fmla="*/ 6 h 9"/>
                <a:gd name="T30" fmla="*/ 4 w 17"/>
                <a:gd name="T31" fmla="*/ 6 h 9"/>
                <a:gd name="T32" fmla="*/ 3 w 17"/>
                <a:gd name="T33" fmla="*/ 7 h 9"/>
                <a:gd name="T34" fmla="*/ 2 w 17"/>
                <a:gd name="T35" fmla="*/ 7 h 9"/>
                <a:gd name="T36" fmla="*/ 2 w 17"/>
                <a:gd name="T37" fmla="*/ 7 h 9"/>
                <a:gd name="T38" fmla="*/ 2 w 17"/>
                <a:gd name="T39" fmla="*/ 7 h 9"/>
                <a:gd name="T40" fmla="*/ 1 w 17"/>
                <a:gd name="T41" fmla="*/ 7 h 9"/>
                <a:gd name="T42" fmla="*/ 1 w 17"/>
                <a:gd name="T43" fmla="*/ 8 h 9"/>
                <a:gd name="T44" fmla="*/ 1 w 17"/>
                <a:gd name="T45" fmla="*/ 8 h 9"/>
                <a:gd name="T46" fmla="*/ 1 w 17"/>
                <a:gd name="T47" fmla="*/ 8 h 9"/>
                <a:gd name="T48" fmla="*/ 1 w 17"/>
                <a:gd name="T49" fmla="*/ 8 h 9"/>
                <a:gd name="T50" fmla="*/ 1 w 17"/>
                <a:gd name="T51" fmla="*/ 8 h 9"/>
                <a:gd name="T52" fmla="*/ 1 w 17"/>
                <a:gd name="T53" fmla="*/ 8 h 9"/>
                <a:gd name="T54" fmla="*/ 0 w 17"/>
                <a:gd name="T55" fmla="*/ 8 h 9"/>
                <a:gd name="T56" fmla="*/ 6 w 17"/>
                <a:gd name="T57" fmla="*/ 9 h 9"/>
                <a:gd name="T58" fmla="*/ 17 w 17"/>
                <a:gd name="T59" fmla="*/ 0 h 9"/>
                <a:gd name="T60" fmla="*/ 14 w 17"/>
                <a:gd name="T6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" h="9">
                  <a:moveTo>
                    <a:pt x="14" y="0"/>
                  </a:move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6" y="9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4" name="Freeform 455"/>
            <p:cNvSpPr>
              <a:spLocks/>
            </p:cNvSpPr>
            <p:nvPr/>
          </p:nvSpPr>
          <p:spPr bwMode="auto">
            <a:xfrm>
              <a:off x="4603750" y="3779838"/>
              <a:ext cx="26988" cy="14287"/>
            </a:xfrm>
            <a:custGeom>
              <a:avLst/>
              <a:gdLst>
                <a:gd name="T0" fmla="*/ 13 w 17"/>
                <a:gd name="T1" fmla="*/ 0 h 9"/>
                <a:gd name="T2" fmla="*/ 13 w 17"/>
                <a:gd name="T3" fmla="*/ 1 h 9"/>
                <a:gd name="T4" fmla="*/ 13 w 17"/>
                <a:gd name="T5" fmla="*/ 1 h 9"/>
                <a:gd name="T6" fmla="*/ 12 w 17"/>
                <a:gd name="T7" fmla="*/ 1 h 9"/>
                <a:gd name="T8" fmla="*/ 12 w 17"/>
                <a:gd name="T9" fmla="*/ 1 h 9"/>
                <a:gd name="T10" fmla="*/ 12 w 17"/>
                <a:gd name="T11" fmla="*/ 1 h 9"/>
                <a:gd name="T12" fmla="*/ 11 w 17"/>
                <a:gd name="T13" fmla="*/ 1 h 9"/>
                <a:gd name="T14" fmla="*/ 11 w 17"/>
                <a:gd name="T15" fmla="*/ 2 h 9"/>
                <a:gd name="T16" fmla="*/ 11 w 17"/>
                <a:gd name="T17" fmla="*/ 2 h 9"/>
                <a:gd name="T18" fmla="*/ 8 w 17"/>
                <a:gd name="T19" fmla="*/ 4 h 9"/>
                <a:gd name="T20" fmla="*/ 8 w 17"/>
                <a:gd name="T21" fmla="*/ 4 h 9"/>
                <a:gd name="T22" fmla="*/ 6 w 17"/>
                <a:gd name="T23" fmla="*/ 5 h 9"/>
                <a:gd name="T24" fmla="*/ 5 w 17"/>
                <a:gd name="T25" fmla="*/ 5 h 9"/>
                <a:gd name="T26" fmla="*/ 5 w 17"/>
                <a:gd name="T27" fmla="*/ 5 h 9"/>
                <a:gd name="T28" fmla="*/ 4 w 17"/>
                <a:gd name="T29" fmla="*/ 5 h 9"/>
                <a:gd name="T30" fmla="*/ 3 w 17"/>
                <a:gd name="T31" fmla="*/ 5 h 9"/>
                <a:gd name="T32" fmla="*/ 3 w 17"/>
                <a:gd name="T33" fmla="*/ 6 h 9"/>
                <a:gd name="T34" fmla="*/ 2 w 17"/>
                <a:gd name="T35" fmla="*/ 6 h 9"/>
                <a:gd name="T36" fmla="*/ 2 w 17"/>
                <a:gd name="T37" fmla="*/ 7 h 9"/>
                <a:gd name="T38" fmla="*/ 2 w 17"/>
                <a:gd name="T39" fmla="*/ 7 h 9"/>
                <a:gd name="T40" fmla="*/ 2 w 17"/>
                <a:gd name="T41" fmla="*/ 7 h 9"/>
                <a:gd name="T42" fmla="*/ 1 w 17"/>
                <a:gd name="T43" fmla="*/ 7 h 9"/>
                <a:gd name="T44" fmla="*/ 1 w 17"/>
                <a:gd name="T45" fmla="*/ 8 h 9"/>
                <a:gd name="T46" fmla="*/ 1 w 17"/>
                <a:gd name="T47" fmla="*/ 8 h 9"/>
                <a:gd name="T48" fmla="*/ 1 w 17"/>
                <a:gd name="T49" fmla="*/ 8 h 9"/>
                <a:gd name="T50" fmla="*/ 0 w 17"/>
                <a:gd name="T51" fmla="*/ 8 h 9"/>
                <a:gd name="T52" fmla="*/ 0 w 17"/>
                <a:gd name="T53" fmla="*/ 8 h 9"/>
                <a:gd name="T54" fmla="*/ 5 w 17"/>
                <a:gd name="T55" fmla="*/ 9 h 9"/>
                <a:gd name="T56" fmla="*/ 17 w 17"/>
                <a:gd name="T57" fmla="*/ 0 h 9"/>
                <a:gd name="T58" fmla="*/ 13 w 17"/>
                <a:gd name="T5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" h="9">
                  <a:moveTo>
                    <a:pt x="13" y="0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9"/>
                  </a:lnTo>
                  <a:lnTo>
                    <a:pt x="1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5" name="Freeform 456"/>
            <p:cNvSpPr>
              <a:spLocks/>
            </p:cNvSpPr>
            <p:nvPr/>
          </p:nvSpPr>
          <p:spPr bwMode="auto">
            <a:xfrm>
              <a:off x="4579938" y="3783013"/>
              <a:ext cx="26988" cy="12700"/>
            </a:xfrm>
            <a:custGeom>
              <a:avLst/>
              <a:gdLst>
                <a:gd name="T0" fmla="*/ 14 w 17"/>
                <a:gd name="T1" fmla="*/ 0 h 8"/>
                <a:gd name="T2" fmla="*/ 13 w 17"/>
                <a:gd name="T3" fmla="*/ 0 h 8"/>
                <a:gd name="T4" fmla="*/ 13 w 17"/>
                <a:gd name="T5" fmla="*/ 0 h 8"/>
                <a:gd name="T6" fmla="*/ 12 w 17"/>
                <a:gd name="T7" fmla="*/ 0 h 8"/>
                <a:gd name="T8" fmla="*/ 12 w 17"/>
                <a:gd name="T9" fmla="*/ 1 h 8"/>
                <a:gd name="T10" fmla="*/ 11 w 17"/>
                <a:gd name="T11" fmla="*/ 1 h 8"/>
                <a:gd name="T12" fmla="*/ 11 w 17"/>
                <a:gd name="T13" fmla="*/ 1 h 8"/>
                <a:gd name="T14" fmla="*/ 11 w 17"/>
                <a:gd name="T15" fmla="*/ 1 h 8"/>
                <a:gd name="T16" fmla="*/ 10 w 17"/>
                <a:gd name="T17" fmla="*/ 2 h 8"/>
                <a:gd name="T18" fmla="*/ 9 w 17"/>
                <a:gd name="T19" fmla="*/ 2 h 8"/>
                <a:gd name="T20" fmla="*/ 8 w 17"/>
                <a:gd name="T21" fmla="*/ 3 h 8"/>
                <a:gd name="T22" fmla="*/ 7 w 17"/>
                <a:gd name="T23" fmla="*/ 3 h 8"/>
                <a:gd name="T24" fmla="*/ 6 w 17"/>
                <a:gd name="T25" fmla="*/ 3 h 8"/>
                <a:gd name="T26" fmla="*/ 6 w 17"/>
                <a:gd name="T27" fmla="*/ 4 h 8"/>
                <a:gd name="T28" fmla="*/ 5 w 17"/>
                <a:gd name="T29" fmla="*/ 4 h 8"/>
                <a:gd name="T30" fmla="*/ 4 w 17"/>
                <a:gd name="T31" fmla="*/ 4 h 8"/>
                <a:gd name="T32" fmla="*/ 3 w 17"/>
                <a:gd name="T33" fmla="*/ 5 h 8"/>
                <a:gd name="T34" fmla="*/ 3 w 17"/>
                <a:gd name="T35" fmla="*/ 5 h 8"/>
                <a:gd name="T36" fmla="*/ 2 w 17"/>
                <a:gd name="T37" fmla="*/ 6 h 8"/>
                <a:gd name="T38" fmla="*/ 2 w 17"/>
                <a:gd name="T39" fmla="*/ 6 h 8"/>
                <a:gd name="T40" fmla="*/ 1 w 17"/>
                <a:gd name="T41" fmla="*/ 6 h 8"/>
                <a:gd name="T42" fmla="*/ 1 w 17"/>
                <a:gd name="T43" fmla="*/ 6 h 8"/>
                <a:gd name="T44" fmla="*/ 1 w 17"/>
                <a:gd name="T45" fmla="*/ 6 h 8"/>
                <a:gd name="T46" fmla="*/ 0 w 17"/>
                <a:gd name="T47" fmla="*/ 6 h 8"/>
                <a:gd name="T48" fmla="*/ 0 w 17"/>
                <a:gd name="T49" fmla="*/ 7 h 8"/>
                <a:gd name="T50" fmla="*/ 0 w 17"/>
                <a:gd name="T51" fmla="*/ 7 h 8"/>
                <a:gd name="T52" fmla="*/ 0 w 17"/>
                <a:gd name="T53" fmla="*/ 7 h 8"/>
                <a:gd name="T54" fmla="*/ 0 w 17"/>
                <a:gd name="T55" fmla="*/ 7 h 8"/>
                <a:gd name="T56" fmla="*/ 0 w 17"/>
                <a:gd name="T57" fmla="*/ 7 h 8"/>
                <a:gd name="T58" fmla="*/ 0 w 17"/>
                <a:gd name="T59" fmla="*/ 7 h 8"/>
                <a:gd name="T60" fmla="*/ 6 w 17"/>
                <a:gd name="T61" fmla="*/ 8 h 8"/>
                <a:gd name="T62" fmla="*/ 17 w 17"/>
                <a:gd name="T63" fmla="*/ 0 h 8"/>
                <a:gd name="T64" fmla="*/ 14 w 17"/>
                <a:gd name="T6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" h="8">
                  <a:moveTo>
                    <a:pt x="14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9" y="2"/>
                  </a:lnTo>
                  <a:lnTo>
                    <a:pt x="8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6" y="8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6" name="Freeform 457"/>
            <p:cNvSpPr>
              <a:spLocks/>
            </p:cNvSpPr>
            <p:nvPr/>
          </p:nvSpPr>
          <p:spPr bwMode="auto">
            <a:xfrm>
              <a:off x="4559300" y="3783013"/>
              <a:ext cx="26988" cy="12700"/>
            </a:xfrm>
            <a:custGeom>
              <a:avLst/>
              <a:gdLst>
                <a:gd name="T0" fmla="*/ 13 w 17"/>
                <a:gd name="T1" fmla="*/ 0 h 8"/>
                <a:gd name="T2" fmla="*/ 13 w 17"/>
                <a:gd name="T3" fmla="*/ 0 h 8"/>
                <a:gd name="T4" fmla="*/ 13 w 17"/>
                <a:gd name="T5" fmla="*/ 0 h 8"/>
                <a:gd name="T6" fmla="*/ 13 w 17"/>
                <a:gd name="T7" fmla="*/ 0 h 8"/>
                <a:gd name="T8" fmla="*/ 12 w 17"/>
                <a:gd name="T9" fmla="*/ 1 h 8"/>
                <a:gd name="T10" fmla="*/ 12 w 17"/>
                <a:gd name="T11" fmla="*/ 1 h 8"/>
                <a:gd name="T12" fmla="*/ 8 w 17"/>
                <a:gd name="T13" fmla="*/ 2 h 8"/>
                <a:gd name="T14" fmla="*/ 7 w 17"/>
                <a:gd name="T15" fmla="*/ 3 h 8"/>
                <a:gd name="T16" fmla="*/ 6 w 17"/>
                <a:gd name="T17" fmla="*/ 3 h 8"/>
                <a:gd name="T18" fmla="*/ 5 w 17"/>
                <a:gd name="T19" fmla="*/ 3 h 8"/>
                <a:gd name="T20" fmla="*/ 5 w 17"/>
                <a:gd name="T21" fmla="*/ 4 h 8"/>
                <a:gd name="T22" fmla="*/ 4 w 17"/>
                <a:gd name="T23" fmla="*/ 5 h 8"/>
                <a:gd name="T24" fmla="*/ 3 w 17"/>
                <a:gd name="T25" fmla="*/ 5 h 8"/>
                <a:gd name="T26" fmla="*/ 2 w 17"/>
                <a:gd name="T27" fmla="*/ 6 h 8"/>
                <a:gd name="T28" fmla="*/ 2 w 17"/>
                <a:gd name="T29" fmla="*/ 6 h 8"/>
                <a:gd name="T30" fmla="*/ 2 w 17"/>
                <a:gd name="T31" fmla="*/ 6 h 8"/>
                <a:gd name="T32" fmla="*/ 1 w 17"/>
                <a:gd name="T33" fmla="*/ 6 h 8"/>
                <a:gd name="T34" fmla="*/ 1 w 17"/>
                <a:gd name="T35" fmla="*/ 6 h 8"/>
                <a:gd name="T36" fmla="*/ 1 w 17"/>
                <a:gd name="T37" fmla="*/ 6 h 8"/>
                <a:gd name="T38" fmla="*/ 0 w 17"/>
                <a:gd name="T39" fmla="*/ 6 h 8"/>
                <a:gd name="T40" fmla="*/ 0 w 17"/>
                <a:gd name="T41" fmla="*/ 7 h 8"/>
                <a:gd name="T42" fmla="*/ 0 w 17"/>
                <a:gd name="T43" fmla="*/ 7 h 8"/>
                <a:gd name="T44" fmla="*/ 0 w 17"/>
                <a:gd name="T45" fmla="*/ 7 h 8"/>
                <a:gd name="T46" fmla="*/ 5 w 17"/>
                <a:gd name="T47" fmla="*/ 8 h 8"/>
                <a:gd name="T48" fmla="*/ 17 w 17"/>
                <a:gd name="T49" fmla="*/ 0 h 8"/>
                <a:gd name="T50" fmla="*/ 13 w 17"/>
                <a:gd name="T5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8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8"/>
                  </a:lnTo>
                  <a:lnTo>
                    <a:pt x="17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7" name="Freeform 458"/>
            <p:cNvSpPr>
              <a:spLocks/>
            </p:cNvSpPr>
            <p:nvPr/>
          </p:nvSpPr>
          <p:spPr bwMode="auto">
            <a:xfrm>
              <a:off x="4538663" y="3781425"/>
              <a:ext cx="28575" cy="12700"/>
            </a:xfrm>
            <a:custGeom>
              <a:avLst/>
              <a:gdLst>
                <a:gd name="T0" fmla="*/ 15 w 18"/>
                <a:gd name="T1" fmla="*/ 0 h 8"/>
                <a:gd name="T2" fmla="*/ 14 w 18"/>
                <a:gd name="T3" fmla="*/ 0 h 8"/>
                <a:gd name="T4" fmla="*/ 14 w 18"/>
                <a:gd name="T5" fmla="*/ 0 h 8"/>
                <a:gd name="T6" fmla="*/ 14 w 18"/>
                <a:gd name="T7" fmla="*/ 0 h 8"/>
                <a:gd name="T8" fmla="*/ 13 w 18"/>
                <a:gd name="T9" fmla="*/ 1 h 8"/>
                <a:gd name="T10" fmla="*/ 13 w 18"/>
                <a:gd name="T11" fmla="*/ 1 h 8"/>
                <a:gd name="T12" fmla="*/ 13 w 18"/>
                <a:gd name="T13" fmla="*/ 1 h 8"/>
                <a:gd name="T14" fmla="*/ 12 w 18"/>
                <a:gd name="T15" fmla="*/ 1 h 8"/>
                <a:gd name="T16" fmla="*/ 10 w 18"/>
                <a:gd name="T17" fmla="*/ 2 h 8"/>
                <a:gd name="T18" fmla="*/ 9 w 18"/>
                <a:gd name="T19" fmla="*/ 3 h 8"/>
                <a:gd name="T20" fmla="*/ 9 w 18"/>
                <a:gd name="T21" fmla="*/ 3 h 8"/>
                <a:gd name="T22" fmla="*/ 7 w 18"/>
                <a:gd name="T23" fmla="*/ 4 h 8"/>
                <a:gd name="T24" fmla="*/ 5 w 18"/>
                <a:gd name="T25" fmla="*/ 4 h 8"/>
                <a:gd name="T26" fmla="*/ 5 w 18"/>
                <a:gd name="T27" fmla="*/ 5 h 8"/>
                <a:gd name="T28" fmla="*/ 4 w 18"/>
                <a:gd name="T29" fmla="*/ 5 h 8"/>
                <a:gd name="T30" fmla="*/ 2 w 18"/>
                <a:gd name="T31" fmla="*/ 6 h 8"/>
                <a:gd name="T32" fmla="*/ 2 w 18"/>
                <a:gd name="T33" fmla="*/ 6 h 8"/>
                <a:gd name="T34" fmla="*/ 2 w 18"/>
                <a:gd name="T35" fmla="*/ 7 h 8"/>
                <a:gd name="T36" fmla="*/ 2 w 18"/>
                <a:gd name="T37" fmla="*/ 7 h 8"/>
                <a:gd name="T38" fmla="*/ 1 w 18"/>
                <a:gd name="T39" fmla="*/ 7 h 8"/>
                <a:gd name="T40" fmla="*/ 1 w 18"/>
                <a:gd name="T41" fmla="*/ 7 h 8"/>
                <a:gd name="T42" fmla="*/ 1 w 18"/>
                <a:gd name="T43" fmla="*/ 7 h 8"/>
                <a:gd name="T44" fmla="*/ 0 w 18"/>
                <a:gd name="T45" fmla="*/ 7 h 8"/>
                <a:gd name="T46" fmla="*/ 0 w 18"/>
                <a:gd name="T47" fmla="*/ 7 h 8"/>
                <a:gd name="T48" fmla="*/ 0 w 18"/>
                <a:gd name="T49" fmla="*/ 7 h 8"/>
                <a:gd name="T50" fmla="*/ 7 w 18"/>
                <a:gd name="T51" fmla="*/ 8 h 8"/>
                <a:gd name="T52" fmla="*/ 18 w 18"/>
                <a:gd name="T53" fmla="*/ 0 h 8"/>
                <a:gd name="T54" fmla="*/ 15 w 18"/>
                <a:gd name="T5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" h="8">
                  <a:moveTo>
                    <a:pt x="15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8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8" name="Freeform 459"/>
            <p:cNvSpPr>
              <a:spLocks/>
            </p:cNvSpPr>
            <p:nvPr/>
          </p:nvSpPr>
          <p:spPr bwMode="auto">
            <a:xfrm>
              <a:off x="4792663" y="3733800"/>
              <a:ext cx="236538" cy="19050"/>
            </a:xfrm>
            <a:custGeom>
              <a:avLst/>
              <a:gdLst>
                <a:gd name="T0" fmla="*/ 166 w 166"/>
                <a:gd name="T1" fmla="*/ 0 h 13"/>
                <a:gd name="T2" fmla="*/ 166 w 166"/>
                <a:gd name="T3" fmla="*/ 0 h 13"/>
                <a:gd name="T4" fmla="*/ 165 w 166"/>
                <a:gd name="T5" fmla="*/ 1 h 13"/>
                <a:gd name="T6" fmla="*/ 163 w 166"/>
                <a:gd name="T7" fmla="*/ 1 h 13"/>
                <a:gd name="T8" fmla="*/ 162 w 166"/>
                <a:gd name="T9" fmla="*/ 1 h 13"/>
                <a:gd name="T10" fmla="*/ 162 w 166"/>
                <a:gd name="T11" fmla="*/ 1 h 13"/>
                <a:gd name="T12" fmla="*/ 161 w 166"/>
                <a:gd name="T13" fmla="*/ 1 h 13"/>
                <a:gd name="T14" fmla="*/ 159 w 166"/>
                <a:gd name="T15" fmla="*/ 1 h 13"/>
                <a:gd name="T16" fmla="*/ 157 w 166"/>
                <a:gd name="T17" fmla="*/ 2 h 13"/>
                <a:gd name="T18" fmla="*/ 156 w 166"/>
                <a:gd name="T19" fmla="*/ 2 h 13"/>
                <a:gd name="T20" fmla="*/ 154 w 166"/>
                <a:gd name="T21" fmla="*/ 2 h 13"/>
                <a:gd name="T22" fmla="*/ 152 w 166"/>
                <a:gd name="T23" fmla="*/ 2 h 13"/>
                <a:gd name="T24" fmla="*/ 150 w 166"/>
                <a:gd name="T25" fmla="*/ 3 h 13"/>
                <a:gd name="T26" fmla="*/ 148 w 166"/>
                <a:gd name="T27" fmla="*/ 3 h 13"/>
                <a:gd name="T28" fmla="*/ 146 w 166"/>
                <a:gd name="T29" fmla="*/ 3 h 13"/>
                <a:gd name="T30" fmla="*/ 142 w 166"/>
                <a:gd name="T31" fmla="*/ 3 h 13"/>
                <a:gd name="T32" fmla="*/ 138 w 166"/>
                <a:gd name="T33" fmla="*/ 4 h 13"/>
                <a:gd name="T34" fmla="*/ 133 w 166"/>
                <a:gd name="T35" fmla="*/ 4 h 13"/>
                <a:gd name="T36" fmla="*/ 132 w 166"/>
                <a:gd name="T37" fmla="*/ 5 h 13"/>
                <a:gd name="T38" fmla="*/ 130 w 166"/>
                <a:gd name="T39" fmla="*/ 5 h 13"/>
                <a:gd name="T40" fmla="*/ 128 w 166"/>
                <a:gd name="T41" fmla="*/ 5 h 13"/>
                <a:gd name="T42" fmla="*/ 126 w 166"/>
                <a:gd name="T43" fmla="*/ 5 h 13"/>
                <a:gd name="T44" fmla="*/ 124 w 166"/>
                <a:gd name="T45" fmla="*/ 6 h 13"/>
                <a:gd name="T46" fmla="*/ 122 w 166"/>
                <a:gd name="T47" fmla="*/ 6 h 13"/>
                <a:gd name="T48" fmla="*/ 121 w 166"/>
                <a:gd name="T49" fmla="*/ 6 h 13"/>
                <a:gd name="T50" fmla="*/ 118 w 166"/>
                <a:gd name="T51" fmla="*/ 6 h 13"/>
                <a:gd name="T52" fmla="*/ 117 w 166"/>
                <a:gd name="T53" fmla="*/ 6 h 13"/>
                <a:gd name="T54" fmla="*/ 117 w 166"/>
                <a:gd name="T55" fmla="*/ 6 h 13"/>
                <a:gd name="T56" fmla="*/ 45 w 166"/>
                <a:gd name="T57" fmla="*/ 10 h 13"/>
                <a:gd name="T58" fmla="*/ 0 w 166"/>
                <a:gd name="T59" fmla="*/ 11 h 13"/>
                <a:gd name="T60" fmla="*/ 68 w 166"/>
                <a:gd name="T61" fmla="*/ 12 h 13"/>
                <a:gd name="T62" fmla="*/ 111 w 166"/>
                <a:gd name="T63" fmla="*/ 12 h 13"/>
                <a:gd name="T64" fmla="*/ 148 w 166"/>
                <a:gd name="T65" fmla="*/ 10 h 13"/>
                <a:gd name="T66" fmla="*/ 164 w 166"/>
                <a:gd name="T67" fmla="*/ 6 h 13"/>
                <a:gd name="T68" fmla="*/ 166 w 166"/>
                <a:gd name="T6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3">
                  <a:moveTo>
                    <a:pt x="166" y="0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4" y="2"/>
                    <a:pt x="154" y="2"/>
                    <a:pt x="154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38" y="4"/>
                    <a:pt x="138" y="4"/>
                    <a:pt x="138" y="4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05" y="8"/>
                    <a:pt x="54" y="10"/>
                    <a:pt x="45" y="10"/>
                  </a:cubicBezTo>
                  <a:cubicBezTo>
                    <a:pt x="36" y="10"/>
                    <a:pt x="3" y="11"/>
                    <a:pt x="0" y="11"/>
                  </a:cubicBezTo>
                  <a:cubicBezTo>
                    <a:pt x="15" y="12"/>
                    <a:pt x="54" y="12"/>
                    <a:pt x="68" y="12"/>
                  </a:cubicBezTo>
                  <a:cubicBezTo>
                    <a:pt x="82" y="13"/>
                    <a:pt x="108" y="11"/>
                    <a:pt x="111" y="12"/>
                  </a:cubicBezTo>
                  <a:cubicBezTo>
                    <a:pt x="114" y="12"/>
                    <a:pt x="144" y="11"/>
                    <a:pt x="148" y="10"/>
                  </a:cubicBezTo>
                  <a:cubicBezTo>
                    <a:pt x="152" y="9"/>
                    <a:pt x="164" y="6"/>
                    <a:pt x="164" y="6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9" name="Freeform 460"/>
            <p:cNvSpPr>
              <a:spLocks/>
            </p:cNvSpPr>
            <p:nvPr/>
          </p:nvSpPr>
          <p:spPr bwMode="auto">
            <a:xfrm>
              <a:off x="4849813" y="3749675"/>
              <a:ext cx="165100" cy="17462"/>
            </a:xfrm>
            <a:custGeom>
              <a:avLst/>
              <a:gdLst>
                <a:gd name="T0" fmla="*/ 116 w 116"/>
                <a:gd name="T1" fmla="*/ 0 h 12"/>
                <a:gd name="T2" fmla="*/ 115 w 116"/>
                <a:gd name="T3" fmla="*/ 0 h 12"/>
                <a:gd name="T4" fmla="*/ 115 w 116"/>
                <a:gd name="T5" fmla="*/ 1 h 12"/>
                <a:gd name="T6" fmla="*/ 113 w 116"/>
                <a:gd name="T7" fmla="*/ 1 h 12"/>
                <a:gd name="T8" fmla="*/ 112 w 116"/>
                <a:gd name="T9" fmla="*/ 1 h 12"/>
                <a:gd name="T10" fmla="*/ 111 w 116"/>
                <a:gd name="T11" fmla="*/ 1 h 12"/>
                <a:gd name="T12" fmla="*/ 109 w 116"/>
                <a:gd name="T13" fmla="*/ 1 h 12"/>
                <a:gd name="T14" fmla="*/ 108 w 116"/>
                <a:gd name="T15" fmla="*/ 1 h 12"/>
                <a:gd name="T16" fmla="*/ 104 w 116"/>
                <a:gd name="T17" fmla="*/ 2 h 12"/>
                <a:gd name="T18" fmla="*/ 103 w 116"/>
                <a:gd name="T19" fmla="*/ 2 h 12"/>
                <a:gd name="T20" fmla="*/ 100 w 116"/>
                <a:gd name="T21" fmla="*/ 3 h 12"/>
                <a:gd name="T22" fmla="*/ 96 w 116"/>
                <a:gd name="T23" fmla="*/ 3 h 12"/>
                <a:gd name="T24" fmla="*/ 93 w 116"/>
                <a:gd name="T25" fmla="*/ 4 h 12"/>
                <a:gd name="T26" fmla="*/ 91 w 116"/>
                <a:gd name="T27" fmla="*/ 4 h 12"/>
                <a:gd name="T28" fmla="*/ 89 w 116"/>
                <a:gd name="T29" fmla="*/ 4 h 12"/>
                <a:gd name="T30" fmla="*/ 88 w 116"/>
                <a:gd name="T31" fmla="*/ 5 h 12"/>
                <a:gd name="T32" fmla="*/ 86 w 116"/>
                <a:gd name="T33" fmla="*/ 5 h 12"/>
                <a:gd name="T34" fmla="*/ 84 w 116"/>
                <a:gd name="T35" fmla="*/ 5 h 12"/>
                <a:gd name="T36" fmla="*/ 83 w 116"/>
                <a:gd name="T37" fmla="*/ 5 h 12"/>
                <a:gd name="T38" fmla="*/ 82 w 116"/>
                <a:gd name="T39" fmla="*/ 5 h 12"/>
                <a:gd name="T40" fmla="*/ 80 w 116"/>
                <a:gd name="T41" fmla="*/ 6 h 12"/>
                <a:gd name="T42" fmla="*/ 79 w 116"/>
                <a:gd name="T43" fmla="*/ 6 h 12"/>
                <a:gd name="T44" fmla="*/ 78 w 116"/>
                <a:gd name="T45" fmla="*/ 6 h 12"/>
                <a:gd name="T46" fmla="*/ 76 w 116"/>
                <a:gd name="T47" fmla="*/ 6 h 12"/>
                <a:gd name="T48" fmla="*/ 17 w 116"/>
                <a:gd name="T49" fmla="*/ 10 h 12"/>
                <a:gd name="T50" fmla="*/ 0 w 116"/>
                <a:gd name="T51" fmla="*/ 10 h 12"/>
                <a:gd name="T52" fmla="*/ 36 w 116"/>
                <a:gd name="T53" fmla="*/ 12 h 12"/>
                <a:gd name="T54" fmla="*/ 71 w 116"/>
                <a:gd name="T55" fmla="*/ 11 h 12"/>
                <a:gd name="T56" fmla="*/ 101 w 116"/>
                <a:gd name="T57" fmla="*/ 10 h 12"/>
                <a:gd name="T58" fmla="*/ 114 w 116"/>
                <a:gd name="T59" fmla="*/ 6 h 12"/>
                <a:gd name="T60" fmla="*/ 116 w 116"/>
                <a:gd name="T6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12">
                  <a:moveTo>
                    <a:pt x="116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6" y="7"/>
                    <a:pt x="24" y="10"/>
                    <a:pt x="1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3" y="11"/>
                    <a:pt x="25" y="12"/>
                    <a:pt x="36" y="12"/>
                  </a:cubicBezTo>
                  <a:cubicBezTo>
                    <a:pt x="47" y="12"/>
                    <a:pt x="68" y="11"/>
                    <a:pt x="71" y="11"/>
                  </a:cubicBezTo>
                  <a:cubicBezTo>
                    <a:pt x="73" y="12"/>
                    <a:pt x="98" y="10"/>
                    <a:pt x="101" y="10"/>
                  </a:cubicBezTo>
                  <a:cubicBezTo>
                    <a:pt x="104" y="9"/>
                    <a:pt x="114" y="6"/>
                    <a:pt x="114" y="6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0" name="Freeform 461"/>
            <p:cNvSpPr>
              <a:spLocks/>
            </p:cNvSpPr>
            <p:nvPr/>
          </p:nvSpPr>
          <p:spPr bwMode="auto">
            <a:xfrm>
              <a:off x="4889500" y="3765550"/>
              <a:ext cx="107950" cy="15875"/>
            </a:xfrm>
            <a:custGeom>
              <a:avLst/>
              <a:gdLst>
                <a:gd name="T0" fmla="*/ 76 w 76"/>
                <a:gd name="T1" fmla="*/ 0 h 11"/>
                <a:gd name="T2" fmla="*/ 75 w 76"/>
                <a:gd name="T3" fmla="*/ 0 h 11"/>
                <a:gd name="T4" fmla="*/ 75 w 76"/>
                <a:gd name="T5" fmla="*/ 0 h 11"/>
                <a:gd name="T6" fmla="*/ 74 w 76"/>
                <a:gd name="T7" fmla="*/ 0 h 11"/>
                <a:gd name="T8" fmla="*/ 73 w 76"/>
                <a:gd name="T9" fmla="*/ 1 h 11"/>
                <a:gd name="T10" fmla="*/ 72 w 76"/>
                <a:gd name="T11" fmla="*/ 1 h 11"/>
                <a:gd name="T12" fmla="*/ 71 w 76"/>
                <a:gd name="T13" fmla="*/ 1 h 11"/>
                <a:gd name="T14" fmla="*/ 70 w 76"/>
                <a:gd name="T15" fmla="*/ 1 h 11"/>
                <a:gd name="T16" fmla="*/ 69 w 76"/>
                <a:gd name="T17" fmla="*/ 2 h 11"/>
                <a:gd name="T18" fmla="*/ 67 w 76"/>
                <a:gd name="T19" fmla="*/ 2 h 11"/>
                <a:gd name="T20" fmla="*/ 66 w 76"/>
                <a:gd name="T21" fmla="*/ 2 h 11"/>
                <a:gd name="T22" fmla="*/ 65 w 76"/>
                <a:gd name="T23" fmla="*/ 2 h 11"/>
                <a:gd name="T24" fmla="*/ 63 w 76"/>
                <a:gd name="T25" fmla="*/ 3 h 11"/>
                <a:gd name="T26" fmla="*/ 61 w 76"/>
                <a:gd name="T27" fmla="*/ 3 h 11"/>
                <a:gd name="T28" fmla="*/ 59 w 76"/>
                <a:gd name="T29" fmla="*/ 4 h 11"/>
                <a:gd name="T30" fmla="*/ 57 w 76"/>
                <a:gd name="T31" fmla="*/ 4 h 11"/>
                <a:gd name="T32" fmla="*/ 56 w 76"/>
                <a:gd name="T33" fmla="*/ 4 h 11"/>
                <a:gd name="T34" fmla="*/ 56 w 76"/>
                <a:gd name="T35" fmla="*/ 4 h 11"/>
                <a:gd name="T36" fmla="*/ 54 w 76"/>
                <a:gd name="T37" fmla="*/ 4 h 11"/>
                <a:gd name="T38" fmla="*/ 53 w 76"/>
                <a:gd name="T39" fmla="*/ 4 h 11"/>
                <a:gd name="T40" fmla="*/ 52 w 76"/>
                <a:gd name="T41" fmla="*/ 5 h 11"/>
                <a:gd name="T42" fmla="*/ 52 w 76"/>
                <a:gd name="T43" fmla="*/ 5 h 11"/>
                <a:gd name="T44" fmla="*/ 51 w 76"/>
                <a:gd name="T45" fmla="*/ 5 h 11"/>
                <a:gd name="T46" fmla="*/ 50 w 76"/>
                <a:gd name="T47" fmla="*/ 5 h 11"/>
                <a:gd name="T48" fmla="*/ 11 w 76"/>
                <a:gd name="T49" fmla="*/ 7 h 11"/>
                <a:gd name="T50" fmla="*/ 0 w 76"/>
                <a:gd name="T51" fmla="*/ 7 h 11"/>
                <a:gd name="T52" fmla="*/ 23 w 76"/>
                <a:gd name="T53" fmla="*/ 10 h 11"/>
                <a:gd name="T54" fmla="*/ 46 w 76"/>
                <a:gd name="T55" fmla="*/ 10 h 11"/>
                <a:gd name="T56" fmla="*/ 66 w 76"/>
                <a:gd name="T57" fmla="*/ 9 h 11"/>
                <a:gd name="T58" fmla="*/ 75 w 76"/>
                <a:gd name="T59" fmla="*/ 6 h 11"/>
                <a:gd name="T60" fmla="*/ 76 w 76"/>
                <a:gd name="T6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11">
                  <a:moveTo>
                    <a:pt x="76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3" y="6"/>
                    <a:pt x="16" y="7"/>
                    <a:pt x="11" y="7"/>
                  </a:cubicBezTo>
                  <a:cubicBezTo>
                    <a:pt x="6" y="7"/>
                    <a:pt x="2" y="7"/>
                    <a:pt x="0" y="7"/>
                  </a:cubicBezTo>
                  <a:cubicBezTo>
                    <a:pt x="8" y="9"/>
                    <a:pt x="16" y="10"/>
                    <a:pt x="23" y="10"/>
                  </a:cubicBezTo>
                  <a:cubicBezTo>
                    <a:pt x="31" y="11"/>
                    <a:pt x="45" y="9"/>
                    <a:pt x="46" y="10"/>
                  </a:cubicBezTo>
                  <a:cubicBezTo>
                    <a:pt x="48" y="11"/>
                    <a:pt x="64" y="9"/>
                    <a:pt x="66" y="9"/>
                  </a:cubicBezTo>
                  <a:cubicBezTo>
                    <a:pt x="68" y="8"/>
                    <a:pt x="75" y="6"/>
                    <a:pt x="75" y="6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1" name="Freeform 462"/>
            <p:cNvSpPr>
              <a:spLocks/>
            </p:cNvSpPr>
            <p:nvPr/>
          </p:nvSpPr>
          <p:spPr bwMode="auto">
            <a:xfrm>
              <a:off x="4913313" y="3784600"/>
              <a:ext cx="63500" cy="12700"/>
            </a:xfrm>
            <a:custGeom>
              <a:avLst/>
              <a:gdLst>
                <a:gd name="T0" fmla="*/ 45 w 45"/>
                <a:gd name="T1" fmla="*/ 0 h 9"/>
                <a:gd name="T2" fmla="*/ 45 w 45"/>
                <a:gd name="T3" fmla="*/ 0 h 9"/>
                <a:gd name="T4" fmla="*/ 44 w 45"/>
                <a:gd name="T5" fmla="*/ 0 h 9"/>
                <a:gd name="T6" fmla="*/ 44 w 45"/>
                <a:gd name="T7" fmla="*/ 1 h 9"/>
                <a:gd name="T8" fmla="*/ 43 w 45"/>
                <a:gd name="T9" fmla="*/ 1 h 9"/>
                <a:gd name="T10" fmla="*/ 42 w 45"/>
                <a:gd name="T11" fmla="*/ 1 h 9"/>
                <a:gd name="T12" fmla="*/ 41 w 45"/>
                <a:gd name="T13" fmla="*/ 1 h 9"/>
                <a:gd name="T14" fmla="*/ 41 w 45"/>
                <a:gd name="T15" fmla="*/ 1 h 9"/>
                <a:gd name="T16" fmla="*/ 40 w 45"/>
                <a:gd name="T17" fmla="*/ 1 h 9"/>
                <a:gd name="T18" fmla="*/ 39 w 45"/>
                <a:gd name="T19" fmla="*/ 1 h 9"/>
                <a:gd name="T20" fmla="*/ 39 w 45"/>
                <a:gd name="T21" fmla="*/ 1 h 9"/>
                <a:gd name="T22" fmla="*/ 37 w 45"/>
                <a:gd name="T23" fmla="*/ 2 h 9"/>
                <a:gd name="T24" fmla="*/ 36 w 45"/>
                <a:gd name="T25" fmla="*/ 2 h 9"/>
                <a:gd name="T26" fmla="*/ 35 w 45"/>
                <a:gd name="T27" fmla="*/ 2 h 9"/>
                <a:gd name="T28" fmla="*/ 35 w 45"/>
                <a:gd name="T29" fmla="*/ 2 h 9"/>
                <a:gd name="T30" fmla="*/ 34 w 45"/>
                <a:gd name="T31" fmla="*/ 2 h 9"/>
                <a:gd name="T32" fmla="*/ 33 w 45"/>
                <a:gd name="T33" fmla="*/ 3 h 9"/>
                <a:gd name="T34" fmla="*/ 32 w 45"/>
                <a:gd name="T35" fmla="*/ 3 h 9"/>
                <a:gd name="T36" fmla="*/ 32 w 45"/>
                <a:gd name="T37" fmla="*/ 3 h 9"/>
                <a:gd name="T38" fmla="*/ 30 w 45"/>
                <a:gd name="T39" fmla="*/ 3 h 9"/>
                <a:gd name="T40" fmla="*/ 30 w 45"/>
                <a:gd name="T41" fmla="*/ 3 h 9"/>
                <a:gd name="T42" fmla="*/ 29 w 45"/>
                <a:gd name="T43" fmla="*/ 3 h 9"/>
                <a:gd name="T44" fmla="*/ 6 w 45"/>
                <a:gd name="T45" fmla="*/ 4 h 9"/>
                <a:gd name="T46" fmla="*/ 0 w 45"/>
                <a:gd name="T47" fmla="*/ 3 h 9"/>
                <a:gd name="T48" fmla="*/ 14 w 45"/>
                <a:gd name="T49" fmla="*/ 7 h 9"/>
                <a:gd name="T50" fmla="*/ 27 w 45"/>
                <a:gd name="T51" fmla="*/ 8 h 9"/>
                <a:gd name="T52" fmla="*/ 39 w 45"/>
                <a:gd name="T53" fmla="*/ 8 h 9"/>
                <a:gd name="T54" fmla="*/ 44 w 45"/>
                <a:gd name="T55" fmla="*/ 5 h 9"/>
                <a:gd name="T56" fmla="*/ 45 w 45"/>
                <a:gd name="T5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9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4"/>
                    <a:pt x="9" y="4"/>
                    <a:pt x="6" y="4"/>
                  </a:cubicBezTo>
                  <a:cubicBezTo>
                    <a:pt x="4" y="3"/>
                    <a:pt x="1" y="3"/>
                    <a:pt x="0" y="3"/>
                  </a:cubicBezTo>
                  <a:cubicBezTo>
                    <a:pt x="5" y="5"/>
                    <a:pt x="9" y="6"/>
                    <a:pt x="14" y="7"/>
                  </a:cubicBezTo>
                  <a:cubicBezTo>
                    <a:pt x="18" y="8"/>
                    <a:pt x="26" y="7"/>
                    <a:pt x="27" y="8"/>
                  </a:cubicBezTo>
                  <a:cubicBezTo>
                    <a:pt x="28" y="9"/>
                    <a:pt x="38" y="8"/>
                    <a:pt x="39" y="8"/>
                  </a:cubicBezTo>
                  <a:cubicBezTo>
                    <a:pt x="40" y="7"/>
                    <a:pt x="44" y="5"/>
                    <a:pt x="44" y="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2" name="Freeform 463"/>
            <p:cNvSpPr>
              <a:spLocks/>
            </p:cNvSpPr>
            <p:nvPr/>
          </p:nvSpPr>
          <p:spPr bwMode="auto">
            <a:xfrm>
              <a:off x="4598988" y="3933825"/>
              <a:ext cx="34925" cy="38100"/>
            </a:xfrm>
            <a:custGeom>
              <a:avLst/>
              <a:gdLst>
                <a:gd name="T0" fmla="*/ 22 w 24"/>
                <a:gd name="T1" fmla="*/ 27 h 27"/>
                <a:gd name="T2" fmla="*/ 22 w 24"/>
                <a:gd name="T3" fmla="*/ 26 h 27"/>
                <a:gd name="T4" fmla="*/ 22 w 24"/>
                <a:gd name="T5" fmla="*/ 26 h 27"/>
                <a:gd name="T6" fmla="*/ 22 w 24"/>
                <a:gd name="T7" fmla="*/ 26 h 27"/>
                <a:gd name="T8" fmla="*/ 22 w 24"/>
                <a:gd name="T9" fmla="*/ 26 h 27"/>
                <a:gd name="T10" fmla="*/ 22 w 24"/>
                <a:gd name="T11" fmla="*/ 25 h 27"/>
                <a:gd name="T12" fmla="*/ 21 w 24"/>
                <a:gd name="T13" fmla="*/ 25 h 27"/>
                <a:gd name="T14" fmla="*/ 21 w 24"/>
                <a:gd name="T15" fmla="*/ 25 h 27"/>
                <a:gd name="T16" fmla="*/ 21 w 24"/>
                <a:gd name="T17" fmla="*/ 25 h 27"/>
                <a:gd name="T18" fmla="*/ 21 w 24"/>
                <a:gd name="T19" fmla="*/ 24 h 27"/>
                <a:gd name="T20" fmla="*/ 21 w 24"/>
                <a:gd name="T21" fmla="*/ 24 h 27"/>
                <a:gd name="T22" fmla="*/ 21 w 24"/>
                <a:gd name="T23" fmla="*/ 22 h 27"/>
                <a:gd name="T24" fmla="*/ 21 w 24"/>
                <a:gd name="T25" fmla="*/ 21 h 27"/>
                <a:gd name="T26" fmla="*/ 21 w 24"/>
                <a:gd name="T27" fmla="*/ 21 h 27"/>
                <a:gd name="T28" fmla="*/ 21 w 24"/>
                <a:gd name="T29" fmla="*/ 21 h 27"/>
                <a:gd name="T30" fmla="*/ 21 w 24"/>
                <a:gd name="T31" fmla="*/ 20 h 27"/>
                <a:gd name="T32" fmla="*/ 22 w 24"/>
                <a:gd name="T33" fmla="*/ 20 h 27"/>
                <a:gd name="T34" fmla="*/ 22 w 24"/>
                <a:gd name="T35" fmla="*/ 20 h 27"/>
                <a:gd name="T36" fmla="*/ 22 w 24"/>
                <a:gd name="T37" fmla="*/ 19 h 27"/>
                <a:gd name="T38" fmla="*/ 22 w 24"/>
                <a:gd name="T39" fmla="*/ 19 h 27"/>
                <a:gd name="T40" fmla="*/ 23 w 24"/>
                <a:gd name="T41" fmla="*/ 18 h 27"/>
                <a:gd name="T42" fmla="*/ 23 w 24"/>
                <a:gd name="T43" fmla="*/ 17 h 27"/>
                <a:gd name="T44" fmla="*/ 24 w 24"/>
                <a:gd name="T45" fmla="*/ 17 h 27"/>
                <a:gd name="T46" fmla="*/ 24 w 24"/>
                <a:gd name="T47" fmla="*/ 16 h 27"/>
                <a:gd name="T48" fmla="*/ 24 w 24"/>
                <a:gd name="T49" fmla="*/ 16 h 27"/>
                <a:gd name="T50" fmla="*/ 24 w 24"/>
                <a:gd name="T51" fmla="*/ 16 h 27"/>
                <a:gd name="T52" fmla="*/ 0 w 24"/>
                <a:gd name="T53" fmla="*/ 11 h 27"/>
                <a:gd name="T54" fmla="*/ 13 w 24"/>
                <a:gd name="T55" fmla="*/ 16 h 27"/>
                <a:gd name="T56" fmla="*/ 16 w 24"/>
                <a:gd name="T57" fmla="*/ 12 h 27"/>
                <a:gd name="T58" fmla="*/ 10 w 24"/>
                <a:gd name="T59" fmla="*/ 7 h 27"/>
                <a:gd name="T60" fmla="*/ 13 w 24"/>
                <a:gd name="T61" fmla="*/ 3 h 27"/>
                <a:gd name="T62" fmla="*/ 5 w 24"/>
                <a:gd name="T63" fmla="*/ 0 h 27"/>
                <a:gd name="T64" fmla="*/ 18 w 24"/>
                <a:gd name="T6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7">
                  <a:moveTo>
                    <a:pt x="22" y="2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6" y="16"/>
                    <a:pt x="8" y="15"/>
                    <a:pt x="0" y="11"/>
                  </a:cubicBezTo>
                  <a:cubicBezTo>
                    <a:pt x="4" y="16"/>
                    <a:pt x="9" y="16"/>
                    <a:pt x="13" y="16"/>
                  </a:cubicBezTo>
                  <a:cubicBezTo>
                    <a:pt x="11" y="13"/>
                    <a:pt x="19" y="14"/>
                    <a:pt x="16" y="12"/>
                  </a:cubicBezTo>
                  <a:cubicBezTo>
                    <a:pt x="13" y="10"/>
                    <a:pt x="10" y="9"/>
                    <a:pt x="10" y="7"/>
                  </a:cubicBezTo>
                  <a:cubicBezTo>
                    <a:pt x="10" y="5"/>
                    <a:pt x="12" y="4"/>
                    <a:pt x="13" y="3"/>
                  </a:cubicBezTo>
                  <a:cubicBezTo>
                    <a:pt x="10" y="4"/>
                    <a:pt x="8" y="0"/>
                    <a:pt x="5" y="0"/>
                  </a:cubicBezTo>
                  <a:cubicBezTo>
                    <a:pt x="10" y="0"/>
                    <a:pt x="14" y="3"/>
                    <a:pt x="18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3" name="Freeform 464"/>
            <p:cNvSpPr>
              <a:spLocks/>
            </p:cNvSpPr>
            <p:nvPr/>
          </p:nvSpPr>
          <p:spPr bwMode="auto">
            <a:xfrm>
              <a:off x="4592638" y="3929063"/>
              <a:ext cx="42863" cy="44450"/>
            </a:xfrm>
            <a:custGeom>
              <a:avLst/>
              <a:gdLst>
                <a:gd name="T0" fmla="*/ 26 w 31"/>
                <a:gd name="T1" fmla="*/ 31 h 31"/>
                <a:gd name="T2" fmla="*/ 26 w 31"/>
                <a:gd name="T3" fmla="*/ 31 h 31"/>
                <a:gd name="T4" fmla="*/ 25 w 31"/>
                <a:gd name="T5" fmla="*/ 31 h 31"/>
                <a:gd name="T6" fmla="*/ 25 w 31"/>
                <a:gd name="T7" fmla="*/ 30 h 31"/>
                <a:gd name="T8" fmla="*/ 24 w 31"/>
                <a:gd name="T9" fmla="*/ 30 h 31"/>
                <a:gd name="T10" fmla="*/ 24 w 31"/>
                <a:gd name="T11" fmla="*/ 28 h 31"/>
                <a:gd name="T12" fmla="*/ 24 w 31"/>
                <a:gd name="T13" fmla="*/ 28 h 31"/>
                <a:gd name="T14" fmla="*/ 24 w 31"/>
                <a:gd name="T15" fmla="*/ 24 h 31"/>
                <a:gd name="T16" fmla="*/ 25 w 31"/>
                <a:gd name="T17" fmla="*/ 22 h 31"/>
                <a:gd name="T18" fmla="*/ 25 w 31"/>
                <a:gd name="T19" fmla="*/ 21 h 31"/>
                <a:gd name="T20" fmla="*/ 21 w 31"/>
                <a:gd name="T21" fmla="*/ 21 h 31"/>
                <a:gd name="T22" fmla="*/ 19 w 31"/>
                <a:gd name="T23" fmla="*/ 21 h 31"/>
                <a:gd name="T24" fmla="*/ 4 w 31"/>
                <a:gd name="T25" fmla="*/ 16 h 31"/>
                <a:gd name="T26" fmla="*/ 0 w 31"/>
                <a:gd name="T27" fmla="*/ 9 h 31"/>
                <a:gd name="T28" fmla="*/ 6 w 31"/>
                <a:gd name="T29" fmla="*/ 13 h 31"/>
                <a:gd name="T30" fmla="*/ 17 w 31"/>
                <a:gd name="T31" fmla="*/ 16 h 31"/>
                <a:gd name="T32" fmla="*/ 18 w 31"/>
                <a:gd name="T33" fmla="*/ 15 h 31"/>
                <a:gd name="T34" fmla="*/ 17 w 31"/>
                <a:gd name="T35" fmla="*/ 15 h 31"/>
                <a:gd name="T36" fmla="*/ 13 w 31"/>
                <a:gd name="T37" fmla="*/ 10 h 31"/>
                <a:gd name="T38" fmla="*/ 14 w 31"/>
                <a:gd name="T39" fmla="*/ 7 h 31"/>
                <a:gd name="T40" fmla="*/ 13 w 31"/>
                <a:gd name="T41" fmla="*/ 7 h 31"/>
                <a:gd name="T42" fmla="*/ 10 w 31"/>
                <a:gd name="T43" fmla="*/ 6 h 31"/>
                <a:gd name="T44" fmla="*/ 10 w 31"/>
                <a:gd name="T45" fmla="*/ 1 h 31"/>
                <a:gd name="T46" fmla="*/ 17 w 31"/>
                <a:gd name="T47" fmla="*/ 2 h 31"/>
                <a:gd name="T48" fmla="*/ 19 w 31"/>
                <a:gd name="T49" fmla="*/ 3 h 31"/>
                <a:gd name="T50" fmla="*/ 26 w 31"/>
                <a:gd name="T51" fmla="*/ 0 h 31"/>
                <a:gd name="T52" fmla="*/ 23 w 31"/>
                <a:gd name="T53" fmla="*/ 3 h 31"/>
                <a:gd name="T54" fmla="*/ 24 w 31"/>
                <a:gd name="T55" fmla="*/ 7 h 31"/>
                <a:gd name="T56" fmla="*/ 20 w 31"/>
                <a:gd name="T57" fmla="*/ 7 h 31"/>
                <a:gd name="T58" fmla="*/ 18 w 31"/>
                <a:gd name="T59" fmla="*/ 9 h 31"/>
                <a:gd name="T60" fmla="*/ 17 w 31"/>
                <a:gd name="T61" fmla="*/ 10 h 31"/>
                <a:gd name="T62" fmla="*/ 19 w 31"/>
                <a:gd name="T63" fmla="*/ 11 h 31"/>
                <a:gd name="T64" fmla="*/ 22 w 31"/>
                <a:gd name="T65" fmla="*/ 13 h 31"/>
                <a:gd name="T66" fmla="*/ 23 w 31"/>
                <a:gd name="T67" fmla="*/ 16 h 31"/>
                <a:gd name="T68" fmla="*/ 23 w 31"/>
                <a:gd name="T69" fmla="*/ 17 h 31"/>
                <a:gd name="T70" fmla="*/ 29 w 31"/>
                <a:gd name="T71" fmla="*/ 17 h 31"/>
                <a:gd name="T72" fmla="*/ 31 w 31"/>
                <a:gd name="T73" fmla="*/ 17 h 31"/>
                <a:gd name="T74" fmla="*/ 31 w 31"/>
                <a:gd name="T75" fmla="*/ 20 h 31"/>
                <a:gd name="T76" fmla="*/ 28 w 31"/>
                <a:gd name="T77" fmla="*/ 26 h 31"/>
                <a:gd name="T78" fmla="*/ 28 w 31"/>
                <a:gd name="T79" fmla="*/ 26 h 31"/>
                <a:gd name="T80" fmla="*/ 28 w 31"/>
                <a:gd name="T81" fmla="*/ 27 h 31"/>
                <a:gd name="T82" fmla="*/ 29 w 31"/>
                <a:gd name="T83" fmla="*/ 27 h 31"/>
                <a:gd name="T84" fmla="*/ 29 w 31"/>
                <a:gd name="T85" fmla="*/ 28 h 31"/>
                <a:gd name="T86" fmla="*/ 29 w 31"/>
                <a:gd name="T87" fmla="*/ 28 h 31"/>
                <a:gd name="T88" fmla="*/ 29 w 31"/>
                <a:gd name="T89" fmla="*/ 29 h 31"/>
                <a:gd name="T90" fmla="*/ 27 w 31"/>
                <a:gd name="T91" fmla="*/ 30 h 31"/>
                <a:gd name="T92" fmla="*/ 27 w 31"/>
                <a:gd name="T93" fmla="*/ 31 h 31"/>
                <a:gd name="T94" fmla="*/ 26 w 31"/>
                <a:gd name="T9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" h="31">
                  <a:moveTo>
                    <a:pt x="26" y="31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4" y="21"/>
                    <a:pt x="7" y="22"/>
                    <a:pt x="4" y="1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3" y="15"/>
                    <a:pt x="17" y="16"/>
                  </a:cubicBezTo>
                  <a:cubicBezTo>
                    <a:pt x="17" y="16"/>
                    <a:pt x="17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3" y="13"/>
                    <a:pt x="13" y="10"/>
                  </a:cubicBezTo>
                  <a:cubicBezTo>
                    <a:pt x="13" y="9"/>
                    <a:pt x="13" y="8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1" y="5"/>
                    <a:pt x="1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2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1" y="7"/>
                    <a:pt x="20" y="7"/>
                  </a:cubicBezTo>
                  <a:cubicBezTo>
                    <a:pt x="19" y="8"/>
                    <a:pt x="19" y="8"/>
                    <a:pt x="18" y="9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7" y="10"/>
                    <a:pt x="18" y="11"/>
                    <a:pt x="19" y="11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2" y="13"/>
                    <a:pt x="24" y="15"/>
                    <a:pt x="23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5" y="17"/>
                    <a:pt x="27" y="17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1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4" name="Freeform 465"/>
            <p:cNvSpPr>
              <a:spLocks/>
            </p:cNvSpPr>
            <p:nvPr/>
          </p:nvSpPr>
          <p:spPr bwMode="auto">
            <a:xfrm>
              <a:off x="4627563" y="4014788"/>
              <a:ext cx="25400" cy="12700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1 h 9"/>
                <a:gd name="T4" fmla="*/ 1 w 18"/>
                <a:gd name="T5" fmla="*/ 1 h 9"/>
                <a:gd name="T6" fmla="*/ 1 w 18"/>
                <a:gd name="T7" fmla="*/ 1 h 9"/>
                <a:gd name="T8" fmla="*/ 2 w 18"/>
                <a:gd name="T9" fmla="*/ 2 h 9"/>
                <a:gd name="T10" fmla="*/ 2 w 18"/>
                <a:gd name="T11" fmla="*/ 2 h 9"/>
                <a:gd name="T12" fmla="*/ 3 w 18"/>
                <a:gd name="T13" fmla="*/ 2 h 9"/>
                <a:gd name="T14" fmla="*/ 3 w 18"/>
                <a:gd name="T15" fmla="*/ 2 h 9"/>
                <a:gd name="T16" fmla="*/ 4 w 18"/>
                <a:gd name="T17" fmla="*/ 2 h 9"/>
                <a:gd name="T18" fmla="*/ 4 w 18"/>
                <a:gd name="T19" fmla="*/ 3 h 9"/>
                <a:gd name="T20" fmla="*/ 5 w 18"/>
                <a:gd name="T21" fmla="*/ 3 h 9"/>
                <a:gd name="T22" fmla="*/ 6 w 18"/>
                <a:gd name="T23" fmla="*/ 3 h 9"/>
                <a:gd name="T24" fmla="*/ 12 w 18"/>
                <a:gd name="T25" fmla="*/ 3 h 9"/>
                <a:gd name="T26" fmla="*/ 15 w 18"/>
                <a:gd name="T27" fmla="*/ 2 h 9"/>
                <a:gd name="T28" fmla="*/ 16 w 18"/>
                <a:gd name="T29" fmla="*/ 2 h 9"/>
                <a:gd name="T30" fmla="*/ 17 w 18"/>
                <a:gd name="T31" fmla="*/ 2 h 9"/>
                <a:gd name="T32" fmla="*/ 18 w 18"/>
                <a:gd name="T33" fmla="*/ 1 h 9"/>
                <a:gd name="T34" fmla="*/ 17 w 18"/>
                <a:gd name="T35" fmla="*/ 9 h 9"/>
                <a:gd name="T36" fmla="*/ 17 w 18"/>
                <a:gd name="T3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4"/>
                    <a:pt x="18" y="7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5" name="Freeform 466"/>
            <p:cNvSpPr>
              <a:spLocks/>
            </p:cNvSpPr>
            <p:nvPr/>
          </p:nvSpPr>
          <p:spPr bwMode="auto">
            <a:xfrm>
              <a:off x="4624388" y="4006850"/>
              <a:ext cx="44450" cy="38100"/>
            </a:xfrm>
            <a:custGeom>
              <a:avLst/>
              <a:gdLst>
                <a:gd name="T0" fmla="*/ 17 w 31"/>
                <a:gd name="T1" fmla="*/ 27 h 27"/>
                <a:gd name="T2" fmla="*/ 17 w 31"/>
                <a:gd name="T3" fmla="*/ 14 h 27"/>
                <a:gd name="T4" fmla="*/ 17 w 31"/>
                <a:gd name="T5" fmla="*/ 12 h 27"/>
                <a:gd name="T6" fmla="*/ 17 w 31"/>
                <a:gd name="T7" fmla="*/ 10 h 27"/>
                <a:gd name="T8" fmla="*/ 14 w 31"/>
                <a:gd name="T9" fmla="*/ 11 h 27"/>
                <a:gd name="T10" fmla="*/ 7 w 31"/>
                <a:gd name="T11" fmla="*/ 11 h 27"/>
                <a:gd name="T12" fmla="*/ 6 w 31"/>
                <a:gd name="T13" fmla="*/ 11 h 27"/>
                <a:gd name="T14" fmla="*/ 6 w 31"/>
                <a:gd name="T15" fmla="*/ 11 h 27"/>
                <a:gd name="T16" fmla="*/ 5 w 31"/>
                <a:gd name="T17" fmla="*/ 10 h 27"/>
                <a:gd name="T18" fmla="*/ 5 w 31"/>
                <a:gd name="T19" fmla="*/ 10 h 27"/>
                <a:gd name="T20" fmla="*/ 0 w 31"/>
                <a:gd name="T21" fmla="*/ 8 h 27"/>
                <a:gd name="T22" fmla="*/ 3 w 31"/>
                <a:gd name="T23" fmla="*/ 6 h 27"/>
                <a:gd name="T24" fmla="*/ 3 w 31"/>
                <a:gd name="T25" fmla="*/ 5 h 27"/>
                <a:gd name="T26" fmla="*/ 3 w 31"/>
                <a:gd name="T27" fmla="*/ 5 h 27"/>
                <a:gd name="T28" fmla="*/ 3 w 31"/>
                <a:gd name="T29" fmla="*/ 5 h 27"/>
                <a:gd name="T30" fmla="*/ 4 w 31"/>
                <a:gd name="T31" fmla="*/ 6 h 27"/>
                <a:gd name="T32" fmla="*/ 5 w 31"/>
                <a:gd name="T33" fmla="*/ 6 h 27"/>
                <a:gd name="T34" fmla="*/ 6 w 31"/>
                <a:gd name="T35" fmla="*/ 6 h 27"/>
                <a:gd name="T36" fmla="*/ 6 w 31"/>
                <a:gd name="T37" fmla="*/ 6 h 27"/>
                <a:gd name="T38" fmla="*/ 7 w 31"/>
                <a:gd name="T39" fmla="*/ 7 h 27"/>
                <a:gd name="T40" fmla="*/ 8 w 31"/>
                <a:gd name="T41" fmla="*/ 7 h 27"/>
                <a:gd name="T42" fmla="*/ 8 w 31"/>
                <a:gd name="T43" fmla="*/ 7 h 27"/>
                <a:gd name="T44" fmla="*/ 14 w 31"/>
                <a:gd name="T45" fmla="*/ 7 h 27"/>
                <a:gd name="T46" fmla="*/ 19 w 31"/>
                <a:gd name="T47" fmla="*/ 6 h 27"/>
                <a:gd name="T48" fmla="*/ 31 w 31"/>
                <a:gd name="T49" fmla="*/ 0 h 27"/>
                <a:gd name="T50" fmla="*/ 22 w 31"/>
                <a:gd name="T51" fmla="*/ 9 h 27"/>
                <a:gd name="T52" fmla="*/ 21 w 31"/>
                <a:gd name="T53" fmla="*/ 12 h 27"/>
                <a:gd name="T54" fmla="*/ 21 w 31"/>
                <a:gd name="T55" fmla="*/ 16 h 27"/>
                <a:gd name="T56" fmla="*/ 17 w 31"/>
                <a:gd name="T5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27">
                  <a:moveTo>
                    <a:pt x="17" y="27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3"/>
                    <a:pt x="17" y="12"/>
                  </a:cubicBezTo>
                  <a:cubicBezTo>
                    <a:pt x="17" y="12"/>
                    <a:pt x="17" y="11"/>
                    <a:pt x="17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10"/>
                    <a:pt x="21" y="10"/>
                    <a:pt x="21" y="12"/>
                  </a:cubicBezTo>
                  <a:cubicBezTo>
                    <a:pt x="21" y="13"/>
                    <a:pt x="21" y="14"/>
                    <a:pt x="21" y="16"/>
                  </a:cubicBezTo>
                  <a:lnTo>
                    <a:pt x="1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6" name="Freeform 467"/>
            <p:cNvSpPr>
              <a:spLocks/>
            </p:cNvSpPr>
            <p:nvPr/>
          </p:nvSpPr>
          <p:spPr bwMode="auto">
            <a:xfrm>
              <a:off x="4598988" y="3984625"/>
              <a:ext cx="58738" cy="17462"/>
            </a:xfrm>
            <a:custGeom>
              <a:avLst/>
              <a:gdLst>
                <a:gd name="T0" fmla="*/ 0 w 41"/>
                <a:gd name="T1" fmla="*/ 8 h 12"/>
                <a:gd name="T2" fmla="*/ 1 w 41"/>
                <a:gd name="T3" fmla="*/ 7 h 12"/>
                <a:gd name="T4" fmla="*/ 2 w 41"/>
                <a:gd name="T5" fmla="*/ 7 h 12"/>
                <a:gd name="T6" fmla="*/ 2 w 41"/>
                <a:gd name="T7" fmla="*/ 7 h 12"/>
                <a:gd name="T8" fmla="*/ 3 w 41"/>
                <a:gd name="T9" fmla="*/ 7 h 12"/>
                <a:gd name="T10" fmla="*/ 3 w 41"/>
                <a:gd name="T11" fmla="*/ 7 h 12"/>
                <a:gd name="T12" fmla="*/ 4 w 41"/>
                <a:gd name="T13" fmla="*/ 6 h 12"/>
                <a:gd name="T14" fmla="*/ 4 w 41"/>
                <a:gd name="T15" fmla="*/ 6 h 12"/>
                <a:gd name="T16" fmla="*/ 4 w 41"/>
                <a:gd name="T17" fmla="*/ 6 h 12"/>
                <a:gd name="T18" fmla="*/ 5 w 41"/>
                <a:gd name="T19" fmla="*/ 6 h 12"/>
                <a:gd name="T20" fmla="*/ 5 w 41"/>
                <a:gd name="T21" fmla="*/ 5 h 12"/>
                <a:gd name="T22" fmla="*/ 6 w 41"/>
                <a:gd name="T23" fmla="*/ 5 h 12"/>
                <a:gd name="T24" fmla="*/ 6 w 41"/>
                <a:gd name="T25" fmla="*/ 5 h 12"/>
                <a:gd name="T26" fmla="*/ 7 w 41"/>
                <a:gd name="T27" fmla="*/ 5 h 12"/>
                <a:gd name="T28" fmla="*/ 7 w 41"/>
                <a:gd name="T29" fmla="*/ 5 h 12"/>
                <a:gd name="T30" fmla="*/ 8 w 41"/>
                <a:gd name="T31" fmla="*/ 4 h 12"/>
                <a:gd name="T32" fmla="*/ 9 w 41"/>
                <a:gd name="T33" fmla="*/ 4 h 12"/>
                <a:gd name="T34" fmla="*/ 9 w 41"/>
                <a:gd name="T35" fmla="*/ 4 h 12"/>
                <a:gd name="T36" fmla="*/ 10 w 41"/>
                <a:gd name="T37" fmla="*/ 3 h 12"/>
                <a:gd name="T38" fmla="*/ 11 w 41"/>
                <a:gd name="T39" fmla="*/ 3 h 12"/>
                <a:gd name="T40" fmla="*/ 11 w 41"/>
                <a:gd name="T41" fmla="*/ 3 h 12"/>
                <a:gd name="T42" fmla="*/ 15 w 41"/>
                <a:gd name="T43" fmla="*/ 3 h 12"/>
                <a:gd name="T44" fmla="*/ 16 w 41"/>
                <a:gd name="T45" fmla="*/ 3 h 12"/>
                <a:gd name="T46" fmla="*/ 17 w 41"/>
                <a:gd name="T47" fmla="*/ 3 h 12"/>
                <a:gd name="T48" fmla="*/ 17 w 41"/>
                <a:gd name="T49" fmla="*/ 4 h 12"/>
                <a:gd name="T50" fmla="*/ 18 w 41"/>
                <a:gd name="T51" fmla="*/ 4 h 12"/>
                <a:gd name="T52" fmla="*/ 19 w 41"/>
                <a:gd name="T53" fmla="*/ 4 h 12"/>
                <a:gd name="T54" fmla="*/ 20 w 41"/>
                <a:gd name="T55" fmla="*/ 4 h 12"/>
                <a:gd name="T56" fmla="*/ 39 w 41"/>
                <a:gd name="T57" fmla="*/ 1 h 12"/>
                <a:gd name="T58" fmla="*/ 39 w 41"/>
                <a:gd name="T59" fmla="*/ 11 h 12"/>
                <a:gd name="T60" fmla="*/ 24 w 41"/>
                <a:gd name="T61" fmla="*/ 12 h 12"/>
                <a:gd name="T62" fmla="*/ 15 w 41"/>
                <a:gd name="T63" fmla="*/ 8 h 12"/>
                <a:gd name="T64" fmla="*/ 3 w 41"/>
                <a:gd name="T65" fmla="*/ 10 h 12"/>
                <a:gd name="T66" fmla="*/ 0 w 41"/>
                <a:gd name="T6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12">
                  <a:moveTo>
                    <a:pt x="0" y="8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9" y="6"/>
                    <a:pt x="37" y="2"/>
                    <a:pt x="39" y="1"/>
                  </a:cubicBezTo>
                  <a:cubicBezTo>
                    <a:pt x="41" y="0"/>
                    <a:pt x="39" y="11"/>
                    <a:pt x="39" y="11"/>
                  </a:cubicBezTo>
                  <a:cubicBezTo>
                    <a:pt x="26" y="10"/>
                    <a:pt x="26" y="11"/>
                    <a:pt x="24" y="12"/>
                  </a:cubicBezTo>
                  <a:cubicBezTo>
                    <a:pt x="22" y="12"/>
                    <a:pt x="25" y="8"/>
                    <a:pt x="15" y="8"/>
                  </a:cubicBezTo>
                  <a:cubicBezTo>
                    <a:pt x="5" y="8"/>
                    <a:pt x="3" y="10"/>
                    <a:pt x="3" y="1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7" name="Freeform 468"/>
            <p:cNvSpPr>
              <a:spLocks/>
            </p:cNvSpPr>
            <p:nvPr/>
          </p:nvSpPr>
          <p:spPr bwMode="auto">
            <a:xfrm>
              <a:off x="4621213" y="3975100"/>
              <a:ext cx="11113" cy="30162"/>
            </a:xfrm>
            <a:custGeom>
              <a:avLst/>
              <a:gdLst>
                <a:gd name="T0" fmla="*/ 4 w 7"/>
                <a:gd name="T1" fmla="*/ 0 h 21"/>
                <a:gd name="T2" fmla="*/ 4 w 7"/>
                <a:gd name="T3" fmla="*/ 4 h 21"/>
                <a:gd name="T4" fmla="*/ 4 w 7"/>
                <a:gd name="T5" fmla="*/ 5 h 21"/>
                <a:gd name="T6" fmla="*/ 4 w 7"/>
                <a:gd name="T7" fmla="*/ 9 h 21"/>
                <a:gd name="T8" fmla="*/ 5 w 7"/>
                <a:gd name="T9" fmla="*/ 10 h 21"/>
                <a:gd name="T10" fmla="*/ 5 w 7"/>
                <a:gd name="T11" fmla="*/ 12 h 21"/>
                <a:gd name="T12" fmla="*/ 5 w 7"/>
                <a:gd name="T13" fmla="*/ 13 h 21"/>
                <a:gd name="T14" fmla="*/ 5 w 7"/>
                <a:gd name="T15" fmla="*/ 14 h 21"/>
                <a:gd name="T16" fmla="*/ 5 w 7"/>
                <a:gd name="T17" fmla="*/ 15 h 21"/>
                <a:gd name="T18" fmla="*/ 5 w 7"/>
                <a:gd name="T19" fmla="*/ 17 h 21"/>
                <a:gd name="T20" fmla="*/ 6 w 7"/>
                <a:gd name="T21" fmla="*/ 18 h 21"/>
                <a:gd name="T22" fmla="*/ 6 w 7"/>
                <a:gd name="T23" fmla="*/ 18 h 21"/>
                <a:gd name="T24" fmla="*/ 6 w 7"/>
                <a:gd name="T25" fmla="*/ 19 h 21"/>
                <a:gd name="T26" fmla="*/ 6 w 7"/>
                <a:gd name="T27" fmla="*/ 19 h 21"/>
                <a:gd name="T28" fmla="*/ 6 w 7"/>
                <a:gd name="T29" fmla="*/ 19 h 21"/>
                <a:gd name="T30" fmla="*/ 6 w 7"/>
                <a:gd name="T31" fmla="*/ 20 h 21"/>
                <a:gd name="T32" fmla="*/ 7 w 7"/>
                <a:gd name="T33" fmla="*/ 20 h 21"/>
                <a:gd name="T34" fmla="*/ 7 w 7"/>
                <a:gd name="T35" fmla="*/ 21 h 21"/>
                <a:gd name="T36" fmla="*/ 7 w 7"/>
                <a:gd name="T37" fmla="*/ 21 h 21"/>
                <a:gd name="T38" fmla="*/ 7 w 7"/>
                <a:gd name="T39" fmla="*/ 21 h 21"/>
                <a:gd name="T40" fmla="*/ 3 w 7"/>
                <a:gd name="T41" fmla="*/ 0 h 21"/>
                <a:gd name="T42" fmla="*/ 4 w 7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21">
                  <a:moveTo>
                    <a:pt x="4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0" y="17"/>
                    <a:pt x="3" y="6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8" name="Freeform 469"/>
            <p:cNvSpPr>
              <a:spLocks noEditPoints="1"/>
            </p:cNvSpPr>
            <p:nvPr/>
          </p:nvSpPr>
          <p:spPr bwMode="auto">
            <a:xfrm>
              <a:off x="4622800" y="3973513"/>
              <a:ext cx="11113" cy="33337"/>
            </a:xfrm>
            <a:custGeom>
              <a:avLst/>
              <a:gdLst>
                <a:gd name="T0" fmla="*/ 7 w 7"/>
                <a:gd name="T1" fmla="*/ 24 h 24"/>
                <a:gd name="T2" fmla="*/ 5 w 7"/>
                <a:gd name="T3" fmla="*/ 23 h 24"/>
                <a:gd name="T4" fmla="*/ 5 w 7"/>
                <a:gd name="T5" fmla="*/ 23 h 24"/>
                <a:gd name="T6" fmla="*/ 5 w 7"/>
                <a:gd name="T7" fmla="*/ 23 h 24"/>
                <a:gd name="T8" fmla="*/ 5 w 7"/>
                <a:gd name="T9" fmla="*/ 22 h 24"/>
                <a:gd name="T10" fmla="*/ 1 w 7"/>
                <a:gd name="T11" fmla="*/ 6 h 24"/>
                <a:gd name="T12" fmla="*/ 1 w 7"/>
                <a:gd name="T13" fmla="*/ 1 h 24"/>
                <a:gd name="T14" fmla="*/ 1 w 7"/>
                <a:gd name="T15" fmla="*/ 0 h 24"/>
                <a:gd name="T16" fmla="*/ 2 w 7"/>
                <a:gd name="T17" fmla="*/ 0 h 24"/>
                <a:gd name="T18" fmla="*/ 4 w 7"/>
                <a:gd name="T19" fmla="*/ 1 h 24"/>
                <a:gd name="T20" fmla="*/ 4 w 7"/>
                <a:gd name="T21" fmla="*/ 5 h 24"/>
                <a:gd name="T22" fmla="*/ 4 w 7"/>
                <a:gd name="T23" fmla="*/ 6 h 24"/>
                <a:gd name="T24" fmla="*/ 4 w 7"/>
                <a:gd name="T25" fmla="*/ 10 h 24"/>
                <a:gd name="T26" fmla="*/ 5 w 7"/>
                <a:gd name="T27" fmla="*/ 11 h 24"/>
                <a:gd name="T28" fmla="*/ 5 w 7"/>
                <a:gd name="T29" fmla="*/ 13 h 24"/>
                <a:gd name="T30" fmla="*/ 5 w 7"/>
                <a:gd name="T31" fmla="*/ 14 h 24"/>
                <a:gd name="T32" fmla="*/ 5 w 7"/>
                <a:gd name="T33" fmla="*/ 15 h 24"/>
                <a:gd name="T34" fmla="*/ 5 w 7"/>
                <a:gd name="T35" fmla="*/ 16 h 24"/>
                <a:gd name="T36" fmla="*/ 5 w 7"/>
                <a:gd name="T37" fmla="*/ 18 h 24"/>
                <a:gd name="T38" fmla="*/ 5 w 7"/>
                <a:gd name="T39" fmla="*/ 19 h 24"/>
                <a:gd name="T40" fmla="*/ 5 w 7"/>
                <a:gd name="T41" fmla="*/ 19 h 24"/>
                <a:gd name="T42" fmla="*/ 6 w 7"/>
                <a:gd name="T43" fmla="*/ 20 h 24"/>
                <a:gd name="T44" fmla="*/ 6 w 7"/>
                <a:gd name="T45" fmla="*/ 20 h 24"/>
                <a:gd name="T46" fmla="*/ 6 w 7"/>
                <a:gd name="T47" fmla="*/ 21 h 24"/>
                <a:gd name="T48" fmla="*/ 7 w 7"/>
                <a:gd name="T49" fmla="*/ 21 h 24"/>
                <a:gd name="T50" fmla="*/ 7 w 7"/>
                <a:gd name="T51" fmla="*/ 24 h 24"/>
                <a:gd name="T52" fmla="*/ 2 w 7"/>
                <a:gd name="T53" fmla="*/ 6 h 24"/>
                <a:gd name="T54" fmla="*/ 2 w 7"/>
                <a:gd name="T55" fmla="*/ 7 h 24"/>
                <a:gd name="T56" fmla="*/ 4 w 7"/>
                <a:gd name="T57" fmla="*/ 19 h 24"/>
                <a:gd name="T58" fmla="*/ 4 w 7"/>
                <a:gd name="T59" fmla="*/ 19 h 24"/>
                <a:gd name="T60" fmla="*/ 3 w 7"/>
                <a:gd name="T61" fmla="*/ 18 h 24"/>
                <a:gd name="T62" fmla="*/ 3 w 7"/>
                <a:gd name="T63" fmla="*/ 17 h 24"/>
                <a:gd name="T64" fmla="*/ 3 w 7"/>
                <a:gd name="T65" fmla="*/ 15 h 24"/>
                <a:gd name="T66" fmla="*/ 3 w 7"/>
                <a:gd name="T67" fmla="*/ 14 h 24"/>
                <a:gd name="T68" fmla="*/ 3 w 7"/>
                <a:gd name="T69" fmla="*/ 13 h 24"/>
                <a:gd name="T70" fmla="*/ 3 w 7"/>
                <a:gd name="T71" fmla="*/ 11 h 24"/>
                <a:gd name="T72" fmla="*/ 2 w 7"/>
                <a:gd name="T73" fmla="*/ 10 h 24"/>
                <a:gd name="T74" fmla="*/ 2 w 7"/>
                <a:gd name="T75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24">
                  <a:moveTo>
                    <a:pt x="7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9"/>
                    <a:pt x="0" y="12"/>
                    <a:pt x="1" y="6"/>
                  </a:cubicBezTo>
                  <a:cubicBezTo>
                    <a:pt x="1" y="5"/>
                    <a:pt x="1" y="3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1"/>
                  </a:cubicBezTo>
                  <a:lnTo>
                    <a:pt x="7" y="24"/>
                  </a:lnTo>
                  <a:close/>
                  <a:moveTo>
                    <a:pt x="2" y="6"/>
                  </a:moveTo>
                  <a:cubicBezTo>
                    <a:pt x="2" y="6"/>
                    <a:pt x="2" y="6"/>
                    <a:pt x="2" y="7"/>
                  </a:cubicBezTo>
                  <a:cubicBezTo>
                    <a:pt x="2" y="11"/>
                    <a:pt x="2" y="16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9" name="Freeform 470"/>
            <p:cNvSpPr>
              <a:spLocks noEditPoints="1"/>
            </p:cNvSpPr>
            <p:nvPr/>
          </p:nvSpPr>
          <p:spPr bwMode="auto">
            <a:xfrm>
              <a:off x="4557713" y="3965575"/>
              <a:ext cx="100013" cy="68262"/>
            </a:xfrm>
            <a:custGeom>
              <a:avLst/>
              <a:gdLst>
                <a:gd name="T0" fmla="*/ 63 w 63"/>
                <a:gd name="T1" fmla="*/ 43 h 43"/>
                <a:gd name="T2" fmla="*/ 0 w 63"/>
                <a:gd name="T3" fmla="*/ 43 h 43"/>
                <a:gd name="T4" fmla="*/ 0 w 63"/>
                <a:gd name="T5" fmla="*/ 0 h 43"/>
                <a:gd name="T6" fmla="*/ 63 w 63"/>
                <a:gd name="T7" fmla="*/ 0 h 43"/>
                <a:gd name="T8" fmla="*/ 63 w 63"/>
                <a:gd name="T9" fmla="*/ 43 h 43"/>
                <a:gd name="T10" fmla="*/ 5 w 63"/>
                <a:gd name="T11" fmla="*/ 37 h 43"/>
                <a:gd name="T12" fmla="*/ 58 w 63"/>
                <a:gd name="T13" fmla="*/ 37 h 43"/>
                <a:gd name="T14" fmla="*/ 58 w 63"/>
                <a:gd name="T15" fmla="*/ 5 h 43"/>
                <a:gd name="T16" fmla="*/ 5 w 63"/>
                <a:gd name="T17" fmla="*/ 5 h 43"/>
                <a:gd name="T18" fmla="*/ 5 w 63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43">
                  <a:moveTo>
                    <a:pt x="63" y="43"/>
                  </a:moveTo>
                  <a:lnTo>
                    <a:pt x="0" y="4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43"/>
                  </a:lnTo>
                  <a:close/>
                  <a:moveTo>
                    <a:pt x="5" y="37"/>
                  </a:moveTo>
                  <a:lnTo>
                    <a:pt x="58" y="37"/>
                  </a:lnTo>
                  <a:lnTo>
                    <a:pt x="58" y="5"/>
                  </a:lnTo>
                  <a:lnTo>
                    <a:pt x="5" y="5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0" name="Freeform 471"/>
            <p:cNvSpPr>
              <a:spLocks/>
            </p:cNvSpPr>
            <p:nvPr/>
          </p:nvSpPr>
          <p:spPr bwMode="auto">
            <a:xfrm>
              <a:off x="6010275" y="3457575"/>
              <a:ext cx="160338" cy="152400"/>
            </a:xfrm>
            <a:custGeom>
              <a:avLst/>
              <a:gdLst>
                <a:gd name="T0" fmla="*/ 69 w 101"/>
                <a:gd name="T1" fmla="*/ 59 h 96"/>
                <a:gd name="T2" fmla="*/ 82 w 101"/>
                <a:gd name="T3" fmla="*/ 96 h 96"/>
                <a:gd name="T4" fmla="*/ 49 w 101"/>
                <a:gd name="T5" fmla="*/ 73 h 96"/>
                <a:gd name="T6" fmla="*/ 18 w 101"/>
                <a:gd name="T7" fmla="*/ 96 h 96"/>
                <a:gd name="T8" fmla="*/ 19 w 101"/>
                <a:gd name="T9" fmla="*/ 96 h 96"/>
                <a:gd name="T10" fmla="*/ 32 w 101"/>
                <a:gd name="T11" fmla="*/ 59 h 96"/>
                <a:gd name="T12" fmla="*/ 0 w 101"/>
                <a:gd name="T13" fmla="*/ 37 h 96"/>
                <a:gd name="T14" fmla="*/ 0 w 101"/>
                <a:gd name="T15" fmla="*/ 37 h 96"/>
                <a:gd name="T16" fmla="*/ 39 w 101"/>
                <a:gd name="T17" fmla="*/ 37 h 96"/>
                <a:gd name="T18" fmla="*/ 51 w 101"/>
                <a:gd name="T19" fmla="*/ 0 h 96"/>
                <a:gd name="T20" fmla="*/ 62 w 101"/>
                <a:gd name="T21" fmla="*/ 37 h 96"/>
                <a:gd name="T22" fmla="*/ 101 w 101"/>
                <a:gd name="T23" fmla="*/ 37 h 96"/>
                <a:gd name="T24" fmla="*/ 69 w 101"/>
                <a:gd name="T25" fmla="*/ 5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96">
                  <a:moveTo>
                    <a:pt x="69" y="59"/>
                  </a:moveTo>
                  <a:lnTo>
                    <a:pt x="82" y="96"/>
                  </a:lnTo>
                  <a:lnTo>
                    <a:pt x="49" y="73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32" y="5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9" y="37"/>
                  </a:lnTo>
                  <a:lnTo>
                    <a:pt x="51" y="0"/>
                  </a:lnTo>
                  <a:lnTo>
                    <a:pt x="62" y="37"/>
                  </a:lnTo>
                  <a:lnTo>
                    <a:pt x="101" y="37"/>
                  </a:lnTo>
                  <a:lnTo>
                    <a:pt x="6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1" name="Freeform 472"/>
            <p:cNvSpPr>
              <a:spLocks noEditPoints="1"/>
            </p:cNvSpPr>
            <p:nvPr/>
          </p:nvSpPr>
          <p:spPr bwMode="auto">
            <a:xfrm>
              <a:off x="6007100" y="3452813"/>
              <a:ext cx="166688" cy="158750"/>
            </a:xfrm>
            <a:custGeom>
              <a:avLst/>
              <a:gdLst>
                <a:gd name="T0" fmla="*/ 85 w 105"/>
                <a:gd name="T1" fmla="*/ 100 h 100"/>
                <a:gd name="T2" fmla="*/ 51 w 105"/>
                <a:gd name="T3" fmla="*/ 77 h 100"/>
                <a:gd name="T4" fmla="*/ 22 w 105"/>
                <a:gd name="T5" fmla="*/ 98 h 100"/>
                <a:gd name="T6" fmla="*/ 22 w 105"/>
                <a:gd name="T7" fmla="*/ 100 h 100"/>
                <a:gd name="T8" fmla="*/ 20 w 105"/>
                <a:gd name="T9" fmla="*/ 100 h 100"/>
                <a:gd name="T10" fmla="*/ 20 w 105"/>
                <a:gd name="T11" fmla="*/ 100 h 100"/>
                <a:gd name="T12" fmla="*/ 20 w 105"/>
                <a:gd name="T13" fmla="*/ 100 h 100"/>
                <a:gd name="T14" fmla="*/ 18 w 105"/>
                <a:gd name="T15" fmla="*/ 100 h 100"/>
                <a:gd name="T16" fmla="*/ 21 w 105"/>
                <a:gd name="T17" fmla="*/ 97 h 100"/>
                <a:gd name="T18" fmla="*/ 33 w 105"/>
                <a:gd name="T19" fmla="*/ 63 h 100"/>
                <a:gd name="T20" fmla="*/ 2 w 105"/>
                <a:gd name="T21" fmla="*/ 40 h 100"/>
                <a:gd name="T22" fmla="*/ 1 w 105"/>
                <a:gd name="T23" fmla="*/ 40 h 100"/>
                <a:gd name="T24" fmla="*/ 1 w 105"/>
                <a:gd name="T25" fmla="*/ 40 h 100"/>
                <a:gd name="T26" fmla="*/ 0 w 105"/>
                <a:gd name="T27" fmla="*/ 39 h 100"/>
                <a:gd name="T28" fmla="*/ 1 w 105"/>
                <a:gd name="T29" fmla="*/ 39 h 100"/>
                <a:gd name="T30" fmla="*/ 1 w 105"/>
                <a:gd name="T31" fmla="*/ 38 h 100"/>
                <a:gd name="T32" fmla="*/ 2 w 105"/>
                <a:gd name="T33" fmla="*/ 39 h 100"/>
                <a:gd name="T34" fmla="*/ 40 w 105"/>
                <a:gd name="T35" fmla="*/ 39 h 100"/>
                <a:gd name="T36" fmla="*/ 53 w 105"/>
                <a:gd name="T37" fmla="*/ 0 h 100"/>
                <a:gd name="T38" fmla="*/ 64 w 105"/>
                <a:gd name="T39" fmla="*/ 39 h 100"/>
                <a:gd name="T40" fmla="*/ 105 w 105"/>
                <a:gd name="T41" fmla="*/ 39 h 100"/>
                <a:gd name="T42" fmla="*/ 72 w 105"/>
                <a:gd name="T43" fmla="*/ 63 h 100"/>
                <a:gd name="T44" fmla="*/ 85 w 105"/>
                <a:gd name="T45" fmla="*/ 100 h 100"/>
                <a:gd name="T46" fmla="*/ 51 w 105"/>
                <a:gd name="T47" fmla="*/ 75 h 100"/>
                <a:gd name="T48" fmla="*/ 82 w 105"/>
                <a:gd name="T49" fmla="*/ 97 h 100"/>
                <a:gd name="T50" fmla="*/ 70 w 105"/>
                <a:gd name="T51" fmla="*/ 62 h 100"/>
                <a:gd name="T52" fmla="*/ 71 w 105"/>
                <a:gd name="T53" fmla="*/ 62 h 100"/>
                <a:gd name="T54" fmla="*/ 100 w 105"/>
                <a:gd name="T55" fmla="*/ 40 h 100"/>
                <a:gd name="T56" fmla="*/ 63 w 105"/>
                <a:gd name="T57" fmla="*/ 40 h 100"/>
                <a:gd name="T58" fmla="*/ 53 w 105"/>
                <a:gd name="T59" fmla="*/ 5 h 100"/>
                <a:gd name="T60" fmla="*/ 41 w 105"/>
                <a:gd name="T61" fmla="*/ 40 h 100"/>
                <a:gd name="T62" fmla="*/ 5 w 105"/>
                <a:gd name="T63" fmla="*/ 40 h 100"/>
                <a:gd name="T64" fmla="*/ 35 w 105"/>
                <a:gd name="T65" fmla="*/ 62 h 100"/>
                <a:gd name="T66" fmla="*/ 23 w 105"/>
                <a:gd name="T67" fmla="*/ 95 h 100"/>
                <a:gd name="T68" fmla="*/ 51 w 105"/>
                <a:gd name="T69" fmla="*/ 7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85" y="100"/>
                  </a:moveTo>
                  <a:lnTo>
                    <a:pt x="51" y="77"/>
                  </a:lnTo>
                  <a:lnTo>
                    <a:pt x="22" y="98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8" y="100"/>
                  </a:lnTo>
                  <a:lnTo>
                    <a:pt x="21" y="97"/>
                  </a:lnTo>
                  <a:lnTo>
                    <a:pt x="33" y="63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40" y="39"/>
                  </a:lnTo>
                  <a:lnTo>
                    <a:pt x="53" y="0"/>
                  </a:lnTo>
                  <a:lnTo>
                    <a:pt x="64" y="39"/>
                  </a:lnTo>
                  <a:lnTo>
                    <a:pt x="105" y="39"/>
                  </a:lnTo>
                  <a:lnTo>
                    <a:pt x="72" y="63"/>
                  </a:lnTo>
                  <a:lnTo>
                    <a:pt x="85" y="100"/>
                  </a:lnTo>
                  <a:close/>
                  <a:moveTo>
                    <a:pt x="51" y="75"/>
                  </a:moveTo>
                  <a:lnTo>
                    <a:pt x="82" y="97"/>
                  </a:lnTo>
                  <a:lnTo>
                    <a:pt x="70" y="62"/>
                  </a:lnTo>
                  <a:lnTo>
                    <a:pt x="71" y="62"/>
                  </a:lnTo>
                  <a:lnTo>
                    <a:pt x="100" y="40"/>
                  </a:lnTo>
                  <a:lnTo>
                    <a:pt x="63" y="40"/>
                  </a:lnTo>
                  <a:lnTo>
                    <a:pt x="53" y="5"/>
                  </a:lnTo>
                  <a:lnTo>
                    <a:pt x="41" y="40"/>
                  </a:lnTo>
                  <a:lnTo>
                    <a:pt x="5" y="40"/>
                  </a:lnTo>
                  <a:lnTo>
                    <a:pt x="35" y="62"/>
                  </a:lnTo>
                  <a:lnTo>
                    <a:pt x="23" y="95"/>
                  </a:lnTo>
                  <a:lnTo>
                    <a:pt x="5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2" name="Freeform 473"/>
            <p:cNvSpPr>
              <a:spLocks/>
            </p:cNvSpPr>
            <p:nvPr/>
          </p:nvSpPr>
          <p:spPr bwMode="auto">
            <a:xfrm>
              <a:off x="3079750" y="3449638"/>
              <a:ext cx="158750" cy="152400"/>
            </a:xfrm>
            <a:custGeom>
              <a:avLst/>
              <a:gdLst>
                <a:gd name="T0" fmla="*/ 70 w 100"/>
                <a:gd name="T1" fmla="*/ 60 h 96"/>
                <a:gd name="T2" fmla="*/ 81 w 100"/>
                <a:gd name="T3" fmla="*/ 96 h 96"/>
                <a:gd name="T4" fmla="*/ 50 w 100"/>
                <a:gd name="T5" fmla="*/ 74 h 96"/>
                <a:gd name="T6" fmla="*/ 19 w 100"/>
                <a:gd name="T7" fmla="*/ 96 h 96"/>
                <a:gd name="T8" fmla="*/ 31 w 100"/>
                <a:gd name="T9" fmla="*/ 60 h 96"/>
                <a:gd name="T10" fmla="*/ 0 w 100"/>
                <a:gd name="T11" fmla="*/ 38 h 96"/>
                <a:gd name="T12" fmla="*/ 38 w 100"/>
                <a:gd name="T13" fmla="*/ 38 h 96"/>
                <a:gd name="T14" fmla="*/ 50 w 100"/>
                <a:gd name="T15" fmla="*/ 0 h 96"/>
                <a:gd name="T16" fmla="*/ 62 w 100"/>
                <a:gd name="T17" fmla="*/ 38 h 96"/>
                <a:gd name="T18" fmla="*/ 100 w 100"/>
                <a:gd name="T19" fmla="*/ 38 h 96"/>
                <a:gd name="T20" fmla="*/ 100 w 100"/>
                <a:gd name="T21" fmla="*/ 37 h 96"/>
                <a:gd name="T22" fmla="*/ 70 w 100"/>
                <a:gd name="T2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96">
                  <a:moveTo>
                    <a:pt x="70" y="60"/>
                  </a:moveTo>
                  <a:lnTo>
                    <a:pt x="81" y="96"/>
                  </a:lnTo>
                  <a:lnTo>
                    <a:pt x="50" y="74"/>
                  </a:lnTo>
                  <a:lnTo>
                    <a:pt x="19" y="96"/>
                  </a:lnTo>
                  <a:lnTo>
                    <a:pt x="31" y="60"/>
                  </a:lnTo>
                  <a:lnTo>
                    <a:pt x="0" y="38"/>
                  </a:lnTo>
                  <a:lnTo>
                    <a:pt x="38" y="38"/>
                  </a:lnTo>
                  <a:lnTo>
                    <a:pt x="50" y="0"/>
                  </a:lnTo>
                  <a:lnTo>
                    <a:pt x="62" y="38"/>
                  </a:lnTo>
                  <a:lnTo>
                    <a:pt x="100" y="38"/>
                  </a:lnTo>
                  <a:lnTo>
                    <a:pt x="100" y="37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3" name="Freeform 474"/>
            <p:cNvSpPr>
              <a:spLocks noEditPoints="1"/>
            </p:cNvSpPr>
            <p:nvPr/>
          </p:nvSpPr>
          <p:spPr bwMode="auto">
            <a:xfrm>
              <a:off x="3074988" y="3446463"/>
              <a:ext cx="166688" cy="160337"/>
            </a:xfrm>
            <a:custGeom>
              <a:avLst/>
              <a:gdLst>
                <a:gd name="T0" fmla="*/ 20 w 105"/>
                <a:gd name="T1" fmla="*/ 101 h 101"/>
                <a:gd name="T2" fmla="*/ 33 w 105"/>
                <a:gd name="T3" fmla="*/ 62 h 101"/>
                <a:gd name="T4" fmla="*/ 0 w 105"/>
                <a:gd name="T5" fmla="*/ 39 h 101"/>
                <a:gd name="T6" fmla="*/ 40 w 105"/>
                <a:gd name="T7" fmla="*/ 39 h 101"/>
                <a:gd name="T8" fmla="*/ 53 w 105"/>
                <a:gd name="T9" fmla="*/ 0 h 101"/>
                <a:gd name="T10" fmla="*/ 65 w 105"/>
                <a:gd name="T11" fmla="*/ 39 h 101"/>
                <a:gd name="T12" fmla="*/ 102 w 105"/>
                <a:gd name="T13" fmla="*/ 39 h 101"/>
                <a:gd name="T14" fmla="*/ 104 w 105"/>
                <a:gd name="T15" fmla="*/ 37 h 101"/>
                <a:gd name="T16" fmla="*/ 104 w 105"/>
                <a:gd name="T17" fmla="*/ 39 h 101"/>
                <a:gd name="T18" fmla="*/ 105 w 105"/>
                <a:gd name="T19" fmla="*/ 39 h 101"/>
                <a:gd name="T20" fmla="*/ 104 w 105"/>
                <a:gd name="T21" fmla="*/ 40 h 101"/>
                <a:gd name="T22" fmla="*/ 104 w 105"/>
                <a:gd name="T23" fmla="*/ 40 h 101"/>
                <a:gd name="T24" fmla="*/ 103 w 105"/>
                <a:gd name="T25" fmla="*/ 40 h 101"/>
                <a:gd name="T26" fmla="*/ 74 w 105"/>
                <a:gd name="T27" fmla="*/ 62 h 101"/>
                <a:gd name="T28" fmla="*/ 85 w 105"/>
                <a:gd name="T29" fmla="*/ 101 h 101"/>
                <a:gd name="T30" fmla="*/ 53 w 105"/>
                <a:gd name="T31" fmla="*/ 77 h 101"/>
                <a:gd name="T32" fmla="*/ 20 w 105"/>
                <a:gd name="T33" fmla="*/ 101 h 101"/>
                <a:gd name="T34" fmla="*/ 53 w 105"/>
                <a:gd name="T35" fmla="*/ 75 h 101"/>
                <a:gd name="T36" fmla="*/ 82 w 105"/>
                <a:gd name="T37" fmla="*/ 96 h 101"/>
                <a:gd name="T38" fmla="*/ 71 w 105"/>
                <a:gd name="T39" fmla="*/ 61 h 101"/>
                <a:gd name="T40" fmla="*/ 100 w 105"/>
                <a:gd name="T41" fmla="*/ 40 h 101"/>
                <a:gd name="T42" fmla="*/ 64 w 105"/>
                <a:gd name="T43" fmla="*/ 40 h 101"/>
                <a:gd name="T44" fmla="*/ 53 w 105"/>
                <a:gd name="T45" fmla="*/ 5 h 101"/>
                <a:gd name="T46" fmla="*/ 42 w 105"/>
                <a:gd name="T47" fmla="*/ 40 h 101"/>
                <a:gd name="T48" fmla="*/ 5 w 105"/>
                <a:gd name="T49" fmla="*/ 40 h 101"/>
                <a:gd name="T50" fmla="*/ 35 w 105"/>
                <a:gd name="T51" fmla="*/ 61 h 101"/>
                <a:gd name="T52" fmla="*/ 23 w 105"/>
                <a:gd name="T53" fmla="*/ 96 h 101"/>
                <a:gd name="T54" fmla="*/ 53 w 105"/>
                <a:gd name="T55" fmla="*/ 7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" h="101">
                  <a:moveTo>
                    <a:pt x="20" y="101"/>
                  </a:moveTo>
                  <a:lnTo>
                    <a:pt x="33" y="62"/>
                  </a:lnTo>
                  <a:lnTo>
                    <a:pt x="0" y="39"/>
                  </a:lnTo>
                  <a:lnTo>
                    <a:pt x="40" y="39"/>
                  </a:lnTo>
                  <a:lnTo>
                    <a:pt x="53" y="0"/>
                  </a:lnTo>
                  <a:lnTo>
                    <a:pt x="65" y="39"/>
                  </a:lnTo>
                  <a:lnTo>
                    <a:pt x="102" y="39"/>
                  </a:lnTo>
                  <a:lnTo>
                    <a:pt x="104" y="37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3" y="40"/>
                  </a:lnTo>
                  <a:lnTo>
                    <a:pt x="74" y="62"/>
                  </a:lnTo>
                  <a:lnTo>
                    <a:pt x="85" y="101"/>
                  </a:lnTo>
                  <a:lnTo>
                    <a:pt x="53" y="77"/>
                  </a:lnTo>
                  <a:lnTo>
                    <a:pt x="20" y="101"/>
                  </a:lnTo>
                  <a:close/>
                  <a:moveTo>
                    <a:pt x="53" y="75"/>
                  </a:moveTo>
                  <a:lnTo>
                    <a:pt x="82" y="96"/>
                  </a:lnTo>
                  <a:lnTo>
                    <a:pt x="71" y="61"/>
                  </a:lnTo>
                  <a:lnTo>
                    <a:pt x="100" y="40"/>
                  </a:lnTo>
                  <a:lnTo>
                    <a:pt x="64" y="40"/>
                  </a:lnTo>
                  <a:lnTo>
                    <a:pt x="53" y="5"/>
                  </a:lnTo>
                  <a:lnTo>
                    <a:pt x="42" y="40"/>
                  </a:lnTo>
                  <a:lnTo>
                    <a:pt x="5" y="40"/>
                  </a:lnTo>
                  <a:lnTo>
                    <a:pt x="35" y="61"/>
                  </a:lnTo>
                  <a:lnTo>
                    <a:pt x="23" y="96"/>
                  </a:lnTo>
                  <a:lnTo>
                    <a:pt x="5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4" name="Freeform 475"/>
            <p:cNvSpPr>
              <a:spLocks/>
            </p:cNvSpPr>
            <p:nvPr/>
          </p:nvSpPr>
          <p:spPr bwMode="auto">
            <a:xfrm>
              <a:off x="3109913" y="3052763"/>
              <a:ext cx="209550" cy="198437"/>
            </a:xfrm>
            <a:custGeom>
              <a:avLst/>
              <a:gdLst>
                <a:gd name="T0" fmla="*/ 123 w 147"/>
                <a:gd name="T1" fmla="*/ 139 h 139"/>
                <a:gd name="T2" fmla="*/ 137 w 147"/>
                <a:gd name="T3" fmla="*/ 86 h 139"/>
                <a:gd name="T4" fmla="*/ 91 w 147"/>
                <a:gd name="T5" fmla="*/ 10 h 139"/>
                <a:gd name="T6" fmla="*/ 14 w 147"/>
                <a:gd name="T7" fmla="*/ 54 h 139"/>
                <a:gd name="T8" fmla="*/ 0 w 147"/>
                <a:gd name="T9" fmla="*/ 107 h 139"/>
                <a:gd name="T10" fmla="*/ 123 w 147"/>
                <a:gd name="T1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39">
                  <a:moveTo>
                    <a:pt x="123" y="139"/>
                  </a:moveTo>
                  <a:cubicBezTo>
                    <a:pt x="137" y="86"/>
                    <a:pt x="137" y="86"/>
                    <a:pt x="137" y="86"/>
                  </a:cubicBezTo>
                  <a:cubicBezTo>
                    <a:pt x="147" y="49"/>
                    <a:pt x="131" y="21"/>
                    <a:pt x="91" y="10"/>
                  </a:cubicBezTo>
                  <a:cubicBezTo>
                    <a:pt x="53" y="0"/>
                    <a:pt x="24" y="16"/>
                    <a:pt x="14" y="54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123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5" name="Freeform 476"/>
            <p:cNvSpPr>
              <a:spLocks/>
            </p:cNvSpPr>
            <p:nvPr/>
          </p:nvSpPr>
          <p:spPr bwMode="auto">
            <a:xfrm>
              <a:off x="3162300" y="3105150"/>
              <a:ext cx="111125" cy="90487"/>
            </a:xfrm>
            <a:custGeom>
              <a:avLst/>
              <a:gdLst>
                <a:gd name="T0" fmla="*/ 0 w 78"/>
                <a:gd name="T1" fmla="*/ 46 h 64"/>
                <a:gd name="T2" fmla="*/ 4 w 78"/>
                <a:gd name="T3" fmla="*/ 31 h 64"/>
                <a:gd name="T4" fmla="*/ 46 w 78"/>
                <a:gd name="T5" fmla="*/ 6 h 64"/>
                <a:gd name="T6" fmla="*/ 72 w 78"/>
                <a:gd name="T7" fmla="*/ 49 h 64"/>
                <a:gd name="T8" fmla="*/ 68 w 78"/>
                <a:gd name="T9" fmla="*/ 64 h 64"/>
                <a:gd name="T10" fmla="*/ 0 w 78"/>
                <a:gd name="T11" fmla="*/ 4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4">
                  <a:moveTo>
                    <a:pt x="0" y="46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10" y="9"/>
                    <a:pt x="24" y="0"/>
                    <a:pt x="46" y="6"/>
                  </a:cubicBezTo>
                  <a:cubicBezTo>
                    <a:pt x="71" y="12"/>
                    <a:pt x="78" y="24"/>
                    <a:pt x="72" y="49"/>
                  </a:cubicBezTo>
                  <a:cubicBezTo>
                    <a:pt x="68" y="64"/>
                    <a:pt x="68" y="64"/>
                    <a:pt x="68" y="64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6" name="Freeform 477"/>
            <p:cNvSpPr>
              <a:spLocks/>
            </p:cNvSpPr>
            <p:nvPr/>
          </p:nvSpPr>
          <p:spPr bwMode="auto">
            <a:xfrm>
              <a:off x="3167063" y="2870200"/>
              <a:ext cx="223838" cy="201612"/>
            </a:xfrm>
            <a:custGeom>
              <a:avLst/>
              <a:gdLst>
                <a:gd name="T0" fmla="*/ 0 w 141"/>
                <a:gd name="T1" fmla="*/ 84 h 127"/>
                <a:gd name="T2" fmla="*/ 35 w 141"/>
                <a:gd name="T3" fmla="*/ 0 h 127"/>
                <a:gd name="T4" fmla="*/ 57 w 141"/>
                <a:gd name="T5" fmla="*/ 9 h 127"/>
                <a:gd name="T6" fmla="*/ 34 w 141"/>
                <a:gd name="T7" fmla="*/ 65 h 127"/>
                <a:gd name="T8" fmla="*/ 52 w 141"/>
                <a:gd name="T9" fmla="*/ 73 h 127"/>
                <a:gd name="T10" fmla="*/ 74 w 141"/>
                <a:gd name="T11" fmla="*/ 21 h 127"/>
                <a:gd name="T12" fmla="*/ 95 w 141"/>
                <a:gd name="T13" fmla="*/ 30 h 127"/>
                <a:gd name="T14" fmla="*/ 74 w 141"/>
                <a:gd name="T15" fmla="*/ 81 h 127"/>
                <a:gd name="T16" fmla="*/ 93 w 141"/>
                <a:gd name="T17" fmla="*/ 90 h 127"/>
                <a:gd name="T18" fmla="*/ 118 w 141"/>
                <a:gd name="T19" fmla="*/ 32 h 127"/>
                <a:gd name="T20" fmla="*/ 141 w 141"/>
                <a:gd name="T21" fmla="*/ 42 h 127"/>
                <a:gd name="T22" fmla="*/ 106 w 141"/>
                <a:gd name="T23" fmla="*/ 127 h 127"/>
                <a:gd name="T24" fmla="*/ 0 w 141"/>
                <a:gd name="T25" fmla="*/ 8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27">
                  <a:moveTo>
                    <a:pt x="0" y="84"/>
                  </a:moveTo>
                  <a:lnTo>
                    <a:pt x="35" y="0"/>
                  </a:lnTo>
                  <a:lnTo>
                    <a:pt x="57" y="9"/>
                  </a:lnTo>
                  <a:lnTo>
                    <a:pt x="34" y="65"/>
                  </a:lnTo>
                  <a:lnTo>
                    <a:pt x="52" y="73"/>
                  </a:lnTo>
                  <a:lnTo>
                    <a:pt x="74" y="21"/>
                  </a:lnTo>
                  <a:lnTo>
                    <a:pt x="95" y="30"/>
                  </a:lnTo>
                  <a:lnTo>
                    <a:pt x="74" y="81"/>
                  </a:lnTo>
                  <a:lnTo>
                    <a:pt x="93" y="90"/>
                  </a:lnTo>
                  <a:lnTo>
                    <a:pt x="118" y="32"/>
                  </a:lnTo>
                  <a:lnTo>
                    <a:pt x="141" y="42"/>
                  </a:lnTo>
                  <a:lnTo>
                    <a:pt x="106" y="12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7" name="Freeform 478"/>
            <p:cNvSpPr>
              <a:spLocks/>
            </p:cNvSpPr>
            <p:nvPr/>
          </p:nvSpPr>
          <p:spPr bwMode="auto">
            <a:xfrm>
              <a:off x="3243263" y="2705100"/>
              <a:ext cx="179388" cy="211137"/>
            </a:xfrm>
            <a:custGeom>
              <a:avLst/>
              <a:gdLst>
                <a:gd name="T0" fmla="*/ 111 w 127"/>
                <a:gd name="T1" fmla="*/ 149 h 149"/>
                <a:gd name="T2" fmla="*/ 127 w 127"/>
                <a:gd name="T3" fmla="*/ 120 h 149"/>
                <a:gd name="T4" fmla="*/ 90 w 127"/>
                <a:gd name="T5" fmla="*/ 100 h 149"/>
                <a:gd name="T6" fmla="*/ 104 w 127"/>
                <a:gd name="T7" fmla="*/ 76 h 149"/>
                <a:gd name="T8" fmla="*/ 88 w 127"/>
                <a:gd name="T9" fmla="*/ 15 h 149"/>
                <a:gd name="T10" fmla="*/ 30 w 127"/>
                <a:gd name="T11" fmla="*/ 34 h 149"/>
                <a:gd name="T12" fmla="*/ 0 w 127"/>
                <a:gd name="T13" fmla="*/ 87 h 149"/>
                <a:gd name="T14" fmla="*/ 111 w 127"/>
                <a:gd name="T1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49">
                  <a:moveTo>
                    <a:pt x="111" y="149"/>
                  </a:moveTo>
                  <a:cubicBezTo>
                    <a:pt x="127" y="120"/>
                    <a:pt x="127" y="120"/>
                    <a:pt x="127" y="12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17" y="52"/>
                    <a:pt x="115" y="30"/>
                    <a:pt x="88" y="15"/>
                  </a:cubicBezTo>
                  <a:cubicBezTo>
                    <a:pt x="62" y="0"/>
                    <a:pt x="41" y="14"/>
                    <a:pt x="30" y="34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11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8" name="Freeform 479"/>
            <p:cNvSpPr>
              <a:spLocks/>
            </p:cNvSpPr>
            <p:nvPr/>
          </p:nvSpPr>
          <p:spPr bwMode="auto">
            <a:xfrm>
              <a:off x="3298825" y="2760663"/>
              <a:ext cx="63500" cy="68262"/>
            </a:xfrm>
            <a:custGeom>
              <a:avLst/>
              <a:gdLst>
                <a:gd name="T0" fmla="*/ 0 w 45"/>
                <a:gd name="T1" fmla="*/ 32 h 48"/>
                <a:gd name="T2" fmla="*/ 11 w 45"/>
                <a:gd name="T3" fmla="*/ 13 h 48"/>
                <a:gd name="T4" fmla="*/ 35 w 45"/>
                <a:gd name="T5" fmla="*/ 6 h 48"/>
                <a:gd name="T6" fmla="*/ 40 w 45"/>
                <a:gd name="T7" fmla="*/ 29 h 48"/>
                <a:gd name="T8" fmla="*/ 29 w 45"/>
                <a:gd name="T9" fmla="*/ 48 h 48"/>
                <a:gd name="T10" fmla="*/ 0 w 45"/>
                <a:gd name="T11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0" y="32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6" y="4"/>
                    <a:pt x="24" y="0"/>
                    <a:pt x="35" y="6"/>
                  </a:cubicBezTo>
                  <a:cubicBezTo>
                    <a:pt x="45" y="11"/>
                    <a:pt x="45" y="20"/>
                    <a:pt x="40" y="29"/>
                  </a:cubicBezTo>
                  <a:cubicBezTo>
                    <a:pt x="29" y="48"/>
                    <a:pt x="29" y="48"/>
                    <a:pt x="29" y="48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9" name="Freeform 480"/>
            <p:cNvSpPr>
              <a:spLocks/>
            </p:cNvSpPr>
            <p:nvPr/>
          </p:nvSpPr>
          <p:spPr bwMode="auto">
            <a:xfrm>
              <a:off x="3355975" y="2601913"/>
              <a:ext cx="214313" cy="200025"/>
            </a:xfrm>
            <a:custGeom>
              <a:avLst/>
              <a:gdLst>
                <a:gd name="T0" fmla="*/ 68 w 135"/>
                <a:gd name="T1" fmla="*/ 126 h 126"/>
                <a:gd name="T2" fmla="*/ 85 w 135"/>
                <a:gd name="T3" fmla="*/ 102 h 126"/>
                <a:gd name="T4" fmla="*/ 73 w 135"/>
                <a:gd name="T5" fmla="*/ 84 h 126"/>
                <a:gd name="T6" fmla="*/ 96 w 135"/>
                <a:gd name="T7" fmla="*/ 52 h 126"/>
                <a:gd name="T8" fmla="*/ 117 w 135"/>
                <a:gd name="T9" fmla="*/ 58 h 126"/>
                <a:gd name="T10" fmla="*/ 135 w 135"/>
                <a:gd name="T11" fmla="*/ 33 h 126"/>
                <a:gd name="T12" fmla="*/ 18 w 135"/>
                <a:gd name="T13" fmla="*/ 0 h 126"/>
                <a:gd name="T14" fmla="*/ 0 w 135"/>
                <a:gd name="T15" fmla="*/ 25 h 126"/>
                <a:gd name="T16" fmla="*/ 68 w 135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26">
                  <a:moveTo>
                    <a:pt x="68" y="126"/>
                  </a:moveTo>
                  <a:lnTo>
                    <a:pt x="85" y="102"/>
                  </a:lnTo>
                  <a:lnTo>
                    <a:pt x="73" y="84"/>
                  </a:lnTo>
                  <a:lnTo>
                    <a:pt x="96" y="52"/>
                  </a:lnTo>
                  <a:lnTo>
                    <a:pt x="117" y="58"/>
                  </a:lnTo>
                  <a:lnTo>
                    <a:pt x="135" y="33"/>
                  </a:lnTo>
                  <a:lnTo>
                    <a:pt x="18" y="0"/>
                  </a:lnTo>
                  <a:lnTo>
                    <a:pt x="0" y="25"/>
                  </a:lnTo>
                  <a:lnTo>
                    <a:pt x="6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0" name="Freeform 481"/>
            <p:cNvSpPr>
              <a:spLocks/>
            </p:cNvSpPr>
            <p:nvPr/>
          </p:nvSpPr>
          <p:spPr bwMode="auto">
            <a:xfrm>
              <a:off x="3409950" y="2651125"/>
              <a:ext cx="65088" cy="53975"/>
            </a:xfrm>
            <a:custGeom>
              <a:avLst/>
              <a:gdLst>
                <a:gd name="T0" fmla="*/ 0 w 41"/>
                <a:gd name="T1" fmla="*/ 1 h 34"/>
                <a:gd name="T2" fmla="*/ 1 w 41"/>
                <a:gd name="T3" fmla="*/ 0 h 34"/>
                <a:gd name="T4" fmla="*/ 41 w 41"/>
                <a:gd name="T5" fmla="*/ 13 h 34"/>
                <a:gd name="T6" fmla="*/ 26 w 41"/>
                <a:gd name="T7" fmla="*/ 34 h 34"/>
                <a:gd name="T8" fmla="*/ 0 w 41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">
                  <a:moveTo>
                    <a:pt x="0" y="1"/>
                  </a:moveTo>
                  <a:lnTo>
                    <a:pt x="1" y="0"/>
                  </a:lnTo>
                  <a:lnTo>
                    <a:pt x="41" y="13"/>
                  </a:lnTo>
                  <a:lnTo>
                    <a:pt x="26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1" name="Freeform 482"/>
            <p:cNvSpPr>
              <a:spLocks/>
            </p:cNvSpPr>
            <p:nvPr/>
          </p:nvSpPr>
          <p:spPr bwMode="auto">
            <a:xfrm>
              <a:off x="3444875" y="2420938"/>
              <a:ext cx="241300" cy="227012"/>
            </a:xfrm>
            <a:custGeom>
              <a:avLst/>
              <a:gdLst>
                <a:gd name="T0" fmla="*/ 93 w 170"/>
                <a:gd name="T1" fmla="*/ 160 h 160"/>
                <a:gd name="T2" fmla="*/ 115 w 170"/>
                <a:gd name="T3" fmla="*/ 136 h 160"/>
                <a:gd name="T4" fmla="*/ 81 w 170"/>
                <a:gd name="T5" fmla="*/ 104 h 160"/>
                <a:gd name="T6" fmla="*/ 99 w 170"/>
                <a:gd name="T7" fmla="*/ 86 h 160"/>
                <a:gd name="T8" fmla="*/ 130 w 170"/>
                <a:gd name="T9" fmla="*/ 90 h 160"/>
                <a:gd name="T10" fmla="*/ 148 w 170"/>
                <a:gd name="T11" fmla="*/ 101 h 160"/>
                <a:gd name="T12" fmla="*/ 170 w 170"/>
                <a:gd name="T13" fmla="*/ 77 h 160"/>
                <a:gd name="T14" fmla="*/ 145 w 170"/>
                <a:gd name="T15" fmla="*/ 62 h 160"/>
                <a:gd name="T16" fmla="*/ 110 w 170"/>
                <a:gd name="T17" fmla="*/ 55 h 160"/>
                <a:gd name="T18" fmla="*/ 110 w 170"/>
                <a:gd name="T19" fmla="*/ 54 h 160"/>
                <a:gd name="T20" fmla="*/ 101 w 170"/>
                <a:gd name="T21" fmla="*/ 18 h 160"/>
                <a:gd name="T22" fmla="*/ 44 w 170"/>
                <a:gd name="T23" fmla="*/ 26 h 160"/>
                <a:gd name="T24" fmla="*/ 0 w 170"/>
                <a:gd name="T25" fmla="*/ 73 h 160"/>
                <a:gd name="T26" fmla="*/ 93 w 170"/>
                <a:gd name="T2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60">
                  <a:moveTo>
                    <a:pt x="93" y="160"/>
                  </a:moveTo>
                  <a:cubicBezTo>
                    <a:pt x="115" y="136"/>
                    <a:pt x="115" y="136"/>
                    <a:pt x="115" y="136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9" y="74"/>
                    <a:pt x="120" y="82"/>
                    <a:pt x="130" y="90"/>
                  </a:cubicBezTo>
                  <a:cubicBezTo>
                    <a:pt x="133" y="92"/>
                    <a:pt x="143" y="100"/>
                    <a:pt x="148" y="101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63" y="77"/>
                    <a:pt x="150" y="65"/>
                    <a:pt x="145" y="62"/>
                  </a:cubicBezTo>
                  <a:cubicBezTo>
                    <a:pt x="136" y="54"/>
                    <a:pt x="122" y="47"/>
                    <a:pt x="110" y="55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16" y="41"/>
                    <a:pt x="111" y="27"/>
                    <a:pt x="101" y="18"/>
                  </a:cubicBezTo>
                  <a:cubicBezTo>
                    <a:pt x="82" y="0"/>
                    <a:pt x="59" y="10"/>
                    <a:pt x="44" y="26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93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2" name="Freeform 483"/>
            <p:cNvSpPr>
              <a:spLocks/>
            </p:cNvSpPr>
            <p:nvPr/>
          </p:nvSpPr>
          <p:spPr bwMode="auto">
            <a:xfrm>
              <a:off x="3505200" y="2476500"/>
              <a:ext cx="65088" cy="68262"/>
            </a:xfrm>
            <a:custGeom>
              <a:avLst/>
              <a:gdLst>
                <a:gd name="T0" fmla="*/ 0 w 46"/>
                <a:gd name="T1" fmla="*/ 28 h 48"/>
                <a:gd name="T2" fmla="*/ 18 w 46"/>
                <a:gd name="T3" fmla="*/ 9 h 48"/>
                <a:gd name="T4" fmla="*/ 39 w 46"/>
                <a:gd name="T5" fmla="*/ 6 h 48"/>
                <a:gd name="T6" fmla="*/ 40 w 46"/>
                <a:gd name="T7" fmla="*/ 27 h 48"/>
                <a:gd name="T8" fmla="*/ 21 w 46"/>
                <a:gd name="T9" fmla="*/ 48 h 48"/>
                <a:gd name="T10" fmla="*/ 0 w 46"/>
                <a:gd name="T1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8">
                  <a:moveTo>
                    <a:pt x="0" y="28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24" y="2"/>
                    <a:pt x="32" y="0"/>
                    <a:pt x="39" y="6"/>
                  </a:cubicBezTo>
                  <a:cubicBezTo>
                    <a:pt x="46" y="13"/>
                    <a:pt x="46" y="20"/>
                    <a:pt x="40" y="27"/>
                  </a:cubicBezTo>
                  <a:cubicBezTo>
                    <a:pt x="21" y="48"/>
                    <a:pt x="21" y="48"/>
                    <a:pt x="21" y="48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3" name="Freeform 484"/>
            <p:cNvSpPr>
              <a:spLocks/>
            </p:cNvSpPr>
            <p:nvPr/>
          </p:nvSpPr>
          <p:spPr bwMode="auto">
            <a:xfrm>
              <a:off x="3571875" y="2292350"/>
              <a:ext cx="192088" cy="203200"/>
            </a:xfrm>
            <a:custGeom>
              <a:avLst/>
              <a:gdLst>
                <a:gd name="T0" fmla="*/ 90 w 121"/>
                <a:gd name="T1" fmla="*/ 20 h 128"/>
                <a:gd name="T2" fmla="*/ 64 w 121"/>
                <a:gd name="T3" fmla="*/ 41 h 128"/>
                <a:gd name="T4" fmla="*/ 121 w 121"/>
                <a:gd name="T5" fmla="*/ 110 h 128"/>
                <a:gd name="T6" fmla="*/ 99 w 121"/>
                <a:gd name="T7" fmla="*/ 128 h 128"/>
                <a:gd name="T8" fmla="*/ 42 w 121"/>
                <a:gd name="T9" fmla="*/ 61 h 128"/>
                <a:gd name="T10" fmla="*/ 16 w 121"/>
                <a:gd name="T11" fmla="*/ 83 h 128"/>
                <a:gd name="T12" fmla="*/ 0 w 121"/>
                <a:gd name="T13" fmla="*/ 63 h 128"/>
                <a:gd name="T14" fmla="*/ 74 w 121"/>
                <a:gd name="T15" fmla="*/ 0 h 128"/>
                <a:gd name="T16" fmla="*/ 90 w 121"/>
                <a:gd name="T17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28">
                  <a:moveTo>
                    <a:pt x="90" y="20"/>
                  </a:moveTo>
                  <a:lnTo>
                    <a:pt x="64" y="41"/>
                  </a:lnTo>
                  <a:lnTo>
                    <a:pt x="121" y="110"/>
                  </a:lnTo>
                  <a:lnTo>
                    <a:pt x="99" y="128"/>
                  </a:lnTo>
                  <a:lnTo>
                    <a:pt x="42" y="61"/>
                  </a:lnTo>
                  <a:lnTo>
                    <a:pt x="16" y="83"/>
                  </a:lnTo>
                  <a:lnTo>
                    <a:pt x="0" y="63"/>
                  </a:lnTo>
                  <a:lnTo>
                    <a:pt x="74" y="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4" name="Freeform 485"/>
            <p:cNvSpPr>
              <a:spLocks/>
            </p:cNvSpPr>
            <p:nvPr/>
          </p:nvSpPr>
          <p:spPr bwMode="auto">
            <a:xfrm>
              <a:off x="3721100" y="2162175"/>
              <a:ext cx="266700" cy="258762"/>
            </a:xfrm>
            <a:custGeom>
              <a:avLst/>
              <a:gdLst>
                <a:gd name="T0" fmla="*/ 0 w 168"/>
                <a:gd name="T1" fmla="*/ 66 h 163"/>
                <a:gd name="T2" fmla="*/ 37 w 168"/>
                <a:gd name="T3" fmla="*/ 43 h 163"/>
                <a:gd name="T4" fmla="*/ 94 w 168"/>
                <a:gd name="T5" fmla="*/ 97 h 163"/>
                <a:gd name="T6" fmla="*/ 94 w 168"/>
                <a:gd name="T7" fmla="*/ 97 h 163"/>
                <a:gd name="T8" fmla="*/ 70 w 168"/>
                <a:gd name="T9" fmla="*/ 22 h 163"/>
                <a:gd name="T10" fmla="*/ 107 w 168"/>
                <a:gd name="T11" fmla="*/ 0 h 163"/>
                <a:gd name="T12" fmla="*/ 168 w 168"/>
                <a:gd name="T13" fmla="*/ 96 h 163"/>
                <a:gd name="T14" fmla="*/ 144 w 168"/>
                <a:gd name="T15" fmla="*/ 111 h 163"/>
                <a:gd name="T16" fmla="*/ 98 w 168"/>
                <a:gd name="T17" fmla="*/ 37 h 163"/>
                <a:gd name="T18" fmla="*/ 98 w 168"/>
                <a:gd name="T19" fmla="*/ 37 h 163"/>
                <a:gd name="T20" fmla="*/ 124 w 168"/>
                <a:gd name="T21" fmla="*/ 123 h 163"/>
                <a:gd name="T22" fmla="*/ 104 w 168"/>
                <a:gd name="T23" fmla="*/ 136 h 163"/>
                <a:gd name="T24" fmla="*/ 38 w 168"/>
                <a:gd name="T25" fmla="*/ 75 h 163"/>
                <a:gd name="T26" fmla="*/ 38 w 168"/>
                <a:gd name="T27" fmla="*/ 75 h 163"/>
                <a:gd name="T28" fmla="*/ 84 w 168"/>
                <a:gd name="T29" fmla="*/ 149 h 163"/>
                <a:gd name="T30" fmla="*/ 61 w 168"/>
                <a:gd name="T31" fmla="*/ 163 h 163"/>
                <a:gd name="T32" fmla="*/ 0 w 168"/>
                <a:gd name="T33" fmla="*/ 6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63">
                  <a:moveTo>
                    <a:pt x="0" y="66"/>
                  </a:moveTo>
                  <a:lnTo>
                    <a:pt x="37" y="43"/>
                  </a:lnTo>
                  <a:lnTo>
                    <a:pt x="94" y="97"/>
                  </a:lnTo>
                  <a:lnTo>
                    <a:pt x="94" y="97"/>
                  </a:lnTo>
                  <a:lnTo>
                    <a:pt x="70" y="22"/>
                  </a:lnTo>
                  <a:lnTo>
                    <a:pt x="107" y="0"/>
                  </a:lnTo>
                  <a:lnTo>
                    <a:pt x="168" y="96"/>
                  </a:lnTo>
                  <a:lnTo>
                    <a:pt x="144" y="111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124" y="123"/>
                  </a:lnTo>
                  <a:lnTo>
                    <a:pt x="104" y="136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84" y="149"/>
                  </a:lnTo>
                  <a:lnTo>
                    <a:pt x="61" y="16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5" name="Freeform 486"/>
            <p:cNvSpPr>
              <a:spLocks/>
            </p:cNvSpPr>
            <p:nvPr/>
          </p:nvSpPr>
          <p:spPr bwMode="auto">
            <a:xfrm>
              <a:off x="3938588" y="2081213"/>
              <a:ext cx="206375" cy="222250"/>
            </a:xfrm>
            <a:custGeom>
              <a:avLst/>
              <a:gdLst>
                <a:gd name="T0" fmla="*/ 0 w 130"/>
                <a:gd name="T1" fmla="*/ 36 h 140"/>
                <a:gd name="T2" fmla="*/ 83 w 130"/>
                <a:gd name="T3" fmla="*/ 0 h 140"/>
                <a:gd name="T4" fmla="*/ 93 w 130"/>
                <a:gd name="T5" fmla="*/ 21 h 140"/>
                <a:gd name="T6" fmla="*/ 37 w 130"/>
                <a:gd name="T7" fmla="*/ 46 h 140"/>
                <a:gd name="T8" fmla="*/ 45 w 130"/>
                <a:gd name="T9" fmla="*/ 64 h 140"/>
                <a:gd name="T10" fmla="*/ 96 w 130"/>
                <a:gd name="T11" fmla="*/ 42 h 140"/>
                <a:gd name="T12" fmla="*/ 105 w 130"/>
                <a:gd name="T13" fmla="*/ 63 h 140"/>
                <a:gd name="T14" fmla="*/ 54 w 130"/>
                <a:gd name="T15" fmla="*/ 85 h 140"/>
                <a:gd name="T16" fmla="*/ 63 w 130"/>
                <a:gd name="T17" fmla="*/ 105 h 140"/>
                <a:gd name="T18" fmla="*/ 121 w 130"/>
                <a:gd name="T19" fmla="*/ 80 h 140"/>
                <a:gd name="T20" fmla="*/ 130 w 130"/>
                <a:gd name="T21" fmla="*/ 104 h 140"/>
                <a:gd name="T22" fmla="*/ 46 w 130"/>
                <a:gd name="T23" fmla="*/ 140 h 140"/>
                <a:gd name="T24" fmla="*/ 0 w 130"/>
                <a:gd name="T25" fmla="*/ 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40">
                  <a:moveTo>
                    <a:pt x="0" y="36"/>
                  </a:moveTo>
                  <a:lnTo>
                    <a:pt x="83" y="0"/>
                  </a:lnTo>
                  <a:lnTo>
                    <a:pt x="93" y="21"/>
                  </a:lnTo>
                  <a:lnTo>
                    <a:pt x="37" y="46"/>
                  </a:lnTo>
                  <a:lnTo>
                    <a:pt x="45" y="64"/>
                  </a:lnTo>
                  <a:lnTo>
                    <a:pt x="96" y="42"/>
                  </a:lnTo>
                  <a:lnTo>
                    <a:pt x="105" y="63"/>
                  </a:lnTo>
                  <a:lnTo>
                    <a:pt x="54" y="85"/>
                  </a:lnTo>
                  <a:lnTo>
                    <a:pt x="63" y="105"/>
                  </a:lnTo>
                  <a:lnTo>
                    <a:pt x="121" y="80"/>
                  </a:lnTo>
                  <a:lnTo>
                    <a:pt x="130" y="104"/>
                  </a:lnTo>
                  <a:lnTo>
                    <a:pt x="46" y="1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6" name="Freeform 487"/>
            <p:cNvSpPr>
              <a:spLocks/>
            </p:cNvSpPr>
            <p:nvPr/>
          </p:nvSpPr>
          <p:spPr bwMode="auto">
            <a:xfrm>
              <a:off x="4114800" y="2020888"/>
              <a:ext cx="200025" cy="217487"/>
            </a:xfrm>
            <a:custGeom>
              <a:avLst/>
              <a:gdLst>
                <a:gd name="T0" fmla="*/ 0 w 126"/>
                <a:gd name="T1" fmla="*/ 28 h 137"/>
                <a:gd name="T2" fmla="*/ 28 w 126"/>
                <a:gd name="T3" fmla="*/ 19 h 137"/>
                <a:gd name="T4" fmla="*/ 87 w 126"/>
                <a:gd name="T5" fmla="*/ 75 h 137"/>
                <a:gd name="T6" fmla="*/ 87 w 126"/>
                <a:gd name="T7" fmla="*/ 75 h 137"/>
                <a:gd name="T8" fmla="*/ 67 w 126"/>
                <a:gd name="T9" fmla="*/ 8 h 137"/>
                <a:gd name="T10" fmla="*/ 94 w 126"/>
                <a:gd name="T11" fmla="*/ 0 h 137"/>
                <a:gd name="T12" fmla="*/ 126 w 126"/>
                <a:gd name="T13" fmla="*/ 109 h 137"/>
                <a:gd name="T14" fmla="*/ 96 w 126"/>
                <a:gd name="T15" fmla="*/ 118 h 137"/>
                <a:gd name="T16" fmla="*/ 39 w 126"/>
                <a:gd name="T17" fmla="*/ 61 h 137"/>
                <a:gd name="T18" fmla="*/ 38 w 126"/>
                <a:gd name="T19" fmla="*/ 61 h 137"/>
                <a:gd name="T20" fmla="*/ 58 w 126"/>
                <a:gd name="T21" fmla="*/ 129 h 137"/>
                <a:gd name="T22" fmla="*/ 32 w 126"/>
                <a:gd name="T23" fmla="*/ 137 h 137"/>
                <a:gd name="T24" fmla="*/ 0 w 126"/>
                <a:gd name="T25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137">
                  <a:moveTo>
                    <a:pt x="0" y="28"/>
                  </a:moveTo>
                  <a:lnTo>
                    <a:pt x="28" y="19"/>
                  </a:lnTo>
                  <a:lnTo>
                    <a:pt x="87" y="75"/>
                  </a:lnTo>
                  <a:lnTo>
                    <a:pt x="87" y="75"/>
                  </a:lnTo>
                  <a:lnTo>
                    <a:pt x="67" y="8"/>
                  </a:lnTo>
                  <a:lnTo>
                    <a:pt x="94" y="0"/>
                  </a:lnTo>
                  <a:lnTo>
                    <a:pt x="126" y="109"/>
                  </a:lnTo>
                  <a:lnTo>
                    <a:pt x="96" y="118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58" y="129"/>
                  </a:lnTo>
                  <a:lnTo>
                    <a:pt x="32" y="13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7" name="Freeform 488"/>
            <p:cNvSpPr>
              <a:spLocks/>
            </p:cNvSpPr>
            <p:nvPr/>
          </p:nvSpPr>
          <p:spPr bwMode="auto">
            <a:xfrm>
              <a:off x="4300538" y="1989138"/>
              <a:ext cx="158750" cy="193675"/>
            </a:xfrm>
            <a:custGeom>
              <a:avLst/>
              <a:gdLst>
                <a:gd name="T0" fmla="*/ 100 w 100"/>
                <a:gd name="T1" fmla="*/ 25 h 122"/>
                <a:gd name="T2" fmla="*/ 67 w 100"/>
                <a:gd name="T3" fmla="*/ 30 h 122"/>
                <a:gd name="T4" fmla="*/ 81 w 100"/>
                <a:gd name="T5" fmla="*/ 118 h 122"/>
                <a:gd name="T6" fmla="*/ 52 w 100"/>
                <a:gd name="T7" fmla="*/ 122 h 122"/>
                <a:gd name="T8" fmla="*/ 38 w 100"/>
                <a:gd name="T9" fmla="*/ 34 h 122"/>
                <a:gd name="T10" fmla="*/ 5 w 100"/>
                <a:gd name="T11" fmla="*/ 40 h 122"/>
                <a:gd name="T12" fmla="*/ 0 w 100"/>
                <a:gd name="T13" fmla="*/ 15 h 122"/>
                <a:gd name="T14" fmla="*/ 97 w 100"/>
                <a:gd name="T15" fmla="*/ 0 h 122"/>
                <a:gd name="T16" fmla="*/ 100 w 100"/>
                <a:gd name="T17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22">
                  <a:moveTo>
                    <a:pt x="100" y="25"/>
                  </a:moveTo>
                  <a:lnTo>
                    <a:pt x="67" y="30"/>
                  </a:lnTo>
                  <a:lnTo>
                    <a:pt x="81" y="118"/>
                  </a:lnTo>
                  <a:lnTo>
                    <a:pt x="52" y="122"/>
                  </a:lnTo>
                  <a:lnTo>
                    <a:pt x="38" y="34"/>
                  </a:lnTo>
                  <a:lnTo>
                    <a:pt x="5" y="40"/>
                  </a:lnTo>
                  <a:lnTo>
                    <a:pt x="0" y="15"/>
                  </a:lnTo>
                  <a:lnTo>
                    <a:pt x="97" y="0"/>
                  </a:lnTo>
                  <a:lnTo>
                    <a:pt x="10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8" name="Freeform 489"/>
            <p:cNvSpPr>
              <a:spLocks/>
            </p:cNvSpPr>
            <p:nvPr/>
          </p:nvSpPr>
          <p:spPr bwMode="auto">
            <a:xfrm>
              <a:off x="4568825" y="1976438"/>
              <a:ext cx="180975" cy="190500"/>
            </a:xfrm>
            <a:custGeom>
              <a:avLst/>
              <a:gdLst>
                <a:gd name="T0" fmla="*/ 0 w 127"/>
                <a:gd name="T1" fmla="*/ 65 h 134"/>
                <a:gd name="T2" fmla="*/ 0 w 127"/>
                <a:gd name="T3" fmla="*/ 69 h 134"/>
                <a:gd name="T4" fmla="*/ 1 w 127"/>
                <a:gd name="T5" fmla="*/ 72 h 134"/>
                <a:gd name="T6" fmla="*/ 1 w 127"/>
                <a:gd name="T7" fmla="*/ 75 h 134"/>
                <a:gd name="T8" fmla="*/ 1 w 127"/>
                <a:gd name="T9" fmla="*/ 79 h 134"/>
                <a:gd name="T10" fmla="*/ 1 w 127"/>
                <a:gd name="T11" fmla="*/ 82 h 134"/>
                <a:gd name="T12" fmla="*/ 2 w 127"/>
                <a:gd name="T13" fmla="*/ 85 h 134"/>
                <a:gd name="T14" fmla="*/ 3 w 127"/>
                <a:gd name="T15" fmla="*/ 88 h 134"/>
                <a:gd name="T16" fmla="*/ 4 w 127"/>
                <a:gd name="T17" fmla="*/ 91 h 134"/>
                <a:gd name="T18" fmla="*/ 5 w 127"/>
                <a:gd name="T19" fmla="*/ 94 h 134"/>
                <a:gd name="T20" fmla="*/ 6 w 127"/>
                <a:gd name="T21" fmla="*/ 97 h 134"/>
                <a:gd name="T22" fmla="*/ 7 w 127"/>
                <a:gd name="T23" fmla="*/ 100 h 134"/>
                <a:gd name="T24" fmla="*/ 9 w 127"/>
                <a:gd name="T25" fmla="*/ 103 h 134"/>
                <a:gd name="T26" fmla="*/ 10 w 127"/>
                <a:gd name="T27" fmla="*/ 105 h 134"/>
                <a:gd name="T28" fmla="*/ 12 w 127"/>
                <a:gd name="T29" fmla="*/ 108 h 134"/>
                <a:gd name="T30" fmla="*/ 14 w 127"/>
                <a:gd name="T31" fmla="*/ 110 h 134"/>
                <a:gd name="T32" fmla="*/ 15 w 127"/>
                <a:gd name="T33" fmla="*/ 113 h 134"/>
                <a:gd name="T34" fmla="*/ 17 w 127"/>
                <a:gd name="T35" fmla="*/ 115 h 134"/>
                <a:gd name="T36" fmla="*/ 20 w 127"/>
                <a:gd name="T37" fmla="*/ 117 h 134"/>
                <a:gd name="T38" fmla="*/ 22 w 127"/>
                <a:gd name="T39" fmla="*/ 119 h 134"/>
                <a:gd name="T40" fmla="*/ 24 w 127"/>
                <a:gd name="T41" fmla="*/ 121 h 134"/>
                <a:gd name="T42" fmla="*/ 27 w 127"/>
                <a:gd name="T43" fmla="*/ 123 h 134"/>
                <a:gd name="T44" fmla="*/ 29 w 127"/>
                <a:gd name="T45" fmla="*/ 124 h 134"/>
                <a:gd name="T46" fmla="*/ 32 w 127"/>
                <a:gd name="T47" fmla="*/ 126 h 134"/>
                <a:gd name="T48" fmla="*/ 35 w 127"/>
                <a:gd name="T49" fmla="*/ 127 h 134"/>
                <a:gd name="T50" fmla="*/ 38 w 127"/>
                <a:gd name="T51" fmla="*/ 128 h 134"/>
                <a:gd name="T52" fmla="*/ 41 w 127"/>
                <a:gd name="T53" fmla="*/ 130 h 134"/>
                <a:gd name="T54" fmla="*/ 44 w 127"/>
                <a:gd name="T55" fmla="*/ 130 h 134"/>
                <a:gd name="T56" fmla="*/ 47 w 127"/>
                <a:gd name="T57" fmla="*/ 131 h 134"/>
                <a:gd name="T58" fmla="*/ 51 w 127"/>
                <a:gd name="T59" fmla="*/ 132 h 134"/>
                <a:gd name="T60" fmla="*/ 54 w 127"/>
                <a:gd name="T61" fmla="*/ 132 h 134"/>
                <a:gd name="T62" fmla="*/ 58 w 127"/>
                <a:gd name="T63" fmla="*/ 133 h 134"/>
                <a:gd name="T64" fmla="*/ 61 w 127"/>
                <a:gd name="T65" fmla="*/ 133 h 134"/>
                <a:gd name="T66" fmla="*/ 125 w 127"/>
                <a:gd name="T67" fmla="*/ 69 h 134"/>
                <a:gd name="T68" fmla="*/ 65 w 127"/>
                <a:gd name="T69" fmla="*/ 1 h 134"/>
                <a:gd name="T70" fmla="*/ 0 w 127"/>
                <a:gd name="T71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7" h="134">
                  <a:moveTo>
                    <a:pt x="0" y="65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01" y="134"/>
                    <a:pt x="125" y="105"/>
                    <a:pt x="125" y="69"/>
                  </a:cubicBezTo>
                  <a:cubicBezTo>
                    <a:pt x="127" y="31"/>
                    <a:pt x="105" y="2"/>
                    <a:pt x="65" y="1"/>
                  </a:cubicBezTo>
                  <a:cubicBezTo>
                    <a:pt x="25" y="0"/>
                    <a:pt x="1" y="28"/>
                    <a:pt x="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9" name="Freeform 490"/>
            <p:cNvSpPr>
              <a:spLocks/>
            </p:cNvSpPr>
            <p:nvPr/>
          </p:nvSpPr>
          <p:spPr bwMode="auto">
            <a:xfrm>
              <a:off x="4616450" y="2017713"/>
              <a:ext cx="85725" cy="107950"/>
            </a:xfrm>
            <a:custGeom>
              <a:avLst/>
              <a:gdLst>
                <a:gd name="T0" fmla="*/ 1 w 60"/>
                <a:gd name="T1" fmla="*/ 37 h 76"/>
                <a:gd name="T2" fmla="*/ 1 w 60"/>
                <a:gd name="T3" fmla="*/ 34 h 76"/>
                <a:gd name="T4" fmla="*/ 1 w 60"/>
                <a:gd name="T5" fmla="*/ 32 h 76"/>
                <a:gd name="T6" fmla="*/ 1 w 60"/>
                <a:gd name="T7" fmla="*/ 30 h 76"/>
                <a:gd name="T8" fmla="*/ 1 w 60"/>
                <a:gd name="T9" fmla="*/ 28 h 76"/>
                <a:gd name="T10" fmla="*/ 1 w 60"/>
                <a:gd name="T11" fmla="*/ 27 h 76"/>
                <a:gd name="T12" fmla="*/ 2 w 60"/>
                <a:gd name="T13" fmla="*/ 25 h 76"/>
                <a:gd name="T14" fmla="*/ 2 w 60"/>
                <a:gd name="T15" fmla="*/ 23 h 76"/>
                <a:gd name="T16" fmla="*/ 3 w 60"/>
                <a:gd name="T17" fmla="*/ 22 h 76"/>
                <a:gd name="T18" fmla="*/ 3 w 60"/>
                <a:gd name="T19" fmla="*/ 20 h 76"/>
                <a:gd name="T20" fmla="*/ 4 w 60"/>
                <a:gd name="T21" fmla="*/ 19 h 76"/>
                <a:gd name="T22" fmla="*/ 5 w 60"/>
                <a:gd name="T23" fmla="*/ 17 h 76"/>
                <a:gd name="T24" fmla="*/ 5 w 60"/>
                <a:gd name="T25" fmla="*/ 16 h 76"/>
                <a:gd name="T26" fmla="*/ 6 w 60"/>
                <a:gd name="T27" fmla="*/ 14 h 76"/>
                <a:gd name="T28" fmla="*/ 7 w 60"/>
                <a:gd name="T29" fmla="*/ 13 h 76"/>
                <a:gd name="T30" fmla="*/ 8 w 60"/>
                <a:gd name="T31" fmla="*/ 11 h 76"/>
                <a:gd name="T32" fmla="*/ 9 w 60"/>
                <a:gd name="T33" fmla="*/ 10 h 76"/>
                <a:gd name="T34" fmla="*/ 10 w 60"/>
                <a:gd name="T35" fmla="*/ 9 h 76"/>
                <a:gd name="T36" fmla="*/ 11 w 60"/>
                <a:gd name="T37" fmla="*/ 8 h 76"/>
                <a:gd name="T38" fmla="*/ 12 w 60"/>
                <a:gd name="T39" fmla="*/ 6 h 76"/>
                <a:gd name="T40" fmla="*/ 13 w 60"/>
                <a:gd name="T41" fmla="*/ 6 h 76"/>
                <a:gd name="T42" fmla="*/ 15 w 60"/>
                <a:gd name="T43" fmla="*/ 5 h 76"/>
                <a:gd name="T44" fmla="*/ 16 w 60"/>
                <a:gd name="T45" fmla="*/ 4 h 76"/>
                <a:gd name="T46" fmla="*/ 17 w 60"/>
                <a:gd name="T47" fmla="*/ 3 h 76"/>
                <a:gd name="T48" fmla="*/ 19 w 60"/>
                <a:gd name="T49" fmla="*/ 2 h 76"/>
                <a:gd name="T50" fmla="*/ 22 w 60"/>
                <a:gd name="T51" fmla="*/ 1 h 76"/>
                <a:gd name="T52" fmla="*/ 24 w 60"/>
                <a:gd name="T53" fmla="*/ 1 h 76"/>
                <a:gd name="T54" fmla="*/ 25 w 60"/>
                <a:gd name="T55" fmla="*/ 1 h 76"/>
                <a:gd name="T56" fmla="*/ 27 w 60"/>
                <a:gd name="T57" fmla="*/ 0 h 76"/>
                <a:gd name="T58" fmla="*/ 29 w 60"/>
                <a:gd name="T59" fmla="*/ 0 h 76"/>
                <a:gd name="T60" fmla="*/ 31 w 60"/>
                <a:gd name="T61" fmla="*/ 0 h 76"/>
                <a:gd name="T62" fmla="*/ 59 w 60"/>
                <a:gd name="T63" fmla="*/ 39 h 76"/>
                <a:gd name="T64" fmla="*/ 29 w 60"/>
                <a:gd name="T65" fmla="*/ 76 h 76"/>
                <a:gd name="T66" fmla="*/ 1 w 60"/>
                <a:gd name="T6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76">
                  <a:moveTo>
                    <a:pt x="1" y="37"/>
                  </a:moveTo>
                  <a:cubicBezTo>
                    <a:pt x="1" y="34"/>
                    <a:pt x="1" y="34"/>
                    <a:pt x="1" y="34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52" y="1"/>
                    <a:pt x="60" y="20"/>
                    <a:pt x="59" y="39"/>
                  </a:cubicBezTo>
                  <a:cubicBezTo>
                    <a:pt x="59" y="58"/>
                    <a:pt x="50" y="76"/>
                    <a:pt x="29" y="76"/>
                  </a:cubicBezTo>
                  <a:cubicBezTo>
                    <a:pt x="8" y="75"/>
                    <a:pt x="0" y="56"/>
                    <a:pt x="1" y="37"/>
                  </a:cubicBez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0" name="Freeform 491"/>
            <p:cNvSpPr>
              <a:spLocks/>
            </p:cNvSpPr>
            <p:nvPr/>
          </p:nvSpPr>
          <p:spPr bwMode="auto">
            <a:xfrm>
              <a:off x="4765675" y="1989138"/>
              <a:ext cx="157163" cy="185737"/>
            </a:xfrm>
            <a:custGeom>
              <a:avLst/>
              <a:gdLst>
                <a:gd name="T0" fmla="*/ 17 w 99"/>
                <a:gd name="T1" fmla="*/ 0 h 117"/>
                <a:gd name="T2" fmla="*/ 99 w 99"/>
                <a:gd name="T3" fmla="*/ 13 h 117"/>
                <a:gd name="T4" fmla="*/ 96 w 99"/>
                <a:gd name="T5" fmla="*/ 36 h 117"/>
                <a:gd name="T6" fmla="*/ 43 w 99"/>
                <a:gd name="T7" fmla="*/ 28 h 117"/>
                <a:gd name="T8" fmla="*/ 39 w 99"/>
                <a:gd name="T9" fmla="*/ 51 h 117"/>
                <a:gd name="T10" fmla="*/ 85 w 99"/>
                <a:gd name="T11" fmla="*/ 58 h 117"/>
                <a:gd name="T12" fmla="*/ 82 w 99"/>
                <a:gd name="T13" fmla="*/ 80 h 117"/>
                <a:gd name="T14" fmla="*/ 36 w 99"/>
                <a:gd name="T15" fmla="*/ 74 h 117"/>
                <a:gd name="T16" fmla="*/ 29 w 99"/>
                <a:gd name="T17" fmla="*/ 117 h 117"/>
                <a:gd name="T18" fmla="*/ 0 w 99"/>
                <a:gd name="T19" fmla="*/ 112 h 117"/>
                <a:gd name="T20" fmla="*/ 17 w 99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17">
                  <a:moveTo>
                    <a:pt x="17" y="0"/>
                  </a:moveTo>
                  <a:lnTo>
                    <a:pt x="99" y="13"/>
                  </a:lnTo>
                  <a:lnTo>
                    <a:pt x="96" y="36"/>
                  </a:lnTo>
                  <a:lnTo>
                    <a:pt x="43" y="28"/>
                  </a:lnTo>
                  <a:lnTo>
                    <a:pt x="39" y="51"/>
                  </a:lnTo>
                  <a:lnTo>
                    <a:pt x="85" y="58"/>
                  </a:lnTo>
                  <a:lnTo>
                    <a:pt x="82" y="80"/>
                  </a:lnTo>
                  <a:lnTo>
                    <a:pt x="36" y="74"/>
                  </a:lnTo>
                  <a:lnTo>
                    <a:pt x="29" y="117"/>
                  </a:lnTo>
                  <a:lnTo>
                    <a:pt x="0" y="11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1" name="Freeform 492"/>
            <p:cNvSpPr>
              <a:spLocks/>
            </p:cNvSpPr>
            <p:nvPr/>
          </p:nvSpPr>
          <p:spPr bwMode="auto">
            <a:xfrm>
              <a:off x="4995863" y="2044700"/>
              <a:ext cx="200025" cy="211137"/>
            </a:xfrm>
            <a:custGeom>
              <a:avLst/>
              <a:gdLst>
                <a:gd name="T0" fmla="*/ 101 w 141"/>
                <a:gd name="T1" fmla="*/ 65 h 148"/>
                <a:gd name="T2" fmla="*/ 101 w 141"/>
                <a:gd name="T3" fmla="*/ 64 h 148"/>
                <a:gd name="T4" fmla="*/ 101 w 141"/>
                <a:gd name="T5" fmla="*/ 62 h 148"/>
                <a:gd name="T6" fmla="*/ 101 w 141"/>
                <a:gd name="T7" fmla="*/ 61 h 148"/>
                <a:gd name="T8" fmla="*/ 101 w 141"/>
                <a:gd name="T9" fmla="*/ 60 h 148"/>
                <a:gd name="T10" fmla="*/ 101 w 141"/>
                <a:gd name="T11" fmla="*/ 58 h 148"/>
                <a:gd name="T12" fmla="*/ 101 w 141"/>
                <a:gd name="T13" fmla="*/ 58 h 148"/>
                <a:gd name="T14" fmla="*/ 101 w 141"/>
                <a:gd name="T15" fmla="*/ 57 h 148"/>
                <a:gd name="T16" fmla="*/ 101 w 141"/>
                <a:gd name="T17" fmla="*/ 55 h 148"/>
                <a:gd name="T18" fmla="*/ 100 w 141"/>
                <a:gd name="T19" fmla="*/ 54 h 148"/>
                <a:gd name="T20" fmla="*/ 100 w 141"/>
                <a:gd name="T21" fmla="*/ 53 h 148"/>
                <a:gd name="T22" fmla="*/ 99 w 141"/>
                <a:gd name="T23" fmla="*/ 52 h 148"/>
                <a:gd name="T24" fmla="*/ 99 w 141"/>
                <a:gd name="T25" fmla="*/ 51 h 148"/>
                <a:gd name="T26" fmla="*/ 98 w 141"/>
                <a:gd name="T27" fmla="*/ 49 h 148"/>
                <a:gd name="T28" fmla="*/ 97 w 141"/>
                <a:gd name="T29" fmla="*/ 48 h 148"/>
                <a:gd name="T30" fmla="*/ 96 w 141"/>
                <a:gd name="T31" fmla="*/ 47 h 148"/>
                <a:gd name="T32" fmla="*/ 96 w 141"/>
                <a:gd name="T33" fmla="*/ 47 h 148"/>
                <a:gd name="T34" fmla="*/ 95 w 141"/>
                <a:gd name="T35" fmla="*/ 46 h 148"/>
                <a:gd name="T36" fmla="*/ 93 w 141"/>
                <a:gd name="T37" fmla="*/ 44 h 148"/>
                <a:gd name="T38" fmla="*/ 92 w 141"/>
                <a:gd name="T39" fmla="*/ 44 h 148"/>
                <a:gd name="T40" fmla="*/ 92 w 141"/>
                <a:gd name="T41" fmla="*/ 43 h 148"/>
                <a:gd name="T42" fmla="*/ 90 w 141"/>
                <a:gd name="T43" fmla="*/ 42 h 148"/>
                <a:gd name="T44" fmla="*/ 88 w 141"/>
                <a:gd name="T45" fmla="*/ 40 h 148"/>
                <a:gd name="T46" fmla="*/ 86 w 141"/>
                <a:gd name="T47" fmla="*/ 40 h 148"/>
                <a:gd name="T48" fmla="*/ 85 w 141"/>
                <a:gd name="T49" fmla="*/ 39 h 148"/>
                <a:gd name="T50" fmla="*/ 84 w 141"/>
                <a:gd name="T51" fmla="*/ 39 h 148"/>
                <a:gd name="T52" fmla="*/ 83 w 141"/>
                <a:gd name="T53" fmla="*/ 39 h 148"/>
                <a:gd name="T54" fmla="*/ 43 w 141"/>
                <a:gd name="T55" fmla="*/ 65 h 148"/>
                <a:gd name="T56" fmla="*/ 58 w 141"/>
                <a:gd name="T57" fmla="*/ 110 h 148"/>
                <a:gd name="T58" fmla="*/ 90 w 141"/>
                <a:gd name="T59" fmla="*/ 96 h 148"/>
                <a:gd name="T60" fmla="*/ 122 w 141"/>
                <a:gd name="T61" fmla="*/ 107 h 148"/>
                <a:gd name="T62" fmla="*/ 50 w 141"/>
                <a:gd name="T63" fmla="*/ 137 h 148"/>
                <a:gd name="T64" fmla="*/ 11 w 141"/>
                <a:gd name="T65" fmla="*/ 54 h 148"/>
                <a:gd name="T66" fmla="*/ 93 w 141"/>
                <a:gd name="T67" fmla="*/ 12 h 148"/>
                <a:gd name="T68" fmla="*/ 132 w 141"/>
                <a:gd name="T69" fmla="*/ 76 h 148"/>
                <a:gd name="T70" fmla="*/ 101 w 141"/>
                <a:gd name="T71" fmla="*/ 6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1" h="148">
                  <a:moveTo>
                    <a:pt x="101" y="65"/>
                  </a:moveTo>
                  <a:cubicBezTo>
                    <a:pt x="101" y="64"/>
                    <a:pt x="101" y="64"/>
                    <a:pt x="101" y="64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61"/>
                    <a:pt x="101" y="61"/>
                    <a:pt x="101" y="61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7"/>
                    <a:pt x="101" y="57"/>
                    <a:pt x="101" y="57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63" y="32"/>
                    <a:pt x="49" y="47"/>
                    <a:pt x="43" y="65"/>
                  </a:cubicBezTo>
                  <a:cubicBezTo>
                    <a:pt x="37" y="82"/>
                    <a:pt x="38" y="103"/>
                    <a:pt x="58" y="110"/>
                  </a:cubicBezTo>
                  <a:cubicBezTo>
                    <a:pt x="73" y="115"/>
                    <a:pt x="85" y="110"/>
                    <a:pt x="90" y="96"/>
                  </a:cubicBezTo>
                  <a:cubicBezTo>
                    <a:pt x="122" y="107"/>
                    <a:pt x="122" y="107"/>
                    <a:pt x="122" y="107"/>
                  </a:cubicBezTo>
                  <a:cubicBezTo>
                    <a:pt x="109" y="137"/>
                    <a:pt x="80" y="148"/>
                    <a:pt x="50" y="137"/>
                  </a:cubicBezTo>
                  <a:cubicBezTo>
                    <a:pt x="14" y="125"/>
                    <a:pt x="0" y="89"/>
                    <a:pt x="11" y="54"/>
                  </a:cubicBezTo>
                  <a:cubicBezTo>
                    <a:pt x="23" y="19"/>
                    <a:pt x="57" y="0"/>
                    <a:pt x="93" y="12"/>
                  </a:cubicBezTo>
                  <a:cubicBezTo>
                    <a:pt x="119" y="21"/>
                    <a:pt x="141" y="47"/>
                    <a:pt x="132" y="76"/>
                  </a:cubicBezTo>
                  <a:lnTo>
                    <a:pt x="10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2" name="Freeform 493"/>
            <p:cNvSpPr>
              <a:spLocks/>
            </p:cNvSpPr>
            <p:nvPr/>
          </p:nvSpPr>
          <p:spPr bwMode="auto">
            <a:xfrm>
              <a:off x="5186363" y="2117725"/>
              <a:ext cx="193675" cy="219075"/>
            </a:xfrm>
            <a:custGeom>
              <a:avLst/>
              <a:gdLst>
                <a:gd name="T0" fmla="*/ 8 w 136"/>
                <a:gd name="T1" fmla="*/ 49 h 154"/>
                <a:gd name="T2" fmla="*/ 7 w 136"/>
                <a:gd name="T3" fmla="*/ 52 h 154"/>
                <a:gd name="T4" fmla="*/ 5 w 136"/>
                <a:gd name="T5" fmla="*/ 55 h 154"/>
                <a:gd name="T6" fmla="*/ 4 w 136"/>
                <a:gd name="T7" fmla="*/ 58 h 154"/>
                <a:gd name="T8" fmla="*/ 3 w 136"/>
                <a:gd name="T9" fmla="*/ 61 h 154"/>
                <a:gd name="T10" fmla="*/ 2 w 136"/>
                <a:gd name="T11" fmla="*/ 64 h 154"/>
                <a:gd name="T12" fmla="*/ 1 w 136"/>
                <a:gd name="T13" fmla="*/ 68 h 154"/>
                <a:gd name="T14" fmla="*/ 1 w 136"/>
                <a:gd name="T15" fmla="*/ 71 h 154"/>
                <a:gd name="T16" fmla="*/ 0 w 136"/>
                <a:gd name="T17" fmla="*/ 74 h 154"/>
                <a:gd name="T18" fmla="*/ 0 w 136"/>
                <a:gd name="T19" fmla="*/ 77 h 154"/>
                <a:gd name="T20" fmla="*/ 0 w 136"/>
                <a:gd name="T21" fmla="*/ 86 h 154"/>
                <a:gd name="T22" fmla="*/ 0 w 136"/>
                <a:gd name="T23" fmla="*/ 89 h 154"/>
                <a:gd name="T24" fmla="*/ 0 w 136"/>
                <a:gd name="T25" fmla="*/ 92 h 154"/>
                <a:gd name="T26" fmla="*/ 1 w 136"/>
                <a:gd name="T27" fmla="*/ 95 h 154"/>
                <a:gd name="T28" fmla="*/ 2 w 136"/>
                <a:gd name="T29" fmla="*/ 98 h 154"/>
                <a:gd name="T30" fmla="*/ 3 w 136"/>
                <a:gd name="T31" fmla="*/ 101 h 154"/>
                <a:gd name="T32" fmla="*/ 3 w 136"/>
                <a:gd name="T33" fmla="*/ 104 h 154"/>
                <a:gd name="T34" fmla="*/ 4 w 136"/>
                <a:gd name="T35" fmla="*/ 107 h 154"/>
                <a:gd name="T36" fmla="*/ 6 w 136"/>
                <a:gd name="T37" fmla="*/ 109 h 154"/>
                <a:gd name="T38" fmla="*/ 7 w 136"/>
                <a:gd name="T39" fmla="*/ 112 h 154"/>
                <a:gd name="T40" fmla="*/ 9 w 136"/>
                <a:gd name="T41" fmla="*/ 115 h 154"/>
                <a:gd name="T42" fmla="*/ 11 w 136"/>
                <a:gd name="T43" fmla="*/ 117 h 154"/>
                <a:gd name="T44" fmla="*/ 13 w 136"/>
                <a:gd name="T45" fmla="*/ 120 h 154"/>
                <a:gd name="T46" fmla="*/ 15 w 136"/>
                <a:gd name="T47" fmla="*/ 122 h 154"/>
                <a:gd name="T48" fmla="*/ 17 w 136"/>
                <a:gd name="T49" fmla="*/ 124 h 154"/>
                <a:gd name="T50" fmla="*/ 19 w 136"/>
                <a:gd name="T51" fmla="*/ 126 h 154"/>
                <a:gd name="T52" fmla="*/ 22 w 136"/>
                <a:gd name="T53" fmla="*/ 129 h 154"/>
                <a:gd name="T54" fmla="*/ 25 w 136"/>
                <a:gd name="T55" fmla="*/ 131 h 154"/>
                <a:gd name="T56" fmla="*/ 28 w 136"/>
                <a:gd name="T57" fmla="*/ 133 h 154"/>
                <a:gd name="T58" fmla="*/ 31 w 136"/>
                <a:gd name="T59" fmla="*/ 135 h 154"/>
                <a:gd name="T60" fmla="*/ 34 w 136"/>
                <a:gd name="T61" fmla="*/ 136 h 154"/>
                <a:gd name="T62" fmla="*/ 120 w 136"/>
                <a:gd name="T63" fmla="*/ 106 h 154"/>
                <a:gd name="T64" fmla="*/ 94 w 136"/>
                <a:gd name="T65" fmla="*/ 18 h 154"/>
                <a:gd name="T66" fmla="*/ 8 w 136"/>
                <a:gd name="T67" fmla="*/ 4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6" h="154">
                  <a:moveTo>
                    <a:pt x="8" y="49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22" y="129"/>
                    <a:pt x="22" y="129"/>
                    <a:pt x="22" y="129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70" y="154"/>
                    <a:pt x="103" y="139"/>
                    <a:pt x="120" y="106"/>
                  </a:cubicBezTo>
                  <a:cubicBezTo>
                    <a:pt x="136" y="73"/>
                    <a:pt x="130" y="36"/>
                    <a:pt x="94" y="18"/>
                  </a:cubicBezTo>
                  <a:cubicBezTo>
                    <a:pt x="58" y="0"/>
                    <a:pt x="25" y="16"/>
                    <a:pt x="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3" name="Freeform 494"/>
            <p:cNvSpPr>
              <a:spLocks/>
            </p:cNvSpPr>
            <p:nvPr/>
          </p:nvSpPr>
          <p:spPr bwMode="auto">
            <a:xfrm>
              <a:off x="5226050" y="2176463"/>
              <a:ext cx="103188" cy="112712"/>
            </a:xfrm>
            <a:custGeom>
              <a:avLst/>
              <a:gdLst>
                <a:gd name="T0" fmla="*/ 10 w 72"/>
                <a:gd name="T1" fmla="*/ 23 h 80"/>
                <a:gd name="T2" fmla="*/ 11 w 72"/>
                <a:gd name="T3" fmla="*/ 21 h 80"/>
                <a:gd name="T4" fmla="*/ 12 w 72"/>
                <a:gd name="T5" fmla="*/ 20 h 80"/>
                <a:gd name="T6" fmla="*/ 12 w 72"/>
                <a:gd name="T7" fmla="*/ 18 h 80"/>
                <a:gd name="T8" fmla="*/ 13 w 72"/>
                <a:gd name="T9" fmla="*/ 17 h 80"/>
                <a:gd name="T10" fmla="*/ 14 w 72"/>
                <a:gd name="T11" fmla="*/ 15 h 80"/>
                <a:gd name="T12" fmla="*/ 15 w 72"/>
                <a:gd name="T13" fmla="*/ 14 h 80"/>
                <a:gd name="T14" fmla="*/ 16 w 72"/>
                <a:gd name="T15" fmla="*/ 13 h 80"/>
                <a:gd name="T16" fmla="*/ 18 w 72"/>
                <a:gd name="T17" fmla="*/ 11 h 80"/>
                <a:gd name="T18" fmla="*/ 18 w 72"/>
                <a:gd name="T19" fmla="*/ 10 h 80"/>
                <a:gd name="T20" fmla="*/ 20 w 72"/>
                <a:gd name="T21" fmla="*/ 9 h 80"/>
                <a:gd name="T22" fmla="*/ 21 w 72"/>
                <a:gd name="T23" fmla="*/ 8 h 80"/>
                <a:gd name="T24" fmla="*/ 22 w 72"/>
                <a:gd name="T25" fmla="*/ 7 h 80"/>
                <a:gd name="T26" fmla="*/ 23 w 72"/>
                <a:gd name="T27" fmla="*/ 5 h 80"/>
                <a:gd name="T28" fmla="*/ 25 w 72"/>
                <a:gd name="T29" fmla="*/ 4 h 80"/>
                <a:gd name="T30" fmla="*/ 26 w 72"/>
                <a:gd name="T31" fmla="*/ 4 h 80"/>
                <a:gd name="T32" fmla="*/ 27 w 72"/>
                <a:gd name="T33" fmla="*/ 3 h 80"/>
                <a:gd name="T34" fmla="*/ 29 w 72"/>
                <a:gd name="T35" fmla="*/ 2 h 80"/>
                <a:gd name="T36" fmla="*/ 30 w 72"/>
                <a:gd name="T37" fmla="*/ 1 h 80"/>
                <a:gd name="T38" fmla="*/ 32 w 72"/>
                <a:gd name="T39" fmla="*/ 1 h 80"/>
                <a:gd name="T40" fmla="*/ 33 w 72"/>
                <a:gd name="T41" fmla="*/ 0 h 80"/>
                <a:gd name="T42" fmla="*/ 37 w 72"/>
                <a:gd name="T43" fmla="*/ 0 h 80"/>
                <a:gd name="T44" fmla="*/ 38 w 72"/>
                <a:gd name="T45" fmla="*/ 0 h 80"/>
                <a:gd name="T46" fmla="*/ 43 w 72"/>
                <a:gd name="T47" fmla="*/ 0 h 80"/>
                <a:gd name="T48" fmla="*/ 45 w 72"/>
                <a:gd name="T49" fmla="*/ 0 h 80"/>
                <a:gd name="T50" fmla="*/ 46 w 72"/>
                <a:gd name="T51" fmla="*/ 0 h 80"/>
                <a:gd name="T52" fmla="*/ 48 w 72"/>
                <a:gd name="T53" fmla="*/ 0 h 80"/>
                <a:gd name="T54" fmla="*/ 50 w 72"/>
                <a:gd name="T55" fmla="*/ 1 h 80"/>
                <a:gd name="T56" fmla="*/ 51 w 72"/>
                <a:gd name="T57" fmla="*/ 2 h 80"/>
                <a:gd name="T58" fmla="*/ 53 w 72"/>
                <a:gd name="T59" fmla="*/ 3 h 80"/>
                <a:gd name="T60" fmla="*/ 62 w 72"/>
                <a:gd name="T61" fmla="*/ 50 h 80"/>
                <a:gd name="T62" fmla="*/ 19 w 72"/>
                <a:gd name="T63" fmla="*/ 70 h 80"/>
                <a:gd name="T64" fmla="*/ 10 w 72"/>
                <a:gd name="T65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80">
                  <a:moveTo>
                    <a:pt x="10" y="23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72" y="12"/>
                    <a:pt x="71" y="33"/>
                    <a:pt x="62" y="50"/>
                  </a:cubicBezTo>
                  <a:cubicBezTo>
                    <a:pt x="54" y="66"/>
                    <a:pt x="38" y="80"/>
                    <a:pt x="19" y="70"/>
                  </a:cubicBezTo>
                  <a:cubicBezTo>
                    <a:pt x="0" y="60"/>
                    <a:pt x="1" y="40"/>
                    <a:pt x="10" y="23"/>
                  </a:cubicBez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4" name="Freeform 495"/>
            <p:cNvSpPr>
              <a:spLocks/>
            </p:cNvSpPr>
            <p:nvPr/>
          </p:nvSpPr>
          <p:spPr bwMode="auto">
            <a:xfrm>
              <a:off x="5332413" y="2209800"/>
              <a:ext cx="268288" cy="265112"/>
            </a:xfrm>
            <a:custGeom>
              <a:avLst/>
              <a:gdLst>
                <a:gd name="T0" fmla="*/ 66 w 169"/>
                <a:gd name="T1" fmla="*/ 0 h 167"/>
                <a:gd name="T2" fmla="*/ 102 w 169"/>
                <a:gd name="T3" fmla="*/ 26 h 167"/>
                <a:gd name="T4" fmla="*/ 74 w 169"/>
                <a:gd name="T5" fmla="*/ 99 h 167"/>
                <a:gd name="T6" fmla="*/ 74 w 169"/>
                <a:gd name="T7" fmla="*/ 100 h 167"/>
                <a:gd name="T8" fmla="*/ 135 w 169"/>
                <a:gd name="T9" fmla="*/ 50 h 167"/>
                <a:gd name="T10" fmla="*/ 169 w 169"/>
                <a:gd name="T11" fmla="*/ 75 h 167"/>
                <a:gd name="T12" fmla="*/ 103 w 169"/>
                <a:gd name="T13" fmla="*/ 167 h 167"/>
                <a:gd name="T14" fmla="*/ 81 w 169"/>
                <a:gd name="T15" fmla="*/ 151 h 167"/>
                <a:gd name="T16" fmla="*/ 131 w 169"/>
                <a:gd name="T17" fmla="*/ 81 h 167"/>
                <a:gd name="T18" fmla="*/ 131 w 169"/>
                <a:gd name="T19" fmla="*/ 80 h 167"/>
                <a:gd name="T20" fmla="*/ 61 w 169"/>
                <a:gd name="T21" fmla="*/ 136 h 167"/>
                <a:gd name="T22" fmla="*/ 42 w 169"/>
                <a:gd name="T23" fmla="*/ 124 h 167"/>
                <a:gd name="T24" fmla="*/ 74 w 169"/>
                <a:gd name="T25" fmla="*/ 40 h 167"/>
                <a:gd name="T26" fmla="*/ 74 w 169"/>
                <a:gd name="T27" fmla="*/ 39 h 167"/>
                <a:gd name="T28" fmla="*/ 23 w 169"/>
                <a:gd name="T29" fmla="*/ 110 h 167"/>
                <a:gd name="T30" fmla="*/ 0 w 169"/>
                <a:gd name="T31" fmla="*/ 93 h 167"/>
                <a:gd name="T32" fmla="*/ 66 w 169"/>
                <a:gd name="T3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9" h="167">
                  <a:moveTo>
                    <a:pt x="66" y="0"/>
                  </a:moveTo>
                  <a:lnTo>
                    <a:pt x="102" y="26"/>
                  </a:lnTo>
                  <a:lnTo>
                    <a:pt x="74" y="99"/>
                  </a:lnTo>
                  <a:lnTo>
                    <a:pt x="74" y="100"/>
                  </a:lnTo>
                  <a:lnTo>
                    <a:pt x="135" y="50"/>
                  </a:lnTo>
                  <a:lnTo>
                    <a:pt x="169" y="75"/>
                  </a:lnTo>
                  <a:lnTo>
                    <a:pt x="103" y="167"/>
                  </a:lnTo>
                  <a:lnTo>
                    <a:pt x="81" y="151"/>
                  </a:lnTo>
                  <a:lnTo>
                    <a:pt x="131" y="81"/>
                  </a:lnTo>
                  <a:lnTo>
                    <a:pt x="131" y="80"/>
                  </a:lnTo>
                  <a:lnTo>
                    <a:pt x="61" y="136"/>
                  </a:lnTo>
                  <a:lnTo>
                    <a:pt x="42" y="124"/>
                  </a:lnTo>
                  <a:lnTo>
                    <a:pt x="74" y="40"/>
                  </a:lnTo>
                  <a:lnTo>
                    <a:pt x="74" y="39"/>
                  </a:lnTo>
                  <a:lnTo>
                    <a:pt x="23" y="110"/>
                  </a:lnTo>
                  <a:lnTo>
                    <a:pt x="0" y="9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5" name="Freeform 496"/>
            <p:cNvSpPr>
              <a:spLocks/>
            </p:cNvSpPr>
            <p:nvPr/>
          </p:nvSpPr>
          <p:spPr bwMode="auto">
            <a:xfrm>
              <a:off x="5516563" y="2363788"/>
              <a:ext cx="269875" cy="269875"/>
            </a:xfrm>
            <a:custGeom>
              <a:avLst/>
              <a:gdLst>
                <a:gd name="T0" fmla="*/ 80 w 170"/>
                <a:gd name="T1" fmla="*/ 0 h 170"/>
                <a:gd name="T2" fmla="*/ 111 w 170"/>
                <a:gd name="T3" fmla="*/ 31 h 170"/>
                <a:gd name="T4" fmla="*/ 71 w 170"/>
                <a:gd name="T5" fmla="*/ 99 h 170"/>
                <a:gd name="T6" fmla="*/ 71 w 170"/>
                <a:gd name="T7" fmla="*/ 99 h 170"/>
                <a:gd name="T8" fmla="*/ 139 w 170"/>
                <a:gd name="T9" fmla="*/ 59 h 170"/>
                <a:gd name="T10" fmla="*/ 170 w 170"/>
                <a:gd name="T11" fmla="*/ 90 h 170"/>
                <a:gd name="T12" fmla="*/ 89 w 170"/>
                <a:gd name="T13" fmla="*/ 170 h 170"/>
                <a:gd name="T14" fmla="*/ 70 w 170"/>
                <a:gd name="T15" fmla="*/ 150 h 170"/>
                <a:gd name="T16" fmla="*/ 130 w 170"/>
                <a:gd name="T17" fmla="*/ 90 h 170"/>
                <a:gd name="T18" fmla="*/ 130 w 170"/>
                <a:gd name="T19" fmla="*/ 90 h 170"/>
                <a:gd name="T20" fmla="*/ 53 w 170"/>
                <a:gd name="T21" fmla="*/ 133 h 170"/>
                <a:gd name="T22" fmla="*/ 36 w 170"/>
                <a:gd name="T23" fmla="*/ 117 h 170"/>
                <a:gd name="T24" fmla="*/ 80 w 170"/>
                <a:gd name="T25" fmla="*/ 39 h 170"/>
                <a:gd name="T26" fmla="*/ 80 w 170"/>
                <a:gd name="T27" fmla="*/ 39 h 170"/>
                <a:gd name="T28" fmla="*/ 19 w 170"/>
                <a:gd name="T29" fmla="*/ 100 h 170"/>
                <a:gd name="T30" fmla="*/ 0 w 170"/>
                <a:gd name="T31" fmla="*/ 81 h 170"/>
                <a:gd name="T32" fmla="*/ 80 w 170"/>
                <a:gd name="T3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70">
                  <a:moveTo>
                    <a:pt x="80" y="0"/>
                  </a:moveTo>
                  <a:lnTo>
                    <a:pt x="111" y="31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139" y="59"/>
                  </a:lnTo>
                  <a:lnTo>
                    <a:pt x="170" y="90"/>
                  </a:lnTo>
                  <a:lnTo>
                    <a:pt x="89" y="170"/>
                  </a:lnTo>
                  <a:lnTo>
                    <a:pt x="70" y="15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53" y="133"/>
                  </a:lnTo>
                  <a:lnTo>
                    <a:pt x="36" y="117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19" y="100"/>
                  </a:lnTo>
                  <a:lnTo>
                    <a:pt x="0" y="8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6" name="Freeform 497"/>
            <p:cNvSpPr>
              <a:spLocks/>
            </p:cNvSpPr>
            <p:nvPr/>
          </p:nvSpPr>
          <p:spPr bwMode="auto">
            <a:xfrm>
              <a:off x="5673725" y="2547938"/>
              <a:ext cx="230188" cy="225425"/>
            </a:xfrm>
            <a:custGeom>
              <a:avLst/>
              <a:gdLst>
                <a:gd name="T0" fmla="*/ 91 w 145"/>
                <a:gd name="T1" fmla="*/ 0 h 142"/>
                <a:gd name="T2" fmla="*/ 145 w 145"/>
                <a:gd name="T3" fmla="*/ 73 h 142"/>
                <a:gd name="T4" fmla="*/ 126 w 145"/>
                <a:gd name="T5" fmla="*/ 87 h 142"/>
                <a:gd name="T6" fmla="*/ 90 w 145"/>
                <a:gd name="T7" fmla="*/ 38 h 142"/>
                <a:gd name="T8" fmla="*/ 74 w 145"/>
                <a:gd name="T9" fmla="*/ 50 h 142"/>
                <a:gd name="T10" fmla="*/ 107 w 145"/>
                <a:gd name="T11" fmla="*/ 94 h 142"/>
                <a:gd name="T12" fmla="*/ 89 w 145"/>
                <a:gd name="T13" fmla="*/ 108 h 142"/>
                <a:gd name="T14" fmla="*/ 56 w 145"/>
                <a:gd name="T15" fmla="*/ 63 h 142"/>
                <a:gd name="T16" fmla="*/ 38 w 145"/>
                <a:gd name="T17" fmla="*/ 77 h 142"/>
                <a:gd name="T18" fmla="*/ 75 w 145"/>
                <a:gd name="T19" fmla="*/ 127 h 142"/>
                <a:gd name="T20" fmla="*/ 55 w 145"/>
                <a:gd name="T21" fmla="*/ 142 h 142"/>
                <a:gd name="T22" fmla="*/ 0 w 145"/>
                <a:gd name="T23" fmla="*/ 68 h 142"/>
                <a:gd name="T24" fmla="*/ 91 w 145"/>
                <a:gd name="T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2">
                  <a:moveTo>
                    <a:pt x="91" y="0"/>
                  </a:moveTo>
                  <a:lnTo>
                    <a:pt x="145" y="73"/>
                  </a:lnTo>
                  <a:lnTo>
                    <a:pt x="126" y="87"/>
                  </a:lnTo>
                  <a:lnTo>
                    <a:pt x="90" y="38"/>
                  </a:lnTo>
                  <a:lnTo>
                    <a:pt x="74" y="50"/>
                  </a:lnTo>
                  <a:lnTo>
                    <a:pt x="107" y="94"/>
                  </a:lnTo>
                  <a:lnTo>
                    <a:pt x="89" y="108"/>
                  </a:lnTo>
                  <a:lnTo>
                    <a:pt x="56" y="63"/>
                  </a:lnTo>
                  <a:lnTo>
                    <a:pt x="38" y="77"/>
                  </a:lnTo>
                  <a:lnTo>
                    <a:pt x="75" y="127"/>
                  </a:lnTo>
                  <a:lnTo>
                    <a:pt x="55" y="142"/>
                  </a:lnTo>
                  <a:lnTo>
                    <a:pt x="0" y="6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7" name="Freeform 498"/>
            <p:cNvSpPr>
              <a:spLocks/>
            </p:cNvSpPr>
            <p:nvPr/>
          </p:nvSpPr>
          <p:spPr bwMode="auto">
            <a:xfrm>
              <a:off x="5772150" y="2701925"/>
              <a:ext cx="222250" cy="228600"/>
            </a:xfrm>
            <a:custGeom>
              <a:avLst/>
              <a:gdLst>
                <a:gd name="T0" fmla="*/ 0 w 156"/>
                <a:gd name="T1" fmla="*/ 62 h 161"/>
                <a:gd name="T2" fmla="*/ 16 w 156"/>
                <a:gd name="T3" fmla="*/ 91 h 161"/>
                <a:gd name="T4" fmla="*/ 57 w 156"/>
                <a:gd name="T5" fmla="*/ 69 h 161"/>
                <a:gd name="T6" fmla="*/ 69 w 156"/>
                <a:gd name="T7" fmla="*/ 90 h 161"/>
                <a:gd name="T8" fmla="*/ 56 w 156"/>
                <a:gd name="T9" fmla="*/ 119 h 161"/>
                <a:gd name="T10" fmla="*/ 40 w 156"/>
                <a:gd name="T11" fmla="*/ 132 h 161"/>
                <a:gd name="T12" fmla="*/ 56 w 156"/>
                <a:gd name="T13" fmla="*/ 161 h 161"/>
                <a:gd name="T14" fmla="*/ 78 w 156"/>
                <a:gd name="T15" fmla="*/ 142 h 161"/>
                <a:gd name="T16" fmla="*/ 95 w 156"/>
                <a:gd name="T17" fmla="*/ 111 h 161"/>
                <a:gd name="T18" fmla="*/ 96 w 156"/>
                <a:gd name="T19" fmla="*/ 111 h 161"/>
                <a:gd name="T20" fmla="*/ 133 w 156"/>
                <a:gd name="T21" fmla="*/ 113 h 161"/>
                <a:gd name="T22" fmla="*/ 143 w 156"/>
                <a:gd name="T23" fmla="*/ 56 h 161"/>
                <a:gd name="T24" fmla="*/ 111 w 156"/>
                <a:gd name="T25" fmla="*/ 0 h 161"/>
                <a:gd name="T26" fmla="*/ 0 w 156"/>
                <a:gd name="T27" fmla="*/ 6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161">
                  <a:moveTo>
                    <a:pt x="0" y="62"/>
                  </a:moveTo>
                  <a:cubicBezTo>
                    <a:pt x="16" y="91"/>
                    <a:pt x="16" y="91"/>
                    <a:pt x="16" y="91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77" y="104"/>
                    <a:pt x="66" y="112"/>
                    <a:pt x="56" y="119"/>
                  </a:cubicBezTo>
                  <a:cubicBezTo>
                    <a:pt x="52" y="122"/>
                    <a:pt x="42" y="128"/>
                    <a:pt x="40" y="132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58" y="155"/>
                    <a:pt x="74" y="145"/>
                    <a:pt x="78" y="142"/>
                  </a:cubicBezTo>
                  <a:cubicBezTo>
                    <a:pt x="88" y="136"/>
                    <a:pt x="99" y="125"/>
                    <a:pt x="95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107" y="120"/>
                    <a:pt x="122" y="120"/>
                    <a:pt x="133" y="113"/>
                  </a:cubicBezTo>
                  <a:cubicBezTo>
                    <a:pt x="156" y="100"/>
                    <a:pt x="154" y="76"/>
                    <a:pt x="143" y="56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8" name="Freeform 499"/>
            <p:cNvSpPr>
              <a:spLocks/>
            </p:cNvSpPr>
            <p:nvPr/>
          </p:nvSpPr>
          <p:spPr bwMode="auto">
            <a:xfrm>
              <a:off x="5884863" y="2762250"/>
              <a:ext cx="60325" cy="69850"/>
            </a:xfrm>
            <a:custGeom>
              <a:avLst/>
              <a:gdLst>
                <a:gd name="T0" fmla="*/ 25 w 43"/>
                <a:gd name="T1" fmla="*/ 0 h 49"/>
                <a:gd name="T2" fmla="*/ 38 w 43"/>
                <a:gd name="T3" fmla="*/ 23 h 49"/>
                <a:gd name="T4" fmla="*/ 34 w 43"/>
                <a:gd name="T5" fmla="*/ 44 h 49"/>
                <a:gd name="T6" fmla="*/ 14 w 43"/>
                <a:gd name="T7" fmla="*/ 38 h 49"/>
                <a:gd name="T8" fmla="*/ 0 w 43"/>
                <a:gd name="T9" fmla="*/ 14 h 49"/>
                <a:gd name="T10" fmla="*/ 25 w 4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9">
                  <a:moveTo>
                    <a:pt x="25" y="0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3" y="31"/>
                    <a:pt x="43" y="40"/>
                    <a:pt x="34" y="44"/>
                  </a:cubicBezTo>
                  <a:cubicBezTo>
                    <a:pt x="26" y="49"/>
                    <a:pt x="19" y="47"/>
                    <a:pt x="14" y="38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9" name="Freeform 500"/>
            <p:cNvSpPr>
              <a:spLocks/>
            </p:cNvSpPr>
            <p:nvPr/>
          </p:nvSpPr>
          <p:spPr bwMode="auto">
            <a:xfrm>
              <a:off x="5864225" y="2889250"/>
              <a:ext cx="211138" cy="201612"/>
            </a:xfrm>
            <a:custGeom>
              <a:avLst/>
              <a:gdLst>
                <a:gd name="T0" fmla="*/ 102 w 148"/>
                <a:gd name="T1" fmla="*/ 88 h 142"/>
                <a:gd name="T2" fmla="*/ 104 w 148"/>
                <a:gd name="T3" fmla="*/ 88 h 142"/>
                <a:gd name="T4" fmla="*/ 104 w 148"/>
                <a:gd name="T5" fmla="*/ 87 h 142"/>
                <a:gd name="T6" fmla="*/ 105 w 148"/>
                <a:gd name="T7" fmla="*/ 86 h 142"/>
                <a:gd name="T8" fmla="*/ 106 w 148"/>
                <a:gd name="T9" fmla="*/ 86 h 142"/>
                <a:gd name="T10" fmla="*/ 107 w 148"/>
                <a:gd name="T11" fmla="*/ 85 h 142"/>
                <a:gd name="T12" fmla="*/ 108 w 148"/>
                <a:gd name="T13" fmla="*/ 84 h 142"/>
                <a:gd name="T14" fmla="*/ 109 w 148"/>
                <a:gd name="T15" fmla="*/ 83 h 142"/>
                <a:gd name="T16" fmla="*/ 109 w 148"/>
                <a:gd name="T17" fmla="*/ 83 h 142"/>
                <a:gd name="T18" fmla="*/ 110 w 148"/>
                <a:gd name="T19" fmla="*/ 82 h 142"/>
                <a:gd name="T20" fmla="*/ 110 w 148"/>
                <a:gd name="T21" fmla="*/ 81 h 142"/>
                <a:gd name="T22" fmla="*/ 111 w 148"/>
                <a:gd name="T23" fmla="*/ 80 h 142"/>
                <a:gd name="T24" fmla="*/ 111 w 148"/>
                <a:gd name="T25" fmla="*/ 79 h 142"/>
                <a:gd name="T26" fmla="*/ 112 w 148"/>
                <a:gd name="T27" fmla="*/ 78 h 142"/>
                <a:gd name="T28" fmla="*/ 113 w 148"/>
                <a:gd name="T29" fmla="*/ 76 h 142"/>
                <a:gd name="T30" fmla="*/ 113 w 148"/>
                <a:gd name="T31" fmla="*/ 75 h 142"/>
                <a:gd name="T32" fmla="*/ 113 w 148"/>
                <a:gd name="T33" fmla="*/ 74 h 142"/>
                <a:gd name="T34" fmla="*/ 113 w 148"/>
                <a:gd name="T35" fmla="*/ 73 h 142"/>
                <a:gd name="T36" fmla="*/ 114 w 148"/>
                <a:gd name="T37" fmla="*/ 72 h 142"/>
                <a:gd name="T38" fmla="*/ 114 w 148"/>
                <a:gd name="T39" fmla="*/ 67 h 142"/>
                <a:gd name="T40" fmla="*/ 113 w 148"/>
                <a:gd name="T41" fmla="*/ 66 h 142"/>
                <a:gd name="T42" fmla="*/ 113 w 148"/>
                <a:gd name="T43" fmla="*/ 64 h 142"/>
                <a:gd name="T44" fmla="*/ 113 w 148"/>
                <a:gd name="T45" fmla="*/ 63 h 142"/>
                <a:gd name="T46" fmla="*/ 113 w 148"/>
                <a:gd name="T47" fmla="*/ 62 h 142"/>
                <a:gd name="T48" fmla="*/ 112 w 148"/>
                <a:gd name="T49" fmla="*/ 58 h 142"/>
                <a:gd name="T50" fmla="*/ 111 w 148"/>
                <a:gd name="T51" fmla="*/ 57 h 142"/>
                <a:gd name="T52" fmla="*/ 65 w 148"/>
                <a:gd name="T53" fmla="*/ 44 h 142"/>
                <a:gd name="T54" fmla="*/ 41 w 148"/>
                <a:gd name="T55" fmla="*/ 85 h 142"/>
                <a:gd name="T56" fmla="*/ 72 w 148"/>
                <a:gd name="T57" fmla="*/ 100 h 142"/>
                <a:gd name="T58" fmla="*/ 85 w 148"/>
                <a:gd name="T59" fmla="*/ 131 h 142"/>
                <a:gd name="T60" fmla="*/ 15 w 148"/>
                <a:gd name="T61" fmla="*/ 96 h 142"/>
                <a:gd name="T62" fmla="*/ 53 w 148"/>
                <a:gd name="T63" fmla="*/ 13 h 142"/>
                <a:gd name="T64" fmla="*/ 138 w 148"/>
                <a:gd name="T65" fmla="*/ 48 h 142"/>
                <a:gd name="T66" fmla="*/ 115 w 148"/>
                <a:gd name="T67" fmla="*/ 119 h 142"/>
                <a:gd name="T68" fmla="*/ 102 w 148"/>
                <a:gd name="T69" fmla="*/ 8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" h="142">
                  <a:moveTo>
                    <a:pt x="102" y="88"/>
                  </a:moveTo>
                  <a:cubicBezTo>
                    <a:pt x="104" y="88"/>
                    <a:pt x="104" y="88"/>
                    <a:pt x="104" y="88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6"/>
                    <a:pt x="113" y="76"/>
                    <a:pt x="113" y="76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3" y="38"/>
                    <a:pt x="83" y="37"/>
                    <a:pt x="65" y="44"/>
                  </a:cubicBezTo>
                  <a:cubicBezTo>
                    <a:pt x="47" y="51"/>
                    <a:pt x="33" y="65"/>
                    <a:pt x="41" y="85"/>
                  </a:cubicBezTo>
                  <a:cubicBezTo>
                    <a:pt x="47" y="100"/>
                    <a:pt x="58" y="105"/>
                    <a:pt x="72" y="100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53" y="142"/>
                    <a:pt x="27" y="126"/>
                    <a:pt x="15" y="96"/>
                  </a:cubicBezTo>
                  <a:cubicBezTo>
                    <a:pt x="0" y="61"/>
                    <a:pt x="19" y="27"/>
                    <a:pt x="53" y="13"/>
                  </a:cubicBezTo>
                  <a:cubicBezTo>
                    <a:pt x="87" y="0"/>
                    <a:pt x="123" y="12"/>
                    <a:pt x="138" y="48"/>
                  </a:cubicBezTo>
                  <a:cubicBezTo>
                    <a:pt x="148" y="73"/>
                    <a:pt x="143" y="107"/>
                    <a:pt x="115" y="119"/>
                  </a:cubicBezTo>
                  <a:lnTo>
                    <a:pt x="102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0" name="Freeform 501"/>
            <p:cNvSpPr>
              <a:spLocks/>
            </p:cNvSpPr>
            <p:nvPr/>
          </p:nvSpPr>
          <p:spPr bwMode="auto">
            <a:xfrm>
              <a:off x="5924550" y="3074988"/>
              <a:ext cx="209550" cy="185737"/>
            </a:xfrm>
            <a:custGeom>
              <a:avLst/>
              <a:gdLst>
                <a:gd name="T0" fmla="*/ 111 w 132"/>
                <a:gd name="T1" fmla="*/ 0 h 117"/>
                <a:gd name="T2" fmla="*/ 132 w 132"/>
                <a:gd name="T3" fmla="*/ 88 h 117"/>
                <a:gd name="T4" fmla="*/ 110 w 132"/>
                <a:gd name="T5" fmla="*/ 94 h 117"/>
                <a:gd name="T6" fmla="*/ 95 w 132"/>
                <a:gd name="T7" fmla="*/ 35 h 117"/>
                <a:gd name="T8" fmla="*/ 75 w 132"/>
                <a:gd name="T9" fmla="*/ 39 h 117"/>
                <a:gd name="T10" fmla="*/ 89 w 132"/>
                <a:gd name="T11" fmla="*/ 94 h 117"/>
                <a:gd name="T12" fmla="*/ 67 w 132"/>
                <a:gd name="T13" fmla="*/ 99 h 117"/>
                <a:gd name="T14" fmla="*/ 53 w 132"/>
                <a:gd name="T15" fmla="*/ 45 h 117"/>
                <a:gd name="T16" fmla="*/ 32 w 132"/>
                <a:gd name="T17" fmla="*/ 50 h 117"/>
                <a:gd name="T18" fmla="*/ 47 w 132"/>
                <a:gd name="T19" fmla="*/ 111 h 117"/>
                <a:gd name="T20" fmla="*/ 22 w 132"/>
                <a:gd name="T21" fmla="*/ 117 h 117"/>
                <a:gd name="T22" fmla="*/ 0 w 132"/>
                <a:gd name="T23" fmla="*/ 28 h 117"/>
                <a:gd name="T24" fmla="*/ 111 w 132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17">
                  <a:moveTo>
                    <a:pt x="111" y="0"/>
                  </a:moveTo>
                  <a:lnTo>
                    <a:pt x="132" y="88"/>
                  </a:lnTo>
                  <a:lnTo>
                    <a:pt x="110" y="94"/>
                  </a:lnTo>
                  <a:lnTo>
                    <a:pt x="95" y="35"/>
                  </a:lnTo>
                  <a:lnTo>
                    <a:pt x="75" y="39"/>
                  </a:lnTo>
                  <a:lnTo>
                    <a:pt x="89" y="94"/>
                  </a:lnTo>
                  <a:lnTo>
                    <a:pt x="67" y="99"/>
                  </a:lnTo>
                  <a:lnTo>
                    <a:pt x="53" y="45"/>
                  </a:lnTo>
                  <a:lnTo>
                    <a:pt x="32" y="50"/>
                  </a:lnTo>
                  <a:lnTo>
                    <a:pt x="47" y="111"/>
                  </a:lnTo>
                  <a:lnTo>
                    <a:pt x="22" y="117"/>
                  </a:lnTo>
                  <a:lnTo>
                    <a:pt x="0" y="2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1" name="Freeform 502"/>
            <p:cNvSpPr>
              <a:spLocks/>
            </p:cNvSpPr>
            <p:nvPr/>
          </p:nvSpPr>
          <p:spPr bwMode="auto">
            <a:xfrm>
              <a:off x="3136900" y="3870325"/>
              <a:ext cx="217488" cy="188912"/>
            </a:xfrm>
            <a:custGeom>
              <a:avLst/>
              <a:gdLst>
                <a:gd name="T0" fmla="*/ 81 w 152"/>
                <a:gd name="T1" fmla="*/ 128 h 133"/>
                <a:gd name="T2" fmla="*/ 78 w 152"/>
                <a:gd name="T3" fmla="*/ 129 h 133"/>
                <a:gd name="T4" fmla="*/ 75 w 152"/>
                <a:gd name="T5" fmla="*/ 130 h 133"/>
                <a:gd name="T6" fmla="*/ 69 w 152"/>
                <a:gd name="T7" fmla="*/ 131 h 133"/>
                <a:gd name="T8" fmla="*/ 66 w 152"/>
                <a:gd name="T9" fmla="*/ 132 h 133"/>
                <a:gd name="T10" fmla="*/ 63 w 152"/>
                <a:gd name="T11" fmla="*/ 132 h 133"/>
                <a:gd name="T12" fmla="*/ 60 w 152"/>
                <a:gd name="T13" fmla="*/ 133 h 133"/>
                <a:gd name="T14" fmla="*/ 52 w 152"/>
                <a:gd name="T15" fmla="*/ 133 h 133"/>
                <a:gd name="T16" fmla="*/ 50 w 152"/>
                <a:gd name="T17" fmla="*/ 132 h 133"/>
                <a:gd name="T18" fmla="*/ 47 w 152"/>
                <a:gd name="T19" fmla="*/ 132 h 133"/>
                <a:gd name="T20" fmla="*/ 45 w 152"/>
                <a:gd name="T21" fmla="*/ 131 h 133"/>
                <a:gd name="T22" fmla="*/ 42 w 152"/>
                <a:gd name="T23" fmla="*/ 131 h 133"/>
                <a:gd name="T24" fmla="*/ 40 w 152"/>
                <a:gd name="T25" fmla="*/ 130 h 133"/>
                <a:gd name="T26" fmla="*/ 38 w 152"/>
                <a:gd name="T27" fmla="*/ 129 h 133"/>
                <a:gd name="T28" fmla="*/ 36 w 152"/>
                <a:gd name="T29" fmla="*/ 127 h 133"/>
                <a:gd name="T30" fmla="*/ 34 w 152"/>
                <a:gd name="T31" fmla="*/ 126 h 133"/>
                <a:gd name="T32" fmla="*/ 32 w 152"/>
                <a:gd name="T33" fmla="*/ 125 h 133"/>
                <a:gd name="T34" fmla="*/ 30 w 152"/>
                <a:gd name="T35" fmla="*/ 123 h 133"/>
                <a:gd name="T36" fmla="*/ 28 w 152"/>
                <a:gd name="T37" fmla="*/ 121 h 133"/>
                <a:gd name="T38" fmla="*/ 26 w 152"/>
                <a:gd name="T39" fmla="*/ 120 h 133"/>
                <a:gd name="T40" fmla="*/ 25 w 152"/>
                <a:gd name="T41" fmla="*/ 118 h 133"/>
                <a:gd name="T42" fmla="*/ 23 w 152"/>
                <a:gd name="T43" fmla="*/ 116 h 133"/>
                <a:gd name="T44" fmla="*/ 21 w 152"/>
                <a:gd name="T45" fmla="*/ 113 h 133"/>
                <a:gd name="T46" fmla="*/ 20 w 152"/>
                <a:gd name="T47" fmla="*/ 111 h 133"/>
                <a:gd name="T48" fmla="*/ 18 w 152"/>
                <a:gd name="T49" fmla="*/ 108 h 133"/>
                <a:gd name="T50" fmla="*/ 17 w 152"/>
                <a:gd name="T51" fmla="*/ 105 h 133"/>
                <a:gd name="T52" fmla="*/ 16 w 152"/>
                <a:gd name="T53" fmla="*/ 102 h 133"/>
                <a:gd name="T54" fmla="*/ 13 w 152"/>
                <a:gd name="T55" fmla="*/ 96 h 133"/>
                <a:gd name="T56" fmla="*/ 12 w 152"/>
                <a:gd name="T57" fmla="*/ 93 h 133"/>
                <a:gd name="T58" fmla="*/ 47 w 152"/>
                <a:gd name="T59" fmla="*/ 23 h 133"/>
                <a:gd name="T60" fmla="*/ 118 w 152"/>
                <a:gd name="T61" fmla="*/ 0 h 133"/>
                <a:gd name="T62" fmla="*/ 128 w 152"/>
                <a:gd name="T63" fmla="*/ 31 h 133"/>
                <a:gd name="T64" fmla="*/ 56 w 152"/>
                <a:gd name="T65" fmla="*/ 55 h 133"/>
                <a:gd name="T66" fmla="*/ 39 w 152"/>
                <a:gd name="T67" fmla="*/ 84 h 133"/>
                <a:gd name="T68" fmla="*/ 70 w 152"/>
                <a:gd name="T69" fmla="*/ 97 h 133"/>
                <a:gd name="T70" fmla="*/ 142 w 152"/>
                <a:gd name="T71" fmla="*/ 74 h 133"/>
                <a:gd name="T72" fmla="*/ 152 w 152"/>
                <a:gd name="T73" fmla="*/ 105 h 133"/>
                <a:gd name="T74" fmla="*/ 81 w 152"/>
                <a:gd name="T75" fmla="*/ 1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33">
                  <a:moveTo>
                    <a:pt x="81" y="128"/>
                  </a:moveTo>
                  <a:cubicBezTo>
                    <a:pt x="78" y="129"/>
                    <a:pt x="78" y="129"/>
                    <a:pt x="78" y="129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63" y="132"/>
                    <a:pt x="63" y="132"/>
                    <a:pt x="63" y="132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0" y="132"/>
                    <a:pt x="50" y="132"/>
                    <a:pt x="50" y="132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0" y="56"/>
                    <a:pt x="12" y="35"/>
                    <a:pt x="47" y="2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40" y="60"/>
                    <a:pt x="34" y="69"/>
                    <a:pt x="39" y="84"/>
                  </a:cubicBezTo>
                  <a:cubicBezTo>
                    <a:pt x="44" y="99"/>
                    <a:pt x="54" y="102"/>
                    <a:pt x="70" y="97"/>
                  </a:cubicBezTo>
                  <a:cubicBezTo>
                    <a:pt x="142" y="74"/>
                    <a:pt x="142" y="74"/>
                    <a:pt x="142" y="74"/>
                  </a:cubicBezTo>
                  <a:cubicBezTo>
                    <a:pt x="152" y="105"/>
                    <a:pt x="152" y="105"/>
                    <a:pt x="152" y="105"/>
                  </a:cubicBezTo>
                  <a:lnTo>
                    <a:pt x="81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2" name="Freeform 503"/>
            <p:cNvSpPr>
              <a:spLocks/>
            </p:cNvSpPr>
            <p:nvPr/>
          </p:nvSpPr>
          <p:spPr bwMode="auto">
            <a:xfrm>
              <a:off x="3200400" y="4041775"/>
              <a:ext cx="230188" cy="217487"/>
            </a:xfrm>
            <a:custGeom>
              <a:avLst/>
              <a:gdLst>
                <a:gd name="T0" fmla="*/ 103 w 145"/>
                <a:gd name="T1" fmla="*/ 0 h 137"/>
                <a:gd name="T2" fmla="*/ 115 w 145"/>
                <a:gd name="T3" fmla="*/ 27 h 137"/>
                <a:gd name="T4" fmla="*/ 70 w 145"/>
                <a:gd name="T5" fmla="*/ 93 h 137"/>
                <a:gd name="T6" fmla="*/ 70 w 145"/>
                <a:gd name="T7" fmla="*/ 93 h 137"/>
                <a:gd name="T8" fmla="*/ 133 w 145"/>
                <a:gd name="T9" fmla="*/ 63 h 137"/>
                <a:gd name="T10" fmla="*/ 145 w 145"/>
                <a:gd name="T11" fmla="*/ 88 h 137"/>
                <a:gd name="T12" fmla="*/ 43 w 145"/>
                <a:gd name="T13" fmla="*/ 137 h 137"/>
                <a:gd name="T14" fmla="*/ 29 w 145"/>
                <a:gd name="T15" fmla="*/ 110 h 137"/>
                <a:gd name="T16" fmla="*/ 76 w 145"/>
                <a:gd name="T17" fmla="*/ 44 h 137"/>
                <a:gd name="T18" fmla="*/ 76 w 145"/>
                <a:gd name="T19" fmla="*/ 43 h 137"/>
                <a:gd name="T20" fmla="*/ 12 w 145"/>
                <a:gd name="T21" fmla="*/ 74 h 137"/>
                <a:gd name="T22" fmla="*/ 0 w 145"/>
                <a:gd name="T23" fmla="*/ 49 h 137"/>
                <a:gd name="T24" fmla="*/ 103 w 145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37">
                  <a:moveTo>
                    <a:pt x="103" y="0"/>
                  </a:moveTo>
                  <a:lnTo>
                    <a:pt x="115" y="27"/>
                  </a:lnTo>
                  <a:lnTo>
                    <a:pt x="70" y="93"/>
                  </a:lnTo>
                  <a:lnTo>
                    <a:pt x="70" y="93"/>
                  </a:lnTo>
                  <a:lnTo>
                    <a:pt x="133" y="63"/>
                  </a:lnTo>
                  <a:lnTo>
                    <a:pt x="145" y="88"/>
                  </a:lnTo>
                  <a:lnTo>
                    <a:pt x="43" y="137"/>
                  </a:lnTo>
                  <a:lnTo>
                    <a:pt x="29" y="110"/>
                  </a:lnTo>
                  <a:lnTo>
                    <a:pt x="76" y="44"/>
                  </a:lnTo>
                  <a:lnTo>
                    <a:pt x="76" y="43"/>
                  </a:lnTo>
                  <a:lnTo>
                    <a:pt x="12" y="74"/>
                  </a:lnTo>
                  <a:lnTo>
                    <a:pt x="0" y="49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3" name="Freeform 504"/>
            <p:cNvSpPr>
              <a:spLocks/>
            </p:cNvSpPr>
            <p:nvPr/>
          </p:nvSpPr>
          <p:spPr bwMode="auto">
            <a:xfrm>
              <a:off x="3290888" y="4203700"/>
              <a:ext cx="179388" cy="133350"/>
            </a:xfrm>
            <a:custGeom>
              <a:avLst/>
              <a:gdLst>
                <a:gd name="T0" fmla="*/ 98 w 113"/>
                <a:gd name="T1" fmla="*/ 0 h 84"/>
                <a:gd name="T2" fmla="*/ 113 w 113"/>
                <a:gd name="T3" fmla="*/ 25 h 84"/>
                <a:gd name="T4" fmla="*/ 15 w 113"/>
                <a:gd name="T5" fmla="*/ 84 h 84"/>
                <a:gd name="T6" fmla="*/ 0 w 113"/>
                <a:gd name="T7" fmla="*/ 59 h 84"/>
                <a:gd name="T8" fmla="*/ 98 w 11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4">
                  <a:moveTo>
                    <a:pt x="98" y="0"/>
                  </a:moveTo>
                  <a:lnTo>
                    <a:pt x="113" y="25"/>
                  </a:lnTo>
                  <a:lnTo>
                    <a:pt x="15" y="84"/>
                  </a:lnTo>
                  <a:lnTo>
                    <a:pt x="0" y="5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4" name="Freeform 505"/>
            <p:cNvSpPr>
              <a:spLocks/>
            </p:cNvSpPr>
            <p:nvPr/>
          </p:nvSpPr>
          <p:spPr bwMode="auto">
            <a:xfrm>
              <a:off x="3362325" y="4259263"/>
              <a:ext cx="206375" cy="187325"/>
            </a:xfrm>
            <a:custGeom>
              <a:avLst/>
              <a:gdLst>
                <a:gd name="T0" fmla="*/ 109 w 130"/>
                <a:gd name="T1" fmla="*/ 94 h 118"/>
                <a:gd name="T2" fmla="*/ 89 w 130"/>
                <a:gd name="T3" fmla="*/ 66 h 118"/>
                <a:gd name="T4" fmla="*/ 18 w 130"/>
                <a:gd name="T5" fmla="*/ 118 h 118"/>
                <a:gd name="T6" fmla="*/ 0 w 130"/>
                <a:gd name="T7" fmla="*/ 94 h 118"/>
                <a:gd name="T8" fmla="*/ 72 w 130"/>
                <a:gd name="T9" fmla="*/ 42 h 118"/>
                <a:gd name="T10" fmla="*/ 52 w 130"/>
                <a:gd name="T11" fmla="*/ 15 h 118"/>
                <a:gd name="T12" fmla="*/ 73 w 130"/>
                <a:gd name="T13" fmla="*/ 0 h 118"/>
                <a:gd name="T14" fmla="*/ 130 w 130"/>
                <a:gd name="T15" fmla="*/ 79 h 118"/>
                <a:gd name="T16" fmla="*/ 109 w 130"/>
                <a:gd name="T17" fmla="*/ 9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8">
                  <a:moveTo>
                    <a:pt x="109" y="94"/>
                  </a:moveTo>
                  <a:lnTo>
                    <a:pt x="89" y="66"/>
                  </a:lnTo>
                  <a:lnTo>
                    <a:pt x="18" y="118"/>
                  </a:lnTo>
                  <a:lnTo>
                    <a:pt x="0" y="94"/>
                  </a:lnTo>
                  <a:lnTo>
                    <a:pt x="72" y="42"/>
                  </a:lnTo>
                  <a:lnTo>
                    <a:pt x="52" y="15"/>
                  </a:lnTo>
                  <a:lnTo>
                    <a:pt x="73" y="0"/>
                  </a:lnTo>
                  <a:lnTo>
                    <a:pt x="130" y="79"/>
                  </a:lnTo>
                  <a:lnTo>
                    <a:pt x="109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5" name="Freeform 506"/>
            <p:cNvSpPr>
              <a:spLocks/>
            </p:cNvSpPr>
            <p:nvPr/>
          </p:nvSpPr>
          <p:spPr bwMode="auto">
            <a:xfrm>
              <a:off x="3444875" y="4395788"/>
              <a:ext cx="230188" cy="230187"/>
            </a:xfrm>
            <a:custGeom>
              <a:avLst/>
              <a:gdLst>
                <a:gd name="T0" fmla="*/ 83 w 145"/>
                <a:gd name="T1" fmla="*/ 0 h 145"/>
                <a:gd name="T2" fmla="*/ 145 w 145"/>
                <a:gd name="T3" fmla="*/ 66 h 145"/>
                <a:gd name="T4" fmla="*/ 128 w 145"/>
                <a:gd name="T5" fmla="*/ 82 h 145"/>
                <a:gd name="T6" fmla="*/ 86 w 145"/>
                <a:gd name="T7" fmla="*/ 38 h 145"/>
                <a:gd name="T8" fmla="*/ 72 w 145"/>
                <a:gd name="T9" fmla="*/ 51 h 145"/>
                <a:gd name="T10" fmla="*/ 109 w 145"/>
                <a:gd name="T11" fmla="*/ 91 h 145"/>
                <a:gd name="T12" fmla="*/ 93 w 145"/>
                <a:gd name="T13" fmla="*/ 107 h 145"/>
                <a:gd name="T14" fmla="*/ 55 w 145"/>
                <a:gd name="T15" fmla="*/ 66 h 145"/>
                <a:gd name="T16" fmla="*/ 39 w 145"/>
                <a:gd name="T17" fmla="*/ 81 h 145"/>
                <a:gd name="T18" fmla="*/ 81 w 145"/>
                <a:gd name="T19" fmla="*/ 127 h 145"/>
                <a:gd name="T20" fmla="*/ 63 w 145"/>
                <a:gd name="T21" fmla="*/ 145 h 145"/>
                <a:gd name="T22" fmla="*/ 0 w 145"/>
                <a:gd name="T23" fmla="*/ 77 h 145"/>
                <a:gd name="T24" fmla="*/ 83 w 145"/>
                <a:gd name="T2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5">
                  <a:moveTo>
                    <a:pt x="83" y="0"/>
                  </a:moveTo>
                  <a:lnTo>
                    <a:pt x="145" y="66"/>
                  </a:lnTo>
                  <a:lnTo>
                    <a:pt x="128" y="82"/>
                  </a:lnTo>
                  <a:lnTo>
                    <a:pt x="86" y="38"/>
                  </a:lnTo>
                  <a:lnTo>
                    <a:pt x="72" y="51"/>
                  </a:lnTo>
                  <a:lnTo>
                    <a:pt x="109" y="91"/>
                  </a:lnTo>
                  <a:lnTo>
                    <a:pt x="93" y="107"/>
                  </a:lnTo>
                  <a:lnTo>
                    <a:pt x="55" y="66"/>
                  </a:lnTo>
                  <a:lnTo>
                    <a:pt x="39" y="81"/>
                  </a:lnTo>
                  <a:lnTo>
                    <a:pt x="81" y="127"/>
                  </a:lnTo>
                  <a:lnTo>
                    <a:pt x="63" y="145"/>
                  </a:lnTo>
                  <a:lnTo>
                    <a:pt x="0" y="7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6" name="Freeform 507"/>
            <p:cNvSpPr>
              <a:spLocks/>
            </p:cNvSpPr>
            <p:nvPr/>
          </p:nvSpPr>
          <p:spPr bwMode="auto">
            <a:xfrm>
              <a:off x="3575050" y="4516438"/>
              <a:ext cx="222250" cy="223837"/>
            </a:xfrm>
            <a:custGeom>
              <a:avLst/>
              <a:gdLst>
                <a:gd name="T0" fmla="*/ 0 w 156"/>
                <a:gd name="T1" fmla="*/ 97 h 157"/>
                <a:gd name="T2" fmla="*/ 42 w 156"/>
                <a:gd name="T3" fmla="*/ 132 h 157"/>
                <a:gd name="T4" fmla="*/ 131 w 156"/>
                <a:gd name="T5" fmla="*/ 123 h 157"/>
                <a:gd name="T6" fmla="*/ 123 w 156"/>
                <a:gd name="T7" fmla="*/ 35 h 157"/>
                <a:gd name="T8" fmla="*/ 81 w 156"/>
                <a:gd name="T9" fmla="*/ 0 h 157"/>
                <a:gd name="T10" fmla="*/ 0 w 156"/>
                <a:gd name="T11" fmla="*/ 9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57">
                  <a:moveTo>
                    <a:pt x="0" y="97"/>
                  </a:moveTo>
                  <a:cubicBezTo>
                    <a:pt x="42" y="132"/>
                    <a:pt x="42" y="132"/>
                    <a:pt x="42" y="132"/>
                  </a:cubicBezTo>
                  <a:cubicBezTo>
                    <a:pt x="71" y="157"/>
                    <a:pt x="104" y="155"/>
                    <a:pt x="131" y="123"/>
                  </a:cubicBezTo>
                  <a:cubicBezTo>
                    <a:pt x="156" y="93"/>
                    <a:pt x="153" y="60"/>
                    <a:pt x="123" y="35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7" name="Freeform 508"/>
            <p:cNvSpPr>
              <a:spLocks/>
            </p:cNvSpPr>
            <p:nvPr/>
          </p:nvSpPr>
          <p:spPr bwMode="auto">
            <a:xfrm>
              <a:off x="3636963" y="4578350"/>
              <a:ext cx="109538" cy="111125"/>
            </a:xfrm>
            <a:custGeom>
              <a:avLst/>
              <a:gdLst>
                <a:gd name="T0" fmla="*/ 46 w 77"/>
                <a:gd name="T1" fmla="*/ 0 h 79"/>
                <a:gd name="T2" fmla="*/ 57 w 77"/>
                <a:gd name="T3" fmla="*/ 10 h 79"/>
                <a:gd name="T4" fmla="*/ 62 w 77"/>
                <a:gd name="T5" fmla="*/ 59 h 79"/>
                <a:gd name="T6" fmla="*/ 13 w 77"/>
                <a:gd name="T7" fmla="*/ 64 h 79"/>
                <a:gd name="T8" fmla="*/ 0 w 77"/>
                <a:gd name="T9" fmla="*/ 54 h 79"/>
                <a:gd name="T10" fmla="*/ 46 w 77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9">
                  <a:moveTo>
                    <a:pt x="46" y="0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75" y="25"/>
                    <a:pt x="77" y="41"/>
                    <a:pt x="62" y="59"/>
                  </a:cubicBezTo>
                  <a:cubicBezTo>
                    <a:pt x="46" y="78"/>
                    <a:pt x="32" y="79"/>
                    <a:pt x="13" y="6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8" name="Freeform 509"/>
            <p:cNvSpPr>
              <a:spLocks/>
            </p:cNvSpPr>
            <p:nvPr/>
          </p:nvSpPr>
          <p:spPr bwMode="auto">
            <a:xfrm>
              <a:off x="3808413" y="4683125"/>
              <a:ext cx="204788" cy="212725"/>
            </a:xfrm>
            <a:custGeom>
              <a:avLst/>
              <a:gdLst>
                <a:gd name="T0" fmla="*/ 44 w 144"/>
                <a:gd name="T1" fmla="*/ 81 h 150"/>
                <a:gd name="T2" fmla="*/ 43 w 144"/>
                <a:gd name="T3" fmla="*/ 82 h 150"/>
                <a:gd name="T4" fmla="*/ 43 w 144"/>
                <a:gd name="T5" fmla="*/ 84 h 150"/>
                <a:gd name="T6" fmla="*/ 43 w 144"/>
                <a:gd name="T7" fmla="*/ 85 h 150"/>
                <a:gd name="T8" fmla="*/ 42 w 144"/>
                <a:gd name="T9" fmla="*/ 86 h 150"/>
                <a:gd name="T10" fmla="*/ 42 w 144"/>
                <a:gd name="T11" fmla="*/ 87 h 150"/>
                <a:gd name="T12" fmla="*/ 42 w 144"/>
                <a:gd name="T13" fmla="*/ 88 h 150"/>
                <a:gd name="T14" fmla="*/ 41 w 144"/>
                <a:gd name="T15" fmla="*/ 89 h 150"/>
                <a:gd name="T16" fmla="*/ 41 w 144"/>
                <a:gd name="T17" fmla="*/ 93 h 150"/>
                <a:gd name="T18" fmla="*/ 42 w 144"/>
                <a:gd name="T19" fmla="*/ 94 h 150"/>
                <a:gd name="T20" fmla="*/ 42 w 144"/>
                <a:gd name="T21" fmla="*/ 95 h 150"/>
                <a:gd name="T22" fmla="*/ 42 w 144"/>
                <a:gd name="T23" fmla="*/ 96 h 150"/>
                <a:gd name="T24" fmla="*/ 42 w 144"/>
                <a:gd name="T25" fmla="*/ 97 h 150"/>
                <a:gd name="T26" fmla="*/ 43 w 144"/>
                <a:gd name="T27" fmla="*/ 98 h 150"/>
                <a:gd name="T28" fmla="*/ 43 w 144"/>
                <a:gd name="T29" fmla="*/ 99 h 150"/>
                <a:gd name="T30" fmla="*/ 43 w 144"/>
                <a:gd name="T31" fmla="*/ 100 h 150"/>
                <a:gd name="T32" fmla="*/ 44 w 144"/>
                <a:gd name="T33" fmla="*/ 101 h 150"/>
                <a:gd name="T34" fmla="*/ 45 w 144"/>
                <a:gd name="T35" fmla="*/ 101 h 150"/>
                <a:gd name="T36" fmla="*/ 45 w 144"/>
                <a:gd name="T37" fmla="*/ 102 h 150"/>
                <a:gd name="T38" fmla="*/ 46 w 144"/>
                <a:gd name="T39" fmla="*/ 103 h 150"/>
                <a:gd name="T40" fmla="*/ 47 w 144"/>
                <a:gd name="T41" fmla="*/ 104 h 150"/>
                <a:gd name="T42" fmla="*/ 48 w 144"/>
                <a:gd name="T43" fmla="*/ 104 h 150"/>
                <a:gd name="T44" fmla="*/ 48 w 144"/>
                <a:gd name="T45" fmla="*/ 105 h 150"/>
                <a:gd name="T46" fmla="*/ 50 w 144"/>
                <a:gd name="T47" fmla="*/ 107 h 150"/>
                <a:gd name="T48" fmla="*/ 51 w 144"/>
                <a:gd name="T49" fmla="*/ 108 h 150"/>
                <a:gd name="T50" fmla="*/ 52 w 144"/>
                <a:gd name="T51" fmla="*/ 108 h 150"/>
                <a:gd name="T52" fmla="*/ 54 w 144"/>
                <a:gd name="T53" fmla="*/ 109 h 150"/>
                <a:gd name="T54" fmla="*/ 55 w 144"/>
                <a:gd name="T55" fmla="*/ 110 h 150"/>
                <a:gd name="T56" fmla="*/ 79 w 144"/>
                <a:gd name="T57" fmla="*/ 109 h 150"/>
                <a:gd name="T58" fmla="*/ 57 w 144"/>
                <a:gd name="T59" fmla="*/ 75 h 150"/>
                <a:gd name="T60" fmla="*/ 42 w 144"/>
                <a:gd name="T61" fmla="*/ 24 h 150"/>
                <a:gd name="T62" fmla="*/ 106 w 144"/>
                <a:gd name="T63" fmla="*/ 16 h 150"/>
                <a:gd name="T64" fmla="*/ 131 w 144"/>
                <a:gd name="T65" fmla="*/ 77 h 150"/>
                <a:gd name="T66" fmla="*/ 102 w 144"/>
                <a:gd name="T67" fmla="*/ 61 h 150"/>
                <a:gd name="T68" fmla="*/ 91 w 144"/>
                <a:gd name="T69" fmla="*/ 37 h 150"/>
                <a:gd name="T70" fmla="*/ 72 w 144"/>
                <a:gd name="T71" fmla="*/ 39 h 150"/>
                <a:gd name="T72" fmla="*/ 96 w 144"/>
                <a:gd name="T73" fmla="*/ 71 h 150"/>
                <a:gd name="T74" fmla="*/ 110 w 144"/>
                <a:gd name="T75" fmla="*/ 122 h 150"/>
                <a:gd name="T76" fmla="*/ 41 w 144"/>
                <a:gd name="T77" fmla="*/ 132 h 150"/>
                <a:gd name="T78" fmla="*/ 15 w 144"/>
                <a:gd name="T79" fmla="*/ 65 h 150"/>
                <a:gd name="T80" fmla="*/ 44 w 144"/>
                <a:gd name="T81" fmla="*/ 8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0">
                  <a:moveTo>
                    <a:pt x="44" y="81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64" y="115"/>
                    <a:pt x="75" y="117"/>
                    <a:pt x="79" y="109"/>
                  </a:cubicBezTo>
                  <a:cubicBezTo>
                    <a:pt x="85" y="99"/>
                    <a:pt x="70" y="88"/>
                    <a:pt x="57" y="75"/>
                  </a:cubicBezTo>
                  <a:cubicBezTo>
                    <a:pt x="43" y="61"/>
                    <a:pt x="31" y="45"/>
                    <a:pt x="42" y="24"/>
                  </a:cubicBezTo>
                  <a:cubicBezTo>
                    <a:pt x="56" y="0"/>
                    <a:pt x="86" y="4"/>
                    <a:pt x="106" y="16"/>
                  </a:cubicBezTo>
                  <a:cubicBezTo>
                    <a:pt x="128" y="29"/>
                    <a:pt x="144" y="52"/>
                    <a:pt x="131" y="77"/>
                  </a:cubicBezTo>
                  <a:cubicBezTo>
                    <a:pt x="102" y="61"/>
                    <a:pt x="102" y="61"/>
                    <a:pt x="102" y="61"/>
                  </a:cubicBezTo>
                  <a:cubicBezTo>
                    <a:pt x="108" y="51"/>
                    <a:pt x="100" y="42"/>
                    <a:pt x="91" y="37"/>
                  </a:cubicBezTo>
                  <a:cubicBezTo>
                    <a:pt x="85" y="34"/>
                    <a:pt x="76" y="32"/>
                    <a:pt x="72" y="39"/>
                  </a:cubicBezTo>
                  <a:cubicBezTo>
                    <a:pt x="67" y="47"/>
                    <a:pt x="82" y="58"/>
                    <a:pt x="96" y="71"/>
                  </a:cubicBezTo>
                  <a:cubicBezTo>
                    <a:pt x="110" y="85"/>
                    <a:pt x="121" y="101"/>
                    <a:pt x="110" y="122"/>
                  </a:cubicBezTo>
                  <a:cubicBezTo>
                    <a:pt x="94" y="150"/>
                    <a:pt x="65" y="145"/>
                    <a:pt x="41" y="132"/>
                  </a:cubicBezTo>
                  <a:cubicBezTo>
                    <a:pt x="16" y="117"/>
                    <a:pt x="0" y="93"/>
                    <a:pt x="15" y="65"/>
                  </a:cubicBezTo>
                  <a:lnTo>
                    <a:pt x="44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9" name="Freeform 510"/>
            <p:cNvSpPr>
              <a:spLocks/>
            </p:cNvSpPr>
            <p:nvPr/>
          </p:nvSpPr>
          <p:spPr bwMode="auto">
            <a:xfrm>
              <a:off x="4010025" y="4749800"/>
              <a:ext cx="161925" cy="204787"/>
            </a:xfrm>
            <a:custGeom>
              <a:avLst/>
              <a:gdLst>
                <a:gd name="T0" fmla="*/ 93 w 102"/>
                <a:gd name="T1" fmla="*/ 61 h 129"/>
                <a:gd name="T2" fmla="*/ 61 w 102"/>
                <a:gd name="T3" fmla="*/ 47 h 129"/>
                <a:gd name="T4" fmla="*/ 27 w 102"/>
                <a:gd name="T5" fmla="*/ 129 h 129"/>
                <a:gd name="T6" fmla="*/ 0 w 102"/>
                <a:gd name="T7" fmla="*/ 118 h 129"/>
                <a:gd name="T8" fmla="*/ 33 w 102"/>
                <a:gd name="T9" fmla="*/ 36 h 129"/>
                <a:gd name="T10" fmla="*/ 2 w 102"/>
                <a:gd name="T11" fmla="*/ 23 h 129"/>
                <a:gd name="T12" fmla="*/ 12 w 102"/>
                <a:gd name="T13" fmla="*/ 0 h 129"/>
                <a:gd name="T14" fmla="*/ 102 w 102"/>
                <a:gd name="T15" fmla="*/ 37 h 129"/>
                <a:gd name="T16" fmla="*/ 93 w 102"/>
                <a:gd name="T17" fmla="*/ 6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29">
                  <a:moveTo>
                    <a:pt x="93" y="61"/>
                  </a:moveTo>
                  <a:lnTo>
                    <a:pt x="61" y="47"/>
                  </a:lnTo>
                  <a:lnTo>
                    <a:pt x="27" y="129"/>
                  </a:lnTo>
                  <a:lnTo>
                    <a:pt x="0" y="118"/>
                  </a:lnTo>
                  <a:lnTo>
                    <a:pt x="33" y="36"/>
                  </a:lnTo>
                  <a:lnTo>
                    <a:pt x="2" y="23"/>
                  </a:lnTo>
                  <a:lnTo>
                    <a:pt x="12" y="0"/>
                  </a:lnTo>
                  <a:lnTo>
                    <a:pt x="102" y="37"/>
                  </a:lnTo>
                  <a:lnTo>
                    <a:pt x="93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0" name="Freeform 511"/>
            <p:cNvSpPr>
              <a:spLocks/>
            </p:cNvSpPr>
            <p:nvPr/>
          </p:nvSpPr>
          <p:spPr bwMode="auto">
            <a:xfrm>
              <a:off x="4095750" y="4819650"/>
              <a:ext cx="174625" cy="206375"/>
            </a:xfrm>
            <a:custGeom>
              <a:avLst/>
              <a:gdLst>
                <a:gd name="T0" fmla="*/ 0 w 110"/>
                <a:gd name="T1" fmla="*/ 97 h 130"/>
                <a:gd name="T2" fmla="*/ 30 w 110"/>
                <a:gd name="T3" fmla="*/ 106 h 130"/>
                <a:gd name="T4" fmla="*/ 42 w 110"/>
                <a:gd name="T5" fmla="*/ 88 h 130"/>
                <a:gd name="T6" fmla="*/ 80 w 110"/>
                <a:gd name="T7" fmla="*/ 99 h 130"/>
                <a:gd name="T8" fmla="*/ 81 w 110"/>
                <a:gd name="T9" fmla="*/ 121 h 130"/>
                <a:gd name="T10" fmla="*/ 110 w 110"/>
                <a:gd name="T11" fmla="*/ 130 h 130"/>
                <a:gd name="T12" fmla="*/ 102 w 110"/>
                <a:gd name="T13" fmla="*/ 9 h 130"/>
                <a:gd name="T14" fmla="*/ 74 w 110"/>
                <a:gd name="T15" fmla="*/ 0 h 130"/>
                <a:gd name="T16" fmla="*/ 0 w 110"/>
                <a:gd name="T17" fmla="*/ 9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30">
                  <a:moveTo>
                    <a:pt x="0" y="97"/>
                  </a:moveTo>
                  <a:lnTo>
                    <a:pt x="30" y="106"/>
                  </a:lnTo>
                  <a:lnTo>
                    <a:pt x="42" y="88"/>
                  </a:lnTo>
                  <a:lnTo>
                    <a:pt x="80" y="99"/>
                  </a:lnTo>
                  <a:lnTo>
                    <a:pt x="81" y="121"/>
                  </a:lnTo>
                  <a:lnTo>
                    <a:pt x="110" y="130"/>
                  </a:lnTo>
                  <a:lnTo>
                    <a:pt x="102" y="9"/>
                  </a:lnTo>
                  <a:lnTo>
                    <a:pt x="74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1" name="Freeform 512"/>
            <p:cNvSpPr>
              <a:spLocks/>
            </p:cNvSpPr>
            <p:nvPr/>
          </p:nvSpPr>
          <p:spPr bwMode="auto">
            <a:xfrm>
              <a:off x="4183063" y="4875213"/>
              <a:ext cx="39688" cy="65087"/>
            </a:xfrm>
            <a:custGeom>
              <a:avLst/>
              <a:gdLst>
                <a:gd name="T0" fmla="*/ 24 w 25"/>
                <a:gd name="T1" fmla="*/ 0 h 41"/>
                <a:gd name="T2" fmla="*/ 24 w 25"/>
                <a:gd name="T3" fmla="*/ 0 h 41"/>
                <a:gd name="T4" fmla="*/ 25 w 25"/>
                <a:gd name="T5" fmla="*/ 41 h 41"/>
                <a:gd name="T6" fmla="*/ 0 w 25"/>
                <a:gd name="T7" fmla="*/ 34 h 41"/>
                <a:gd name="T8" fmla="*/ 24 w 2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24" y="0"/>
                  </a:moveTo>
                  <a:lnTo>
                    <a:pt x="24" y="0"/>
                  </a:lnTo>
                  <a:lnTo>
                    <a:pt x="25" y="41"/>
                  </a:lnTo>
                  <a:lnTo>
                    <a:pt x="0" y="3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2" name="Freeform 513"/>
            <p:cNvSpPr>
              <a:spLocks/>
            </p:cNvSpPr>
            <p:nvPr/>
          </p:nvSpPr>
          <p:spPr bwMode="auto">
            <a:xfrm>
              <a:off x="4289425" y="4845050"/>
              <a:ext cx="158750" cy="196850"/>
            </a:xfrm>
            <a:custGeom>
              <a:avLst/>
              <a:gdLst>
                <a:gd name="T0" fmla="*/ 96 w 100"/>
                <a:gd name="T1" fmla="*/ 43 h 124"/>
                <a:gd name="T2" fmla="*/ 63 w 100"/>
                <a:gd name="T3" fmla="*/ 37 h 124"/>
                <a:gd name="T4" fmla="*/ 46 w 100"/>
                <a:gd name="T5" fmla="*/ 124 h 124"/>
                <a:gd name="T6" fmla="*/ 17 w 100"/>
                <a:gd name="T7" fmla="*/ 118 h 124"/>
                <a:gd name="T8" fmla="*/ 33 w 100"/>
                <a:gd name="T9" fmla="*/ 31 h 124"/>
                <a:gd name="T10" fmla="*/ 0 w 100"/>
                <a:gd name="T11" fmla="*/ 25 h 124"/>
                <a:gd name="T12" fmla="*/ 4 w 100"/>
                <a:gd name="T13" fmla="*/ 0 h 124"/>
                <a:gd name="T14" fmla="*/ 100 w 100"/>
                <a:gd name="T15" fmla="*/ 18 h 124"/>
                <a:gd name="T16" fmla="*/ 96 w 100"/>
                <a:gd name="T17" fmla="*/ 4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24">
                  <a:moveTo>
                    <a:pt x="96" y="43"/>
                  </a:moveTo>
                  <a:lnTo>
                    <a:pt x="63" y="37"/>
                  </a:lnTo>
                  <a:lnTo>
                    <a:pt x="46" y="124"/>
                  </a:lnTo>
                  <a:lnTo>
                    <a:pt x="17" y="118"/>
                  </a:lnTo>
                  <a:lnTo>
                    <a:pt x="33" y="31"/>
                  </a:lnTo>
                  <a:lnTo>
                    <a:pt x="0" y="25"/>
                  </a:lnTo>
                  <a:lnTo>
                    <a:pt x="4" y="0"/>
                  </a:lnTo>
                  <a:lnTo>
                    <a:pt x="100" y="18"/>
                  </a:lnTo>
                  <a:lnTo>
                    <a:pt x="9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3" name="Freeform 514"/>
            <p:cNvSpPr>
              <a:spLocks/>
            </p:cNvSpPr>
            <p:nvPr/>
          </p:nvSpPr>
          <p:spPr bwMode="auto">
            <a:xfrm>
              <a:off x="4451350" y="4875213"/>
              <a:ext cx="155575" cy="190500"/>
            </a:xfrm>
            <a:custGeom>
              <a:avLst/>
              <a:gdLst>
                <a:gd name="T0" fmla="*/ 7 w 98"/>
                <a:gd name="T1" fmla="*/ 0 h 120"/>
                <a:gd name="T2" fmla="*/ 98 w 98"/>
                <a:gd name="T3" fmla="*/ 6 h 120"/>
                <a:gd name="T4" fmla="*/ 97 w 98"/>
                <a:gd name="T5" fmla="*/ 29 h 120"/>
                <a:gd name="T6" fmla="*/ 36 w 98"/>
                <a:gd name="T7" fmla="*/ 26 h 120"/>
                <a:gd name="T8" fmla="*/ 34 w 98"/>
                <a:gd name="T9" fmla="*/ 45 h 120"/>
                <a:gd name="T10" fmla="*/ 90 w 98"/>
                <a:gd name="T11" fmla="*/ 49 h 120"/>
                <a:gd name="T12" fmla="*/ 88 w 98"/>
                <a:gd name="T13" fmla="*/ 71 h 120"/>
                <a:gd name="T14" fmla="*/ 33 w 98"/>
                <a:gd name="T15" fmla="*/ 68 h 120"/>
                <a:gd name="T16" fmla="*/ 31 w 98"/>
                <a:gd name="T17" fmla="*/ 89 h 120"/>
                <a:gd name="T18" fmla="*/ 94 w 98"/>
                <a:gd name="T19" fmla="*/ 94 h 120"/>
                <a:gd name="T20" fmla="*/ 92 w 98"/>
                <a:gd name="T21" fmla="*/ 120 h 120"/>
                <a:gd name="T22" fmla="*/ 0 w 98"/>
                <a:gd name="T23" fmla="*/ 114 h 120"/>
                <a:gd name="T24" fmla="*/ 7 w 98"/>
                <a:gd name="T2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20">
                  <a:moveTo>
                    <a:pt x="7" y="0"/>
                  </a:moveTo>
                  <a:lnTo>
                    <a:pt x="98" y="6"/>
                  </a:lnTo>
                  <a:lnTo>
                    <a:pt x="97" y="29"/>
                  </a:lnTo>
                  <a:lnTo>
                    <a:pt x="36" y="26"/>
                  </a:lnTo>
                  <a:lnTo>
                    <a:pt x="34" y="45"/>
                  </a:lnTo>
                  <a:lnTo>
                    <a:pt x="90" y="49"/>
                  </a:lnTo>
                  <a:lnTo>
                    <a:pt x="88" y="71"/>
                  </a:lnTo>
                  <a:lnTo>
                    <a:pt x="33" y="68"/>
                  </a:lnTo>
                  <a:lnTo>
                    <a:pt x="31" y="89"/>
                  </a:lnTo>
                  <a:lnTo>
                    <a:pt x="94" y="94"/>
                  </a:lnTo>
                  <a:lnTo>
                    <a:pt x="92" y="120"/>
                  </a:lnTo>
                  <a:lnTo>
                    <a:pt x="0" y="1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4" name="Freeform 515"/>
            <p:cNvSpPr>
              <a:spLocks/>
            </p:cNvSpPr>
            <p:nvPr/>
          </p:nvSpPr>
          <p:spPr bwMode="auto">
            <a:xfrm>
              <a:off x="4624388" y="4875213"/>
              <a:ext cx="160338" cy="192087"/>
            </a:xfrm>
            <a:custGeom>
              <a:avLst/>
              <a:gdLst>
                <a:gd name="T0" fmla="*/ 34 w 113"/>
                <a:gd name="T1" fmla="*/ 89 h 135"/>
                <a:gd name="T2" fmla="*/ 34 w 113"/>
                <a:gd name="T3" fmla="*/ 91 h 135"/>
                <a:gd name="T4" fmla="*/ 34 w 113"/>
                <a:gd name="T5" fmla="*/ 92 h 135"/>
                <a:gd name="T6" fmla="*/ 34 w 113"/>
                <a:gd name="T7" fmla="*/ 93 h 135"/>
                <a:gd name="T8" fmla="*/ 35 w 113"/>
                <a:gd name="T9" fmla="*/ 94 h 135"/>
                <a:gd name="T10" fmla="*/ 35 w 113"/>
                <a:gd name="T11" fmla="*/ 96 h 135"/>
                <a:gd name="T12" fmla="*/ 36 w 113"/>
                <a:gd name="T13" fmla="*/ 97 h 135"/>
                <a:gd name="T14" fmla="*/ 36 w 113"/>
                <a:gd name="T15" fmla="*/ 97 h 135"/>
                <a:gd name="T16" fmla="*/ 36 w 113"/>
                <a:gd name="T17" fmla="*/ 98 h 135"/>
                <a:gd name="T18" fmla="*/ 38 w 113"/>
                <a:gd name="T19" fmla="*/ 101 h 135"/>
                <a:gd name="T20" fmla="*/ 39 w 113"/>
                <a:gd name="T21" fmla="*/ 102 h 135"/>
                <a:gd name="T22" fmla="*/ 39 w 113"/>
                <a:gd name="T23" fmla="*/ 102 h 135"/>
                <a:gd name="T24" fmla="*/ 40 w 113"/>
                <a:gd name="T25" fmla="*/ 103 h 135"/>
                <a:gd name="T26" fmla="*/ 41 w 113"/>
                <a:gd name="T27" fmla="*/ 104 h 135"/>
                <a:gd name="T28" fmla="*/ 42 w 113"/>
                <a:gd name="T29" fmla="*/ 104 h 135"/>
                <a:gd name="T30" fmla="*/ 43 w 113"/>
                <a:gd name="T31" fmla="*/ 105 h 135"/>
                <a:gd name="T32" fmla="*/ 43 w 113"/>
                <a:gd name="T33" fmla="*/ 105 h 135"/>
                <a:gd name="T34" fmla="*/ 44 w 113"/>
                <a:gd name="T35" fmla="*/ 106 h 135"/>
                <a:gd name="T36" fmla="*/ 45 w 113"/>
                <a:gd name="T37" fmla="*/ 106 h 135"/>
                <a:gd name="T38" fmla="*/ 48 w 113"/>
                <a:gd name="T39" fmla="*/ 107 h 135"/>
                <a:gd name="T40" fmla="*/ 49 w 113"/>
                <a:gd name="T41" fmla="*/ 107 h 135"/>
                <a:gd name="T42" fmla="*/ 50 w 113"/>
                <a:gd name="T43" fmla="*/ 107 h 135"/>
                <a:gd name="T44" fmla="*/ 52 w 113"/>
                <a:gd name="T45" fmla="*/ 107 h 135"/>
                <a:gd name="T46" fmla="*/ 53 w 113"/>
                <a:gd name="T47" fmla="*/ 108 h 135"/>
                <a:gd name="T48" fmla="*/ 59 w 113"/>
                <a:gd name="T49" fmla="*/ 108 h 135"/>
                <a:gd name="T50" fmla="*/ 78 w 113"/>
                <a:gd name="T51" fmla="*/ 94 h 135"/>
                <a:gd name="T52" fmla="*/ 41 w 113"/>
                <a:gd name="T53" fmla="*/ 77 h 135"/>
                <a:gd name="T54" fmla="*/ 2 w 113"/>
                <a:gd name="T55" fmla="*/ 43 h 135"/>
                <a:gd name="T56" fmla="*/ 52 w 113"/>
                <a:gd name="T57" fmla="*/ 1 h 135"/>
                <a:gd name="T58" fmla="*/ 104 w 113"/>
                <a:gd name="T59" fmla="*/ 39 h 135"/>
                <a:gd name="T60" fmla="*/ 71 w 113"/>
                <a:gd name="T61" fmla="*/ 41 h 135"/>
                <a:gd name="T62" fmla="*/ 50 w 113"/>
                <a:gd name="T63" fmla="*/ 27 h 135"/>
                <a:gd name="T64" fmla="*/ 35 w 113"/>
                <a:gd name="T65" fmla="*/ 39 h 135"/>
                <a:gd name="T66" fmla="*/ 72 w 113"/>
                <a:gd name="T67" fmla="*/ 53 h 135"/>
                <a:gd name="T68" fmla="*/ 111 w 113"/>
                <a:gd name="T69" fmla="*/ 88 h 135"/>
                <a:gd name="T70" fmla="*/ 58 w 113"/>
                <a:gd name="T71" fmla="*/ 133 h 135"/>
                <a:gd name="T72" fmla="*/ 1 w 113"/>
                <a:gd name="T73" fmla="*/ 91 h 135"/>
                <a:gd name="T74" fmla="*/ 34 w 113"/>
                <a:gd name="T75" fmla="*/ 8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135">
                  <a:moveTo>
                    <a:pt x="34" y="89"/>
                  </a:moveTo>
                  <a:cubicBezTo>
                    <a:pt x="34" y="91"/>
                    <a:pt x="34" y="91"/>
                    <a:pt x="34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9" y="108"/>
                    <a:pt x="59" y="108"/>
                    <a:pt x="59" y="108"/>
                  </a:cubicBezTo>
                  <a:cubicBezTo>
                    <a:pt x="69" y="107"/>
                    <a:pt x="79" y="103"/>
                    <a:pt x="78" y="94"/>
                  </a:cubicBezTo>
                  <a:cubicBezTo>
                    <a:pt x="78" y="82"/>
                    <a:pt x="60" y="81"/>
                    <a:pt x="41" y="77"/>
                  </a:cubicBezTo>
                  <a:cubicBezTo>
                    <a:pt x="23" y="73"/>
                    <a:pt x="3" y="66"/>
                    <a:pt x="2" y="43"/>
                  </a:cubicBezTo>
                  <a:cubicBezTo>
                    <a:pt x="0" y="15"/>
                    <a:pt x="28" y="2"/>
                    <a:pt x="52" y="1"/>
                  </a:cubicBezTo>
                  <a:cubicBezTo>
                    <a:pt x="77" y="0"/>
                    <a:pt x="103" y="11"/>
                    <a:pt x="104" y="39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30"/>
                    <a:pt x="60" y="26"/>
                    <a:pt x="50" y="27"/>
                  </a:cubicBezTo>
                  <a:cubicBezTo>
                    <a:pt x="43" y="27"/>
                    <a:pt x="34" y="30"/>
                    <a:pt x="35" y="39"/>
                  </a:cubicBezTo>
                  <a:cubicBezTo>
                    <a:pt x="35" y="48"/>
                    <a:pt x="54" y="49"/>
                    <a:pt x="72" y="53"/>
                  </a:cubicBezTo>
                  <a:cubicBezTo>
                    <a:pt x="91" y="58"/>
                    <a:pt x="110" y="65"/>
                    <a:pt x="111" y="88"/>
                  </a:cubicBezTo>
                  <a:cubicBezTo>
                    <a:pt x="113" y="120"/>
                    <a:pt x="86" y="132"/>
                    <a:pt x="58" y="133"/>
                  </a:cubicBezTo>
                  <a:cubicBezTo>
                    <a:pt x="29" y="135"/>
                    <a:pt x="3" y="124"/>
                    <a:pt x="1" y="91"/>
                  </a:cubicBezTo>
                  <a:lnTo>
                    <a:pt x="34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5" name="Freeform 516"/>
            <p:cNvSpPr>
              <a:spLocks/>
            </p:cNvSpPr>
            <p:nvPr/>
          </p:nvSpPr>
          <p:spPr bwMode="auto">
            <a:xfrm>
              <a:off x="4868863" y="4826000"/>
              <a:ext cx="198438" cy="200025"/>
            </a:xfrm>
            <a:custGeom>
              <a:avLst/>
              <a:gdLst>
                <a:gd name="T0" fmla="*/ 9 w 139"/>
                <a:gd name="T1" fmla="*/ 88 h 140"/>
                <a:gd name="T2" fmla="*/ 10 w 139"/>
                <a:gd name="T3" fmla="*/ 92 h 140"/>
                <a:gd name="T4" fmla="*/ 11 w 139"/>
                <a:gd name="T5" fmla="*/ 95 h 140"/>
                <a:gd name="T6" fmla="*/ 12 w 139"/>
                <a:gd name="T7" fmla="*/ 98 h 140"/>
                <a:gd name="T8" fmla="*/ 13 w 139"/>
                <a:gd name="T9" fmla="*/ 101 h 140"/>
                <a:gd name="T10" fmla="*/ 14 w 139"/>
                <a:gd name="T11" fmla="*/ 104 h 140"/>
                <a:gd name="T12" fmla="*/ 16 w 139"/>
                <a:gd name="T13" fmla="*/ 107 h 140"/>
                <a:gd name="T14" fmla="*/ 18 w 139"/>
                <a:gd name="T15" fmla="*/ 110 h 140"/>
                <a:gd name="T16" fmla="*/ 19 w 139"/>
                <a:gd name="T17" fmla="*/ 112 h 140"/>
                <a:gd name="T18" fmla="*/ 21 w 139"/>
                <a:gd name="T19" fmla="*/ 115 h 140"/>
                <a:gd name="T20" fmla="*/ 23 w 139"/>
                <a:gd name="T21" fmla="*/ 118 h 140"/>
                <a:gd name="T22" fmla="*/ 25 w 139"/>
                <a:gd name="T23" fmla="*/ 120 h 140"/>
                <a:gd name="T24" fmla="*/ 27 w 139"/>
                <a:gd name="T25" fmla="*/ 122 h 140"/>
                <a:gd name="T26" fmla="*/ 29 w 139"/>
                <a:gd name="T27" fmla="*/ 124 h 140"/>
                <a:gd name="T28" fmla="*/ 31 w 139"/>
                <a:gd name="T29" fmla="*/ 126 h 140"/>
                <a:gd name="T30" fmla="*/ 33 w 139"/>
                <a:gd name="T31" fmla="*/ 128 h 140"/>
                <a:gd name="T32" fmla="*/ 36 w 139"/>
                <a:gd name="T33" fmla="*/ 130 h 140"/>
                <a:gd name="T34" fmla="*/ 38 w 139"/>
                <a:gd name="T35" fmla="*/ 132 h 140"/>
                <a:gd name="T36" fmla="*/ 41 w 139"/>
                <a:gd name="T37" fmla="*/ 133 h 140"/>
                <a:gd name="T38" fmla="*/ 44 w 139"/>
                <a:gd name="T39" fmla="*/ 135 h 140"/>
                <a:gd name="T40" fmla="*/ 46 w 139"/>
                <a:gd name="T41" fmla="*/ 136 h 140"/>
                <a:gd name="T42" fmla="*/ 49 w 139"/>
                <a:gd name="T43" fmla="*/ 137 h 140"/>
                <a:gd name="T44" fmla="*/ 52 w 139"/>
                <a:gd name="T45" fmla="*/ 138 h 140"/>
                <a:gd name="T46" fmla="*/ 55 w 139"/>
                <a:gd name="T47" fmla="*/ 139 h 140"/>
                <a:gd name="T48" fmla="*/ 58 w 139"/>
                <a:gd name="T49" fmla="*/ 139 h 140"/>
                <a:gd name="T50" fmla="*/ 61 w 139"/>
                <a:gd name="T51" fmla="*/ 140 h 140"/>
                <a:gd name="T52" fmla="*/ 65 w 139"/>
                <a:gd name="T53" fmla="*/ 140 h 140"/>
                <a:gd name="T54" fmla="*/ 71 w 139"/>
                <a:gd name="T55" fmla="*/ 140 h 140"/>
                <a:gd name="T56" fmla="*/ 75 w 139"/>
                <a:gd name="T57" fmla="*/ 140 h 140"/>
                <a:gd name="T58" fmla="*/ 78 w 139"/>
                <a:gd name="T59" fmla="*/ 139 h 140"/>
                <a:gd name="T60" fmla="*/ 82 w 139"/>
                <a:gd name="T61" fmla="*/ 139 h 140"/>
                <a:gd name="T62" fmla="*/ 85 w 139"/>
                <a:gd name="T63" fmla="*/ 138 h 140"/>
                <a:gd name="T64" fmla="*/ 131 w 139"/>
                <a:gd name="T65" fmla="*/ 59 h 140"/>
                <a:gd name="T66" fmla="*/ 54 w 139"/>
                <a:gd name="T67" fmla="*/ 9 h 140"/>
                <a:gd name="T68" fmla="*/ 9 w 139"/>
                <a:gd name="T69" fmla="*/ 8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9" h="140">
                  <a:moveTo>
                    <a:pt x="9" y="88"/>
                  </a:moveTo>
                  <a:cubicBezTo>
                    <a:pt x="10" y="92"/>
                    <a:pt x="10" y="92"/>
                    <a:pt x="10" y="92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41" y="133"/>
                    <a:pt x="41" y="133"/>
                    <a:pt x="41" y="133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124" y="128"/>
                    <a:pt x="139" y="94"/>
                    <a:pt x="131" y="59"/>
                  </a:cubicBezTo>
                  <a:cubicBezTo>
                    <a:pt x="122" y="23"/>
                    <a:pt x="93" y="0"/>
                    <a:pt x="54" y="9"/>
                  </a:cubicBezTo>
                  <a:cubicBezTo>
                    <a:pt x="15" y="19"/>
                    <a:pt x="0" y="53"/>
                    <a:pt x="9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6" name="Freeform 517"/>
            <p:cNvSpPr>
              <a:spLocks/>
            </p:cNvSpPr>
            <p:nvPr/>
          </p:nvSpPr>
          <p:spPr bwMode="auto">
            <a:xfrm>
              <a:off x="4924425" y="4872038"/>
              <a:ext cx="92075" cy="117475"/>
            </a:xfrm>
            <a:custGeom>
              <a:avLst/>
              <a:gdLst>
                <a:gd name="T0" fmla="*/ 2 w 64"/>
                <a:gd name="T1" fmla="*/ 48 h 83"/>
                <a:gd name="T2" fmla="*/ 2 w 64"/>
                <a:gd name="T3" fmla="*/ 47 h 83"/>
                <a:gd name="T4" fmla="*/ 1 w 64"/>
                <a:gd name="T5" fmla="*/ 45 h 83"/>
                <a:gd name="T6" fmla="*/ 1 w 64"/>
                <a:gd name="T7" fmla="*/ 43 h 83"/>
                <a:gd name="T8" fmla="*/ 1 w 64"/>
                <a:gd name="T9" fmla="*/ 42 h 83"/>
                <a:gd name="T10" fmla="*/ 0 w 64"/>
                <a:gd name="T11" fmla="*/ 40 h 83"/>
                <a:gd name="T12" fmla="*/ 0 w 64"/>
                <a:gd name="T13" fmla="*/ 31 h 83"/>
                <a:gd name="T14" fmla="*/ 1 w 64"/>
                <a:gd name="T15" fmla="*/ 30 h 83"/>
                <a:gd name="T16" fmla="*/ 1 w 64"/>
                <a:gd name="T17" fmla="*/ 28 h 83"/>
                <a:gd name="T18" fmla="*/ 1 w 64"/>
                <a:gd name="T19" fmla="*/ 26 h 83"/>
                <a:gd name="T20" fmla="*/ 1 w 64"/>
                <a:gd name="T21" fmla="*/ 25 h 83"/>
                <a:gd name="T22" fmla="*/ 2 w 64"/>
                <a:gd name="T23" fmla="*/ 23 h 83"/>
                <a:gd name="T24" fmla="*/ 2 w 64"/>
                <a:gd name="T25" fmla="*/ 22 h 83"/>
                <a:gd name="T26" fmla="*/ 3 w 64"/>
                <a:gd name="T27" fmla="*/ 19 h 83"/>
                <a:gd name="T28" fmla="*/ 4 w 64"/>
                <a:gd name="T29" fmla="*/ 18 h 83"/>
                <a:gd name="T30" fmla="*/ 5 w 64"/>
                <a:gd name="T31" fmla="*/ 16 h 83"/>
                <a:gd name="T32" fmla="*/ 6 w 64"/>
                <a:gd name="T33" fmla="*/ 15 h 83"/>
                <a:gd name="T34" fmla="*/ 7 w 64"/>
                <a:gd name="T35" fmla="*/ 13 h 83"/>
                <a:gd name="T36" fmla="*/ 8 w 64"/>
                <a:gd name="T37" fmla="*/ 12 h 83"/>
                <a:gd name="T38" fmla="*/ 9 w 64"/>
                <a:gd name="T39" fmla="*/ 11 h 83"/>
                <a:gd name="T40" fmla="*/ 10 w 64"/>
                <a:gd name="T41" fmla="*/ 10 h 83"/>
                <a:gd name="T42" fmla="*/ 12 w 64"/>
                <a:gd name="T43" fmla="*/ 9 h 83"/>
                <a:gd name="T44" fmla="*/ 13 w 64"/>
                <a:gd name="T45" fmla="*/ 8 h 83"/>
                <a:gd name="T46" fmla="*/ 15 w 64"/>
                <a:gd name="T47" fmla="*/ 8 h 83"/>
                <a:gd name="T48" fmla="*/ 16 w 64"/>
                <a:gd name="T49" fmla="*/ 7 h 83"/>
                <a:gd name="T50" fmla="*/ 18 w 64"/>
                <a:gd name="T51" fmla="*/ 6 h 83"/>
                <a:gd name="T52" fmla="*/ 20 w 64"/>
                <a:gd name="T53" fmla="*/ 5 h 83"/>
                <a:gd name="T54" fmla="*/ 22 w 64"/>
                <a:gd name="T55" fmla="*/ 5 h 83"/>
                <a:gd name="T56" fmla="*/ 59 w 64"/>
                <a:gd name="T57" fmla="*/ 34 h 83"/>
                <a:gd name="T58" fmla="*/ 40 w 64"/>
                <a:gd name="T59" fmla="*/ 78 h 83"/>
                <a:gd name="T60" fmla="*/ 2 w 64"/>
                <a:gd name="T61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83">
                  <a:moveTo>
                    <a:pt x="2" y="48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42" y="0"/>
                    <a:pt x="55" y="16"/>
                    <a:pt x="59" y="34"/>
                  </a:cubicBezTo>
                  <a:cubicBezTo>
                    <a:pt x="64" y="53"/>
                    <a:pt x="60" y="73"/>
                    <a:pt x="40" y="78"/>
                  </a:cubicBezTo>
                  <a:cubicBezTo>
                    <a:pt x="19" y="83"/>
                    <a:pt x="7" y="67"/>
                    <a:pt x="2" y="48"/>
                  </a:cubicBez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7" name="Freeform 518"/>
            <p:cNvSpPr>
              <a:spLocks/>
            </p:cNvSpPr>
            <p:nvPr/>
          </p:nvSpPr>
          <p:spPr bwMode="auto">
            <a:xfrm>
              <a:off x="5049838" y="4767263"/>
              <a:ext cx="153988" cy="217487"/>
            </a:xfrm>
            <a:custGeom>
              <a:avLst/>
              <a:gdLst>
                <a:gd name="T0" fmla="*/ 0 w 97"/>
                <a:gd name="T1" fmla="*/ 30 h 137"/>
                <a:gd name="T2" fmla="*/ 79 w 97"/>
                <a:gd name="T3" fmla="*/ 0 h 137"/>
                <a:gd name="T4" fmla="*/ 87 w 97"/>
                <a:gd name="T5" fmla="*/ 22 h 137"/>
                <a:gd name="T6" fmla="*/ 37 w 97"/>
                <a:gd name="T7" fmla="*/ 42 h 137"/>
                <a:gd name="T8" fmla="*/ 45 w 97"/>
                <a:gd name="T9" fmla="*/ 63 h 137"/>
                <a:gd name="T10" fmla="*/ 89 w 97"/>
                <a:gd name="T11" fmla="*/ 46 h 137"/>
                <a:gd name="T12" fmla="*/ 97 w 97"/>
                <a:gd name="T13" fmla="*/ 68 h 137"/>
                <a:gd name="T14" fmla="*/ 53 w 97"/>
                <a:gd name="T15" fmla="*/ 85 h 137"/>
                <a:gd name="T16" fmla="*/ 69 w 97"/>
                <a:gd name="T17" fmla="*/ 126 h 137"/>
                <a:gd name="T18" fmla="*/ 41 w 97"/>
                <a:gd name="T19" fmla="*/ 137 h 137"/>
                <a:gd name="T20" fmla="*/ 0 w 97"/>
                <a:gd name="T21" fmla="*/ 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37">
                  <a:moveTo>
                    <a:pt x="0" y="30"/>
                  </a:moveTo>
                  <a:lnTo>
                    <a:pt x="79" y="0"/>
                  </a:lnTo>
                  <a:lnTo>
                    <a:pt x="87" y="22"/>
                  </a:lnTo>
                  <a:lnTo>
                    <a:pt x="37" y="42"/>
                  </a:lnTo>
                  <a:lnTo>
                    <a:pt x="45" y="63"/>
                  </a:lnTo>
                  <a:lnTo>
                    <a:pt x="89" y="46"/>
                  </a:lnTo>
                  <a:lnTo>
                    <a:pt x="97" y="68"/>
                  </a:lnTo>
                  <a:lnTo>
                    <a:pt x="53" y="85"/>
                  </a:lnTo>
                  <a:lnTo>
                    <a:pt x="69" y="126"/>
                  </a:lnTo>
                  <a:lnTo>
                    <a:pt x="41" y="13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8" name="Freeform 519"/>
            <p:cNvSpPr>
              <a:spLocks/>
            </p:cNvSpPr>
            <p:nvPr/>
          </p:nvSpPr>
          <p:spPr bwMode="auto">
            <a:xfrm>
              <a:off x="5299075" y="4676775"/>
              <a:ext cx="192088" cy="215900"/>
            </a:xfrm>
            <a:custGeom>
              <a:avLst/>
              <a:gdLst>
                <a:gd name="T0" fmla="*/ 22 w 121"/>
                <a:gd name="T1" fmla="*/ 136 h 136"/>
                <a:gd name="T2" fmla="*/ 48 w 121"/>
                <a:gd name="T3" fmla="*/ 119 h 136"/>
                <a:gd name="T4" fmla="*/ 44 w 121"/>
                <a:gd name="T5" fmla="*/ 99 h 136"/>
                <a:gd name="T6" fmla="*/ 78 w 121"/>
                <a:gd name="T7" fmla="*/ 78 h 136"/>
                <a:gd name="T8" fmla="*/ 95 w 121"/>
                <a:gd name="T9" fmla="*/ 92 h 136"/>
                <a:gd name="T10" fmla="*/ 121 w 121"/>
                <a:gd name="T11" fmla="*/ 76 h 136"/>
                <a:gd name="T12" fmla="*/ 26 w 121"/>
                <a:gd name="T13" fmla="*/ 0 h 136"/>
                <a:gd name="T14" fmla="*/ 0 w 121"/>
                <a:gd name="T15" fmla="*/ 16 h 136"/>
                <a:gd name="T16" fmla="*/ 22 w 121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36">
                  <a:moveTo>
                    <a:pt x="22" y="136"/>
                  </a:moveTo>
                  <a:lnTo>
                    <a:pt x="48" y="119"/>
                  </a:lnTo>
                  <a:lnTo>
                    <a:pt x="44" y="99"/>
                  </a:lnTo>
                  <a:lnTo>
                    <a:pt x="78" y="78"/>
                  </a:lnTo>
                  <a:lnTo>
                    <a:pt x="95" y="92"/>
                  </a:lnTo>
                  <a:lnTo>
                    <a:pt x="121" y="76"/>
                  </a:lnTo>
                  <a:lnTo>
                    <a:pt x="26" y="0"/>
                  </a:lnTo>
                  <a:lnTo>
                    <a:pt x="0" y="16"/>
                  </a:lnTo>
                  <a:lnTo>
                    <a:pt x="22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9" name="Freeform 520"/>
            <p:cNvSpPr>
              <a:spLocks/>
            </p:cNvSpPr>
            <p:nvPr/>
          </p:nvSpPr>
          <p:spPr bwMode="auto">
            <a:xfrm>
              <a:off x="5345113" y="4732338"/>
              <a:ext cx="50800" cy="65087"/>
            </a:xfrm>
            <a:custGeom>
              <a:avLst/>
              <a:gdLst>
                <a:gd name="T0" fmla="*/ 0 w 32"/>
                <a:gd name="T1" fmla="*/ 0 h 41"/>
                <a:gd name="T2" fmla="*/ 32 w 32"/>
                <a:gd name="T3" fmla="*/ 28 h 41"/>
                <a:gd name="T4" fmla="*/ 9 w 32"/>
                <a:gd name="T5" fmla="*/ 41 h 41"/>
                <a:gd name="T6" fmla="*/ 0 w 3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1">
                  <a:moveTo>
                    <a:pt x="0" y="0"/>
                  </a:moveTo>
                  <a:lnTo>
                    <a:pt x="32" y="28"/>
                  </a:lnTo>
                  <a:lnTo>
                    <a:pt x="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0" name="Freeform 521"/>
            <p:cNvSpPr>
              <a:spLocks/>
            </p:cNvSpPr>
            <p:nvPr/>
          </p:nvSpPr>
          <p:spPr bwMode="auto">
            <a:xfrm>
              <a:off x="5403850" y="4511675"/>
              <a:ext cx="269875" cy="268287"/>
            </a:xfrm>
            <a:custGeom>
              <a:avLst/>
              <a:gdLst>
                <a:gd name="T0" fmla="*/ 0 w 170"/>
                <a:gd name="T1" fmla="*/ 81 h 169"/>
                <a:gd name="T2" fmla="*/ 33 w 170"/>
                <a:gd name="T3" fmla="*/ 53 h 169"/>
                <a:gd name="T4" fmla="*/ 97 w 170"/>
                <a:gd name="T5" fmla="*/ 99 h 169"/>
                <a:gd name="T6" fmla="*/ 97 w 170"/>
                <a:gd name="T7" fmla="*/ 99 h 169"/>
                <a:gd name="T8" fmla="*/ 64 w 170"/>
                <a:gd name="T9" fmla="*/ 28 h 169"/>
                <a:gd name="T10" fmla="*/ 98 w 170"/>
                <a:gd name="T11" fmla="*/ 0 h 169"/>
                <a:gd name="T12" fmla="*/ 170 w 170"/>
                <a:gd name="T13" fmla="*/ 88 h 169"/>
                <a:gd name="T14" fmla="*/ 149 w 170"/>
                <a:gd name="T15" fmla="*/ 106 h 169"/>
                <a:gd name="T16" fmla="*/ 94 w 170"/>
                <a:gd name="T17" fmla="*/ 40 h 169"/>
                <a:gd name="T18" fmla="*/ 93 w 170"/>
                <a:gd name="T19" fmla="*/ 40 h 169"/>
                <a:gd name="T20" fmla="*/ 130 w 170"/>
                <a:gd name="T21" fmla="*/ 121 h 169"/>
                <a:gd name="T22" fmla="*/ 112 w 170"/>
                <a:gd name="T23" fmla="*/ 136 h 169"/>
                <a:gd name="T24" fmla="*/ 39 w 170"/>
                <a:gd name="T25" fmla="*/ 84 h 169"/>
                <a:gd name="T26" fmla="*/ 38 w 170"/>
                <a:gd name="T27" fmla="*/ 85 h 169"/>
                <a:gd name="T28" fmla="*/ 93 w 170"/>
                <a:gd name="T29" fmla="*/ 151 h 169"/>
                <a:gd name="T30" fmla="*/ 72 w 170"/>
                <a:gd name="T31" fmla="*/ 169 h 169"/>
                <a:gd name="T32" fmla="*/ 0 w 170"/>
                <a:gd name="T33" fmla="*/ 8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0" y="81"/>
                  </a:moveTo>
                  <a:lnTo>
                    <a:pt x="33" y="53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64" y="28"/>
                  </a:lnTo>
                  <a:lnTo>
                    <a:pt x="98" y="0"/>
                  </a:lnTo>
                  <a:lnTo>
                    <a:pt x="170" y="88"/>
                  </a:lnTo>
                  <a:lnTo>
                    <a:pt x="149" y="106"/>
                  </a:lnTo>
                  <a:lnTo>
                    <a:pt x="94" y="40"/>
                  </a:lnTo>
                  <a:lnTo>
                    <a:pt x="93" y="40"/>
                  </a:lnTo>
                  <a:lnTo>
                    <a:pt x="130" y="121"/>
                  </a:lnTo>
                  <a:lnTo>
                    <a:pt x="112" y="136"/>
                  </a:lnTo>
                  <a:lnTo>
                    <a:pt x="39" y="84"/>
                  </a:lnTo>
                  <a:lnTo>
                    <a:pt x="38" y="85"/>
                  </a:lnTo>
                  <a:lnTo>
                    <a:pt x="93" y="151"/>
                  </a:lnTo>
                  <a:lnTo>
                    <a:pt x="72" y="169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1" name="Freeform 522"/>
            <p:cNvSpPr>
              <a:spLocks/>
            </p:cNvSpPr>
            <p:nvPr/>
          </p:nvSpPr>
          <p:spPr bwMode="auto">
            <a:xfrm>
              <a:off x="5575300" y="4387850"/>
              <a:ext cx="231775" cy="228600"/>
            </a:xfrm>
            <a:custGeom>
              <a:avLst/>
              <a:gdLst>
                <a:gd name="T0" fmla="*/ 0 w 146"/>
                <a:gd name="T1" fmla="*/ 67 h 144"/>
                <a:gd name="T2" fmla="*/ 61 w 146"/>
                <a:gd name="T3" fmla="*/ 0 h 144"/>
                <a:gd name="T4" fmla="*/ 79 w 146"/>
                <a:gd name="T5" fmla="*/ 16 h 144"/>
                <a:gd name="T6" fmla="*/ 38 w 146"/>
                <a:gd name="T7" fmla="*/ 61 h 144"/>
                <a:gd name="T8" fmla="*/ 52 w 146"/>
                <a:gd name="T9" fmla="*/ 75 h 144"/>
                <a:gd name="T10" fmla="*/ 90 w 146"/>
                <a:gd name="T11" fmla="*/ 34 h 144"/>
                <a:gd name="T12" fmla="*/ 107 w 146"/>
                <a:gd name="T13" fmla="*/ 49 h 144"/>
                <a:gd name="T14" fmla="*/ 69 w 146"/>
                <a:gd name="T15" fmla="*/ 90 h 144"/>
                <a:gd name="T16" fmla="*/ 85 w 146"/>
                <a:gd name="T17" fmla="*/ 104 h 144"/>
                <a:gd name="T18" fmla="*/ 128 w 146"/>
                <a:gd name="T19" fmla="*/ 59 h 144"/>
                <a:gd name="T20" fmla="*/ 146 w 146"/>
                <a:gd name="T21" fmla="*/ 76 h 144"/>
                <a:gd name="T22" fmla="*/ 85 w 146"/>
                <a:gd name="T23" fmla="*/ 144 h 144"/>
                <a:gd name="T24" fmla="*/ 0 w 146"/>
                <a:gd name="T25" fmla="*/ 6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44">
                  <a:moveTo>
                    <a:pt x="0" y="67"/>
                  </a:moveTo>
                  <a:lnTo>
                    <a:pt x="61" y="0"/>
                  </a:lnTo>
                  <a:lnTo>
                    <a:pt x="79" y="16"/>
                  </a:lnTo>
                  <a:lnTo>
                    <a:pt x="38" y="61"/>
                  </a:lnTo>
                  <a:lnTo>
                    <a:pt x="52" y="75"/>
                  </a:lnTo>
                  <a:lnTo>
                    <a:pt x="90" y="34"/>
                  </a:lnTo>
                  <a:lnTo>
                    <a:pt x="107" y="49"/>
                  </a:lnTo>
                  <a:lnTo>
                    <a:pt x="69" y="90"/>
                  </a:lnTo>
                  <a:lnTo>
                    <a:pt x="85" y="104"/>
                  </a:lnTo>
                  <a:lnTo>
                    <a:pt x="128" y="59"/>
                  </a:lnTo>
                  <a:lnTo>
                    <a:pt x="146" y="76"/>
                  </a:lnTo>
                  <a:lnTo>
                    <a:pt x="85" y="144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2" name="Freeform 523"/>
            <p:cNvSpPr>
              <a:spLocks/>
            </p:cNvSpPr>
            <p:nvPr/>
          </p:nvSpPr>
          <p:spPr bwMode="auto">
            <a:xfrm>
              <a:off x="5686425" y="4251325"/>
              <a:ext cx="241300" cy="223837"/>
            </a:xfrm>
            <a:custGeom>
              <a:avLst/>
              <a:gdLst>
                <a:gd name="T0" fmla="*/ 104 w 169"/>
                <a:gd name="T1" fmla="*/ 157 h 157"/>
                <a:gd name="T2" fmla="*/ 123 w 169"/>
                <a:gd name="T3" fmla="*/ 130 h 157"/>
                <a:gd name="T4" fmla="*/ 85 w 169"/>
                <a:gd name="T5" fmla="*/ 103 h 157"/>
                <a:gd name="T6" fmla="*/ 100 w 169"/>
                <a:gd name="T7" fmla="*/ 83 h 157"/>
                <a:gd name="T8" fmla="*/ 132 w 169"/>
                <a:gd name="T9" fmla="*/ 83 h 157"/>
                <a:gd name="T10" fmla="*/ 150 w 169"/>
                <a:gd name="T11" fmla="*/ 91 h 157"/>
                <a:gd name="T12" fmla="*/ 169 w 169"/>
                <a:gd name="T13" fmla="*/ 65 h 157"/>
                <a:gd name="T14" fmla="*/ 143 w 169"/>
                <a:gd name="T15" fmla="*/ 52 h 157"/>
                <a:gd name="T16" fmla="*/ 107 w 169"/>
                <a:gd name="T17" fmla="*/ 50 h 157"/>
                <a:gd name="T18" fmla="*/ 107 w 169"/>
                <a:gd name="T19" fmla="*/ 50 h 157"/>
                <a:gd name="T20" fmla="*/ 93 w 169"/>
                <a:gd name="T21" fmla="*/ 15 h 157"/>
                <a:gd name="T22" fmla="*/ 38 w 169"/>
                <a:gd name="T23" fmla="*/ 30 h 157"/>
                <a:gd name="T24" fmla="*/ 0 w 169"/>
                <a:gd name="T25" fmla="*/ 83 h 157"/>
                <a:gd name="T26" fmla="*/ 104 w 169"/>
                <a:gd name="T2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7">
                  <a:moveTo>
                    <a:pt x="104" y="157"/>
                  </a:moveTo>
                  <a:cubicBezTo>
                    <a:pt x="123" y="130"/>
                    <a:pt x="123" y="130"/>
                    <a:pt x="123" y="130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9" y="70"/>
                    <a:pt x="121" y="76"/>
                    <a:pt x="132" y="83"/>
                  </a:cubicBezTo>
                  <a:cubicBezTo>
                    <a:pt x="135" y="84"/>
                    <a:pt x="145" y="91"/>
                    <a:pt x="150" y="91"/>
                  </a:cubicBezTo>
                  <a:cubicBezTo>
                    <a:pt x="169" y="65"/>
                    <a:pt x="169" y="65"/>
                    <a:pt x="169" y="65"/>
                  </a:cubicBezTo>
                  <a:cubicBezTo>
                    <a:pt x="163" y="65"/>
                    <a:pt x="148" y="55"/>
                    <a:pt x="143" y="52"/>
                  </a:cubicBezTo>
                  <a:cubicBezTo>
                    <a:pt x="133" y="46"/>
                    <a:pt x="118" y="41"/>
                    <a:pt x="107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11" y="36"/>
                    <a:pt x="104" y="23"/>
                    <a:pt x="93" y="15"/>
                  </a:cubicBezTo>
                  <a:cubicBezTo>
                    <a:pt x="72" y="0"/>
                    <a:pt x="51" y="12"/>
                    <a:pt x="38" y="3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104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3" name="Freeform 524"/>
            <p:cNvSpPr>
              <a:spLocks/>
            </p:cNvSpPr>
            <p:nvPr/>
          </p:nvSpPr>
          <p:spPr bwMode="auto">
            <a:xfrm>
              <a:off x="5745163" y="4306888"/>
              <a:ext cx="63500" cy="69850"/>
            </a:xfrm>
            <a:custGeom>
              <a:avLst/>
              <a:gdLst>
                <a:gd name="T0" fmla="*/ 0 w 45"/>
                <a:gd name="T1" fmla="*/ 32 h 49"/>
                <a:gd name="T2" fmla="*/ 15 w 45"/>
                <a:gd name="T3" fmla="*/ 11 h 49"/>
                <a:gd name="T4" fmla="*/ 36 w 45"/>
                <a:gd name="T5" fmla="*/ 5 h 49"/>
                <a:gd name="T6" fmla="*/ 40 w 45"/>
                <a:gd name="T7" fmla="*/ 26 h 49"/>
                <a:gd name="T8" fmla="*/ 23 w 45"/>
                <a:gd name="T9" fmla="*/ 49 h 49"/>
                <a:gd name="T10" fmla="*/ 0 w 45"/>
                <a:gd name="T11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9">
                  <a:moveTo>
                    <a:pt x="0" y="32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21" y="3"/>
                    <a:pt x="29" y="0"/>
                    <a:pt x="36" y="5"/>
                  </a:cubicBezTo>
                  <a:cubicBezTo>
                    <a:pt x="44" y="11"/>
                    <a:pt x="45" y="18"/>
                    <a:pt x="40" y="26"/>
                  </a:cubicBezTo>
                  <a:cubicBezTo>
                    <a:pt x="23" y="49"/>
                    <a:pt x="23" y="49"/>
                    <a:pt x="23" y="49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4" name="Freeform 525"/>
            <p:cNvSpPr>
              <a:spLocks/>
            </p:cNvSpPr>
            <p:nvPr/>
          </p:nvSpPr>
          <p:spPr bwMode="auto">
            <a:xfrm>
              <a:off x="5786438" y="4183063"/>
              <a:ext cx="180975" cy="131762"/>
            </a:xfrm>
            <a:custGeom>
              <a:avLst/>
              <a:gdLst>
                <a:gd name="T0" fmla="*/ 0 w 114"/>
                <a:gd name="T1" fmla="*/ 26 h 83"/>
                <a:gd name="T2" fmla="*/ 15 w 114"/>
                <a:gd name="T3" fmla="*/ 0 h 83"/>
                <a:gd name="T4" fmla="*/ 114 w 114"/>
                <a:gd name="T5" fmla="*/ 57 h 83"/>
                <a:gd name="T6" fmla="*/ 98 w 114"/>
                <a:gd name="T7" fmla="*/ 83 h 83"/>
                <a:gd name="T8" fmla="*/ 0 w 114"/>
                <a:gd name="T9" fmla="*/ 2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3">
                  <a:moveTo>
                    <a:pt x="0" y="26"/>
                  </a:moveTo>
                  <a:lnTo>
                    <a:pt x="15" y="0"/>
                  </a:lnTo>
                  <a:lnTo>
                    <a:pt x="114" y="57"/>
                  </a:lnTo>
                  <a:lnTo>
                    <a:pt x="98" y="8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5" name="Freeform 526"/>
            <p:cNvSpPr>
              <a:spLocks/>
            </p:cNvSpPr>
            <p:nvPr/>
          </p:nvSpPr>
          <p:spPr bwMode="auto">
            <a:xfrm>
              <a:off x="5834063" y="4017963"/>
              <a:ext cx="212725" cy="206375"/>
            </a:xfrm>
            <a:custGeom>
              <a:avLst/>
              <a:gdLst>
                <a:gd name="T0" fmla="*/ 70 w 149"/>
                <a:gd name="T1" fmla="*/ 42 h 145"/>
                <a:gd name="T2" fmla="*/ 69 w 149"/>
                <a:gd name="T3" fmla="*/ 42 h 145"/>
                <a:gd name="T4" fmla="*/ 68 w 149"/>
                <a:gd name="T5" fmla="*/ 42 h 145"/>
                <a:gd name="T6" fmla="*/ 66 w 149"/>
                <a:gd name="T7" fmla="*/ 41 h 145"/>
                <a:gd name="T8" fmla="*/ 65 w 149"/>
                <a:gd name="T9" fmla="*/ 41 h 145"/>
                <a:gd name="T10" fmla="*/ 61 w 149"/>
                <a:gd name="T11" fmla="*/ 41 h 145"/>
                <a:gd name="T12" fmla="*/ 60 w 149"/>
                <a:gd name="T13" fmla="*/ 41 h 145"/>
                <a:gd name="T14" fmla="*/ 59 w 149"/>
                <a:gd name="T15" fmla="*/ 41 h 145"/>
                <a:gd name="T16" fmla="*/ 58 w 149"/>
                <a:gd name="T17" fmla="*/ 42 h 145"/>
                <a:gd name="T18" fmla="*/ 55 w 149"/>
                <a:gd name="T19" fmla="*/ 43 h 145"/>
                <a:gd name="T20" fmla="*/ 54 w 149"/>
                <a:gd name="T21" fmla="*/ 43 h 145"/>
                <a:gd name="T22" fmla="*/ 53 w 149"/>
                <a:gd name="T23" fmla="*/ 44 h 145"/>
                <a:gd name="T24" fmla="*/ 49 w 149"/>
                <a:gd name="T25" fmla="*/ 46 h 145"/>
                <a:gd name="T26" fmla="*/ 49 w 149"/>
                <a:gd name="T27" fmla="*/ 47 h 145"/>
                <a:gd name="T28" fmla="*/ 48 w 149"/>
                <a:gd name="T29" fmla="*/ 48 h 145"/>
                <a:gd name="T30" fmla="*/ 47 w 149"/>
                <a:gd name="T31" fmla="*/ 48 h 145"/>
                <a:gd name="T32" fmla="*/ 46 w 149"/>
                <a:gd name="T33" fmla="*/ 49 h 145"/>
                <a:gd name="T34" fmla="*/ 45 w 149"/>
                <a:gd name="T35" fmla="*/ 51 h 145"/>
                <a:gd name="T36" fmla="*/ 45 w 149"/>
                <a:gd name="T37" fmla="*/ 52 h 145"/>
                <a:gd name="T38" fmla="*/ 44 w 149"/>
                <a:gd name="T39" fmla="*/ 53 h 145"/>
                <a:gd name="T40" fmla="*/ 43 w 149"/>
                <a:gd name="T41" fmla="*/ 54 h 145"/>
                <a:gd name="T42" fmla="*/ 43 w 149"/>
                <a:gd name="T43" fmla="*/ 55 h 145"/>
                <a:gd name="T44" fmla="*/ 42 w 149"/>
                <a:gd name="T45" fmla="*/ 56 h 145"/>
                <a:gd name="T46" fmla="*/ 41 w 149"/>
                <a:gd name="T47" fmla="*/ 57 h 145"/>
                <a:gd name="T48" fmla="*/ 64 w 149"/>
                <a:gd name="T49" fmla="*/ 100 h 145"/>
                <a:gd name="T50" fmla="*/ 110 w 149"/>
                <a:gd name="T51" fmla="*/ 89 h 145"/>
                <a:gd name="T52" fmla="*/ 99 w 149"/>
                <a:gd name="T53" fmla="*/ 55 h 145"/>
                <a:gd name="T54" fmla="*/ 113 w 149"/>
                <a:gd name="T55" fmla="*/ 26 h 145"/>
                <a:gd name="T56" fmla="*/ 136 w 149"/>
                <a:gd name="T57" fmla="*/ 100 h 145"/>
                <a:gd name="T58" fmla="*/ 50 w 149"/>
                <a:gd name="T59" fmla="*/ 130 h 145"/>
                <a:gd name="T60" fmla="*/ 16 w 149"/>
                <a:gd name="T61" fmla="*/ 45 h 145"/>
                <a:gd name="T62" fmla="*/ 83 w 149"/>
                <a:gd name="T63" fmla="*/ 12 h 145"/>
                <a:gd name="T64" fmla="*/ 70 w 149"/>
                <a:gd name="T65" fmla="*/ 4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9" h="145">
                  <a:moveTo>
                    <a:pt x="70" y="42"/>
                  </a:moveTo>
                  <a:cubicBezTo>
                    <a:pt x="69" y="42"/>
                    <a:pt x="69" y="42"/>
                    <a:pt x="69" y="42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2" y="77"/>
                    <a:pt x="46" y="92"/>
                    <a:pt x="64" y="100"/>
                  </a:cubicBezTo>
                  <a:cubicBezTo>
                    <a:pt x="81" y="108"/>
                    <a:pt x="101" y="108"/>
                    <a:pt x="110" y="89"/>
                  </a:cubicBezTo>
                  <a:cubicBezTo>
                    <a:pt x="116" y="74"/>
                    <a:pt x="112" y="63"/>
                    <a:pt x="99" y="5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42" y="41"/>
                    <a:pt x="149" y="71"/>
                    <a:pt x="136" y="100"/>
                  </a:cubicBezTo>
                  <a:cubicBezTo>
                    <a:pt x="120" y="135"/>
                    <a:pt x="83" y="145"/>
                    <a:pt x="50" y="130"/>
                  </a:cubicBezTo>
                  <a:cubicBezTo>
                    <a:pt x="16" y="115"/>
                    <a:pt x="0" y="80"/>
                    <a:pt x="16" y="45"/>
                  </a:cubicBezTo>
                  <a:cubicBezTo>
                    <a:pt x="27" y="20"/>
                    <a:pt x="55" y="0"/>
                    <a:pt x="83" y="12"/>
                  </a:cubicBezTo>
                  <a:lnTo>
                    <a:pt x="7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6" name="Freeform 527"/>
            <p:cNvSpPr>
              <a:spLocks/>
            </p:cNvSpPr>
            <p:nvPr/>
          </p:nvSpPr>
          <p:spPr bwMode="auto">
            <a:xfrm>
              <a:off x="5913438" y="3886200"/>
              <a:ext cx="206375" cy="174625"/>
            </a:xfrm>
            <a:custGeom>
              <a:avLst/>
              <a:gdLst>
                <a:gd name="T0" fmla="*/ 97 w 130"/>
                <a:gd name="T1" fmla="*/ 110 h 110"/>
                <a:gd name="T2" fmla="*/ 106 w 130"/>
                <a:gd name="T3" fmla="*/ 81 h 110"/>
                <a:gd name="T4" fmla="*/ 88 w 130"/>
                <a:gd name="T5" fmla="*/ 68 h 110"/>
                <a:gd name="T6" fmla="*/ 100 w 130"/>
                <a:gd name="T7" fmla="*/ 30 h 110"/>
                <a:gd name="T8" fmla="*/ 121 w 130"/>
                <a:gd name="T9" fmla="*/ 30 h 110"/>
                <a:gd name="T10" fmla="*/ 130 w 130"/>
                <a:gd name="T11" fmla="*/ 0 h 110"/>
                <a:gd name="T12" fmla="*/ 9 w 130"/>
                <a:gd name="T13" fmla="*/ 7 h 110"/>
                <a:gd name="T14" fmla="*/ 0 w 130"/>
                <a:gd name="T15" fmla="*/ 36 h 110"/>
                <a:gd name="T16" fmla="*/ 97 w 130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0">
                  <a:moveTo>
                    <a:pt x="97" y="110"/>
                  </a:moveTo>
                  <a:lnTo>
                    <a:pt x="106" y="81"/>
                  </a:lnTo>
                  <a:lnTo>
                    <a:pt x="88" y="68"/>
                  </a:lnTo>
                  <a:lnTo>
                    <a:pt x="100" y="30"/>
                  </a:lnTo>
                  <a:lnTo>
                    <a:pt x="121" y="30"/>
                  </a:lnTo>
                  <a:lnTo>
                    <a:pt x="130" y="0"/>
                  </a:lnTo>
                  <a:lnTo>
                    <a:pt x="9" y="7"/>
                  </a:lnTo>
                  <a:lnTo>
                    <a:pt x="0" y="36"/>
                  </a:lnTo>
                  <a:lnTo>
                    <a:pt x="97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7" name="Freeform 528"/>
            <p:cNvSpPr>
              <a:spLocks/>
            </p:cNvSpPr>
            <p:nvPr/>
          </p:nvSpPr>
          <p:spPr bwMode="auto">
            <a:xfrm>
              <a:off x="5969000" y="3935413"/>
              <a:ext cx="66675" cy="39687"/>
            </a:xfrm>
            <a:custGeom>
              <a:avLst/>
              <a:gdLst>
                <a:gd name="T0" fmla="*/ 0 w 42"/>
                <a:gd name="T1" fmla="*/ 1 h 25"/>
                <a:gd name="T2" fmla="*/ 0 w 42"/>
                <a:gd name="T3" fmla="*/ 0 h 25"/>
                <a:gd name="T4" fmla="*/ 42 w 42"/>
                <a:gd name="T5" fmla="*/ 0 h 25"/>
                <a:gd name="T6" fmla="*/ 34 w 42"/>
                <a:gd name="T7" fmla="*/ 25 h 25"/>
                <a:gd name="T8" fmla="*/ 0 w 42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0" y="1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34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9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78" name="Picture 407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02066" y="835122"/>
            <a:ext cx="621690" cy="422814"/>
          </a:xfrm>
          <a:prstGeom prst="rect">
            <a:avLst/>
          </a:prstGeom>
        </p:spPr>
      </p:pic>
      <p:sp>
        <p:nvSpPr>
          <p:cNvPr id="1415" name="Rectangle 1414"/>
          <p:cNvSpPr/>
          <p:nvPr/>
        </p:nvSpPr>
        <p:spPr>
          <a:xfrm>
            <a:off x="3229901" y="3865997"/>
            <a:ext cx="62489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 smtClean="0">
                <a:latin typeface="Gotham Narrow Book"/>
                <a:cs typeface="Gotham Narrow Book"/>
              </a:rPr>
              <a:t>NIST ITL</a:t>
            </a:r>
            <a:endParaRPr lang="en-US" sz="1200" dirty="0">
              <a:latin typeface="Gotham Narrow Book"/>
              <a:cs typeface="Gotham Narrow Book"/>
            </a:endParaRPr>
          </a:p>
        </p:txBody>
      </p:sp>
      <p:pic>
        <p:nvPicPr>
          <p:cNvPr id="1420" name="Picture 14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738" y="3701294"/>
            <a:ext cx="424958" cy="1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National </a:t>
            </a:r>
            <a:r>
              <a:rPr lang="en-US" dirty="0" err="1" smtClean="0"/>
              <a:t>cybersecurity</a:t>
            </a:r>
            <a:r>
              <a:rPr lang="en-US" dirty="0" smtClean="0"/>
              <a:t> excellence partners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914400"/>
            <a:ext cx="7316248" cy="5262784"/>
            <a:chOff x="914400" y="914400"/>
            <a:chExt cx="7316248" cy="526278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6611" y="3074226"/>
              <a:ext cx="732431" cy="29608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" y="1943769"/>
              <a:ext cx="1460500" cy="50977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2050" y="914400"/>
              <a:ext cx="965200" cy="456861"/>
            </a:xfrm>
            <a:prstGeom prst="rect">
              <a:avLst/>
            </a:prstGeom>
          </p:spPr>
        </p:pic>
        <p:grpSp>
          <p:nvGrpSpPr>
            <p:cNvPr id="71" name="Group 43"/>
            <p:cNvGrpSpPr/>
            <p:nvPr/>
          </p:nvGrpSpPr>
          <p:grpSpPr>
            <a:xfrm>
              <a:off x="5088220" y="2089912"/>
              <a:ext cx="946150" cy="217487"/>
              <a:chOff x="5467350" y="1770063"/>
              <a:chExt cx="946150" cy="217487"/>
            </a:xfrm>
          </p:grpSpPr>
          <p:sp>
            <p:nvSpPr>
              <p:cNvPr id="9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467350" y="1770063"/>
                <a:ext cx="946150" cy="21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5"/>
              <p:cNvSpPr>
                <a:spLocks/>
              </p:cNvSpPr>
              <p:nvPr/>
            </p:nvSpPr>
            <p:spPr bwMode="auto">
              <a:xfrm>
                <a:off x="5592763" y="1824038"/>
                <a:ext cx="33338" cy="92075"/>
              </a:xfrm>
              <a:custGeom>
                <a:avLst/>
                <a:gdLst>
                  <a:gd name="T0" fmla="*/ 21 w 48"/>
                  <a:gd name="T1" fmla="*/ 13 h 136"/>
                  <a:gd name="T2" fmla="*/ 1 w 48"/>
                  <a:gd name="T3" fmla="*/ 123 h 136"/>
                  <a:gd name="T4" fmla="*/ 12 w 48"/>
                  <a:gd name="T5" fmla="*/ 136 h 136"/>
                  <a:gd name="T6" fmla="*/ 27 w 48"/>
                  <a:gd name="T7" fmla="*/ 123 h 136"/>
                  <a:gd name="T8" fmla="*/ 46 w 48"/>
                  <a:gd name="T9" fmla="*/ 13 h 136"/>
                  <a:gd name="T10" fmla="*/ 36 w 48"/>
                  <a:gd name="T11" fmla="*/ 0 h 136"/>
                  <a:gd name="T12" fmla="*/ 21 w 48"/>
                  <a:gd name="T13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36">
                    <a:moveTo>
                      <a:pt x="21" y="13"/>
                    </a:moveTo>
                    <a:cubicBezTo>
                      <a:pt x="1" y="123"/>
                      <a:pt x="1" y="123"/>
                      <a:pt x="1" y="123"/>
                    </a:cubicBezTo>
                    <a:cubicBezTo>
                      <a:pt x="0" y="130"/>
                      <a:pt x="5" y="136"/>
                      <a:pt x="12" y="136"/>
                    </a:cubicBezTo>
                    <a:cubicBezTo>
                      <a:pt x="19" y="136"/>
                      <a:pt x="26" y="130"/>
                      <a:pt x="27" y="12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6"/>
                      <a:pt x="43" y="0"/>
                      <a:pt x="36" y="0"/>
                    </a:cubicBezTo>
                    <a:cubicBezTo>
                      <a:pt x="29" y="0"/>
                      <a:pt x="22" y="6"/>
                      <a:pt x="21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6"/>
              <p:cNvSpPr>
                <a:spLocks noEditPoints="1"/>
              </p:cNvSpPr>
              <p:nvPr/>
            </p:nvSpPr>
            <p:spPr bwMode="auto">
              <a:xfrm>
                <a:off x="5467350" y="1770063"/>
                <a:ext cx="200025" cy="201612"/>
              </a:xfrm>
              <a:custGeom>
                <a:avLst/>
                <a:gdLst>
                  <a:gd name="T0" fmla="*/ 283 w 297"/>
                  <a:gd name="T1" fmla="*/ 159 h 297"/>
                  <a:gd name="T2" fmla="*/ 297 w 297"/>
                  <a:gd name="T3" fmla="*/ 146 h 297"/>
                  <a:gd name="T4" fmla="*/ 297 w 297"/>
                  <a:gd name="T5" fmla="*/ 46 h 297"/>
                  <a:gd name="T6" fmla="*/ 251 w 297"/>
                  <a:gd name="T7" fmla="*/ 0 h 297"/>
                  <a:gd name="T8" fmla="*/ 46 w 297"/>
                  <a:gd name="T9" fmla="*/ 0 h 297"/>
                  <a:gd name="T10" fmla="*/ 0 w 297"/>
                  <a:gd name="T11" fmla="*/ 46 h 297"/>
                  <a:gd name="T12" fmla="*/ 0 w 297"/>
                  <a:gd name="T13" fmla="*/ 251 h 297"/>
                  <a:gd name="T14" fmla="*/ 46 w 297"/>
                  <a:gd name="T15" fmla="*/ 297 h 297"/>
                  <a:gd name="T16" fmla="*/ 251 w 297"/>
                  <a:gd name="T17" fmla="*/ 297 h 297"/>
                  <a:gd name="T18" fmla="*/ 297 w 297"/>
                  <a:gd name="T19" fmla="*/ 251 h 297"/>
                  <a:gd name="T20" fmla="*/ 297 w 297"/>
                  <a:gd name="T21" fmla="*/ 186 h 297"/>
                  <a:gd name="T22" fmla="*/ 291 w 297"/>
                  <a:gd name="T23" fmla="*/ 188 h 297"/>
                  <a:gd name="T24" fmla="*/ 280 w 297"/>
                  <a:gd name="T25" fmla="*/ 175 h 297"/>
                  <a:gd name="T26" fmla="*/ 283 w 297"/>
                  <a:gd name="T27" fmla="*/ 159 h 297"/>
                  <a:gd name="T28" fmla="*/ 40 w 297"/>
                  <a:gd name="T29" fmla="*/ 184 h 297"/>
                  <a:gd name="T30" fmla="*/ 37 w 297"/>
                  <a:gd name="T31" fmla="*/ 201 h 297"/>
                  <a:gd name="T32" fmla="*/ 22 w 297"/>
                  <a:gd name="T33" fmla="*/ 214 h 297"/>
                  <a:gd name="T34" fmla="*/ 12 w 297"/>
                  <a:gd name="T35" fmla="*/ 201 h 297"/>
                  <a:gd name="T36" fmla="*/ 14 w 297"/>
                  <a:gd name="T37" fmla="*/ 184 h 297"/>
                  <a:gd name="T38" fmla="*/ 30 w 297"/>
                  <a:gd name="T39" fmla="*/ 171 h 297"/>
                  <a:gd name="T40" fmla="*/ 40 w 297"/>
                  <a:gd name="T41" fmla="*/ 184 h 297"/>
                  <a:gd name="T42" fmla="*/ 84 w 297"/>
                  <a:gd name="T43" fmla="*/ 184 h 297"/>
                  <a:gd name="T44" fmla="*/ 74 w 297"/>
                  <a:gd name="T45" fmla="*/ 242 h 297"/>
                  <a:gd name="T46" fmla="*/ 59 w 297"/>
                  <a:gd name="T47" fmla="*/ 255 h 297"/>
                  <a:gd name="T48" fmla="*/ 48 w 297"/>
                  <a:gd name="T49" fmla="*/ 242 h 297"/>
                  <a:gd name="T50" fmla="*/ 58 w 297"/>
                  <a:gd name="T51" fmla="*/ 184 h 297"/>
                  <a:gd name="T52" fmla="*/ 74 w 297"/>
                  <a:gd name="T53" fmla="*/ 171 h 297"/>
                  <a:gd name="T54" fmla="*/ 84 w 297"/>
                  <a:gd name="T55" fmla="*/ 184 h 297"/>
                  <a:gd name="T56" fmla="*/ 133 w 297"/>
                  <a:gd name="T57" fmla="*/ 158 h 297"/>
                  <a:gd name="T58" fmla="*/ 114 w 297"/>
                  <a:gd name="T59" fmla="*/ 268 h 297"/>
                  <a:gd name="T60" fmla="*/ 99 w 297"/>
                  <a:gd name="T61" fmla="*/ 281 h 297"/>
                  <a:gd name="T62" fmla="*/ 88 w 297"/>
                  <a:gd name="T63" fmla="*/ 268 h 297"/>
                  <a:gd name="T64" fmla="*/ 107 w 297"/>
                  <a:gd name="T65" fmla="*/ 158 h 297"/>
                  <a:gd name="T66" fmla="*/ 122 w 297"/>
                  <a:gd name="T67" fmla="*/ 145 h 297"/>
                  <a:gd name="T68" fmla="*/ 133 w 297"/>
                  <a:gd name="T69" fmla="*/ 158 h 297"/>
                  <a:gd name="T70" fmla="*/ 186 w 297"/>
                  <a:gd name="T71" fmla="*/ 106 h 297"/>
                  <a:gd name="T72" fmla="*/ 160 w 297"/>
                  <a:gd name="T73" fmla="*/ 254 h 297"/>
                  <a:gd name="T74" fmla="*/ 145 w 297"/>
                  <a:gd name="T75" fmla="*/ 267 h 297"/>
                  <a:gd name="T76" fmla="*/ 134 w 297"/>
                  <a:gd name="T77" fmla="*/ 254 h 297"/>
                  <a:gd name="T78" fmla="*/ 160 w 297"/>
                  <a:gd name="T79" fmla="*/ 106 h 297"/>
                  <a:gd name="T80" fmla="*/ 175 w 297"/>
                  <a:gd name="T81" fmla="*/ 93 h 297"/>
                  <a:gd name="T82" fmla="*/ 186 w 297"/>
                  <a:gd name="T83" fmla="*/ 106 h 297"/>
                  <a:gd name="T84" fmla="*/ 272 w 297"/>
                  <a:gd name="T85" fmla="*/ 118 h 297"/>
                  <a:gd name="T86" fmla="*/ 262 w 297"/>
                  <a:gd name="T87" fmla="*/ 176 h 297"/>
                  <a:gd name="T88" fmla="*/ 247 w 297"/>
                  <a:gd name="T89" fmla="*/ 188 h 297"/>
                  <a:gd name="T90" fmla="*/ 236 w 297"/>
                  <a:gd name="T91" fmla="*/ 176 h 297"/>
                  <a:gd name="T92" fmla="*/ 246 w 297"/>
                  <a:gd name="T93" fmla="*/ 118 h 297"/>
                  <a:gd name="T94" fmla="*/ 261 w 297"/>
                  <a:gd name="T95" fmla="*/ 105 h 297"/>
                  <a:gd name="T96" fmla="*/ 272 w 297"/>
                  <a:gd name="T97" fmla="*/ 118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7" h="297">
                    <a:moveTo>
                      <a:pt x="283" y="159"/>
                    </a:moveTo>
                    <a:cubicBezTo>
                      <a:pt x="284" y="152"/>
                      <a:pt x="291" y="146"/>
                      <a:pt x="297" y="146"/>
                    </a:cubicBezTo>
                    <a:cubicBezTo>
                      <a:pt x="297" y="46"/>
                      <a:pt x="297" y="46"/>
                      <a:pt x="297" y="46"/>
                    </a:cubicBezTo>
                    <a:cubicBezTo>
                      <a:pt x="297" y="20"/>
                      <a:pt x="277" y="0"/>
                      <a:pt x="251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21" y="0"/>
                      <a:pt x="0" y="20"/>
                      <a:pt x="0" y="46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76"/>
                      <a:pt x="21" y="297"/>
                      <a:pt x="46" y="297"/>
                    </a:cubicBezTo>
                    <a:cubicBezTo>
                      <a:pt x="251" y="297"/>
                      <a:pt x="251" y="297"/>
                      <a:pt x="251" y="297"/>
                    </a:cubicBezTo>
                    <a:cubicBezTo>
                      <a:pt x="277" y="297"/>
                      <a:pt x="297" y="276"/>
                      <a:pt x="297" y="251"/>
                    </a:cubicBezTo>
                    <a:cubicBezTo>
                      <a:pt x="297" y="186"/>
                      <a:pt x="297" y="186"/>
                      <a:pt x="297" y="186"/>
                    </a:cubicBezTo>
                    <a:cubicBezTo>
                      <a:pt x="295" y="187"/>
                      <a:pt x="293" y="188"/>
                      <a:pt x="291" y="188"/>
                    </a:cubicBezTo>
                    <a:cubicBezTo>
                      <a:pt x="284" y="188"/>
                      <a:pt x="279" y="182"/>
                      <a:pt x="280" y="175"/>
                    </a:cubicBezTo>
                    <a:lnTo>
                      <a:pt x="283" y="159"/>
                    </a:lnTo>
                    <a:close/>
                    <a:moveTo>
                      <a:pt x="40" y="184"/>
                    </a:moveTo>
                    <a:cubicBezTo>
                      <a:pt x="37" y="201"/>
                      <a:pt x="37" y="201"/>
                      <a:pt x="37" y="201"/>
                    </a:cubicBezTo>
                    <a:cubicBezTo>
                      <a:pt x="36" y="208"/>
                      <a:pt x="29" y="214"/>
                      <a:pt x="22" y="214"/>
                    </a:cubicBezTo>
                    <a:cubicBezTo>
                      <a:pt x="15" y="214"/>
                      <a:pt x="10" y="208"/>
                      <a:pt x="12" y="201"/>
                    </a:cubicBezTo>
                    <a:cubicBezTo>
                      <a:pt x="14" y="184"/>
                      <a:pt x="14" y="184"/>
                      <a:pt x="14" y="184"/>
                    </a:cubicBezTo>
                    <a:cubicBezTo>
                      <a:pt x="16" y="177"/>
                      <a:pt x="22" y="171"/>
                      <a:pt x="30" y="171"/>
                    </a:cubicBezTo>
                    <a:cubicBezTo>
                      <a:pt x="37" y="171"/>
                      <a:pt x="42" y="177"/>
                      <a:pt x="40" y="184"/>
                    </a:cubicBezTo>
                    <a:close/>
                    <a:moveTo>
                      <a:pt x="84" y="184"/>
                    </a:moveTo>
                    <a:cubicBezTo>
                      <a:pt x="74" y="242"/>
                      <a:pt x="74" y="242"/>
                      <a:pt x="74" y="242"/>
                    </a:cubicBezTo>
                    <a:cubicBezTo>
                      <a:pt x="73" y="249"/>
                      <a:pt x="66" y="255"/>
                      <a:pt x="59" y="255"/>
                    </a:cubicBezTo>
                    <a:cubicBezTo>
                      <a:pt x="52" y="255"/>
                      <a:pt x="47" y="249"/>
                      <a:pt x="48" y="242"/>
                    </a:cubicBezTo>
                    <a:cubicBezTo>
                      <a:pt x="58" y="184"/>
                      <a:pt x="58" y="184"/>
                      <a:pt x="58" y="184"/>
                    </a:cubicBezTo>
                    <a:cubicBezTo>
                      <a:pt x="60" y="177"/>
                      <a:pt x="66" y="171"/>
                      <a:pt x="74" y="171"/>
                    </a:cubicBezTo>
                    <a:cubicBezTo>
                      <a:pt x="81" y="171"/>
                      <a:pt x="86" y="177"/>
                      <a:pt x="84" y="184"/>
                    </a:cubicBezTo>
                    <a:close/>
                    <a:moveTo>
                      <a:pt x="133" y="158"/>
                    </a:moveTo>
                    <a:cubicBezTo>
                      <a:pt x="114" y="268"/>
                      <a:pt x="114" y="268"/>
                      <a:pt x="114" y="268"/>
                    </a:cubicBezTo>
                    <a:cubicBezTo>
                      <a:pt x="113" y="275"/>
                      <a:pt x="106" y="281"/>
                      <a:pt x="99" y="281"/>
                    </a:cubicBezTo>
                    <a:cubicBezTo>
                      <a:pt x="91" y="281"/>
                      <a:pt x="87" y="275"/>
                      <a:pt x="88" y="268"/>
                    </a:cubicBezTo>
                    <a:cubicBezTo>
                      <a:pt x="107" y="158"/>
                      <a:pt x="107" y="158"/>
                      <a:pt x="107" y="158"/>
                    </a:cubicBezTo>
                    <a:cubicBezTo>
                      <a:pt x="108" y="151"/>
                      <a:pt x="115" y="145"/>
                      <a:pt x="122" y="145"/>
                    </a:cubicBezTo>
                    <a:cubicBezTo>
                      <a:pt x="129" y="145"/>
                      <a:pt x="134" y="151"/>
                      <a:pt x="133" y="158"/>
                    </a:cubicBezTo>
                    <a:close/>
                    <a:moveTo>
                      <a:pt x="186" y="106"/>
                    </a:moveTo>
                    <a:cubicBezTo>
                      <a:pt x="160" y="254"/>
                      <a:pt x="160" y="254"/>
                      <a:pt x="160" y="254"/>
                    </a:cubicBezTo>
                    <a:cubicBezTo>
                      <a:pt x="159" y="261"/>
                      <a:pt x="152" y="267"/>
                      <a:pt x="145" y="267"/>
                    </a:cubicBezTo>
                    <a:cubicBezTo>
                      <a:pt x="138" y="267"/>
                      <a:pt x="133" y="261"/>
                      <a:pt x="134" y="254"/>
                    </a:cubicBezTo>
                    <a:cubicBezTo>
                      <a:pt x="160" y="106"/>
                      <a:pt x="160" y="106"/>
                      <a:pt x="160" y="106"/>
                    </a:cubicBezTo>
                    <a:cubicBezTo>
                      <a:pt x="161" y="99"/>
                      <a:pt x="168" y="93"/>
                      <a:pt x="175" y="93"/>
                    </a:cubicBezTo>
                    <a:cubicBezTo>
                      <a:pt x="182" y="93"/>
                      <a:pt x="187" y="99"/>
                      <a:pt x="186" y="106"/>
                    </a:cubicBezTo>
                    <a:close/>
                    <a:moveTo>
                      <a:pt x="272" y="118"/>
                    </a:moveTo>
                    <a:cubicBezTo>
                      <a:pt x="262" y="176"/>
                      <a:pt x="262" y="176"/>
                      <a:pt x="262" y="176"/>
                    </a:cubicBezTo>
                    <a:cubicBezTo>
                      <a:pt x="261" y="183"/>
                      <a:pt x="254" y="188"/>
                      <a:pt x="247" y="188"/>
                    </a:cubicBezTo>
                    <a:cubicBezTo>
                      <a:pt x="240" y="188"/>
                      <a:pt x="235" y="183"/>
                      <a:pt x="236" y="176"/>
                    </a:cubicBezTo>
                    <a:cubicBezTo>
                      <a:pt x="246" y="118"/>
                      <a:pt x="246" y="118"/>
                      <a:pt x="246" y="118"/>
                    </a:cubicBezTo>
                    <a:cubicBezTo>
                      <a:pt x="247" y="111"/>
                      <a:pt x="254" y="105"/>
                      <a:pt x="261" y="105"/>
                    </a:cubicBezTo>
                    <a:cubicBezTo>
                      <a:pt x="268" y="105"/>
                      <a:pt x="273" y="111"/>
                      <a:pt x="272" y="118"/>
                    </a:cubicBez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7"/>
              <p:cNvSpPr>
                <a:spLocks/>
              </p:cNvSpPr>
              <p:nvPr/>
            </p:nvSpPr>
            <p:spPr bwMode="auto">
              <a:xfrm>
                <a:off x="5592763" y="1824038"/>
                <a:ext cx="33338" cy="92075"/>
              </a:xfrm>
              <a:custGeom>
                <a:avLst/>
                <a:gdLst>
                  <a:gd name="T0" fmla="*/ 46 w 48"/>
                  <a:gd name="T1" fmla="*/ 13 h 136"/>
                  <a:gd name="T2" fmla="*/ 27 w 48"/>
                  <a:gd name="T3" fmla="*/ 123 h 136"/>
                  <a:gd name="T4" fmla="*/ 12 w 48"/>
                  <a:gd name="T5" fmla="*/ 136 h 136"/>
                  <a:gd name="T6" fmla="*/ 1 w 48"/>
                  <a:gd name="T7" fmla="*/ 123 h 136"/>
                  <a:gd name="T8" fmla="*/ 21 w 48"/>
                  <a:gd name="T9" fmla="*/ 13 h 136"/>
                  <a:gd name="T10" fmla="*/ 36 w 48"/>
                  <a:gd name="T11" fmla="*/ 0 h 136"/>
                  <a:gd name="T12" fmla="*/ 46 w 48"/>
                  <a:gd name="T13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36">
                    <a:moveTo>
                      <a:pt x="46" y="13"/>
                    </a:moveTo>
                    <a:cubicBezTo>
                      <a:pt x="27" y="123"/>
                      <a:pt x="27" y="123"/>
                      <a:pt x="27" y="123"/>
                    </a:cubicBezTo>
                    <a:cubicBezTo>
                      <a:pt x="26" y="130"/>
                      <a:pt x="19" y="136"/>
                      <a:pt x="12" y="136"/>
                    </a:cubicBezTo>
                    <a:cubicBezTo>
                      <a:pt x="5" y="136"/>
                      <a:pt x="0" y="130"/>
                      <a:pt x="1" y="12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6"/>
                      <a:pt x="29" y="0"/>
                      <a:pt x="36" y="0"/>
                    </a:cubicBezTo>
                    <a:cubicBezTo>
                      <a:pt x="43" y="0"/>
                      <a:pt x="48" y="6"/>
                      <a:pt x="46" y="13"/>
                    </a:cubicBezTo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8"/>
              <p:cNvSpPr>
                <a:spLocks/>
              </p:cNvSpPr>
              <p:nvPr/>
            </p:nvSpPr>
            <p:spPr bwMode="auto">
              <a:xfrm>
                <a:off x="5592763" y="1824038"/>
                <a:ext cx="33338" cy="92075"/>
              </a:xfrm>
              <a:custGeom>
                <a:avLst/>
                <a:gdLst>
                  <a:gd name="T0" fmla="*/ 36 w 48"/>
                  <a:gd name="T1" fmla="*/ 0 h 136"/>
                  <a:gd name="T2" fmla="*/ 21 w 48"/>
                  <a:gd name="T3" fmla="*/ 13 h 136"/>
                  <a:gd name="T4" fmla="*/ 1 w 48"/>
                  <a:gd name="T5" fmla="*/ 123 h 136"/>
                  <a:gd name="T6" fmla="*/ 12 w 48"/>
                  <a:gd name="T7" fmla="*/ 136 h 136"/>
                  <a:gd name="T8" fmla="*/ 27 w 48"/>
                  <a:gd name="T9" fmla="*/ 123 h 136"/>
                  <a:gd name="T10" fmla="*/ 46 w 48"/>
                  <a:gd name="T11" fmla="*/ 13 h 136"/>
                  <a:gd name="T12" fmla="*/ 36 w 48"/>
                  <a:gd name="T13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36">
                    <a:moveTo>
                      <a:pt x="36" y="0"/>
                    </a:moveTo>
                    <a:cubicBezTo>
                      <a:pt x="29" y="0"/>
                      <a:pt x="22" y="6"/>
                      <a:pt x="21" y="13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0" y="130"/>
                      <a:pt x="5" y="136"/>
                      <a:pt x="12" y="136"/>
                    </a:cubicBezTo>
                    <a:cubicBezTo>
                      <a:pt x="19" y="136"/>
                      <a:pt x="26" y="130"/>
                      <a:pt x="27" y="12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6"/>
                      <a:pt x="43" y="0"/>
                      <a:pt x="36" y="0"/>
                    </a:cubicBezTo>
                  </a:path>
                </a:pathLst>
              </a:custGeom>
              <a:solidFill>
                <a:srgbClr val="B9D1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9"/>
              <p:cNvSpPr>
                <a:spLocks/>
              </p:cNvSpPr>
              <p:nvPr/>
            </p:nvSpPr>
            <p:spPr bwMode="auto">
              <a:xfrm>
                <a:off x="6092825" y="1951038"/>
                <a:ext cx="33338" cy="34925"/>
              </a:xfrm>
              <a:custGeom>
                <a:avLst/>
                <a:gdLst>
                  <a:gd name="T0" fmla="*/ 0 w 49"/>
                  <a:gd name="T1" fmla="*/ 51 h 51"/>
                  <a:gd name="T2" fmla="*/ 9 w 49"/>
                  <a:gd name="T3" fmla="*/ 51 h 51"/>
                  <a:gd name="T4" fmla="*/ 9 w 49"/>
                  <a:gd name="T5" fmla="*/ 13 h 51"/>
                  <a:gd name="T6" fmla="*/ 39 w 49"/>
                  <a:gd name="T7" fmla="*/ 51 h 51"/>
                  <a:gd name="T8" fmla="*/ 49 w 49"/>
                  <a:gd name="T9" fmla="*/ 51 h 51"/>
                  <a:gd name="T10" fmla="*/ 49 w 49"/>
                  <a:gd name="T11" fmla="*/ 0 h 51"/>
                  <a:gd name="T12" fmla="*/ 40 w 49"/>
                  <a:gd name="T13" fmla="*/ 0 h 51"/>
                  <a:gd name="T14" fmla="*/ 40 w 49"/>
                  <a:gd name="T15" fmla="*/ 38 h 51"/>
                  <a:gd name="T16" fmla="*/ 10 w 49"/>
                  <a:gd name="T17" fmla="*/ 0 h 51"/>
                  <a:gd name="T18" fmla="*/ 0 w 49"/>
                  <a:gd name="T19" fmla="*/ 0 h 51"/>
                  <a:gd name="T20" fmla="*/ 0 w 49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1">
                    <a:moveTo>
                      <a:pt x="0" y="51"/>
                    </a:moveTo>
                    <a:cubicBezTo>
                      <a:pt x="9" y="51"/>
                      <a:pt x="9" y="51"/>
                      <a:pt x="9" y="51"/>
                    </a:cubicBezTo>
                    <a:cubicBezTo>
                      <a:pt x="9" y="51"/>
                      <a:pt x="9" y="17"/>
                      <a:pt x="9" y="13"/>
                    </a:cubicBezTo>
                    <a:cubicBezTo>
                      <a:pt x="12" y="16"/>
                      <a:pt x="39" y="51"/>
                      <a:pt x="3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34"/>
                      <a:pt x="40" y="38"/>
                    </a:cubicBezTo>
                    <a:cubicBezTo>
                      <a:pt x="38" y="35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10"/>
              <p:cNvSpPr>
                <a:spLocks/>
              </p:cNvSpPr>
              <p:nvPr/>
            </p:nvSpPr>
            <p:spPr bwMode="auto">
              <a:xfrm>
                <a:off x="6134100" y="1951038"/>
                <a:ext cx="30163" cy="34925"/>
              </a:xfrm>
              <a:custGeom>
                <a:avLst/>
                <a:gdLst>
                  <a:gd name="T0" fmla="*/ 0 w 43"/>
                  <a:gd name="T1" fmla="*/ 51 h 51"/>
                  <a:gd name="T2" fmla="*/ 43 w 43"/>
                  <a:gd name="T3" fmla="*/ 51 h 51"/>
                  <a:gd name="T4" fmla="*/ 43 w 43"/>
                  <a:gd name="T5" fmla="*/ 43 h 51"/>
                  <a:gd name="T6" fmla="*/ 10 w 43"/>
                  <a:gd name="T7" fmla="*/ 43 h 51"/>
                  <a:gd name="T8" fmla="*/ 10 w 43"/>
                  <a:gd name="T9" fmla="*/ 29 h 51"/>
                  <a:gd name="T10" fmla="*/ 41 w 43"/>
                  <a:gd name="T11" fmla="*/ 29 h 51"/>
                  <a:gd name="T12" fmla="*/ 41 w 43"/>
                  <a:gd name="T13" fmla="*/ 21 h 51"/>
                  <a:gd name="T14" fmla="*/ 10 w 43"/>
                  <a:gd name="T15" fmla="*/ 21 h 51"/>
                  <a:gd name="T16" fmla="*/ 10 w 43"/>
                  <a:gd name="T17" fmla="*/ 8 h 51"/>
                  <a:gd name="T18" fmla="*/ 42 w 43"/>
                  <a:gd name="T19" fmla="*/ 8 h 51"/>
                  <a:gd name="T20" fmla="*/ 42 w 43"/>
                  <a:gd name="T21" fmla="*/ 0 h 51"/>
                  <a:gd name="T22" fmla="*/ 0 w 43"/>
                  <a:gd name="T23" fmla="*/ 0 h 51"/>
                  <a:gd name="T24" fmla="*/ 0 w 43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51">
                    <a:moveTo>
                      <a:pt x="0" y="51"/>
                    </a:move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3" y="43"/>
                      <a:pt x="11" y="43"/>
                      <a:pt x="10" y="43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1" y="29"/>
                      <a:pt x="41" y="29"/>
                      <a:pt x="41" y="29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9"/>
                      <a:pt x="10" y="9"/>
                      <a:pt x="10" y="8"/>
                    </a:cubicBezTo>
                    <a:cubicBezTo>
                      <a:pt x="11" y="8"/>
                      <a:pt x="42" y="8"/>
                      <a:pt x="42" y="8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1"/>
              <p:cNvSpPr>
                <a:spLocks/>
              </p:cNvSpPr>
              <p:nvPr/>
            </p:nvSpPr>
            <p:spPr bwMode="auto">
              <a:xfrm>
                <a:off x="6169025" y="1951038"/>
                <a:ext cx="31750" cy="34925"/>
              </a:xfrm>
              <a:custGeom>
                <a:avLst/>
                <a:gdLst>
                  <a:gd name="T0" fmla="*/ 0 w 46"/>
                  <a:gd name="T1" fmla="*/ 8 h 51"/>
                  <a:gd name="T2" fmla="*/ 18 w 46"/>
                  <a:gd name="T3" fmla="*/ 8 h 51"/>
                  <a:gd name="T4" fmla="*/ 18 w 46"/>
                  <a:gd name="T5" fmla="*/ 51 h 51"/>
                  <a:gd name="T6" fmla="*/ 28 w 46"/>
                  <a:gd name="T7" fmla="*/ 51 h 51"/>
                  <a:gd name="T8" fmla="*/ 28 w 46"/>
                  <a:gd name="T9" fmla="*/ 8 h 51"/>
                  <a:gd name="T10" fmla="*/ 46 w 46"/>
                  <a:gd name="T11" fmla="*/ 8 h 51"/>
                  <a:gd name="T12" fmla="*/ 46 w 46"/>
                  <a:gd name="T13" fmla="*/ 0 h 51"/>
                  <a:gd name="T14" fmla="*/ 0 w 46"/>
                  <a:gd name="T15" fmla="*/ 0 h 51"/>
                  <a:gd name="T16" fmla="*/ 0 w 46"/>
                  <a:gd name="T17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1">
                    <a:moveTo>
                      <a:pt x="0" y="8"/>
                    </a:moveTo>
                    <a:cubicBezTo>
                      <a:pt x="0" y="8"/>
                      <a:pt x="17" y="8"/>
                      <a:pt x="18" y="8"/>
                    </a:cubicBezTo>
                    <a:cubicBezTo>
                      <a:pt x="18" y="10"/>
                      <a:pt x="18" y="51"/>
                      <a:pt x="1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1"/>
                      <a:pt x="28" y="10"/>
                      <a:pt x="28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12"/>
              <p:cNvSpPr>
                <a:spLocks/>
              </p:cNvSpPr>
              <p:nvPr/>
            </p:nvSpPr>
            <p:spPr bwMode="auto">
              <a:xfrm>
                <a:off x="6205538" y="1951038"/>
                <a:ext cx="52388" cy="34925"/>
              </a:xfrm>
              <a:custGeom>
                <a:avLst/>
                <a:gdLst>
                  <a:gd name="T0" fmla="*/ 16 w 78"/>
                  <a:gd name="T1" fmla="*/ 51 h 51"/>
                  <a:gd name="T2" fmla="*/ 26 w 78"/>
                  <a:gd name="T3" fmla="*/ 51 h 51"/>
                  <a:gd name="T4" fmla="*/ 39 w 78"/>
                  <a:gd name="T5" fmla="*/ 12 h 51"/>
                  <a:gd name="T6" fmla="*/ 52 w 78"/>
                  <a:gd name="T7" fmla="*/ 51 h 51"/>
                  <a:gd name="T8" fmla="*/ 61 w 78"/>
                  <a:gd name="T9" fmla="*/ 51 h 51"/>
                  <a:gd name="T10" fmla="*/ 78 w 78"/>
                  <a:gd name="T11" fmla="*/ 0 h 51"/>
                  <a:gd name="T12" fmla="*/ 69 w 78"/>
                  <a:gd name="T13" fmla="*/ 0 h 51"/>
                  <a:gd name="T14" fmla="*/ 57 w 78"/>
                  <a:gd name="T15" fmla="*/ 38 h 51"/>
                  <a:gd name="T16" fmla="*/ 44 w 78"/>
                  <a:gd name="T17" fmla="*/ 0 h 51"/>
                  <a:gd name="T18" fmla="*/ 34 w 78"/>
                  <a:gd name="T19" fmla="*/ 0 h 51"/>
                  <a:gd name="T20" fmla="*/ 21 w 78"/>
                  <a:gd name="T21" fmla="*/ 38 h 51"/>
                  <a:gd name="T22" fmla="*/ 9 w 78"/>
                  <a:gd name="T23" fmla="*/ 0 h 51"/>
                  <a:gd name="T24" fmla="*/ 0 w 78"/>
                  <a:gd name="T25" fmla="*/ 0 h 51"/>
                  <a:gd name="T26" fmla="*/ 16 w 78"/>
                  <a:gd name="T2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51">
                    <a:moveTo>
                      <a:pt x="16" y="51"/>
                    </a:move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37" y="16"/>
                      <a:pt x="39" y="12"/>
                    </a:cubicBezTo>
                    <a:cubicBezTo>
                      <a:pt x="40" y="16"/>
                      <a:pt x="52" y="51"/>
                      <a:pt x="52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58" y="34"/>
                      <a:pt x="57" y="38"/>
                    </a:cubicBezTo>
                    <a:cubicBezTo>
                      <a:pt x="55" y="34"/>
                      <a:pt x="44" y="0"/>
                      <a:pt x="4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23" y="34"/>
                      <a:pt x="21" y="38"/>
                    </a:cubicBezTo>
                    <a:cubicBezTo>
                      <a:pt x="20" y="34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51"/>
                    </a:ln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13"/>
              <p:cNvSpPr>
                <a:spLocks noEditPoints="1"/>
              </p:cNvSpPr>
              <p:nvPr/>
            </p:nvSpPr>
            <p:spPr bwMode="auto">
              <a:xfrm>
                <a:off x="6259513" y="1951038"/>
                <a:ext cx="39688" cy="36512"/>
              </a:xfrm>
              <a:custGeom>
                <a:avLst/>
                <a:gdLst>
                  <a:gd name="T0" fmla="*/ 28 w 57"/>
                  <a:gd name="T1" fmla="*/ 0 h 53"/>
                  <a:gd name="T2" fmla="*/ 8 w 57"/>
                  <a:gd name="T3" fmla="*/ 7 h 53"/>
                  <a:gd name="T4" fmla="*/ 0 w 57"/>
                  <a:gd name="T5" fmla="*/ 27 h 53"/>
                  <a:gd name="T6" fmla="*/ 7 w 57"/>
                  <a:gd name="T7" fmla="*/ 46 h 53"/>
                  <a:gd name="T8" fmla="*/ 28 w 57"/>
                  <a:gd name="T9" fmla="*/ 53 h 53"/>
                  <a:gd name="T10" fmla="*/ 57 w 57"/>
                  <a:gd name="T11" fmla="*/ 27 h 53"/>
                  <a:gd name="T12" fmla="*/ 28 w 57"/>
                  <a:gd name="T13" fmla="*/ 0 h 53"/>
                  <a:gd name="T14" fmla="*/ 28 w 57"/>
                  <a:gd name="T15" fmla="*/ 45 h 53"/>
                  <a:gd name="T16" fmla="*/ 14 w 57"/>
                  <a:gd name="T17" fmla="*/ 40 h 53"/>
                  <a:gd name="T18" fmla="*/ 9 w 57"/>
                  <a:gd name="T19" fmla="*/ 27 h 53"/>
                  <a:gd name="T20" fmla="*/ 9 w 57"/>
                  <a:gd name="T21" fmla="*/ 27 h 53"/>
                  <a:gd name="T22" fmla="*/ 14 w 57"/>
                  <a:gd name="T23" fmla="*/ 13 h 53"/>
                  <a:gd name="T24" fmla="*/ 28 w 57"/>
                  <a:gd name="T25" fmla="*/ 8 h 53"/>
                  <a:gd name="T26" fmla="*/ 28 w 57"/>
                  <a:gd name="T27" fmla="*/ 8 h 53"/>
                  <a:gd name="T28" fmla="*/ 48 w 57"/>
                  <a:gd name="T29" fmla="*/ 27 h 53"/>
                  <a:gd name="T30" fmla="*/ 28 w 57"/>
                  <a:gd name="T31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" h="53">
                    <a:moveTo>
                      <a:pt x="28" y="0"/>
                    </a:moveTo>
                    <a:cubicBezTo>
                      <a:pt x="20" y="0"/>
                      <a:pt x="13" y="2"/>
                      <a:pt x="8" y="7"/>
                    </a:cubicBezTo>
                    <a:cubicBezTo>
                      <a:pt x="3" y="12"/>
                      <a:pt x="0" y="19"/>
                      <a:pt x="0" y="27"/>
                    </a:cubicBezTo>
                    <a:cubicBezTo>
                      <a:pt x="0" y="34"/>
                      <a:pt x="3" y="41"/>
                      <a:pt x="7" y="46"/>
                    </a:cubicBezTo>
                    <a:cubicBezTo>
                      <a:pt x="13" y="51"/>
                      <a:pt x="20" y="53"/>
                      <a:pt x="28" y="53"/>
                    </a:cubicBezTo>
                    <a:cubicBezTo>
                      <a:pt x="49" y="53"/>
                      <a:pt x="57" y="39"/>
                      <a:pt x="57" y="27"/>
                    </a:cubicBezTo>
                    <a:cubicBezTo>
                      <a:pt x="57" y="14"/>
                      <a:pt x="49" y="0"/>
                      <a:pt x="28" y="0"/>
                    </a:cubicBezTo>
                    <a:close/>
                    <a:moveTo>
                      <a:pt x="28" y="45"/>
                    </a:moveTo>
                    <a:cubicBezTo>
                      <a:pt x="22" y="45"/>
                      <a:pt x="18" y="43"/>
                      <a:pt x="14" y="40"/>
                    </a:cubicBezTo>
                    <a:cubicBezTo>
                      <a:pt x="11" y="37"/>
                      <a:pt x="9" y="32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1"/>
                      <a:pt x="11" y="16"/>
                      <a:pt x="14" y="13"/>
                    </a:cubicBezTo>
                    <a:cubicBezTo>
                      <a:pt x="18" y="10"/>
                      <a:pt x="23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40" y="8"/>
                      <a:pt x="48" y="15"/>
                      <a:pt x="48" y="27"/>
                    </a:cubicBezTo>
                    <a:cubicBezTo>
                      <a:pt x="48" y="38"/>
                      <a:pt x="40" y="45"/>
                      <a:pt x="28" y="45"/>
                    </a:cubicBez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14"/>
              <p:cNvSpPr>
                <a:spLocks noEditPoints="1"/>
              </p:cNvSpPr>
              <p:nvPr/>
            </p:nvSpPr>
            <p:spPr bwMode="auto">
              <a:xfrm>
                <a:off x="6305550" y="1951038"/>
                <a:ext cx="31750" cy="34925"/>
              </a:xfrm>
              <a:custGeom>
                <a:avLst/>
                <a:gdLst>
                  <a:gd name="T0" fmla="*/ 47 w 48"/>
                  <a:gd name="T1" fmla="*/ 50 h 51"/>
                  <a:gd name="T2" fmla="*/ 44 w 48"/>
                  <a:gd name="T3" fmla="*/ 37 h 51"/>
                  <a:gd name="T4" fmla="*/ 38 w 48"/>
                  <a:gd name="T5" fmla="*/ 26 h 51"/>
                  <a:gd name="T6" fmla="*/ 46 w 48"/>
                  <a:gd name="T7" fmla="*/ 14 h 51"/>
                  <a:gd name="T8" fmla="*/ 31 w 48"/>
                  <a:gd name="T9" fmla="*/ 0 h 51"/>
                  <a:gd name="T10" fmla="*/ 0 w 48"/>
                  <a:gd name="T11" fmla="*/ 0 h 51"/>
                  <a:gd name="T12" fmla="*/ 0 w 48"/>
                  <a:gd name="T13" fmla="*/ 51 h 51"/>
                  <a:gd name="T14" fmla="*/ 9 w 48"/>
                  <a:gd name="T15" fmla="*/ 51 h 51"/>
                  <a:gd name="T16" fmla="*/ 9 w 48"/>
                  <a:gd name="T17" fmla="*/ 30 h 51"/>
                  <a:gd name="T18" fmla="*/ 27 w 48"/>
                  <a:gd name="T19" fmla="*/ 30 h 51"/>
                  <a:gd name="T20" fmla="*/ 36 w 48"/>
                  <a:gd name="T21" fmla="*/ 41 h 51"/>
                  <a:gd name="T22" fmla="*/ 36 w 48"/>
                  <a:gd name="T23" fmla="*/ 42 h 51"/>
                  <a:gd name="T24" fmla="*/ 38 w 48"/>
                  <a:gd name="T25" fmla="*/ 51 h 51"/>
                  <a:gd name="T26" fmla="*/ 38 w 48"/>
                  <a:gd name="T27" fmla="*/ 51 h 51"/>
                  <a:gd name="T28" fmla="*/ 48 w 48"/>
                  <a:gd name="T29" fmla="*/ 51 h 51"/>
                  <a:gd name="T30" fmla="*/ 47 w 48"/>
                  <a:gd name="T31" fmla="*/ 50 h 51"/>
                  <a:gd name="T32" fmla="*/ 28 w 48"/>
                  <a:gd name="T33" fmla="*/ 22 h 51"/>
                  <a:gd name="T34" fmla="*/ 9 w 48"/>
                  <a:gd name="T35" fmla="*/ 22 h 51"/>
                  <a:gd name="T36" fmla="*/ 9 w 48"/>
                  <a:gd name="T37" fmla="*/ 8 h 51"/>
                  <a:gd name="T38" fmla="*/ 29 w 48"/>
                  <a:gd name="T39" fmla="*/ 8 h 51"/>
                  <a:gd name="T40" fmla="*/ 37 w 48"/>
                  <a:gd name="T41" fmla="*/ 15 h 51"/>
                  <a:gd name="T42" fmla="*/ 28 w 48"/>
                  <a:gd name="T43" fmla="*/ 2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51">
                    <a:moveTo>
                      <a:pt x="47" y="50"/>
                    </a:moveTo>
                    <a:cubicBezTo>
                      <a:pt x="45" y="48"/>
                      <a:pt x="45" y="46"/>
                      <a:pt x="44" y="37"/>
                    </a:cubicBezTo>
                    <a:cubicBezTo>
                      <a:pt x="44" y="31"/>
                      <a:pt x="42" y="28"/>
                      <a:pt x="38" y="26"/>
                    </a:cubicBezTo>
                    <a:cubicBezTo>
                      <a:pt x="43" y="24"/>
                      <a:pt x="46" y="20"/>
                      <a:pt x="46" y="14"/>
                    </a:cubicBezTo>
                    <a:cubicBezTo>
                      <a:pt x="46" y="8"/>
                      <a:pt x="4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1" y="30"/>
                      <a:pt x="27" y="30"/>
                      <a:pt x="27" y="30"/>
                    </a:cubicBezTo>
                    <a:cubicBezTo>
                      <a:pt x="32" y="30"/>
                      <a:pt x="35" y="32"/>
                      <a:pt x="36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7"/>
                      <a:pt x="36" y="49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48" y="51"/>
                      <a:pt x="48" y="51"/>
                      <a:pt x="48" y="51"/>
                    </a:cubicBezTo>
                    <a:lnTo>
                      <a:pt x="47" y="50"/>
                    </a:lnTo>
                    <a:close/>
                    <a:moveTo>
                      <a:pt x="28" y="22"/>
                    </a:moveTo>
                    <a:cubicBezTo>
                      <a:pt x="28" y="22"/>
                      <a:pt x="11" y="22"/>
                      <a:pt x="9" y="22"/>
                    </a:cubicBezTo>
                    <a:cubicBezTo>
                      <a:pt x="9" y="21"/>
                      <a:pt x="9" y="10"/>
                      <a:pt x="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4" y="8"/>
                      <a:pt x="37" y="11"/>
                      <a:pt x="37" y="15"/>
                    </a:cubicBezTo>
                    <a:cubicBezTo>
                      <a:pt x="37" y="18"/>
                      <a:pt x="35" y="22"/>
                      <a:pt x="28" y="22"/>
                    </a:cubicBez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15"/>
              <p:cNvSpPr>
                <a:spLocks/>
              </p:cNvSpPr>
              <p:nvPr/>
            </p:nvSpPr>
            <p:spPr bwMode="auto">
              <a:xfrm>
                <a:off x="6345238" y="1951038"/>
                <a:ext cx="33338" cy="34925"/>
              </a:xfrm>
              <a:custGeom>
                <a:avLst/>
                <a:gdLst>
                  <a:gd name="T0" fmla="*/ 0 w 49"/>
                  <a:gd name="T1" fmla="*/ 51 h 51"/>
                  <a:gd name="T2" fmla="*/ 9 w 49"/>
                  <a:gd name="T3" fmla="*/ 51 h 51"/>
                  <a:gd name="T4" fmla="*/ 9 w 49"/>
                  <a:gd name="T5" fmla="*/ 35 h 51"/>
                  <a:gd name="T6" fmla="*/ 17 w 49"/>
                  <a:gd name="T7" fmla="*/ 27 h 51"/>
                  <a:gd name="T8" fmla="*/ 36 w 49"/>
                  <a:gd name="T9" fmla="*/ 51 h 51"/>
                  <a:gd name="T10" fmla="*/ 49 w 49"/>
                  <a:gd name="T11" fmla="*/ 51 h 51"/>
                  <a:gd name="T12" fmla="*/ 24 w 49"/>
                  <a:gd name="T13" fmla="*/ 21 h 51"/>
                  <a:gd name="T14" fmla="*/ 48 w 49"/>
                  <a:gd name="T15" fmla="*/ 0 h 51"/>
                  <a:gd name="T16" fmla="*/ 35 w 49"/>
                  <a:gd name="T17" fmla="*/ 0 h 51"/>
                  <a:gd name="T18" fmla="*/ 9 w 49"/>
                  <a:gd name="T19" fmla="*/ 24 h 51"/>
                  <a:gd name="T20" fmla="*/ 9 w 49"/>
                  <a:gd name="T21" fmla="*/ 0 h 51"/>
                  <a:gd name="T22" fmla="*/ 0 w 49"/>
                  <a:gd name="T23" fmla="*/ 0 h 51"/>
                  <a:gd name="T24" fmla="*/ 0 w 49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51">
                    <a:moveTo>
                      <a:pt x="0" y="51"/>
                    </a:moveTo>
                    <a:cubicBezTo>
                      <a:pt x="9" y="51"/>
                      <a:pt x="9" y="51"/>
                      <a:pt x="9" y="51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16" y="28"/>
                      <a:pt x="17" y="27"/>
                    </a:cubicBezTo>
                    <a:cubicBezTo>
                      <a:pt x="18" y="29"/>
                      <a:pt x="36" y="51"/>
                      <a:pt x="36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25" y="23"/>
                      <a:pt x="24" y="21"/>
                    </a:cubicBezTo>
                    <a:cubicBezTo>
                      <a:pt x="25" y="20"/>
                      <a:pt x="48" y="0"/>
                      <a:pt x="4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11" y="21"/>
                      <a:pt x="9" y="24"/>
                    </a:cubicBezTo>
                    <a:cubicBezTo>
                      <a:pt x="9" y="20"/>
                      <a:pt x="9" y="0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6"/>
              <p:cNvSpPr>
                <a:spLocks/>
              </p:cNvSpPr>
              <p:nvPr/>
            </p:nvSpPr>
            <p:spPr bwMode="auto">
              <a:xfrm>
                <a:off x="6381750" y="1951038"/>
                <a:ext cx="31750" cy="36512"/>
              </a:xfrm>
              <a:custGeom>
                <a:avLst/>
                <a:gdLst>
                  <a:gd name="T0" fmla="*/ 2 w 46"/>
                  <a:gd name="T1" fmla="*/ 16 h 53"/>
                  <a:gd name="T2" fmla="*/ 17 w 46"/>
                  <a:gd name="T3" fmla="*/ 29 h 53"/>
                  <a:gd name="T4" fmla="*/ 28 w 46"/>
                  <a:gd name="T5" fmla="*/ 31 h 53"/>
                  <a:gd name="T6" fmla="*/ 37 w 46"/>
                  <a:gd name="T7" fmla="*/ 38 h 53"/>
                  <a:gd name="T8" fmla="*/ 35 w 46"/>
                  <a:gd name="T9" fmla="*/ 42 h 53"/>
                  <a:gd name="T10" fmla="*/ 24 w 46"/>
                  <a:gd name="T11" fmla="*/ 45 h 53"/>
                  <a:gd name="T12" fmla="*/ 9 w 46"/>
                  <a:gd name="T13" fmla="*/ 35 h 53"/>
                  <a:gd name="T14" fmla="*/ 9 w 46"/>
                  <a:gd name="T15" fmla="*/ 34 h 53"/>
                  <a:gd name="T16" fmla="*/ 0 w 46"/>
                  <a:gd name="T17" fmla="*/ 34 h 53"/>
                  <a:gd name="T18" fmla="*/ 0 w 46"/>
                  <a:gd name="T19" fmla="*/ 35 h 53"/>
                  <a:gd name="T20" fmla="*/ 5 w 46"/>
                  <a:gd name="T21" fmla="*/ 47 h 53"/>
                  <a:gd name="T22" fmla="*/ 24 w 46"/>
                  <a:gd name="T23" fmla="*/ 53 h 53"/>
                  <a:gd name="T24" fmla="*/ 42 w 46"/>
                  <a:gd name="T25" fmla="*/ 48 h 53"/>
                  <a:gd name="T26" fmla="*/ 46 w 46"/>
                  <a:gd name="T27" fmla="*/ 36 h 53"/>
                  <a:gd name="T28" fmla="*/ 31 w 46"/>
                  <a:gd name="T29" fmla="*/ 23 h 53"/>
                  <a:gd name="T30" fmla="*/ 18 w 46"/>
                  <a:gd name="T31" fmla="*/ 21 h 53"/>
                  <a:gd name="T32" fmla="*/ 11 w 46"/>
                  <a:gd name="T33" fmla="*/ 15 h 53"/>
                  <a:gd name="T34" fmla="*/ 13 w 46"/>
                  <a:gd name="T35" fmla="*/ 11 h 53"/>
                  <a:gd name="T36" fmla="*/ 22 w 46"/>
                  <a:gd name="T37" fmla="*/ 8 h 53"/>
                  <a:gd name="T38" fmla="*/ 35 w 46"/>
                  <a:gd name="T39" fmla="*/ 16 h 53"/>
                  <a:gd name="T40" fmla="*/ 35 w 46"/>
                  <a:gd name="T41" fmla="*/ 17 h 53"/>
                  <a:gd name="T42" fmla="*/ 44 w 46"/>
                  <a:gd name="T43" fmla="*/ 17 h 53"/>
                  <a:gd name="T44" fmla="*/ 44 w 46"/>
                  <a:gd name="T45" fmla="*/ 16 h 53"/>
                  <a:gd name="T46" fmla="*/ 23 w 46"/>
                  <a:gd name="T47" fmla="*/ 0 h 53"/>
                  <a:gd name="T48" fmla="*/ 2 w 46"/>
                  <a:gd name="T49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53">
                    <a:moveTo>
                      <a:pt x="2" y="16"/>
                    </a:moveTo>
                    <a:cubicBezTo>
                      <a:pt x="2" y="27"/>
                      <a:pt x="13" y="29"/>
                      <a:pt x="17" y="29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4" y="32"/>
                      <a:pt x="37" y="34"/>
                      <a:pt x="37" y="38"/>
                    </a:cubicBezTo>
                    <a:cubicBezTo>
                      <a:pt x="37" y="39"/>
                      <a:pt x="36" y="41"/>
                      <a:pt x="35" y="42"/>
                    </a:cubicBezTo>
                    <a:cubicBezTo>
                      <a:pt x="33" y="44"/>
                      <a:pt x="29" y="45"/>
                      <a:pt x="24" y="45"/>
                    </a:cubicBezTo>
                    <a:cubicBezTo>
                      <a:pt x="19" y="45"/>
                      <a:pt x="10" y="44"/>
                      <a:pt x="9" y="35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0"/>
                      <a:pt x="2" y="44"/>
                      <a:pt x="5" y="47"/>
                    </a:cubicBezTo>
                    <a:cubicBezTo>
                      <a:pt x="10" y="52"/>
                      <a:pt x="18" y="53"/>
                      <a:pt x="24" y="53"/>
                    </a:cubicBezTo>
                    <a:cubicBezTo>
                      <a:pt x="28" y="53"/>
                      <a:pt x="37" y="53"/>
                      <a:pt x="42" y="48"/>
                    </a:cubicBezTo>
                    <a:cubicBezTo>
                      <a:pt x="45" y="45"/>
                      <a:pt x="46" y="41"/>
                      <a:pt x="46" y="36"/>
                    </a:cubicBezTo>
                    <a:cubicBezTo>
                      <a:pt x="46" y="26"/>
                      <a:pt x="34" y="24"/>
                      <a:pt x="31" y="23"/>
                    </a:cubicBezTo>
                    <a:cubicBezTo>
                      <a:pt x="30" y="23"/>
                      <a:pt x="18" y="21"/>
                      <a:pt x="18" y="21"/>
                    </a:cubicBezTo>
                    <a:cubicBezTo>
                      <a:pt x="12" y="20"/>
                      <a:pt x="11" y="17"/>
                      <a:pt x="11" y="15"/>
                    </a:cubicBezTo>
                    <a:cubicBezTo>
                      <a:pt x="11" y="13"/>
                      <a:pt x="12" y="12"/>
                      <a:pt x="13" y="11"/>
                    </a:cubicBezTo>
                    <a:cubicBezTo>
                      <a:pt x="15" y="9"/>
                      <a:pt x="18" y="8"/>
                      <a:pt x="22" y="8"/>
                    </a:cubicBezTo>
                    <a:cubicBezTo>
                      <a:pt x="33" y="8"/>
                      <a:pt x="35" y="13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6"/>
                      <a:pt x="36" y="0"/>
                      <a:pt x="23" y="0"/>
                    </a:cubicBezTo>
                    <a:cubicBezTo>
                      <a:pt x="10" y="0"/>
                      <a:pt x="2" y="6"/>
                      <a:pt x="2" y="16"/>
                    </a:cubicBezTo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7"/>
              <p:cNvSpPr>
                <a:spLocks noEditPoints="1"/>
              </p:cNvSpPr>
              <p:nvPr/>
            </p:nvSpPr>
            <p:spPr bwMode="auto">
              <a:xfrm>
                <a:off x="5729288" y="1817688"/>
                <a:ext cx="87313" cy="153987"/>
              </a:xfrm>
              <a:custGeom>
                <a:avLst/>
                <a:gdLst>
                  <a:gd name="T0" fmla="*/ 16 w 131"/>
                  <a:gd name="T1" fmla="*/ 2 h 227"/>
                  <a:gd name="T2" fmla="*/ 0 w 131"/>
                  <a:gd name="T3" fmla="*/ 10 h 227"/>
                  <a:gd name="T4" fmla="*/ 0 w 131"/>
                  <a:gd name="T5" fmla="*/ 227 h 227"/>
                  <a:gd name="T6" fmla="*/ 32 w 131"/>
                  <a:gd name="T7" fmla="*/ 227 h 227"/>
                  <a:gd name="T8" fmla="*/ 32 w 131"/>
                  <a:gd name="T9" fmla="*/ 146 h 227"/>
                  <a:gd name="T10" fmla="*/ 74 w 131"/>
                  <a:gd name="T11" fmla="*/ 164 h 227"/>
                  <a:gd name="T12" fmla="*/ 113 w 131"/>
                  <a:gd name="T13" fmla="*/ 150 h 227"/>
                  <a:gd name="T14" fmla="*/ 131 w 131"/>
                  <a:gd name="T15" fmla="*/ 82 h 227"/>
                  <a:gd name="T16" fmla="*/ 113 w 131"/>
                  <a:gd name="T17" fmla="*/ 15 h 227"/>
                  <a:gd name="T18" fmla="*/ 74 w 131"/>
                  <a:gd name="T19" fmla="*/ 0 h 227"/>
                  <a:gd name="T20" fmla="*/ 31 w 131"/>
                  <a:gd name="T21" fmla="*/ 19 h 227"/>
                  <a:gd name="T22" fmla="*/ 31 w 131"/>
                  <a:gd name="T23" fmla="*/ 10 h 227"/>
                  <a:gd name="T24" fmla="*/ 16 w 131"/>
                  <a:gd name="T25" fmla="*/ 2 h 227"/>
                  <a:gd name="T26" fmla="*/ 66 w 131"/>
                  <a:gd name="T27" fmla="*/ 29 h 227"/>
                  <a:gd name="T28" fmla="*/ 99 w 131"/>
                  <a:gd name="T29" fmla="*/ 82 h 227"/>
                  <a:gd name="T30" fmla="*/ 66 w 131"/>
                  <a:gd name="T31" fmla="*/ 136 h 227"/>
                  <a:gd name="T32" fmla="*/ 32 w 131"/>
                  <a:gd name="T33" fmla="*/ 82 h 227"/>
                  <a:gd name="T34" fmla="*/ 66 w 131"/>
                  <a:gd name="T35" fmla="*/ 2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1" h="227">
                    <a:moveTo>
                      <a:pt x="16" y="2"/>
                    </a:moveTo>
                    <a:cubicBezTo>
                      <a:pt x="9" y="2"/>
                      <a:pt x="4" y="5"/>
                      <a:pt x="0" y="10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32" y="227"/>
                      <a:pt x="32" y="227"/>
                      <a:pt x="32" y="227"/>
                    </a:cubicBezTo>
                    <a:cubicBezTo>
                      <a:pt x="32" y="146"/>
                      <a:pt x="32" y="146"/>
                      <a:pt x="32" y="146"/>
                    </a:cubicBezTo>
                    <a:cubicBezTo>
                      <a:pt x="44" y="160"/>
                      <a:pt x="57" y="164"/>
                      <a:pt x="74" y="164"/>
                    </a:cubicBezTo>
                    <a:cubicBezTo>
                      <a:pt x="90" y="164"/>
                      <a:pt x="104" y="159"/>
                      <a:pt x="113" y="150"/>
                    </a:cubicBezTo>
                    <a:cubicBezTo>
                      <a:pt x="129" y="134"/>
                      <a:pt x="131" y="106"/>
                      <a:pt x="131" y="82"/>
                    </a:cubicBezTo>
                    <a:cubicBezTo>
                      <a:pt x="131" y="58"/>
                      <a:pt x="129" y="31"/>
                      <a:pt x="113" y="15"/>
                    </a:cubicBezTo>
                    <a:cubicBezTo>
                      <a:pt x="104" y="6"/>
                      <a:pt x="90" y="0"/>
                      <a:pt x="74" y="0"/>
                    </a:cubicBezTo>
                    <a:cubicBezTo>
                      <a:pt x="56" y="0"/>
                      <a:pt x="43" y="5"/>
                      <a:pt x="31" y="1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8" y="5"/>
                      <a:pt x="22" y="2"/>
                      <a:pt x="16" y="2"/>
                    </a:cubicBezTo>
                    <a:close/>
                    <a:moveTo>
                      <a:pt x="66" y="29"/>
                    </a:moveTo>
                    <a:cubicBezTo>
                      <a:pt x="95" y="29"/>
                      <a:pt x="99" y="54"/>
                      <a:pt x="99" y="82"/>
                    </a:cubicBezTo>
                    <a:cubicBezTo>
                      <a:pt x="99" y="111"/>
                      <a:pt x="95" y="136"/>
                      <a:pt x="66" y="136"/>
                    </a:cubicBezTo>
                    <a:cubicBezTo>
                      <a:pt x="36" y="136"/>
                      <a:pt x="32" y="111"/>
                      <a:pt x="32" y="82"/>
                    </a:cubicBezTo>
                    <a:cubicBezTo>
                      <a:pt x="32" y="54"/>
                      <a:pt x="36" y="29"/>
                      <a:pt x="66" y="29"/>
                    </a:cubicBez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8"/>
              <p:cNvSpPr>
                <a:spLocks noEditPoints="1"/>
              </p:cNvSpPr>
              <p:nvPr/>
            </p:nvSpPr>
            <p:spPr bwMode="auto">
              <a:xfrm>
                <a:off x="5830888" y="1817688"/>
                <a:ext cx="87313" cy="111125"/>
              </a:xfrm>
              <a:custGeom>
                <a:avLst/>
                <a:gdLst>
                  <a:gd name="T0" fmla="*/ 63 w 129"/>
                  <a:gd name="T1" fmla="*/ 0 h 164"/>
                  <a:gd name="T2" fmla="*/ 6 w 129"/>
                  <a:gd name="T3" fmla="*/ 23 h 164"/>
                  <a:gd name="T4" fmla="*/ 27 w 129"/>
                  <a:gd name="T5" fmla="*/ 43 h 164"/>
                  <a:gd name="T6" fmla="*/ 62 w 129"/>
                  <a:gd name="T7" fmla="*/ 28 h 164"/>
                  <a:gd name="T8" fmla="*/ 97 w 129"/>
                  <a:gd name="T9" fmla="*/ 58 h 164"/>
                  <a:gd name="T10" fmla="*/ 97 w 129"/>
                  <a:gd name="T11" fmla="*/ 69 h 164"/>
                  <a:gd name="T12" fmla="*/ 55 w 129"/>
                  <a:gd name="T13" fmla="*/ 69 h 164"/>
                  <a:gd name="T14" fmla="*/ 0 w 129"/>
                  <a:gd name="T15" fmla="*/ 115 h 164"/>
                  <a:gd name="T16" fmla="*/ 12 w 129"/>
                  <a:gd name="T17" fmla="*/ 150 h 164"/>
                  <a:gd name="T18" fmla="*/ 55 w 129"/>
                  <a:gd name="T19" fmla="*/ 164 h 164"/>
                  <a:gd name="T20" fmla="*/ 98 w 129"/>
                  <a:gd name="T21" fmla="*/ 148 h 164"/>
                  <a:gd name="T22" fmla="*/ 98 w 129"/>
                  <a:gd name="T23" fmla="*/ 162 h 164"/>
                  <a:gd name="T24" fmla="*/ 129 w 129"/>
                  <a:gd name="T25" fmla="*/ 162 h 164"/>
                  <a:gd name="T26" fmla="*/ 129 w 129"/>
                  <a:gd name="T27" fmla="*/ 55 h 164"/>
                  <a:gd name="T28" fmla="*/ 63 w 129"/>
                  <a:gd name="T29" fmla="*/ 0 h 164"/>
                  <a:gd name="T30" fmla="*/ 97 w 129"/>
                  <a:gd name="T31" fmla="*/ 105 h 164"/>
                  <a:gd name="T32" fmla="*/ 90 w 129"/>
                  <a:gd name="T33" fmla="*/ 128 h 164"/>
                  <a:gd name="T34" fmla="*/ 60 w 129"/>
                  <a:gd name="T35" fmla="*/ 137 h 164"/>
                  <a:gd name="T36" fmla="*/ 31 w 129"/>
                  <a:gd name="T37" fmla="*/ 115 h 164"/>
                  <a:gd name="T38" fmla="*/ 60 w 129"/>
                  <a:gd name="T39" fmla="*/ 92 h 164"/>
                  <a:gd name="T40" fmla="*/ 97 w 129"/>
                  <a:gd name="T41" fmla="*/ 92 h 164"/>
                  <a:gd name="T42" fmla="*/ 97 w 129"/>
                  <a:gd name="T43" fmla="*/ 10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9" h="164">
                    <a:moveTo>
                      <a:pt x="63" y="0"/>
                    </a:moveTo>
                    <a:cubicBezTo>
                      <a:pt x="37" y="0"/>
                      <a:pt x="21" y="6"/>
                      <a:pt x="6" y="2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36" y="32"/>
                      <a:pt x="44" y="28"/>
                      <a:pt x="62" y="28"/>
                    </a:cubicBezTo>
                    <a:cubicBezTo>
                      <a:pt x="87" y="28"/>
                      <a:pt x="97" y="38"/>
                      <a:pt x="97" y="58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18" y="69"/>
                      <a:pt x="0" y="89"/>
                      <a:pt x="0" y="115"/>
                    </a:cubicBezTo>
                    <a:cubicBezTo>
                      <a:pt x="0" y="129"/>
                      <a:pt x="4" y="141"/>
                      <a:pt x="12" y="150"/>
                    </a:cubicBezTo>
                    <a:cubicBezTo>
                      <a:pt x="22" y="160"/>
                      <a:pt x="35" y="164"/>
                      <a:pt x="55" y="164"/>
                    </a:cubicBezTo>
                    <a:cubicBezTo>
                      <a:pt x="75" y="164"/>
                      <a:pt x="86" y="160"/>
                      <a:pt x="98" y="148"/>
                    </a:cubicBezTo>
                    <a:cubicBezTo>
                      <a:pt x="98" y="162"/>
                      <a:pt x="98" y="162"/>
                      <a:pt x="98" y="162"/>
                    </a:cubicBezTo>
                    <a:cubicBezTo>
                      <a:pt x="129" y="162"/>
                      <a:pt x="129" y="162"/>
                      <a:pt x="129" y="162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19"/>
                      <a:pt x="107" y="0"/>
                      <a:pt x="63" y="0"/>
                    </a:cubicBezTo>
                    <a:close/>
                    <a:moveTo>
                      <a:pt x="97" y="105"/>
                    </a:moveTo>
                    <a:cubicBezTo>
                      <a:pt x="97" y="116"/>
                      <a:pt x="95" y="124"/>
                      <a:pt x="90" y="128"/>
                    </a:cubicBezTo>
                    <a:cubicBezTo>
                      <a:pt x="82" y="136"/>
                      <a:pt x="72" y="137"/>
                      <a:pt x="60" y="137"/>
                    </a:cubicBezTo>
                    <a:cubicBezTo>
                      <a:pt x="40" y="137"/>
                      <a:pt x="31" y="129"/>
                      <a:pt x="31" y="115"/>
                    </a:cubicBezTo>
                    <a:cubicBezTo>
                      <a:pt x="31" y="100"/>
                      <a:pt x="41" y="92"/>
                      <a:pt x="60" y="92"/>
                    </a:cubicBezTo>
                    <a:cubicBezTo>
                      <a:pt x="97" y="92"/>
                      <a:pt x="97" y="92"/>
                      <a:pt x="97" y="92"/>
                    </a:cubicBezTo>
                    <a:lnTo>
                      <a:pt x="97" y="105"/>
                    </a:ln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5938838" y="1770063"/>
                <a:ext cx="44450" cy="157162"/>
              </a:xfrm>
              <a:custGeom>
                <a:avLst/>
                <a:gdLst>
                  <a:gd name="T0" fmla="*/ 50 w 64"/>
                  <a:gd name="T1" fmla="*/ 205 h 232"/>
                  <a:gd name="T2" fmla="*/ 32 w 64"/>
                  <a:gd name="T3" fmla="*/ 186 h 232"/>
                  <a:gd name="T4" fmla="*/ 32 w 64"/>
                  <a:gd name="T5" fmla="*/ 8 h 232"/>
                  <a:gd name="T6" fmla="*/ 16 w 64"/>
                  <a:gd name="T7" fmla="*/ 0 h 232"/>
                  <a:gd name="T8" fmla="*/ 0 w 64"/>
                  <a:gd name="T9" fmla="*/ 8 h 232"/>
                  <a:gd name="T10" fmla="*/ 0 w 64"/>
                  <a:gd name="T11" fmla="*/ 188 h 232"/>
                  <a:gd name="T12" fmla="*/ 44 w 64"/>
                  <a:gd name="T13" fmla="*/ 232 h 232"/>
                  <a:gd name="T14" fmla="*/ 64 w 64"/>
                  <a:gd name="T15" fmla="*/ 232 h 232"/>
                  <a:gd name="T16" fmla="*/ 64 w 64"/>
                  <a:gd name="T17" fmla="*/ 205 h 232"/>
                  <a:gd name="T18" fmla="*/ 50 w 64"/>
                  <a:gd name="T19" fmla="*/ 20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32">
                    <a:moveTo>
                      <a:pt x="50" y="205"/>
                    </a:moveTo>
                    <a:cubicBezTo>
                      <a:pt x="37" y="205"/>
                      <a:pt x="32" y="199"/>
                      <a:pt x="32" y="186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8" y="3"/>
                      <a:pt x="23" y="0"/>
                      <a:pt x="16" y="0"/>
                    </a:cubicBezTo>
                    <a:cubicBezTo>
                      <a:pt x="9" y="0"/>
                      <a:pt x="4" y="3"/>
                      <a:pt x="0" y="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12"/>
                      <a:pt x="13" y="232"/>
                      <a:pt x="44" y="232"/>
                    </a:cubicBezTo>
                    <a:cubicBezTo>
                      <a:pt x="64" y="232"/>
                      <a:pt x="64" y="232"/>
                      <a:pt x="64" y="232"/>
                    </a:cubicBezTo>
                    <a:cubicBezTo>
                      <a:pt x="64" y="205"/>
                      <a:pt x="64" y="205"/>
                      <a:pt x="64" y="205"/>
                    </a:cubicBezTo>
                    <a:lnTo>
                      <a:pt x="50" y="205"/>
                    </a:ln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0"/>
              <p:cNvSpPr>
                <a:spLocks noEditPoints="1"/>
              </p:cNvSpPr>
              <p:nvPr/>
            </p:nvSpPr>
            <p:spPr bwMode="auto">
              <a:xfrm>
                <a:off x="5989638" y="1817688"/>
                <a:ext cx="90488" cy="111125"/>
              </a:xfrm>
              <a:custGeom>
                <a:avLst/>
                <a:gdLst>
                  <a:gd name="T0" fmla="*/ 115 w 134"/>
                  <a:gd name="T1" fmla="*/ 19 h 164"/>
                  <a:gd name="T2" fmla="*/ 67 w 134"/>
                  <a:gd name="T3" fmla="*/ 0 h 164"/>
                  <a:gd name="T4" fmla="*/ 19 w 134"/>
                  <a:gd name="T5" fmla="*/ 19 h 164"/>
                  <a:gd name="T6" fmla="*/ 0 w 134"/>
                  <a:gd name="T7" fmla="*/ 82 h 164"/>
                  <a:gd name="T8" fmla="*/ 19 w 134"/>
                  <a:gd name="T9" fmla="*/ 145 h 164"/>
                  <a:gd name="T10" fmla="*/ 67 w 134"/>
                  <a:gd name="T11" fmla="*/ 164 h 164"/>
                  <a:gd name="T12" fmla="*/ 115 w 134"/>
                  <a:gd name="T13" fmla="*/ 145 h 164"/>
                  <a:gd name="T14" fmla="*/ 134 w 134"/>
                  <a:gd name="T15" fmla="*/ 82 h 164"/>
                  <a:gd name="T16" fmla="*/ 115 w 134"/>
                  <a:gd name="T17" fmla="*/ 19 h 164"/>
                  <a:gd name="T18" fmla="*/ 90 w 134"/>
                  <a:gd name="T19" fmla="*/ 126 h 164"/>
                  <a:gd name="T20" fmla="*/ 67 w 134"/>
                  <a:gd name="T21" fmla="*/ 136 h 164"/>
                  <a:gd name="T22" fmla="*/ 43 w 134"/>
                  <a:gd name="T23" fmla="*/ 126 h 164"/>
                  <a:gd name="T24" fmla="*/ 32 w 134"/>
                  <a:gd name="T25" fmla="*/ 82 h 164"/>
                  <a:gd name="T26" fmla="*/ 43 w 134"/>
                  <a:gd name="T27" fmla="*/ 38 h 164"/>
                  <a:gd name="T28" fmla="*/ 67 w 134"/>
                  <a:gd name="T29" fmla="*/ 29 h 164"/>
                  <a:gd name="T30" fmla="*/ 90 w 134"/>
                  <a:gd name="T31" fmla="*/ 38 h 164"/>
                  <a:gd name="T32" fmla="*/ 101 w 134"/>
                  <a:gd name="T33" fmla="*/ 82 h 164"/>
                  <a:gd name="T34" fmla="*/ 90 w 134"/>
                  <a:gd name="T35" fmla="*/ 12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" h="164">
                    <a:moveTo>
                      <a:pt x="115" y="19"/>
                    </a:moveTo>
                    <a:cubicBezTo>
                      <a:pt x="104" y="9"/>
                      <a:pt x="88" y="0"/>
                      <a:pt x="67" y="0"/>
                    </a:cubicBezTo>
                    <a:cubicBezTo>
                      <a:pt x="45" y="0"/>
                      <a:pt x="29" y="9"/>
                      <a:pt x="19" y="19"/>
                    </a:cubicBezTo>
                    <a:cubicBezTo>
                      <a:pt x="4" y="35"/>
                      <a:pt x="0" y="55"/>
                      <a:pt x="0" y="82"/>
                    </a:cubicBezTo>
                    <a:cubicBezTo>
                      <a:pt x="0" y="109"/>
                      <a:pt x="4" y="130"/>
                      <a:pt x="19" y="145"/>
                    </a:cubicBezTo>
                    <a:cubicBezTo>
                      <a:pt x="29" y="156"/>
                      <a:pt x="45" y="164"/>
                      <a:pt x="67" y="164"/>
                    </a:cubicBezTo>
                    <a:cubicBezTo>
                      <a:pt x="88" y="164"/>
                      <a:pt x="104" y="156"/>
                      <a:pt x="115" y="145"/>
                    </a:cubicBezTo>
                    <a:cubicBezTo>
                      <a:pt x="130" y="130"/>
                      <a:pt x="134" y="109"/>
                      <a:pt x="134" y="82"/>
                    </a:cubicBezTo>
                    <a:cubicBezTo>
                      <a:pt x="134" y="55"/>
                      <a:pt x="130" y="35"/>
                      <a:pt x="115" y="19"/>
                    </a:cubicBezTo>
                    <a:close/>
                    <a:moveTo>
                      <a:pt x="90" y="126"/>
                    </a:moveTo>
                    <a:cubicBezTo>
                      <a:pt x="84" y="132"/>
                      <a:pt x="76" y="136"/>
                      <a:pt x="67" y="136"/>
                    </a:cubicBezTo>
                    <a:cubicBezTo>
                      <a:pt x="57" y="136"/>
                      <a:pt x="49" y="132"/>
                      <a:pt x="43" y="126"/>
                    </a:cubicBezTo>
                    <a:cubicBezTo>
                      <a:pt x="33" y="116"/>
                      <a:pt x="32" y="100"/>
                      <a:pt x="32" y="82"/>
                    </a:cubicBezTo>
                    <a:cubicBezTo>
                      <a:pt x="32" y="65"/>
                      <a:pt x="33" y="48"/>
                      <a:pt x="43" y="38"/>
                    </a:cubicBezTo>
                    <a:cubicBezTo>
                      <a:pt x="49" y="32"/>
                      <a:pt x="57" y="29"/>
                      <a:pt x="67" y="29"/>
                    </a:cubicBezTo>
                    <a:cubicBezTo>
                      <a:pt x="76" y="29"/>
                      <a:pt x="84" y="32"/>
                      <a:pt x="90" y="38"/>
                    </a:cubicBezTo>
                    <a:cubicBezTo>
                      <a:pt x="100" y="48"/>
                      <a:pt x="101" y="65"/>
                      <a:pt x="101" y="82"/>
                    </a:cubicBezTo>
                    <a:cubicBezTo>
                      <a:pt x="101" y="100"/>
                      <a:pt x="100" y="116"/>
                      <a:pt x="90" y="126"/>
                    </a:cubicBezTo>
                    <a:close/>
                  </a:path>
                </a:pathLst>
              </a:custGeom>
              <a:solidFill>
                <a:srgbClr val="065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21"/>
              <p:cNvSpPr>
                <a:spLocks/>
              </p:cNvSpPr>
              <p:nvPr/>
            </p:nvSpPr>
            <p:spPr bwMode="auto">
              <a:xfrm>
                <a:off x="6205538" y="1770063"/>
                <a:ext cx="42863" cy="157162"/>
              </a:xfrm>
              <a:custGeom>
                <a:avLst/>
                <a:gdLst>
                  <a:gd name="T0" fmla="*/ 50 w 64"/>
                  <a:gd name="T1" fmla="*/ 205 h 232"/>
                  <a:gd name="T2" fmla="*/ 32 w 64"/>
                  <a:gd name="T3" fmla="*/ 186 h 232"/>
                  <a:gd name="T4" fmla="*/ 32 w 64"/>
                  <a:gd name="T5" fmla="*/ 8 h 232"/>
                  <a:gd name="T6" fmla="*/ 16 w 64"/>
                  <a:gd name="T7" fmla="*/ 0 h 232"/>
                  <a:gd name="T8" fmla="*/ 0 w 64"/>
                  <a:gd name="T9" fmla="*/ 8 h 232"/>
                  <a:gd name="T10" fmla="*/ 0 w 64"/>
                  <a:gd name="T11" fmla="*/ 188 h 232"/>
                  <a:gd name="T12" fmla="*/ 44 w 64"/>
                  <a:gd name="T13" fmla="*/ 232 h 232"/>
                  <a:gd name="T14" fmla="*/ 64 w 64"/>
                  <a:gd name="T15" fmla="*/ 232 h 232"/>
                  <a:gd name="T16" fmla="*/ 64 w 64"/>
                  <a:gd name="T17" fmla="*/ 205 h 232"/>
                  <a:gd name="T18" fmla="*/ 50 w 64"/>
                  <a:gd name="T19" fmla="*/ 205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232">
                    <a:moveTo>
                      <a:pt x="50" y="205"/>
                    </a:moveTo>
                    <a:cubicBezTo>
                      <a:pt x="37" y="205"/>
                      <a:pt x="32" y="199"/>
                      <a:pt x="32" y="186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8" y="3"/>
                      <a:pt x="23" y="0"/>
                      <a:pt x="16" y="0"/>
                    </a:cubicBezTo>
                    <a:cubicBezTo>
                      <a:pt x="9" y="0"/>
                      <a:pt x="4" y="3"/>
                      <a:pt x="0" y="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12"/>
                      <a:pt x="13" y="232"/>
                      <a:pt x="44" y="232"/>
                    </a:cubicBezTo>
                    <a:cubicBezTo>
                      <a:pt x="64" y="232"/>
                      <a:pt x="64" y="232"/>
                      <a:pt x="64" y="232"/>
                    </a:cubicBezTo>
                    <a:cubicBezTo>
                      <a:pt x="64" y="205"/>
                      <a:pt x="64" y="205"/>
                      <a:pt x="64" y="205"/>
                    </a:cubicBezTo>
                    <a:lnTo>
                      <a:pt x="50" y="205"/>
                    </a:lnTo>
                    <a:close/>
                  </a:path>
                </a:pathLst>
              </a:custGeom>
              <a:solidFill>
                <a:srgbClr val="B9D1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2"/>
              <p:cNvSpPr>
                <a:spLocks noEditPoints="1"/>
              </p:cNvSpPr>
              <p:nvPr/>
            </p:nvSpPr>
            <p:spPr bwMode="auto">
              <a:xfrm>
                <a:off x="6092825" y="1817688"/>
                <a:ext cx="88900" cy="111125"/>
              </a:xfrm>
              <a:custGeom>
                <a:avLst/>
                <a:gdLst>
                  <a:gd name="T0" fmla="*/ 64 w 130"/>
                  <a:gd name="T1" fmla="*/ 0 h 164"/>
                  <a:gd name="T2" fmla="*/ 7 w 130"/>
                  <a:gd name="T3" fmla="*/ 23 h 164"/>
                  <a:gd name="T4" fmla="*/ 28 w 130"/>
                  <a:gd name="T5" fmla="*/ 43 h 164"/>
                  <a:gd name="T6" fmla="*/ 63 w 130"/>
                  <a:gd name="T7" fmla="*/ 28 h 164"/>
                  <a:gd name="T8" fmla="*/ 98 w 130"/>
                  <a:gd name="T9" fmla="*/ 58 h 164"/>
                  <a:gd name="T10" fmla="*/ 98 w 130"/>
                  <a:gd name="T11" fmla="*/ 69 h 164"/>
                  <a:gd name="T12" fmla="*/ 55 w 130"/>
                  <a:gd name="T13" fmla="*/ 69 h 164"/>
                  <a:gd name="T14" fmla="*/ 0 w 130"/>
                  <a:gd name="T15" fmla="*/ 115 h 164"/>
                  <a:gd name="T16" fmla="*/ 13 w 130"/>
                  <a:gd name="T17" fmla="*/ 150 h 164"/>
                  <a:gd name="T18" fmla="*/ 56 w 130"/>
                  <a:gd name="T19" fmla="*/ 164 h 164"/>
                  <a:gd name="T20" fmla="*/ 98 w 130"/>
                  <a:gd name="T21" fmla="*/ 148 h 164"/>
                  <a:gd name="T22" fmla="*/ 98 w 130"/>
                  <a:gd name="T23" fmla="*/ 162 h 164"/>
                  <a:gd name="T24" fmla="*/ 130 w 130"/>
                  <a:gd name="T25" fmla="*/ 162 h 164"/>
                  <a:gd name="T26" fmla="*/ 130 w 130"/>
                  <a:gd name="T27" fmla="*/ 55 h 164"/>
                  <a:gd name="T28" fmla="*/ 64 w 130"/>
                  <a:gd name="T29" fmla="*/ 0 h 164"/>
                  <a:gd name="T30" fmla="*/ 98 w 130"/>
                  <a:gd name="T31" fmla="*/ 105 h 164"/>
                  <a:gd name="T32" fmla="*/ 91 w 130"/>
                  <a:gd name="T33" fmla="*/ 128 h 164"/>
                  <a:gd name="T34" fmla="*/ 61 w 130"/>
                  <a:gd name="T35" fmla="*/ 137 h 164"/>
                  <a:gd name="T36" fmla="*/ 31 w 130"/>
                  <a:gd name="T37" fmla="*/ 115 h 164"/>
                  <a:gd name="T38" fmla="*/ 60 w 130"/>
                  <a:gd name="T39" fmla="*/ 92 h 164"/>
                  <a:gd name="T40" fmla="*/ 98 w 130"/>
                  <a:gd name="T41" fmla="*/ 92 h 164"/>
                  <a:gd name="T42" fmla="*/ 98 w 130"/>
                  <a:gd name="T43" fmla="*/ 10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0" h="164">
                    <a:moveTo>
                      <a:pt x="64" y="0"/>
                    </a:moveTo>
                    <a:cubicBezTo>
                      <a:pt x="37" y="0"/>
                      <a:pt x="22" y="6"/>
                      <a:pt x="7" y="2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37" y="32"/>
                      <a:pt x="45" y="28"/>
                      <a:pt x="63" y="28"/>
                    </a:cubicBezTo>
                    <a:cubicBezTo>
                      <a:pt x="88" y="28"/>
                      <a:pt x="98" y="38"/>
                      <a:pt x="98" y="58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19" y="69"/>
                      <a:pt x="0" y="89"/>
                      <a:pt x="0" y="115"/>
                    </a:cubicBezTo>
                    <a:cubicBezTo>
                      <a:pt x="0" y="129"/>
                      <a:pt x="5" y="141"/>
                      <a:pt x="13" y="150"/>
                    </a:cubicBezTo>
                    <a:cubicBezTo>
                      <a:pt x="23" y="160"/>
                      <a:pt x="36" y="164"/>
                      <a:pt x="56" y="164"/>
                    </a:cubicBezTo>
                    <a:cubicBezTo>
                      <a:pt x="76" y="164"/>
                      <a:pt x="87" y="160"/>
                      <a:pt x="98" y="148"/>
                    </a:cubicBezTo>
                    <a:cubicBezTo>
                      <a:pt x="98" y="162"/>
                      <a:pt x="98" y="162"/>
                      <a:pt x="98" y="162"/>
                    </a:cubicBezTo>
                    <a:cubicBezTo>
                      <a:pt x="130" y="162"/>
                      <a:pt x="130" y="162"/>
                      <a:pt x="130" y="162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30" y="19"/>
                      <a:pt x="108" y="0"/>
                      <a:pt x="64" y="0"/>
                    </a:cubicBezTo>
                    <a:close/>
                    <a:moveTo>
                      <a:pt x="98" y="105"/>
                    </a:moveTo>
                    <a:cubicBezTo>
                      <a:pt x="98" y="116"/>
                      <a:pt x="96" y="124"/>
                      <a:pt x="91" y="128"/>
                    </a:cubicBezTo>
                    <a:cubicBezTo>
                      <a:pt x="82" y="136"/>
                      <a:pt x="73" y="137"/>
                      <a:pt x="61" y="137"/>
                    </a:cubicBezTo>
                    <a:cubicBezTo>
                      <a:pt x="41" y="137"/>
                      <a:pt x="31" y="129"/>
                      <a:pt x="31" y="115"/>
                    </a:cubicBezTo>
                    <a:cubicBezTo>
                      <a:pt x="31" y="100"/>
                      <a:pt x="41" y="92"/>
                      <a:pt x="60" y="92"/>
                    </a:cubicBezTo>
                    <a:cubicBezTo>
                      <a:pt x="98" y="92"/>
                      <a:pt x="98" y="92"/>
                      <a:pt x="98" y="92"/>
                    </a:cubicBezTo>
                    <a:lnTo>
                      <a:pt x="98" y="105"/>
                    </a:lnTo>
                    <a:close/>
                  </a:path>
                </a:pathLst>
              </a:custGeom>
              <a:solidFill>
                <a:srgbClr val="B9D1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3"/>
              <p:cNvSpPr>
                <a:spLocks/>
              </p:cNvSpPr>
              <p:nvPr/>
            </p:nvSpPr>
            <p:spPr bwMode="auto">
              <a:xfrm>
                <a:off x="6254750" y="1782763"/>
                <a:ext cx="53975" cy="144462"/>
              </a:xfrm>
              <a:custGeom>
                <a:avLst/>
                <a:gdLst>
                  <a:gd name="T0" fmla="*/ 81 w 81"/>
                  <a:gd name="T1" fmla="*/ 81 h 213"/>
                  <a:gd name="T2" fmla="*/ 81 w 81"/>
                  <a:gd name="T3" fmla="*/ 56 h 213"/>
                  <a:gd name="T4" fmla="*/ 50 w 81"/>
                  <a:gd name="T5" fmla="*/ 56 h 213"/>
                  <a:gd name="T6" fmla="*/ 50 w 81"/>
                  <a:gd name="T7" fmla="*/ 8 h 213"/>
                  <a:gd name="T8" fmla="*/ 34 w 81"/>
                  <a:gd name="T9" fmla="*/ 0 h 213"/>
                  <a:gd name="T10" fmla="*/ 18 w 81"/>
                  <a:gd name="T11" fmla="*/ 8 h 213"/>
                  <a:gd name="T12" fmla="*/ 18 w 81"/>
                  <a:gd name="T13" fmla="*/ 56 h 213"/>
                  <a:gd name="T14" fmla="*/ 0 w 81"/>
                  <a:gd name="T15" fmla="*/ 56 h 213"/>
                  <a:gd name="T16" fmla="*/ 0 w 81"/>
                  <a:gd name="T17" fmla="*/ 81 h 213"/>
                  <a:gd name="T18" fmla="*/ 18 w 81"/>
                  <a:gd name="T19" fmla="*/ 81 h 213"/>
                  <a:gd name="T20" fmla="*/ 18 w 81"/>
                  <a:gd name="T21" fmla="*/ 169 h 213"/>
                  <a:gd name="T22" fmla="*/ 62 w 81"/>
                  <a:gd name="T23" fmla="*/ 213 h 213"/>
                  <a:gd name="T24" fmla="*/ 81 w 81"/>
                  <a:gd name="T25" fmla="*/ 213 h 213"/>
                  <a:gd name="T26" fmla="*/ 81 w 81"/>
                  <a:gd name="T27" fmla="*/ 186 h 213"/>
                  <a:gd name="T28" fmla="*/ 68 w 81"/>
                  <a:gd name="T29" fmla="*/ 186 h 213"/>
                  <a:gd name="T30" fmla="*/ 50 w 81"/>
                  <a:gd name="T31" fmla="*/ 167 h 213"/>
                  <a:gd name="T32" fmla="*/ 50 w 81"/>
                  <a:gd name="T33" fmla="*/ 81 h 213"/>
                  <a:gd name="T34" fmla="*/ 81 w 81"/>
                  <a:gd name="T35" fmla="*/ 8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213">
                    <a:moveTo>
                      <a:pt x="81" y="81"/>
                    </a:moveTo>
                    <a:cubicBezTo>
                      <a:pt x="81" y="56"/>
                      <a:pt x="81" y="56"/>
                      <a:pt x="81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7" y="3"/>
                      <a:pt x="41" y="0"/>
                      <a:pt x="34" y="0"/>
                    </a:cubicBezTo>
                    <a:cubicBezTo>
                      <a:pt x="28" y="0"/>
                      <a:pt x="22" y="3"/>
                      <a:pt x="18" y="8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18" y="81"/>
                      <a:pt x="18" y="81"/>
                      <a:pt x="18" y="81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8" y="192"/>
                      <a:pt x="32" y="213"/>
                      <a:pt x="62" y="213"/>
                    </a:cubicBezTo>
                    <a:cubicBezTo>
                      <a:pt x="81" y="213"/>
                      <a:pt x="81" y="213"/>
                      <a:pt x="81" y="213"/>
                    </a:cubicBezTo>
                    <a:cubicBezTo>
                      <a:pt x="81" y="186"/>
                      <a:pt x="81" y="186"/>
                      <a:pt x="81" y="186"/>
                    </a:cubicBezTo>
                    <a:cubicBezTo>
                      <a:pt x="68" y="186"/>
                      <a:pt x="68" y="186"/>
                      <a:pt x="68" y="186"/>
                    </a:cubicBezTo>
                    <a:cubicBezTo>
                      <a:pt x="56" y="186"/>
                      <a:pt x="50" y="179"/>
                      <a:pt x="50" y="167"/>
                    </a:cubicBezTo>
                    <a:cubicBezTo>
                      <a:pt x="50" y="81"/>
                      <a:pt x="50" y="81"/>
                      <a:pt x="50" y="81"/>
                    </a:cubicBezTo>
                    <a:lnTo>
                      <a:pt x="81" y="81"/>
                    </a:lnTo>
                    <a:close/>
                  </a:path>
                </a:pathLst>
              </a:custGeom>
              <a:solidFill>
                <a:srgbClr val="B9D1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4"/>
              <p:cNvSpPr>
                <a:spLocks noEditPoints="1"/>
              </p:cNvSpPr>
              <p:nvPr/>
            </p:nvSpPr>
            <p:spPr bwMode="auto">
              <a:xfrm>
                <a:off x="6323013" y="1817688"/>
                <a:ext cx="88900" cy="111125"/>
              </a:xfrm>
              <a:custGeom>
                <a:avLst/>
                <a:gdLst>
                  <a:gd name="T0" fmla="*/ 114 w 133"/>
                  <a:gd name="T1" fmla="*/ 19 h 164"/>
                  <a:gd name="T2" fmla="*/ 66 w 133"/>
                  <a:gd name="T3" fmla="*/ 0 h 164"/>
                  <a:gd name="T4" fmla="*/ 18 w 133"/>
                  <a:gd name="T5" fmla="*/ 19 h 164"/>
                  <a:gd name="T6" fmla="*/ 0 w 133"/>
                  <a:gd name="T7" fmla="*/ 82 h 164"/>
                  <a:gd name="T8" fmla="*/ 18 w 133"/>
                  <a:gd name="T9" fmla="*/ 145 h 164"/>
                  <a:gd name="T10" fmla="*/ 66 w 133"/>
                  <a:gd name="T11" fmla="*/ 164 h 164"/>
                  <a:gd name="T12" fmla="*/ 114 w 133"/>
                  <a:gd name="T13" fmla="*/ 145 h 164"/>
                  <a:gd name="T14" fmla="*/ 133 w 133"/>
                  <a:gd name="T15" fmla="*/ 82 h 164"/>
                  <a:gd name="T16" fmla="*/ 114 w 133"/>
                  <a:gd name="T17" fmla="*/ 19 h 164"/>
                  <a:gd name="T18" fmla="*/ 90 w 133"/>
                  <a:gd name="T19" fmla="*/ 126 h 164"/>
                  <a:gd name="T20" fmla="*/ 66 w 133"/>
                  <a:gd name="T21" fmla="*/ 136 h 164"/>
                  <a:gd name="T22" fmla="*/ 43 w 133"/>
                  <a:gd name="T23" fmla="*/ 126 h 164"/>
                  <a:gd name="T24" fmla="*/ 32 w 133"/>
                  <a:gd name="T25" fmla="*/ 82 h 164"/>
                  <a:gd name="T26" fmla="*/ 43 w 133"/>
                  <a:gd name="T27" fmla="*/ 38 h 164"/>
                  <a:gd name="T28" fmla="*/ 66 w 133"/>
                  <a:gd name="T29" fmla="*/ 29 h 164"/>
                  <a:gd name="T30" fmla="*/ 90 w 133"/>
                  <a:gd name="T31" fmla="*/ 38 h 164"/>
                  <a:gd name="T32" fmla="*/ 101 w 133"/>
                  <a:gd name="T33" fmla="*/ 82 h 164"/>
                  <a:gd name="T34" fmla="*/ 90 w 133"/>
                  <a:gd name="T35" fmla="*/ 12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3" h="164">
                    <a:moveTo>
                      <a:pt x="114" y="19"/>
                    </a:moveTo>
                    <a:cubicBezTo>
                      <a:pt x="104" y="9"/>
                      <a:pt x="88" y="0"/>
                      <a:pt x="66" y="0"/>
                    </a:cubicBezTo>
                    <a:cubicBezTo>
                      <a:pt x="44" y="0"/>
                      <a:pt x="29" y="9"/>
                      <a:pt x="18" y="19"/>
                    </a:cubicBezTo>
                    <a:cubicBezTo>
                      <a:pt x="3" y="35"/>
                      <a:pt x="0" y="55"/>
                      <a:pt x="0" y="82"/>
                    </a:cubicBezTo>
                    <a:cubicBezTo>
                      <a:pt x="0" y="109"/>
                      <a:pt x="3" y="130"/>
                      <a:pt x="18" y="145"/>
                    </a:cubicBezTo>
                    <a:cubicBezTo>
                      <a:pt x="29" y="156"/>
                      <a:pt x="44" y="164"/>
                      <a:pt x="66" y="164"/>
                    </a:cubicBezTo>
                    <a:cubicBezTo>
                      <a:pt x="88" y="164"/>
                      <a:pt x="104" y="156"/>
                      <a:pt x="114" y="145"/>
                    </a:cubicBezTo>
                    <a:cubicBezTo>
                      <a:pt x="129" y="130"/>
                      <a:pt x="133" y="109"/>
                      <a:pt x="133" y="82"/>
                    </a:cubicBezTo>
                    <a:cubicBezTo>
                      <a:pt x="133" y="55"/>
                      <a:pt x="129" y="35"/>
                      <a:pt x="114" y="19"/>
                    </a:cubicBezTo>
                    <a:close/>
                    <a:moveTo>
                      <a:pt x="90" y="126"/>
                    </a:moveTo>
                    <a:cubicBezTo>
                      <a:pt x="84" y="132"/>
                      <a:pt x="76" y="136"/>
                      <a:pt x="66" y="136"/>
                    </a:cubicBezTo>
                    <a:cubicBezTo>
                      <a:pt x="57" y="136"/>
                      <a:pt x="49" y="132"/>
                      <a:pt x="43" y="126"/>
                    </a:cubicBezTo>
                    <a:cubicBezTo>
                      <a:pt x="33" y="116"/>
                      <a:pt x="32" y="100"/>
                      <a:pt x="32" y="82"/>
                    </a:cubicBezTo>
                    <a:cubicBezTo>
                      <a:pt x="32" y="65"/>
                      <a:pt x="33" y="48"/>
                      <a:pt x="43" y="38"/>
                    </a:cubicBezTo>
                    <a:cubicBezTo>
                      <a:pt x="49" y="32"/>
                      <a:pt x="57" y="29"/>
                      <a:pt x="66" y="29"/>
                    </a:cubicBezTo>
                    <a:cubicBezTo>
                      <a:pt x="76" y="29"/>
                      <a:pt x="84" y="32"/>
                      <a:pt x="90" y="38"/>
                    </a:cubicBezTo>
                    <a:cubicBezTo>
                      <a:pt x="100" y="48"/>
                      <a:pt x="101" y="65"/>
                      <a:pt x="101" y="82"/>
                    </a:cubicBezTo>
                    <a:cubicBezTo>
                      <a:pt x="101" y="100"/>
                      <a:pt x="100" y="116"/>
                      <a:pt x="90" y="126"/>
                    </a:cubicBezTo>
                    <a:close/>
                  </a:path>
                </a:pathLst>
              </a:custGeom>
              <a:solidFill>
                <a:srgbClr val="B9D1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74" name="Picture 73" descr="logo-top-m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869" y="2054564"/>
              <a:ext cx="1015504" cy="288183"/>
            </a:xfrm>
            <a:prstGeom prst="rect">
              <a:avLst/>
            </a:prstGeom>
          </p:spPr>
        </p:pic>
        <p:pic>
          <p:nvPicPr>
            <p:cNvPr id="75" name="Picture 74" descr="Lumeta-Logo-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975" y="4111787"/>
              <a:ext cx="985292" cy="183921"/>
            </a:xfrm>
            <a:prstGeom prst="rect">
              <a:avLst/>
            </a:prstGeom>
          </p:spPr>
        </p:pic>
        <p:pic>
          <p:nvPicPr>
            <p:cNvPr id="76" name="Picture 75" descr="RSA_EMC_logo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637" y="5032548"/>
              <a:ext cx="639316" cy="298901"/>
            </a:xfrm>
            <a:prstGeom prst="rect">
              <a:avLst/>
            </a:prstGeom>
          </p:spPr>
        </p:pic>
        <p:pic>
          <p:nvPicPr>
            <p:cNvPr id="77" name="Picture 76" descr="intel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324" y="5797263"/>
              <a:ext cx="574652" cy="379921"/>
            </a:xfrm>
            <a:prstGeom prst="rect">
              <a:avLst/>
            </a:prstGeom>
          </p:spPr>
        </p:pic>
        <p:pic>
          <p:nvPicPr>
            <p:cNvPr id="78" name="Picture 77" descr="H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452" y="4009549"/>
              <a:ext cx="388396" cy="388396"/>
            </a:xfrm>
            <a:prstGeom prst="rect">
              <a:avLst/>
            </a:prstGeom>
          </p:spPr>
        </p:pic>
        <p:pic>
          <p:nvPicPr>
            <p:cNvPr id="79" name="Picture 78" descr="ciscohireslogo.jp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858" y="3016775"/>
              <a:ext cx="827584" cy="410991"/>
            </a:xfrm>
            <a:prstGeom prst="rect">
              <a:avLst/>
            </a:prstGeom>
          </p:spPr>
        </p:pic>
        <p:pic>
          <p:nvPicPr>
            <p:cNvPr id="80" name="Picture 79" descr="VANGUARD-new-Logo-175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208" y="4046109"/>
              <a:ext cx="985236" cy="315276"/>
            </a:xfrm>
            <a:prstGeom prst="rect">
              <a:avLst/>
            </a:prstGeom>
          </p:spPr>
        </p:pic>
        <p:pic>
          <p:nvPicPr>
            <p:cNvPr id="81" name="Picture 80" descr="venafi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467" y="4984108"/>
              <a:ext cx="594718" cy="395781"/>
            </a:xfrm>
            <a:prstGeom prst="rect">
              <a:avLst/>
            </a:prstGeom>
          </p:spPr>
        </p:pic>
        <p:pic>
          <p:nvPicPr>
            <p:cNvPr id="82" name="Picture 81" descr="Red-Hat-logo-High-Res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87" y="5816996"/>
              <a:ext cx="1058416" cy="340457"/>
            </a:xfrm>
            <a:prstGeom prst="rect">
              <a:avLst/>
            </a:prstGeom>
          </p:spPr>
        </p:pic>
        <p:pic>
          <p:nvPicPr>
            <p:cNvPr id="83" name="Picture 82" descr="Microsoft-new-logo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909" y="5860249"/>
              <a:ext cx="1111424" cy="253950"/>
            </a:xfrm>
            <a:prstGeom prst="rect">
              <a:avLst/>
            </a:prstGeom>
          </p:spPr>
        </p:pic>
        <p:pic>
          <p:nvPicPr>
            <p:cNvPr id="84" name="Picture 83" descr="splunk-logo-png1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034" y="981952"/>
              <a:ext cx="827584" cy="321756"/>
            </a:xfrm>
            <a:prstGeom prst="rect">
              <a:avLst/>
            </a:prstGeom>
          </p:spPr>
        </p:pic>
        <p:pic>
          <p:nvPicPr>
            <p:cNvPr id="85" name="Picture 84" descr="20140517064902!McAfee_logo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681" y="5064501"/>
              <a:ext cx="951880" cy="234995"/>
            </a:xfrm>
            <a:prstGeom prst="rect">
              <a:avLst/>
            </a:prstGeom>
          </p:spPr>
        </p:pic>
        <p:pic>
          <p:nvPicPr>
            <p:cNvPr id="86" name="Picture 85" descr="SYM_Horiz_RGB.jp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5004" y="2064780"/>
              <a:ext cx="1015644" cy="26775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054" y="2948029"/>
              <a:ext cx="548482" cy="548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795" y="1016624"/>
              <a:ext cx="1143000" cy="252413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795" y="4059389"/>
              <a:ext cx="1143000" cy="28871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260" y="5040310"/>
              <a:ext cx="914400" cy="28337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7861" y="2856510"/>
              <a:ext cx="731520" cy="7315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837" y="914400"/>
              <a:ext cx="835568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023" y="1032933"/>
            <a:ext cx="81729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DF8C33"/>
                </a:solidFill>
                <a:latin typeface="Gotham Narrow Book"/>
                <a:cs typeface="Gotham Narrow Book"/>
              </a:rPr>
              <a:t>The </a:t>
            </a:r>
            <a:r>
              <a:rPr lang="en-US" sz="2000" dirty="0" err="1">
                <a:solidFill>
                  <a:srgbClr val="DF8C33"/>
                </a:solidFill>
                <a:latin typeface="Gotham Narrow Book"/>
                <a:cs typeface="Gotham Narrow Book"/>
              </a:rPr>
              <a:t>NCCoE</a:t>
            </a:r>
            <a:r>
              <a:rPr lang="en-US" sz="2000" dirty="0">
                <a:solidFill>
                  <a:srgbClr val="DF8C33"/>
                </a:solidFill>
                <a:latin typeface="Gotham Narrow Book"/>
                <a:cs typeface="Gotham Narrow Book"/>
              </a:rPr>
              <a:t> seeks problems that </a:t>
            </a:r>
            <a:r>
              <a:rPr lang="en-US" sz="2000" dirty="0" smtClean="0">
                <a:solidFill>
                  <a:srgbClr val="DF8C33"/>
                </a:solidFill>
                <a:latin typeface="Gotham Narrow Book"/>
                <a:cs typeface="Gotham Narrow Book"/>
              </a:rPr>
              <a:t>are:</a:t>
            </a:r>
          </a:p>
          <a:p>
            <a:pPr marL="319088" lvl="0" indent="-228600">
              <a:spcBef>
                <a:spcPts val="1100"/>
              </a:spcBef>
              <a:buClr>
                <a:srgbClr val="DF8C33"/>
              </a:buClr>
              <a:buFont typeface="Lucida Grande"/>
              <a:buChar char="‣"/>
              <a:tabLst>
                <a:tab pos="287338" algn="l"/>
              </a:tabLst>
              <a:defRPr/>
            </a:pPr>
            <a:r>
              <a:rPr lang="en-US" dirty="0" smtClean="0">
                <a:latin typeface="Gotham Narrow Book"/>
                <a:cs typeface="Gotham Narrow Book"/>
              </a:rPr>
              <a:t>Broadly </a:t>
            </a:r>
            <a:r>
              <a:rPr lang="en-US" dirty="0">
                <a:latin typeface="Gotham Narrow Book"/>
                <a:cs typeface="Gotham Narrow Book"/>
              </a:rPr>
              <a:t>applicable across much of a </a:t>
            </a:r>
            <a:r>
              <a:rPr lang="en-US" dirty="0" smtClean="0">
                <a:latin typeface="Gotham Narrow Book"/>
                <a:cs typeface="Gotham Narrow Book"/>
              </a:rPr>
              <a:t>sector, or across sectors</a:t>
            </a:r>
            <a:endParaRPr lang="en-US" dirty="0">
              <a:latin typeface="Gotham Narrow Book"/>
              <a:cs typeface="Gotham Narrow Book"/>
            </a:endParaRPr>
          </a:p>
          <a:p>
            <a:pPr marL="319088" lvl="0" indent="-228600">
              <a:spcBef>
                <a:spcPts val="1100"/>
              </a:spcBef>
              <a:buClr>
                <a:srgbClr val="DF8C33"/>
              </a:buClr>
              <a:buFont typeface="Lucida Grande"/>
              <a:buChar char="‣"/>
              <a:tabLst>
                <a:tab pos="287338" algn="l"/>
              </a:tabLst>
              <a:defRPr/>
            </a:pPr>
            <a:r>
              <a:rPr lang="en-US" dirty="0" smtClean="0">
                <a:latin typeface="Gotham Narrow Book"/>
                <a:cs typeface="Gotham Narrow Book"/>
              </a:rPr>
              <a:t>Addressable through </a:t>
            </a:r>
            <a:r>
              <a:rPr lang="en-US" dirty="0">
                <a:latin typeface="Gotham Narrow Book"/>
                <a:cs typeface="Gotham Narrow Book"/>
              </a:rPr>
              <a:t>one or more </a:t>
            </a:r>
            <a:r>
              <a:rPr lang="en-US" dirty="0" smtClean="0">
                <a:latin typeface="Gotham Narrow Book"/>
                <a:cs typeface="Gotham Narrow Book"/>
              </a:rPr>
              <a:t>reference designs built </a:t>
            </a:r>
            <a:r>
              <a:rPr lang="en-US" dirty="0">
                <a:latin typeface="Gotham Narrow Book"/>
                <a:cs typeface="Gotham Narrow Book"/>
              </a:rPr>
              <a:t>in </a:t>
            </a:r>
            <a:r>
              <a:rPr lang="en-US" dirty="0" smtClean="0">
                <a:latin typeface="Gotham Narrow Book"/>
                <a:cs typeface="Gotham Narrow Book"/>
              </a:rPr>
              <a:t>our labs</a:t>
            </a:r>
            <a:endParaRPr lang="en-US" dirty="0">
              <a:latin typeface="Gotham Narrow Book"/>
              <a:cs typeface="Gotham Narrow Book"/>
            </a:endParaRPr>
          </a:p>
          <a:p>
            <a:pPr marL="319088" lvl="0" indent="-228600">
              <a:spcBef>
                <a:spcPts val="1100"/>
              </a:spcBef>
              <a:buClr>
                <a:srgbClr val="DF8C33"/>
              </a:buClr>
              <a:buFont typeface="Lucida Grande"/>
              <a:buChar char="‣"/>
              <a:tabLst>
                <a:tab pos="287338" algn="l"/>
              </a:tabLst>
              <a:defRPr/>
            </a:pPr>
            <a:r>
              <a:rPr lang="en-US" dirty="0" smtClean="0">
                <a:latin typeface="Gotham Narrow Book"/>
                <a:cs typeface="Gotham Narrow Book"/>
              </a:rPr>
              <a:t>Complex enough </a:t>
            </a:r>
            <a:r>
              <a:rPr lang="en-US" dirty="0">
                <a:latin typeface="Gotham Narrow Book"/>
                <a:cs typeface="Gotham Narrow Book"/>
              </a:rPr>
              <a:t>that our </a:t>
            </a:r>
            <a:r>
              <a:rPr lang="en-US" dirty="0" smtClean="0">
                <a:latin typeface="Gotham Narrow Book"/>
                <a:cs typeface="Gotham Narrow Book"/>
              </a:rPr>
              <a:t>reference designs will </a:t>
            </a:r>
            <a:r>
              <a:rPr lang="en-US" dirty="0">
                <a:latin typeface="Gotham Narrow Book"/>
                <a:cs typeface="Gotham Narrow Book"/>
              </a:rPr>
              <a:t>need to be based on the </a:t>
            </a:r>
            <a:r>
              <a:rPr lang="en-US" b="1" i="1" u="sng" dirty="0" smtClean="0">
                <a:latin typeface="Gotham Narrow Book"/>
                <a:cs typeface="Gotham Narrow Book"/>
              </a:rPr>
              <a:t>combination</a:t>
            </a:r>
            <a:r>
              <a:rPr lang="en-US" dirty="0" smtClean="0">
                <a:latin typeface="Gotham Narrow Book"/>
                <a:cs typeface="Gotham Narrow Book"/>
              </a:rPr>
              <a:t> of </a:t>
            </a:r>
            <a:r>
              <a:rPr lang="en-US" dirty="0">
                <a:latin typeface="Gotham Narrow Book"/>
                <a:cs typeface="Gotham Narrow Book"/>
              </a:rPr>
              <a:t>multiple commercially available technologies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latin typeface="Gotham Narrow Book"/>
              <a:cs typeface="Gotham Narrow Book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srgbClr val="DF8C33"/>
              </a:solidFill>
              <a:latin typeface="Gotham Narrow Book"/>
              <a:cs typeface="Gotham Narrow Book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DF8C33"/>
                </a:solidFill>
                <a:latin typeface="Gotham Narrow Book"/>
                <a:cs typeface="Gotham Narrow Book"/>
              </a:rPr>
              <a:t>Reference </a:t>
            </a:r>
            <a:r>
              <a:rPr lang="en-US" sz="2000" dirty="0" smtClean="0">
                <a:solidFill>
                  <a:srgbClr val="DF8C33"/>
                </a:solidFill>
                <a:latin typeface="Gotham Narrow Book"/>
                <a:cs typeface="Gotham Narrow Book"/>
              </a:rPr>
              <a:t>designs address:</a:t>
            </a:r>
          </a:p>
          <a:p>
            <a:pPr marL="319088" lvl="0" indent="-228600">
              <a:spcBef>
                <a:spcPts val="1100"/>
              </a:spcBef>
              <a:buClr>
                <a:srgbClr val="DF8C33"/>
              </a:buClr>
              <a:buFont typeface="Lucida Grande"/>
              <a:buChar char="‣"/>
              <a:tabLst>
                <a:tab pos="287338" algn="l"/>
              </a:tabLst>
              <a:defRPr/>
            </a:pPr>
            <a:r>
              <a:rPr lang="en-US" dirty="0" smtClean="0">
                <a:latin typeface="Gotham Narrow Book"/>
                <a:cs typeface="Gotham Narrow Book"/>
              </a:rPr>
              <a:t>Sector-specific </a:t>
            </a:r>
            <a:r>
              <a:rPr lang="en-US" dirty="0" smtClean="0">
                <a:latin typeface="Gotham Narrow Book"/>
                <a:cs typeface="Gotham Narrow Book"/>
              </a:rPr>
              <a:t>projects that </a:t>
            </a:r>
            <a:r>
              <a:rPr lang="en-US" dirty="0">
                <a:latin typeface="Gotham Narrow Book"/>
                <a:cs typeface="Gotham Narrow Book"/>
              </a:rPr>
              <a:t>focus on a </a:t>
            </a:r>
            <a:r>
              <a:rPr lang="en-US" dirty="0" smtClean="0">
                <a:latin typeface="Gotham Narrow Book"/>
                <a:cs typeface="Gotham Narrow Book"/>
              </a:rPr>
              <a:t>business-driven </a:t>
            </a:r>
            <a:r>
              <a:rPr lang="en-US" dirty="0">
                <a:latin typeface="Gotham Narrow Book"/>
                <a:cs typeface="Gotham Narrow Book"/>
              </a:rPr>
              <a:t>cybersecurity problem facing a particular sector </a:t>
            </a:r>
            <a:endParaRPr lang="en-US" dirty="0" smtClean="0">
              <a:latin typeface="Gotham Narrow Book"/>
              <a:cs typeface="Gotham Narrow Book"/>
            </a:endParaRPr>
          </a:p>
          <a:p>
            <a:pPr marL="319088" lvl="0" indent="-228600">
              <a:spcBef>
                <a:spcPts val="1100"/>
              </a:spcBef>
              <a:buClr>
                <a:srgbClr val="DF8C33"/>
              </a:buClr>
              <a:buFont typeface="Lucida Grande"/>
              <a:buChar char="‣"/>
              <a:tabLst>
                <a:tab pos="287338" algn="l"/>
              </a:tabLst>
              <a:defRPr/>
            </a:pPr>
            <a:endParaRPr lang="en-US" dirty="0" smtClean="0">
              <a:latin typeface="Gotham Narrow Book"/>
              <a:cs typeface="Gotham Narrow Book"/>
            </a:endParaRPr>
          </a:p>
          <a:p>
            <a:pPr marL="319088" lvl="0" indent="-228600">
              <a:spcBef>
                <a:spcPts val="1100"/>
              </a:spcBef>
              <a:buClr>
                <a:srgbClr val="DF8C33"/>
              </a:buClr>
              <a:buFont typeface="Lucida Grande"/>
              <a:buChar char="‣"/>
              <a:tabLst>
                <a:tab pos="287338" algn="l"/>
              </a:tabLst>
              <a:defRPr/>
            </a:pPr>
            <a:r>
              <a:rPr lang="en-US" dirty="0" smtClean="0">
                <a:latin typeface="Gotham Narrow Book"/>
                <a:cs typeface="Gotham Narrow Book"/>
              </a:rPr>
              <a:t>Technology-specific </a:t>
            </a:r>
            <a:r>
              <a:rPr lang="en-US" dirty="0" smtClean="0">
                <a:latin typeface="Gotham Narrow Book"/>
                <a:cs typeface="Gotham Narrow Book"/>
              </a:rPr>
              <a:t>projects that </a:t>
            </a:r>
            <a:r>
              <a:rPr lang="en-US" dirty="0" smtClean="0">
                <a:latin typeface="Gotham Narrow Book"/>
                <a:cs typeface="Gotham Narrow Book"/>
              </a:rPr>
              <a:t>cross sector </a:t>
            </a:r>
            <a:r>
              <a:rPr lang="en-US" dirty="0" smtClean="0">
                <a:latin typeface="Gotham Narrow Book"/>
                <a:cs typeface="Gotham Narrow Book"/>
              </a:rPr>
              <a:t>boundaries</a:t>
            </a:r>
            <a:endParaRPr lang="en-US" dirty="0">
              <a:latin typeface="Gotham Narrow Book"/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val="7820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>
            <a:off x="463550" y="1836738"/>
            <a:ext cx="823595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466725" y="1598101"/>
            <a:ext cx="5654675" cy="912812"/>
          </a:xfrm>
          <a:custGeom>
            <a:avLst/>
            <a:gdLst>
              <a:gd name="T0" fmla="*/ 0 w 3562"/>
              <a:gd name="T1" fmla="*/ 0 h 575"/>
              <a:gd name="T2" fmla="*/ 0 w 3562"/>
              <a:gd name="T3" fmla="*/ 575 h 575"/>
              <a:gd name="T4" fmla="*/ 3562 w 3562"/>
              <a:gd name="T5" fmla="*/ 575 h 575"/>
              <a:gd name="T6" fmla="*/ 3562 w 3562"/>
              <a:gd name="T7" fmla="*/ 0 h 575"/>
              <a:gd name="T8" fmla="*/ 0 w 3562"/>
              <a:gd name="T9" fmla="*/ 0 h 575"/>
              <a:gd name="T10" fmla="*/ 0 w 3562"/>
              <a:gd name="T11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2" h="575">
                <a:moveTo>
                  <a:pt x="0" y="0"/>
                </a:moveTo>
                <a:lnTo>
                  <a:pt x="0" y="575"/>
                </a:lnTo>
                <a:lnTo>
                  <a:pt x="3562" y="575"/>
                </a:lnTo>
                <a:lnTo>
                  <a:pt x="356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466725" y="2587113"/>
            <a:ext cx="5654675" cy="914400"/>
          </a:xfrm>
          <a:custGeom>
            <a:avLst/>
            <a:gdLst>
              <a:gd name="T0" fmla="*/ 0 w 3562"/>
              <a:gd name="T1" fmla="*/ 0 h 576"/>
              <a:gd name="T2" fmla="*/ 0 w 3562"/>
              <a:gd name="T3" fmla="*/ 576 h 576"/>
              <a:gd name="T4" fmla="*/ 3562 w 3562"/>
              <a:gd name="T5" fmla="*/ 576 h 576"/>
              <a:gd name="T6" fmla="*/ 3562 w 3562"/>
              <a:gd name="T7" fmla="*/ 0 h 576"/>
              <a:gd name="T8" fmla="*/ 0 w 3562"/>
              <a:gd name="T9" fmla="*/ 0 h 576"/>
              <a:gd name="T10" fmla="*/ 0 w 3562"/>
              <a:gd name="T11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2" h="576">
                <a:moveTo>
                  <a:pt x="0" y="0"/>
                </a:moveTo>
                <a:lnTo>
                  <a:pt x="0" y="576"/>
                </a:lnTo>
                <a:lnTo>
                  <a:pt x="3562" y="576"/>
                </a:lnTo>
                <a:lnTo>
                  <a:pt x="356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9B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466725" y="3577713"/>
            <a:ext cx="5654675" cy="912812"/>
          </a:xfrm>
          <a:custGeom>
            <a:avLst/>
            <a:gdLst>
              <a:gd name="T0" fmla="*/ 0 w 3562"/>
              <a:gd name="T1" fmla="*/ 0 h 575"/>
              <a:gd name="T2" fmla="*/ 0 w 3562"/>
              <a:gd name="T3" fmla="*/ 575 h 575"/>
              <a:gd name="T4" fmla="*/ 3562 w 3562"/>
              <a:gd name="T5" fmla="*/ 575 h 575"/>
              <a:gd name="T6" fmla="*/ 3562 w 3562"/>
              <a:gd name="T7" fmla="*/ 0 h 575"/>
              <a:gd name="T8" fmla="*/ 0 w 3562"/>
              <a:gd name="T9" fmla="*/ 0 h 575"/>
              <a:gd name="T10" fmla="*/ 0 w 3562"/>
              <a:gd name="T11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2" h="575">
                <a:moveTo>
                  <a:pt x="0" y="0"/>
                </a:moveTo>
                <a:lnTo>
                  <a:pt x="0" y="575"/>
                </a:lnTo>
                <a:lnTo>
                  <a:pt x="3562" y="575"/>
                </a:lnTo>
                <a:lnTo>
                  <a:pt x="356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1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466725" y="4592126"/>
            <a:ext cx="5654675" cy="912812"/>
          </a:xfrm>
          <a:custGeom>
            <a:avLst/>
            <a:gdLst>
              <a:gd name="T0" fmla="*/ 0 w 3562"/>
              <a:gd name="T1" fmla="*/ 0 h 575"/>
              <a:gd name="T2" fmla="*/ 0 w 3562"/>
              <a:gd name="T3" fmla="*/ 575 h 575"/>
              <a:gd name="T4" fmla="*/ 3562 w 3562"/>
              <a:gd name="T5" fmla="*/ 575 h 575"/>
              <a:gd name="T6" fmla="*/ 3562 w 3562"/>
              <a:gd name="T7" fmla="*/ 0 h 575"/>
              <a:gd name="T8" fmla="*/ 0 w 3562"/>
              <a:gd name="T9" fmla="*/ 0 h 575"/>
              <a:gd name="T10" fmla="*/ 0 w 3562"/>
              <a:gd name="T11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2" h="575">
                <a:moveTo>
                  <a:pt x="0" y="0"/>
                </a:moveTo>
                <a:lnTo>
                  <a:pt x="0" y="575"/>
                </a:lnTo>
                <a:lnTo>
                  <a:pt x="3562" y="575"/>
                </a:lnTo>
                <a:lnTo>
                  <a:pt x="356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B0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6175375" y="1598101"/>
            <a:ext cx="2524125" cy="912812"/>
          </a:xfrm>
          <a:custGeom>
            <a:avLst/>
            <a:gdLst>
              <a:gd name="T0" fmla="*/ 0 w 1590"/>
              <a:gd name="T1" fmla="*/ 0 h 575"/>
              <a:gd name="T2" fmla="*/ 0 w 1590"/>
              <a:gd name="T3" fmla="*/ 575 h 575"/>
              <a:gd name="T4" fmla="*/ 1590 w 1590"/>
              <a:gd name="T5" fmla="*/ 575 h 575"/>
              <a:gd name="T6" fmla="*/ 1590 w 1590"/>
              <a:gd name="T7" fmla="*/ 0 h 575"/>
              <a:gd name="T8" fmla="*/ 0 w 1590"/>
              <a:gd name="T9" fmla="*/ 0 h 575"/>
              <a:gd name="T10" fmla="*/ 0 w 1590"/>
              <a:gd name="T11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0" h="575">
                <a:moveTo>
                  <a:pt x="0" y="0"/>
                </a:moveTo>
                <a:lnTo>
                  <a:pt x="0" y="575"/>
                </a:lnTo>
                <a:lnTo>
                  <a:pt x="1590" y="575"/>
                </a:lnTo>
                <a:lnTo>
                  <a:pt x="159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D8C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6175375" y="2571555"/>
            <a:ext cx="2524125" cy="914400"/>
          </a:xfrm>
          <a:custGeom>
            <a:avLst/>
            <a:gdLst>
              <a:gd name="T0" fmla="*/ 0 w 1590"/>
              <a:gd name="T1" fmla="*/ 0 h 576"/>
              <a:gd name="T2" fmla="*/ 0 w 1590"/>
              <a:gd name="T3" fmla="*/ 576 h 576"/>
              <a:gd name="T4" fmla="*/ 1590 w 1590"/>
              <a:gd name="T5" fmla="*/ 576 h 576"/>
              <a:gd name="T6" fmla="*/ 1590 w 1590"/>
              <a:gd name="T7" fmla="*/ 0 h 576"/>
              <a:gd name="T8" fmla="*/ 0 w 1590"/>
              <a:gd name="T9" fmla="*/ 0 h 576"/>
              <a:gd name="T10" fmla="*/ 0 w 1590"/>
              <a:gd name="T11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0" h="576">
                <a:moveTo>
                  <a:pt x="0" y="0"/>
                </a:moveTo>
                <a:lnTo>
                  <a:pt x="0" y="576"/>
                </a:lnTo>
                <a:lnTo>
                  <a:pt x="1590" y="576"/>
                </a:lnTo>
                <a:lnTo>
                  <a:pt x="159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9B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6175375" y="3562155"/>
            <a:ext cx="2524125" cy="912812"/>
          </a:xfrm>
          <a:custGeom>
            <a:avLst/>
            <a:gdLst>
              <a:gd name="T0" fmla="*/ 0 w 1590"/>
              <a:gd name="T1" fmla="*/ 0 h 575"/>
              <a:gd name="T2" fmla="*/ 0 w 1590"/>
              <a:gd name="T3" fmla="*/ 575 h 575"/>
              <a:gd name="T4" fmla="*/ 1590 w 1590"/>
              <a:gd name="T5" fmla="*/ 575 h 575"/>
              <a:gd name="T6" fmla="*/ 1590 w 1590"/>
              <a:gd name="T7" fmla="*/ 0 h 575"/>
              <a:gd name="T8" fmla="*/ 0 w 1590"/>
              <a:gd name="T9" fmla="*/ 0 h 575"/>
              <a:gd name="T10" fmla="*/ 0 w 1590"/>
              <a:gd name="T11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0" h="575">
                <a:moveTo>
                  <a:pt x="0" y="0"/>
                </a:moveTo>
                <a:lnTo>
                  <a:pt x="0" y="575"/>
                </a:lnTo>
                <a:lnTo>
                  <a:pt x="1590" y="575"/>
                </a:lnTo>
                <a:lnTo>
                  <a:pt x="159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818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6175375" y="4576568"/>
            <a:ext cx="2524125" cy="912812"/>
          </a:xfrm>
          <a:custGeom>
            <a:avLst/>
            <a:gdLst>
              <a:gd name="T0" fmla="*/ 0 w 1590"/>
              <a:gd name="T1" fmla="*/ 0 h 575"/>
              <a:gd name="T2" fmla="*/ 0 w 1590"/>
              <a:gd name="T3" fmla="*/ 575 h 575"/>
              <a:gd name="T4" fmla="*/ 1590 w 1590"/>
              <a:gd name="T5" fmla="*/ 575 h 575"/>
              <a:gd name="T6" fmla="*/ 1590 w 1590"/>
              <a:gd name="T7" fmla="*/ 0 h 575"/>
              <a:gd name="T8" fmla="*/ 0 w 1590"/>
              <a:gd name="T9" fmla="*/ 0 h 575"/>
              <a:gd name="T10" fmla="*/ 0 w 1590"/>
              <a:gd name="T11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0" h="575">
                <a:moveTo>
                  <a:pt x="0" y="0"/>
                </a:moveTo>
                <a:lnTo>
                  <a:pt x="0" y="575"/>
                </a:lnTo>
                <a:lnTo>
                  <a:pt x="1590" y="575"/>
                </a:lnTo>
                <a:lnTo>
                  <a:pt x="159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B0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46125" y="2789315"/>
            <a:ext cx="512763" cy="469900"/>
            <a:chOff x="746125" y="3051175"/>
            <a:chExt cx="512763" cy="469900"/>
          </a:xfrm>
        </p:grpSpPr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119188" y="3263900"/>
              <a:ext cx="104775" cy="133350"/>
            </a:xfrm>
            <a:custGeom>
              <a:avLst/>
              <a:gdLst>
                <a:gd name="T0" fmla="*/ 4 w 33"/>
                <a:gd name="T1" fmla="*/ 31 h 42"/>
                <a:gd name="T2" fmla="*/ 16 w 33"/>
                <a:gd name="T3" fmla="*/ 42 h 42"/>
                <a:gd name="T4" fmla="*/ 28 w 33"/>
                <a:gd name="T5" fmla="*/ 31 h 42"/>
                <a:gd name="T6" fmla="*/ 30 w 33"/>
                <a:gd name="T7" fmla="*/ 31 h 42"/>
                <a:gd name="T8" fmla="*/ 32 w 33"/>
                <a:gd name="T9" fmla="*/ 28 h 42"/>
                <a:gd name="T10" fmla="*/ 32 w 33"/>
                <a:gd name="T11" fmla="*/ 25 h 42"/>
                <a:gd name="T12" fmla="*/ 31 w 33"/>
                <a:gd name="T13" fmla="*/ 24 h 42"/>
                <a:gd name="T14" fmla="*/ 29 w 33"/>
                <a:gd name="T15" fmla="*/ 10 h 42"/>
                <a:gd name="T16" fmla="*/ 15 w 33"/>
                <a:gd name="T17" fmla="*/ 4 h 42"/>
                <a:gd name="T18" fmla="*/ 15 w 33"/>
                <a:gd name="T19" fmla="*/ 4 h 42"/>
                <a:gd name="T20" fmla="*/ 15 w 33"/>
                <a:gd name="T21" fmla="*/ 1 h 42"/>
                <a:gd name="T22" fmla="*/ 12 w 33"/>
                <a:gd name="T23" fmla="*/ 4 h 42"/>
                <a:gd name="T24" fmla="*/ 10 w 33"/>
                <a:gd name="T25" fmla="*/ 2 h 42"/>
                <a:gd name="T26" fmla="*/ 8 w 33"/>
                <a:gd name="T27" fmla="*/ 6 h 42"/>
                <a:gd name="T28" fmla="*/ 8 w 33"/>
                <a:gd name="T29" fmla="*/ 6 h 42"/>
                <a:gd name="T30" fmla="*/ 4 w 33"/>
                <a:gd name="T31" fmla="*/ 5 h 42"/>
                <a:gd name="T32" fmla="*/ 5 w 33"/>
                <a:gd name="T33" fmla="*/ 8 h 42"/>
                <a:gd name="T34" fmla="*/ 2 w 33"/>
                <a:gd name="T35" fmla="*/ 12 h 42"/>
                <a:gd name="T36" fmla="*/ 2 w 33"/>
                <a:gd name="T37" fmla="*/ 24 h 42"/>
                <a:gd name="T38" fmla="*/ 2 w 33"/>
                <a:gd name="T39" fmla="*/ 25 h 42"/>
                <a:gd name="T40" fmla="*/ 2 w 33"/>
                <a:gd name="T41" fmla="*/ 28 h 42"/>
                <a:gd name="T42" fmla="*/ 3 w 33"/>
                <a:gd name="T43" fmla="*/ 31 h 42"/>
                <a:gd name="T44" fmla="*/ 4 w 33"/>
                <a:gd name="T45" fmla="*/ 31 h 42"/>
                <a:gd name="T46" fmla="*/ 4 w 33"/>
                <a:gd name="T47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42">
                  <a:moveTo>
                    <a:pt x="4" y="31"/>
                  </a:moveTo>
                  <a:cubicBezTo>
                    <a:pt x="7" y="37"/>
                    <a:pt x="11" y="42"/>
                    <a:pt x="16" y="42"/>
                  </a:cubicBezTo>
                  <a:cubicBezTo>
                    <a:pt x="22" y="42"/>
                    <a:pt x="26" y="37"/>
                    <a:pt x="28" y="31"/>
                  </a:cubicBezTo>
                  <a:cubicBezTo>
                    <a:pt x="29" y="31"/>
                    <a:pt x="30" y="31"/>
                    <a:pt x="30" y="31"/>
                  </a:cubicBezTo>
                  <a:cubicBezTo>
                    <a:pt x="31" y="30"/>
                    <a:pt x="31" y="29"/>
                    <a:pt x="32" y="28"/>
                  </a:cubicBezTo>
                  <a:cubicBezTo>
                    <a:pt x="32" y="27"/>
                    <a:pt x="32" y="26"/>
                    <a:pt x="32" y="25"/>
                  </a:cubicBezTo>
                  <a:cubicBezTo>
                    <a:pt x="32" y="25"/>
                    <a:pt x="31" y="24"/>
                    <a:pt x="31" y="24"/>
                  </a:cubicBezTo>
                  <a:cubicBezTo>
                    <a:pt x="33" y="20"/>
                    <a:pt x="33" y="14"/>
                    <a:pt x="29" y="10"/>
                  </a:cubicBezTo>
                  <a:cubicBezTo>
                    <a:pt x="26" y="6"/>
                    <a:pt x="21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3"/>
                    <a:pt x="15" y="1"/>
                  </a:cubicBezTo>
                  <a:cubicBezTo>
                    <a:pt x="15" y="1"/>
                    <a:pt x="12" y="5"/>
                    <a:pt x="12" y="4"/>
                  </a:cubicBezTo>
                  <a:cubicBezTo>
                    <a:pt x="12" y="4"/>
                    <a:pt x="10" y="0"/>
                    <a:pt x="10" y="2"/>
                  </a:cubicBezTo>
                  <a:cubicBezTo>
                    <a:pt x="9" y="4"/>
                    <a:pt x="9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3" y="4"/>
                    <a:pt x="4" y="5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4" y="9"/>
                    <a:pt x="3" y="10"/>
                    <a:pt x="2" y="12"/>
                  </a:cubicBezTo>
                  <a:cubicBezTo>
                    <a:pt x="0" y="16"/>
                    <a:pt x="0" y="21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1" y="27"/>
                    <a:pt x="2" y="28"/>
                  </a:cubicBezTo>
                  <a:cubicBezTo>
                    <a:pt x="2" y="29"/>
                    <a:pt x="2" y="30"/>
                    <a:pt x="3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1084263" y="3409950"/>
              <a:ext cx="174625" cy="111125"/>
            </a:xfrm>
            <a:custGeom>
              <a:avLst/>
              <a:gdLst>
                <a:gd name="T0" fmla="*/ 39 w 55"/>
                <a:gd name="T1" fmla="*/ 0 h 35"/>
                <a:gd name="T2" fmla="*/ 51 w 55"/>
                <a:gd name="T3" fmla="*/ 7 h 35"/>
                <a:gd name="T4" fmla="*/ 55 w 55"/>
                <a:gd name="T5" fmla="*/ 32 h 35"/>
                <a:gd name="T6" fmla="*/ 54 w 55"/>
                <a:gd name="T7" fmla="*/ 34 h 35"/>
                <a:gd name="T8" fmla="*/ 53 w 55"/>
                <a:gd name="T9" fmla="*/ 35 h 35"/>
                <a:gd name="T10" fmla="*/ 2 w 55"/>
                <a:gd name="T11" fmla="*/ 35 h 35"/>
                <a:gd name="T12" fmla="*/ 0 w 55"/>
                <a:gd name="T13" fmla="*/ 34 h 35"/>
                <a:gd name="T14" fmla="*/ 0 w 55"/>
                <a:gd name="T15" fmla="*/ 32 h 35"/>
                <a:gd name="T16" fmla="*/ 4 w 55"/>
                <a:gd name="T17" fmla="*/ 7 h 35"/>
                <a:gd name="T18" fmla="*/ 15 w 55"/>
                <a:gd name="T19" fmla="*/ 0 h 35"/>
                <a:gd name="T20" fmla="*/ 27 w 55"/>
                <a:gd name="T21" fmla="*/ 10 h 35"/>
                <a:gd name="T22" fmla="*/ 39 w 55"/>
                <a:gd name="T23" fmla="*/ 0 h 35"/>
                <a:gd name="T24" fmla="*/ 39 w 55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35">
                  <a:moveTo>
                    <a:pt x="39" y="0"/>
                  </a:moveTo>
                  <a:cubicBezTo>
                    <a:pt x="44" y="2"/>
                    <a:pt x="49" y="2"/>
                    <a:pt x="51" y="7"/>
                  </a:cubicBezTo>
                  <a:cubicBezTo>
                    <a:pt x="54" y="12"/>
                    <a:pt x="55" y="23"/>
                    <a:pt x="55" y="32"/>
                  </a:cubicBezTo>
                  <a:cubicBezTo>
                    <a:pt x="55" y="33"/>
                    <a:pt x="55" y="34"/>
                    <a:pt x="54" y="34"/>
                  </a:cubicBezTo>
                  <a:cubicBezTo>
                    <a:pt x="54" y="35"/>
                    <a:pt x="53" y="35"/>
                    <a:pt x="5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5"/>
                    <a:pt x="0" y="34"/>
                  </a:cubicBezTo>
                  <a:cubicBezTo>
                    <a:pt x="0" y="34"/>
                    <a:pt x="0" y="33"/>
                    <a:pt x="0" y="32"/>
                  </a:cubicBezTo>
                  <a:cubicBezTo>
                    <a:pt x="0" y="23"/>
                    <a:pt x="1" y="12"/>
                    <a:pt x="4" y="7"/>
                  </a:cubicBezTo>
                  <a:cubicBezTo>
                    <a:pt x="6" y="2"/>
                    <a:pt x="11" y="2"/>
                    <a:pt x="15" y="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906463" y="3051175"/>
              <a:ext cx="190500" cy="241300"/>
            </a:xfrm>
            <a:custGeom>
              <a:avLst/>
              <a:gdLst>
                <a:gd name="T0" fmla="*/ 44 w 60"/>
                <a:gd name="T1" fmla="*/ 19 h 76"/>
                <a:gd name="T2" fmla="*/ 46 w 60"/>
                <a:gd name="T3" fmla="*/ 20 h 76"/>
                <a:gd name="T4" fmla="*/ 46 w 60"/>
                <a:gd name="T5" fmla="*/ 23 h 76"/>
                <a:gd name="T6" fmla="*/ 43 w 60"/>
                <a:gd name="T7" fmla="*/ 26 h 76"/>
                <a:gd name="T8" fmla="*/ 42 w 60"/>
                <a:gd name="T9" fmla="*/ 26 h 76"/>
                <a:gd name="T10" fmla="*/ 30 w 60"/>
                <a:gd name="T11" fmla="*/ 38 h 76"/>
                <a:gd name="T12" fmla="*/ 18 w 60"/>
                <a:gd name="T13" fmla="*/ 26 h 76"/>
                <a:gd name="T14" fmla="*/ 16 w 60"/>
                <a:gd name="T15" fmla="*/ 26 h 76"/>
                <a:gd name="T16" fmla="*/ 14 w 60"/>
                <a:gd name="T17" fmla="*/ 23 h 76"/>
                <a:gd name="T18" fmla="*/ 14 w 60"/>
                <a:gd name="T19" fmla="*/ 20 h 76"/>
                <a:gd name="T20" fmla="*/ 16 w 60"/>
                <a:gd name="T21" fmla="*/ 19 h 76"/>
                <a:gd name="T22" fmla="*/ 15 w 60"/>
                <a:gd name="T23" fmla="*/ 11 h 76"/>
                <a:gd name="T24" fmla="*/ 30 w 60"/>
                <a:gd name="T25" fmla="*/ 0 h 76"/>
                <a:gd name="T26" fmla="*/ 40 w 60"/>
                <a:gd name="T27" fmla="*/ 4 h 76"/>
                <a:gd name="T28" fmla="*/ 44 w 60"/>
                <a:gd name="T29" fmla="*/ 19 h 76"/>
                <a:gd name="T30" fmla="*/ 44 w 60"/>
                <a:gd name="T31" fmla="*/ 19 h 76"/>
                <a:gd name="T32" fmla="*/ 30 w 60"/>
                <a:gd name="T33" fmla="*/ 45 h 76"/>
                <a:gd name="T34" fmla="*/ 27 w 60"/>
                <a:gd name="T35" fmla="*/ 47 h 76"/>
                <a:gd name="T36" fmla="*/ 28 w 60"/>
                <a:gd name="T37" fmla="*/ 49 h 76"/>
                <a:gd name="T38" fmla="*/ 26 w 60"/>
                <a:gd name="T39" fmla="*/ 62 h 76"/>
                <a:gd name="T40" fmla="*/ 18 w 60"/>
                <a:gd name="T41" fmla="*/ 41 h 76"/>
                <a:gd name="T42" fmla="*/ 4 w 60"/>
                <a:gd name="T43" fmla="*/ 49 h 76"/>
                <a:gd name="T44" fmla="*/ 0 w 60"/>
                <a:gd name="T45" fmla="*/ 74 h 76"/>
                <a:gd name="T46" fmla="*/ 1 w 60"/>
                <a:gd name="T47" fmla="*/ 76 h 76"/>
                <a:gd name="T48" fmla="*/ 2 w 60"/>
                <a:gd name="T49" fmla="*/ 76 h 76"/>
                <a:gd name="T50" fmla="*/ 57 w 60"/>
                <a:gd name="T51" fmla="*/ 76 h 76"/>
                <a:gd name="T52" fmla="*/ 59 w 60"/>
                <a:gd name="T53" fmla="*/ 76 h 76"/>
                <a:gd name="T54" fmla="*/ 60 w 60"/>
                <a:gd name="T55" fmla="*/ 74 h 76"/>
                <a:gd name="T56" fmla="*/ 56 w 60"/>
                <a:gd name="T57" fmla="*/ 49 h 76"/>
                <a:gd name="T58" fmla="*/ 41 w 60"/>
                <a:gd name="T59" fmla="*/ 41 h 76"/>
                <a:gd name="T60" fmla="*/ 34 w 60"/>
                <a:gd name="T61" fmla="*/ 62 h 76"/>
                <a:gd name="T62" fmla="*/ 32 w 60"/>
                <a:gd name="T63" fmla="*/ 49 h 76"/>
                <a:gd name="T64" fmla="*/ 32 w 60"/>
                <a:gd name="T65" fmla="*/ 47 h 76"/>
                <a:gd name="T66" fmla="*/ 30 w 60"/>
                <a:gd name="T67" fmla="*/ 45 h 76"/>
                <a:gd name="T68" fmla="*/ 40 w 60"/>
                <a:gd name="T69" fmla="*/ 65 h 76"/>
                <a:gd name="T70" fmla="*/ 48 w 60"/>
                <a:gd name="T71" fmla="*/ 65 h 76"/>
                <a:gd name="T72" fmla="*/ 48 w 60"/>
                <a:gd name="T73" fmla="*/ 67 h 76"/>
                <a:gd name="T74" fmla="*/ 40 w 60"/>
                <a:gd name="T75" fmla="*/ 67 h 76"/>
                <a:gd name="T76" fmla="*/ 40 w 60"/>
                <a:gd name="T77" fmla="*/ 6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76">
                  <a:moveTo>
                    <a:pt x="44" y="19"/>
                  </a:moveTo>
                  <a:cubicBezTo>
                    <a:pt x="45" y="19"/>
                    <a:pt x="45" y="19"/>
                    <a:pt x="46" y="20"/>
                  </a:cubicBezTo>
                  <a:cubicBezTo>
                    <a:pt x="46" y="21"/>
                    <a:pt x="46" y="22"/>
                    <a:pt x="46" y="23"/>
                  </a:cubicBezTo>
                  <a:cubicBezTo>
                    <a:pt x="45" y="24"/>
                    <a:pt x="44" y="25"/>
                    <a:pt x="43" y="26"/>
                  </a:cubicBezTo>
                  <a:cubicBezTo>
                    <a:pt x="43" y="26"/>
                    <a:pt x="42" y="26"/>
                    <a:pt x="42" y="26"/>
                  </a:cubicBezTo>
                  <a:cubicBezTo>
                    <a:pt x="40" y="32"/>
                    <a:pt x="35" y="38"/>
                    <a:pt x="30" y="38"/>
                  </a:cubicBezTo>
                  <a:cubicBezTo>
                    <a:pt x="24" y="38"/>
                    <a:pt x="20" y="32"/>
                    <a:pt x="18" y="26"/>
                  </a:cubicBezTo>
                  <a:cubicBezTo>
                    <a:pt x="17" y="26"/>
                    <a:pt x="17" y="26"/>
                    <a:pt x="16" y="26"/>
                  </a:cubicBezTo>
                  <a:cubicBezTo>
                    <a:pt x="16" y="25"/>
                    <a:pt x="14" y="24"/>
                    <a:pt x="14" y="23"/>
                  </a:cubicBezTo>
                  <a:cubicBezTo>
                    <a:pt x="14" y="22"/>
                    <a:pt x="14" y="21"/>
                    <a:pt x="14" y="20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5" y="17"/>
                    <a:pt x="15" y="13"/>
                    <a:pt x="15" y="11"/>
                  </a:cubicBezTo>
                  <a:cubicBezTo>
                    <a:pt x="17" y="4"/>
                    <a:pt x="24" y="0"/>
                    <a:pt x="30" y="0"/>
                  </a:cubicBezTo>
                  <a:cubicBezTo>
                    <a:pt x="35" y="0"/>
                    <a:pt x="39" y="1"/>
                    <a:pt x="40" y="4"/>
                  </a:cubicBezTo>
                  <a:cubicBezTo>
                    <a:pt x="45" y="7"/>
                    <a:pt x="46" y="12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lose/>
                  <a:moveTo>
                    <a:pt x="30" y="45"/>
                  </a:moveTo>
                  <a:cubicBezTo>
                    <a:pt x="27" y="47"/>
                    <a:pt x="27" y="47"/>
                    <a:pt x="27" y="47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56"/>
                    <a:pt x="20" y="48"/>
                    <a:pt x="18" y="41"/>
                  </a:cubicBezTo>
                  <a:cubicBezTo>
                    <a:pt x="14" y="43"/>
                    <a:pt x="6" y="44"/>
                    <a:pt x="4" y="49"/>
                  </a:cubicBezTo>
                  <a:cubicBezTo>
                    <a:pt x="1" y="54"/>
                    <a:pt x="0" y="65"/>
                    <a:pt x="0" y="74"/>
                  </a:cubicBezTo>
                  <a:cubicBezTo>
                    <a:pt x="0" y="75"/>
                    <a:pt x="0" y="75"/>
                    <a:pt x="1" y="76"/>
                  </a:cubicBezTo>
                  <a:cubicBezTo>
                    <a:pt x="1" y="76"/>
                    <a:pt x="2" y="76"/>
                    <a:pt x="2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8" y="76"/>
                    <a:pt x="59" y="76"/>
                    <a:pt x="59" y="76"/>
                  </a:cubicBezTo>
                  <a:cubicBezTo>
                    <a:pt x="60" y="75"/>
                    <a:pt x="60" y="75"/>
                    <a:pt x="60" y="74"/>
                  </a:cubicBezTo>
                  <a:cubicBezTo>
                    <a:pt x="59" y="65"/>
                    <a:pt x="58" y="54"/>
                    <a:pt x="56" y="49"/>
                  </a:cubicBezTo>
                  <a:cubicBezTo>
                    <a:pt x="53" y="44"/>
                    <a:pt x="46" y="43"/>
                    <a:pt x="41" y="41"/>
                  </a:cubicBezTo>
                  <a:cubicBezTo>
                    <a:pt x="40" y="48"/>
                    <a:pt x="37" y="56"/>
                    <a:pt x="34" y="62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0" y="45"/>
                    <a:pt x="30" y="45"/>
                    <a:pt x="30" y="45"/>
                  </a:cubicBezTo>
                  <a:close/>
                  <a:moveTo>
                    <a:pt x="40" y="65"/>
                  </a:moveTo>
                  <a:cubicBezTo>
                    <a:pt x="48" y="65"/>
                    <a:pt x="48" y="65"/>
                    <a:pt x="48" y="65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5"/>
                    <a:pt x="40" y="65"/>
                    <a:pt x="40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746125" y="3279775"/>
              <a:ext cx="166688" cy="241300"/>
            </a:xfrm>
            <a:custGeom>
              <a:avLst/>
              <a:gdLst>
                <a:gd name="T0" fmla="*/ 0 w 53"/>
                <a:gd name="T1" fmla="*/ 73 h 76"/>
                <a:gd name="T2" fmla="*/ 4 w 53"/>
                <a:gd name="T3" fmla="*/ 48 h 76"/>
                <a:gd name="T4" fmla="*/ 18 w 53"/>
                <a:gd name="T5" fmla="*/ 41 h 76"/>
                <a:gd name="T6" fmla="*/ 25 w 53"/>
                <a:gd name="T7" fmla="*/ 51 h 76"/>
                <a:gd name="T8" fmla="*/ 26 w 53"/>
                <a:gd name="T9" fmla="*/ 53 h 76"/>
                <a:gd name="T10" fmla="*/ 26 w 53"/>
                <a:gd name="T11" fmla="*/ 57 h 76"/>
                <a:gd name="T12" fmla="*/ 26 w 53"/>
                <a:gd name="T13" fmla="*/ 58 h 76"/>
                <a:gd name="T14" fmla="*/ 26 w 53"/>
                <a:gd name="T15" fmla="*/ 58 h 76"/>
                <a:gd name="T16" fmla="*/ 27 w 53"/>
                <a:gd name="T17" fmla="*/ 58 h 76"/>
                <a:gd name="T18" fmla="*/ 27 w 53"/>
                <a:gd name="T19" fmla="*/ 57 h 76"/>
                <a:gd name="T20" fmla="*/ 27 w 53"/>
                <a:gd name="T21" fmla="*/ 53 h 76"/>
                <a:gd name="T22" fmla="*/ 27 w 53"/>
                <a:gd name="T23" fmla="*/ 51 h 76"/>
                <a:gd name="T24" fmla="*/ 35 w 53"/>
                <a:gd name="T25" fmla="*/ 41 h 76"/>
                <a:gd name="T26" fmla="*/ 49 w 53"/>
                <a:gd name="T27" fmla="*/ 48 h 76"/>
                <a:gd name="T28" fmla="*/ 53 w 53"/>
                <a:gd name="T29" fmla="*/ 73 h 76"/>
                <a:gd name="T30" fmla="*/ 52 w 53"/>
                <a:gd name="T31" fmla="*/ 75 h 76"/>
                <a:gd name="T32" fmla="*/ 51 w 53"/>
                <a:gd name="T33" fmla="*/ 76 h 76"/>
                <a:gd name="T34" fmla="*/ 2 w 53"/>
                <a:gd name="T35" fmla="*/ 76 h 76"/>
                <a:gd name="T36" fmla="*/ 0 w 53"/>
                <a:gd name="T37" fmla="*/ 75 h 76"/>
                <a:gd name="T38" fmla="*/ 0 w 53"/>
                <a:gd name="T39" fmla="*/ 73 h 76"/>
                <a:gd name="T40" fmla="*/ 0 w 53"/>
                <a:gd name="T41" fmla="*/ 73 h 76"/>
                <a:gd name="T42" fmla="*/ 18 w 53"/>
                <a:gd name="T43" fmla="*/ 33 h 76"/>
                <a:gd name="T44" fmla="*/ 7 w 53"/>
                <a:gd name="T45" fmla="*/ 31 h 76"/>
                <a:gd name="T46" fmla="*/ 11 w 53"/>
                <a:gd name="T47" fmla="*/ 21 h 76"/>
                <a:gd name="T48" fmla="*/ 11 w 53"/>
                <a:gd name="T49" fmla="*/ 16 h 76"/>
                <a:gd name="T50" fmla="*/ 26 w 53"/>
                <a:gd name="T51" fmla="*/ 0 h 76"/>
                <a:gd name="T52" fmla="*/ 27 w 53"/>
                <a:gd name="T53" fmla="*/ 0 h 76"/>
                <a:gd name="T54" fmla="*/ 42 w 53"/>
                <a:gd name="T55" fmla="*/ 16 h 76"/>
                <a:gd name="T56" fmla="*/ 42 w 53"/>
                <a:gd name="T57" fmla="*/ 22 h 76"/>
                <a:gd name="T58" fmla="*/ 46 w 53"/>
                <a:gd name="T59" fmla="*/ 31 h 76"/>
                <a:gd name="T60" fmla="*/ 34 w 53"/>
                <a:gd name="T61" fmla="*/ 33 h 76"/>
                <a:gd name="T62" fmla="*/ 26 w 53"/>
                <a:gd name="T63" fmla="*/ 37 h 76"/>
                <a:gd name="T64" fmla="*/ 18 w 53"/>
                <a:gd name="T65" fmla="*/ 33 h 76"/>
                <a:gd name="T66" fmla="*/ 18 w 53"/>
                <a:gd name="T67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" h="76">
                  <a:moveTo>
                    <a:pt x="0" y="73"/>
                  </a:moveTo>
                  <a:cubicBezTo>
                    <a:pt x="0" y="65"/>
                    <a:pt x="1" y="56"/>
                    <a:pt x="4" y="48"/>
                  </a:cubicBezTo>
                  <a:cubicBezTo>
                    <a:pt x="5" y="44"/>
                    <a:pt x="11" y="42"/>
                    <a:pt x="18" y="41"/>
                  </a:cubicBezTo>
                  <a:cubicBezTo>
                    <a:pt x="20" y="47"/>
                    <a:pt x="23" y="50"/>
                    <a:pt x="25" y="51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5"/>
                    <a:pt x="26" y="56"/>
                    <a:pt x="26" y="57"/>
                  </a:cubicBezTo>
                  <a:cubicBezTo>
                    <a:pt x="26" y="57"/>
                    <a:pt x="26" y="57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6"/>
                    <a:pt x="27" y="55"/>
                    <a:pt x="27" y="5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0" y="50"/>
                    <a:pt x="33" y="47"/>
                    <a:pt x="35" y="41"/>
                  </a:cubicBezTo>
                  <a:cubicBezTo>
                    <a:pt x="41" y="42"/>
                    <a:pt x="48" y="44"/>
                    <a:pt x="49" y="48"/>
                  </a:cubicBezTo>
                  <a:cubicBezTo>
                    <a:pt x="52" y="56"/>
                    <a:pt x="53" y="65"/>
                    <a:pt x="53" y="73"/>
                  </a:cubicBezTo>
                  <a:cubicBezTo>
                    <a:pt x="53" y="74"/>
                    <a:pt x="53" y="75"/>
                    <a:pt x="52" y="75"/>
                  </a:cubicBezTo>
                  <a:cubicBezTo>
                    <a:pt x="52" y="76"/>
                    <a:pt x="51" y="76"/>
                    <a:pt x="51" y="76"/>
                  </a:cubicBezTo>
                  <a:cubicBezTo>
                    <a:pt x="35" y="76"/>
                    <a:pt x="18" y="76"/>
                    <a:pt x="2" y="76"/>
                  </a:cubicBezTo>
                  <a:cubicBezTo>
                    <a:pt x="1" y="76"/>
                    <a:pt x="1" y="76"/>
                    <a:pt x="0" y="75"/>
                  </a:cubicBezTo>
                  <a:cubicBezTo>
                    <a:pt x="0" y="75"/>
                    <a:pt x="0" y="74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lose/>
                  <a:moveTo>
                    <a:pt x="18" y="33"/>
                  </a:moveTo>
                  <a:cubicBezTo>
                    <a:pt x="15" y="33"/>
                    <a:pt x="10" y="32"/>
                    <a:pt x="7" y="31"/>
                  </a:cubicBezTo>
                  <a:cubicBezTo>
                    <a:pt x="9" y="28"/>
                    <a:pt x="11" y="25"/>
                    <a:pt x="11" y="21"/>
                  </a:cubicBezTo>
                  <a:cubicBezTo>
                    <a:pt x="11" y="19"/>
                    <a:pt x="11" y="17"/>
                    <a:pt x="11" y="16"/>
                  </a:cubicBezTo>
                  <a:cubicBezTo>
                    <a:pt x="11" y="7"/>
                    <a:pt x="17" y="0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6" y="0"/>
                    <a:pt x="42" y="7"/>
                    <a:pt x="42" y="16"/>
                  </a:cubicBezTo>
                  <a:cubicBezTo>
                    <a:pt x="42" y="18"/>
                    <a:pt x="42" y="20"/>
                    <a:pt x="42" y="22"/>
                  </a:cubicBezTo>
                  <a:cubicBezTo>
                    <a:pt x="42" y="26"/>
                    <a:pt x="44" y="28"/>
                    <a:pt x="46" y="31"/>
                  </a:cubicBezTo>
                  <a:cubicBezTo>
                    <a:pt x="43" y="32"/>
                    <a:pt x="38" y="33"/>
                    <a:pt x="34" y="33"/>
                  </a:cubicBezTo>
                  <a:cubicBezTo>
                    <a:pt x="32" y="36"/>
                    <a:pt x="29" y="37"/>
                    <a:pt x="26" y="37"/>
                  </a:cubicBezTo>
                  <a:cubicBezTo>
                    <a:pt x="23" y="37"/>
                    <a:pt x="21" y="36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928688" y="3406775"/>
              <a:ext cx="146050" cy="73025"/>
            </a:xfrm>
            <a:custGeom>
              <a:avLst/>
              <a:gdLst>
                <a:gd name="T0" fmla="*/ 43 w 46"/>
                <a:gd name="T1" fmla="*/ 8 h 23"/>
                <a:gd name="T2" fmla="*/ 46 w 46"/>
                <a:gd name="T3" fmla="*/ 12 h 23"/>
                <a:gd name="T4" fmla="*/ 43 w 46"/>
                <a:gd name="T5" fmla="*/ 15 h 23"/>
                <a:gd name="T6" fmla="*/ 16 w 46"/>
                <a:gd name="T7" fmla="*/ 15 h 23"/>
                <a:gd name="T8" fmla="*/ 16 w 46"/>
                <a:gd name="T9" fmla="*/ 23 h 23"/>
                <a:gd name="T10" fmla="*/ 0 w 46"/>
                <a:gd name="T11" fmla="*/ 12 h 23"/>
                <a:gd name="T12" fmla="*/ 16 w 46"/>
                <a:gd name="T13" fmla="*/ 0 h 23"/>
                <a:gd name="T14" fmla="*/ 16 w 46"/>
                <a:gd name="T15" fmla="*/ 8 h 23"/>
                <a:gd name="T16" fmla="*/ 43 w 46"/>
                <a:gd name="T17" fmla="*/ 8 h 23"/>
                <a:gd name="T18" fmla="*/ 43 w 46"/>
                <a:gd name="T19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3">
                  <a:moveTo>
                    <a:pt x="43" y="8"/>
                  </a:moveTo>
                  <a:cubicBezTo>
                    <a:pt x="45" y="8"/>
                    <a:pt x="46" y="10"/>
                    <a:pt x="46" y="12"/>
                  </a:cubicBezTo>
                  <a:cubicBezTo>
                    <a:pt x="46" y="13"/>
                    <a:pt x="45" y="15"/>
                    <a:pt x="43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815975" y="3114675"/>
              <a:ext cx="112713" cy="133350"/>
            </a:xfrm>
            <a:custGeom>
              <a:avLst/>
              <a:gdLst>
                <a:gd name="T0" fmla="*/ 6 w 36"/>
                <a:gd name="T1" fmla="*/ 39 h 42"/>
                <a:gd name="T2" fmla="*/ 3 w 36"/>
                <a:gd name="T3" fmla="*/ 42 h 42"/>
                <a:gd name="T4" fmla="*/ 0 w 36"/>
                <a:gd name="T5" fmla="*/ 39 h 42"/>
                <a:gd name="T6" fmla="*/ 0 w 36"/>
                <a:gd name="T7" fmla="*/ 20 h 42"/>
                <a:gd name="T8" fmla="*/ 0 w 36"/>
                <a:gd name="T9" fmla="*/ 20 h 42"/>
                <a:gd name="T10" fmla="*/ 0 w 36"/>
                <a:gd name="T11" fmla="*/ 20 h 42"/>
                <a:gd name="T12" fmla="*/ 3 w 36"/>
                <a:gd name="T13" fmla="*/ 12 h 42"/>
                <a:gd name="T14" fmla="*/ 11 w 36"/>
                <a:gd name="T15" fmla="*/ 9 h 42"/>
                <a:gd name="T16" fmla="*/ 11 w 36"/>
                <a:gd name="T17" fmla="*/ 9 h 42"/>
                <a:gd name="T18" fmla="*/ 11 w 36"/>
                <a:gd name="T19" fmla="*/ 9 h 42"/>
                <a:gd name="T20" fmla="*/ 19 w 36"/>
                <a:gd name="T21" fmla="*/ 9 h 42"/>
                <a:gd name="T22" fmla="*/ 19 w 36"/>
                <a:gd name="T23" fmla="*/ 0 h 42"/>
                <a:gd name="T24" fmla="*/ 36 w 36"/>
                <a:gd name="T25" fmla="*/ 12 h 42"/>
                <a:gd name="T26" fmla="*/ 19 w 36"/>
                <a:gd name="T27" fmla="*/ 24 h 42"/>
                <a:gd name="T28" fmla="*/ 19 w 36"/>
                <a:gd name="T29" fmla="*/ 15 h 42"/>
                <a:gd name="T30" fmla="*/ 11 w 36"/>
                <a:gd name="T31" fmla="*/ 15 h 42"/>
                <a:gd name="T32" fmla="*/ 11 w 36"/>
                <a:gd name="T33" fmla="*/ 15 h 42"/>
                <a:gd name="T34" fmla="*/ 11 w 36"/>
                <a:gd name="T35" fmla="*/ 15 h 42"/>
                <a:gd name="T36" fmla="*/ 7 w 36"/>
                <a:gd name="T37" fmla="*/ 17 h 42"/>
                <a:gd name="T38" fmla="*/ 6 w 36"/>
                <a:gd name="T39" fmla="*/ 20 h 42"/>
                <a:gd name="T40" fmla="*/ 6 w 36"/>
                <a:gd name="T41" fmla="*/ 20 h 42"/>
                <a:gd name="T42" fmla="*/ 6 w 36"/>
                <a:gd name="T43" fmla="*/ 20 h 42"/>
                <a:gd name="T44" fmla="*/ 6 w 36"/>
                <a:gd name="T45" fmla="*/ 39 h 42"/>
                <a:gd name="T46" fmla="*/ 6 w 36"/>
                <a:gd name="T47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42">
                  <a:moveTo>
                    <a:pt x="6" y="39"/>
                  </a:moveTo>
                  <a:cubicBezTo>
                    <a:pt x="6" y="40"/>
                    <a:pt x="4" y="42"/>
                    <a:pt x="3" y="42"/>
                  </a:cubicBezTo>
                  <a:cubicBezTo>
                    <a:pt x="1" y="42"/>
                    <a:pt x="0" y="40"/>
                    <a:pt x="0" y="3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1" y="14"/>
                    <a:pt x="3" y="12"/>
                  </a:cubicBezTo>
                  <a:cubicBezTo>
                    <a:pt x="5" y="10"/>
                    <a:pt x="8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8" y="16"/>
                    <a:pt x="7" y="17"/>
                  </a:cubicBezTo>
                  <a:cubicBezTo>
                    <a:pt x="6" y="18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1087438" y="3140075"/>
              <a:ext cx="123825" cy="107950"/>
            </a:xfrm>
            <a:custGeom>
              <a:avLst/>
              <a:gdLst>
                <a:gd name="T0" fmla="*/ 24 w 39"/>
                <a:gd name="T1" fmla="*/ 18 h 34"/>
                <a:gd name="T2" fmla="*/ 24 w 39"/>
                <a:gd name="T3" fmla="*/ 12 h 34"/>
                <a:gd name="T4" fmla="*/ 24 w 39"/>
                <a:gd name="T5" fmla="*/ 12 h 34"/>
                <a:gd name="T6" fmla="*/ 24 w 39"/>
                <a:gd name="T7" fmla="*/ 12 h 34"/>
                <a:gd name="T8" fmla="*/ 23 w 39"/>
                <a:gd name="T9" fmla="*/ 8 h 34"/>
                <a:gd name="T10" fmla="*/ 19 w 39"/>
                <a:gd name="T11" fmla="*/ 6 h 34"/>
                <a:gd name="T12" fmla="*/ 19 w 39"/>
                <a:gd name="T13" fmla="*/ 6 h 34"/>
                <a:gd name="T14" fmla="*/ 19 w 39"/>
                <a:gd name="T15" fmla="*/ 6 h 34"/>
                <a:gd name="T16" fmla="*/ 3 w 39"/>
                <a:gd name="T17" fmla="*/ 6 h 34"/>
                <a:gd name="T18" fmla="*/ 0 w 39"/>
                <a:gd name="T19" fmla="*/ 3 h 34"/>
                <a:gd name="T20" fmla="*/ 3 w 39"/>
                <a:gd name="T21" fmla="*/ 0 h 34"/>
                <a:gd name="T22" fmla="*/ 19 w 39"/>
                <a:gd name="T23" fmla="*/ 0 h 34"/>
                <a:gd name="T24" fmla="*/ 19 w 39"/>
                <a:gd name="T25" fmla="*/ 0 h 34"/>
                <a:gd name="T26" fmla="*/ 19 w 39"/>
                <a:gd name="T27" fmla="*/ 0 h 34"/>
                <a:gd name="T28" fmla="*/ 27 w 39"/>
                <a:gd name="T29" fmla="*/ 3 h 34"/>
                <a:gd name="T30" fmla="*/ 30 w 39"/>
                <a:gd name="T31" fmla="*/ 12 h 34"/>
                <a:gd name="T32" fmla="*/ 30 w 39"/>
                <a:gd name="T33" fmla="*/ 12 h 34"/>
                <a:gd name="T34" fmla="*/ 30 w 39"/>
                <a:gd name="T35" fmla="*/ 12 h 34"/>
                <a:gd name="T36" fmla="*/ 30 w 39"/>
                <a:gd name="T37" fmla="*/ 18 h 34"/>
                <a:gd name="T38" fmla="*/ 39 w 39"/>
                <a:gd name="T39" fmla="*/ 18 h 34"/>
                <a:gd name="T40" fmla="*/ 27 w 39"/>
                <a:gd name="T41" fmla="*/ 34 h 34"/>
                <a:gd name="T42" fmla="*/ 16 w 39"/>
                <a:gd name="T43" fmla="*/ 18 h 34"/>
                <a:gd name="T44" fmla="*/ 24 w 39"/>
                <a:gd name="T45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4">
                  <a:moveTo>
                    <a:pt x="24" y="18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9"/>
                    <a:pt x="23" y="8"/>
                  </a:cubicBezTo>
                  <a:cubicBezTo>
                    <a:pt x="22" y="7"/>
                    <a:pt x="20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5" y="1"/>
                    <a:pt x="27" y="3"/>
                  </a:cubicBezTo>
                  <a:cubicBezTo>
                    <a:pt x="29" y="6"/>
                    <a:pt x="30" y="8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87400" y="4827588"/>
            <a:ext cx="427038" cy="455612"/>
            <a:chOff x="787400" y="5103813"/>
            <a:chExt cx="427038" cy="455612"/>
          </a:xfrm>
        </p:grpSpPr>
        <p:sp>
          <p:nvSpPr>
            <p:cNvPr id="37" name="Freeform 20"/>
            <p:cNvSpPr>
              <a:spLocks noEditPoints="1"/>
            </p:cNvSpPr>
            <p:nvPr/>
          </p:nvSpPr>
          <p:spPr bwMode="auto">
            <a:xfrm>
              <a:off x="787400" y="5103813"/>
              <a:ext cx="265113" cy="249237"/>
            </a:xfrm>
            <a:custGeom>
              <a:avLst/>
              <a:gdLst>
                <a:gd name="T0" fmla="*/ 19 w 84"/>
                <a:gd name="T1" fmla="*/ 62 h 79"/>
                <a:gd name="T2" fmla="*/ 19 w 84"/>
                <a:gd name="T3" fmla="*/ 52 h 79"/>
                <a:gd name="T4" fmla="*/ 19 w 84"/>
                <a:gd name="T5" fmla="*/ 44 h 79"/>
                <a:gd name="T6" fmla="*/ 11 w 84"/>
                <a:gd name="T7" fmla="*/ 54 h 79"/>
                <a:gd name="T8" fmla="*/ 19 w 84"/>
                <a:gd name="T9" fmla="*/ 62 h 79"/>
                <a:gd name="T10" fmla="*/ 19 w 84"/>
                <a:gd name="T11" fmla="*/ 62 h 79"/>
                <a:gd name="T12" fmla="*/ 28 w 84"/>
                <a:gd name="T13" fmla="*/ 26 h 79"/>
                <a:gd name="T14" fmla="*/ 32 w 84"/>
                <a:gd name="T15" fmla="*/ 40 h 79"/>
                <a:gd name="T16" fmla="*/ 32 w 84"/>
                <a:gd name="T17" fmla="*/ 31 h 79"/>
                <a:gd name="T18" fmla="*/ 33 w 84"/>
                <a:gd name="T19" fmla="*/ 31 h 79"/>
                <a:gd name="T20" fmla="*/ 34 w 84"/>
                <a:gd name="T21" fmla="*/ 31 h 79"/>
                <a:gd name="T22" fmla="*/ 34 w 84"/>
                <a:gd name="T23" fmla="*/ 40 h 79"/>
                <a:gd name="T24" fmla="*/ 38 w 84"/>
                <a:gd name="T25" fmla="*/ 26 h 79"/>
                <a:gd name="T26" fmla="*/ 47 w 84"/>
                <a:gd name="T27" fmla="*/ 30 h 79"/>
                <a:gd name="T28" fmla="*/ 50 w 84"/>
                <a:gd name="T29" fmla="*/ 34 h 79"/>
                <a:gd name="T30" fmla="*/ 61 w 84"/>
                <a:gd name="T31" fmla="*/ 45 h 79"/>
                <a:gd name="T32" fmla="*/ 76 w 84"/>
                <a:gd name="T33" fmla="*/ 34 h 79"/>
                <a:gd name="T34" fmla="*/ 80 w 84"/>
                <a:gd name="T35" fmla="*/ 33 h 79"/>
                <a:gd name="T36" fmla="*/ 81 w 84"/>
                <a:gd name="T37" fmla="*/ 29 h 79"/>
                <a:gd name="T38" fmla="*/ 82 w 84"/>
                <a:gd name="T39" fmla="*/ 28 h 79"/>
                <a:gd name="T40" fmla="*/ 82 w 84"/>
                <a:gd name="T41" fmla="*/ 29 h 79"/>
                <a:gd name="T42" fmla="*/ 81 w 84"/>
                <a:gd name="T43" fmla="*/ 33 h 79"/>
                <a:gd name="T44" fmla="*/ 81 w 84"/>
                <a:gd name="T45" fmla="*/ 41 h 79"/>
                <a:gd name="T46" fmla="*/ 63 w 84"/>
                <a:gd name="T47" fmla="*/ 55 h 79"/>
                <a:gd name="T48" fmla="*/ 58 w 84"/>
                <a:gd name="T49" fmla="*/ 54 h 79"/>
                <a:gd name="T50" fmla="*/ 48 w 84"/>
                <a:gd name="T51" fmla="*/ 45 h 79"/>
                <a:gd name="T52" fmla="*/ 48 w 84"/>
                <a:gd name="T53" fmla="*/ 52 h 79"/>
                <a:gd name="T54" fmla="*/ 47 w 84"/>
                <a:gd name="T55" fmla="*/ 79 h 79"/>
                <a:gd name="T56" fmla="*/ 19 w 84"/>
                <a:gd name="T57" fmla="*/ 79 h 79"/>
                <a:gd name="T58" fmla="*/ 19 w 84"/>
                <a:gd name="T59" fmla="*/ 74 h 79"/>
                <a:gd name="T60" fmla="*/ 2 w 84"/>
                <a:gd name="T61" fmla="*/ 58 h 79"/>
                <a:gd name="T62" fmla="*/ 1 w 84"/>
                <a:gd name="T63" fmla="*/ 51 h 79"/>
                <a:gd name="T64" fmla="*/ 18 w 84"/>
                <a:gd name="T65" fmla="*/ 30 h 79"/>
                <a:gd name="T66" fmla="*/ 21 w 84"/>
                <a:gd name="T67" fmla="*/ 29 h 79"/>
                <a:gd name="T68" fmla="*/ 28 w 84"/>
                <a:gd name="T69" fmla="*/ 26 h 79"/>
                <a:gd name="T70" fmla="*/ 28 w 84"/>
                <a:gd name="T71" fmla="*/ 26 h 79"/>
                <a:gd name="T72" fmla="*/ 33 w 84"/>
                <a:gd name="T73" fmla="*/ 0 h 79"/>
                <a:gd name="T74" fmla="*/ 41 w 84"/>
                <a:gd name="T75" fmla="*/ 9 h 79"/>
                <a:gd name="T76" fmla="*/ 33 w 84"/>
                <a:gd name="T77" fmla="*/ 24 h 79"/>
                <a:gd name="T78" fmla="*/ 25 w 84"/>
                <a:gd name="T79" fmla="*/ 9 h 79"/>
                <a:gd name="T80" fmla="*/ 33 w 84"/>
                <a:gd name="T81" fmla="*/ 0 h 79"/>
                <a:gd name="T82" fmla="*/ 33 w 84"/>
                <a:gd name="T8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4" h="79">
                  <a:moveTo>
                    <a:pt x="19" y="62"/>
                  </a:moveTo>
                  <a:cubicBezTo>
                    <a:pt x="19" y="58"/>
                    <a:pt x="19" y="55"/>
                    <a:pt x="19" y="5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6" y="47"/>
                    <a:pt x="13" y="50"/>
                    <a:pt x="11" y="54"/>
                  </a:cubicBezTo>
                  <a:cubicBezTo>
                    <a:pt x="13" y="57"/>
                    <a:pt x="16" y="59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lose/>
                  <a:moveTo>
                    <a:pt x="28" y="26"/>
                  </a:moveTo>
                  <a:cubicBezTo>
                    <a:pt x="29" y="30"/>
                    <a:pt x="30" y="37"/>
                    <a:pt x="32" y="4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37"/>
                    <a:pt x="37" y="30"/>
                    <a:pt x="38" y="26"/>
                  </a:cubicBezTo>
                  <a:cubicBezTo>
                    <a:pt x="40" y="27"/>
                    <a:pt x="44" y="28"/>
                    <a:pt x="47" y="30"/>
                  </a:cubicBezTo>
                  <a:cubicBezTo>
                    <a:pt x="49" y="30"/>
                    <a:pt x="49" y="32"/>
                    <a:pt x="50" y="34"/>
                  </a:cubicBezTo>
                  <a:cubicBezTo>
                    <a:pt x="54" y="38"/>
                    <a:pt x="57" y="41"/>
                    <a:pt x="61" y="45"/>
                  </a:cubicBezTo>
                  <a:cubicBezTo>
                    <a:pt x="67" y="41"/>
                    <a:pt x="71" y="38"/>
                    <a:pt x="76" y="34"/>
                  </a:cubicBezTo>
                  <a:cubicBezTo>
                    <a:pt x="78" y="33"/>
                    <a:pt x="79" y="32"/>
                    <a:pt x="80" y="33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8"/>
                    <a:pt x="81" y="28"/>
                    <a:pt x="82" y="28"/>
                  </a:cubicBezTo>
                  <a:cubicBezTo>
                    <a:pt x="82" y="28"/>
                    <a:pt x="83" y="29"/>
                    <a:pt x="82" y="29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3" y="35"/>
                    <a:pt x="84" y="38"/>
                    <a:pt x="81" y="41"/>
                  </a:cubicBezTo>
                  <a:cubicBezTo>
                    <a:pt x="74" y="46"/>
                    <a:pt x="70" y="50"/>
                    <a:pt x="63" y="55"/>
                  </a:cubicBezTo>
                  <a:cubicBezTo>
                    <a:pt x="61" y="56"/>
                    <a:pt x="59" y="56"/>
                    <a:pt x="58" y="54"/>
                  </a:cubicBezTo>
                  <a:cubicBezTo>
                    <a:pt x="54" y="52"/>
                    <a:pt x="51" y="49"/>
                    <a:pt x="48" y="45"/>
                  </a:cubicBezTo>
                  <a:cubicBezTo>
                    <a:pt x="48" y="48"/>
                    <a:pt x="48" y="50"/>
                    <a:pt x="48" y="52"/>
                  </a:cubicBezTo>
                  <a:cubicBezTo>
                    <a:pt x="48" y="61"/>
                    <a:pt x="47" y="70"/>
                    <a:pt x="47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4" y="69"/>
                    <a:pt x="6" y="63"/>
                    <a:pt x="2" y="58"/>
                  </a:cubicBezTo>
                  <a:cubicBezTo>
                    <a:pt x="0" y="56"/>
                    <a:pt x="0" y="53"/>
                    <a:pt x="1" y="51"/>
                  </a:cubicBezTo>
                  <a:cubicBezTo>
                    <a:pt x="6" y="44"/>
                    <a:pt x="12" y="37"/>
                    <a:pt x="18" y="30"/>
                  </a:cubicBezTo>
                  <a:cubicBezTo>
                    <a:pt x="19" y="29"/>
                    <a:pt x="19" y="29"/>
                    <a:pt x="21" y="29"/>
                  </a:cubicBezTo>
                  <a:cubicBezTo>
                    <a:pt x="23" y="28"/>
                    <a:pt x="25" y="27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lose/>
                  <a:moveTo>
                    <a:pt x="33" y="0"/>
                  </a:moveTo>
                  <a:cubicBezTo>
                    <a:pt x="38" y="0"/>
                    <a:pt x="41" y="4"/>
                    <a:pt x="41" y="9"/>
                  </a:cubicBezTo>
                  <a:cubicBezTo>
                    <a:pt x="41" y="14"/>
                    <a:pt x="38" y="24"/>
                    <a:pt x="33" y="24"/>
                  </a:cubicBezTo>
                  <a:cubicBezTo>
                    <a:pt x="28" y="24"/>
                    <a:pt x="25" y="14"/>
                    <a:pt x="25" y="9"/>
                  </a:cubicBezTo>
                  <a:cubicBezTo>
                    <a:pt x="25" y="4"/>
                    <a:pt x="29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"/>
            <p:cNvSpPr>
              <a:spLocks noEditPoints="1"/>
            </p:cNvSpPr>
            <p:nvPr/>
          </p:nvSpPr>
          <p:spPr bwMode="auto">
            <a:xfrm>
              <a:off x="1106488" y="5378450"/>
              <a:ext cx="107950" cy="180975"/>
            </a:xfrm>
            <a:custGeom>
              <a:avLst/>
              <a:gdLst>
                <a:gd name="T0" fmla="*/ 13 w 34"/>
                <a:gd name="T1" fmla="*/ 23 h 57"/>
                <a:gd name="T2" fmla="*/ 17 w 34"/>
                <a:gd name="T3" fmla="*/ 22 h 57"/>
                <a:gd name="T4" fmla="*/ 21 w 34"/>
                <a:gd name="T5" fmla="*/ 23 h 57"/>
                <a:gd name="T6" fmla="*/ 26 w 34"/>
                <a:gd name="T7" fmla="*/ 10 h 57"/>
                <a:gd name="T8" fmla="*/ 17 w 34"/>
                <a:gd name="T9" fmla="*/ 0 h 57"/>
                <a:gd name="T10" fmla="*/ 8 w 34"/>
                <a:gd name="T11" fmla="*/ 10 h 57"/>
                <a:gd name="T12" fmla="*/ 13 w 34"/>
                <a:gd name="T13" fmla="*/ 23 h 57"/>
                <a:gd name="T14" fmla="*/ 13 w 34"/>
                <a:gd name="T15" fmla="*/ 23 h 57"/>
                <a:gd name="T16" fmla="*/ 24 w 34"/>
                <a:gd name="T17" fmla="*/ 26 h 57"/>
                <a:gd name="T18" fmla="*/ 31 w 34"/>
                <a:gd name="T19" fmla="*/ 30 h 57"/>
                <a:gd name="T20" fmla="*/ 34 w 34"/>
                <a:gd name="T21" fmla="*/ 57 h 57"/>
                <a:gd name="T22" fmla="*/ 0 w 34"/>
                <a:gd name="T23" fmla="*/ 57 h 57"/>
                <a:gd name="T24" fmla="*/ 3 w 34"/>
                <a:gd name="T25" fmla="*/ 30 h 57"/>
                <a:gd name="T26" fmla="*/ 9 w 34"/>
                <a:gd name="T27" fmla="*/ 26 h 57"/>
                <a:gd name="T28" fmla="*/ 17 w 34"/>
                <a:gd name="T29" fmla="*/ 24 h 57"/>
                <a:gd name="T30" fmla="*/ 24 w 34"/>
                <a:gd name="T31" fmla="*/ 26 h 57"/>
                <a:gd name="T32" fmla="*/ 24 w 34"/>
                <a:gd name="T33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13" y="23"/>
                  </a:moveTo>
                  <a:cubicBezTo>
                    <a:pt x="15" y="22"/>
                    <a:pt x="16" y="22"/>
                    <a:pt x="17" y="22"/>
                  </a:cubicBezTo>
                  <a:cubicBezTo>
                    <a:pt x="17" y="22"/>
                    <a:pt x="19" y="22"/>
                    <a:pt x="21" y="23"/>
                  </a:cubicBezTo>
                  <a:cubicBezTo>
                    <a:pt x="22" y="22"/>
                    <a:pt x="26" y="17"/>
                    <a:pt x="26" y="10"/>
                  </a:cubicBezTo>
                  <a:cubicBezTo>
                    <a:pt x="26" y="5"/>
                    <a:pt x="22" y="0"/>
                    <a:pt x="17" y="0"/>
                  </a:cubicBezTo>
                  <a:cubicBezTo>
                    <a:pt x="12" y="0"/>
                    <a:pt x="8" y="5"/>
                    <a:pt x="8" y="10"/>
                  </a:cubicBezTo>
                  <a:cubicBezTo>
                    <a:pt x="8" y="17"/>
                    <a:pt x="12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24" y="26"/>
                  </a:moveTo>
                  <a:cubicBezTo>
                    <a:pt x="27" y="27"/>
                    <a:pt x="30" y="28"/>
                    <a:pt x="31" y="30"/>
                  </a:cubicBezTo>
                  <a:cubicBezTo>
                    <a:pt x="32" y="35"/>
                    <a:pt x="34" y="51"/>
                    <a:pt x="34" y="57"/>
                  </a:cubicBezTo>
                  <a:cubicBezTo>
                    <a:pt x="23" y="57"/>
                    <a:pt x="11" y="57"/>
                    <a:pt x="0" y="57"/>
                  </a:cubicBezTo>
                  <a:cubicBezTo>
                    <a:pt x="0" y="51"/>
                    <a:pt x="1" y="35"/>
                    <a:pt x="3" y="30"/>
                  </a:cubicBezTo>
                  <a:cubicBezTo>
                    <a:pt x="3" y="28"/>
                    <a:pt x="7" y="27"/>
                    <a:pt x="9" y="26"/>
                  </a:cubicBezTo>
                  <a:cubicBezTo>
                    <a:pt x="9" y="25"/>
                    <a:pt x="11" y="24"/>
                    <a:pt x="17" y="24"/>
                  </a:cubicBezTo>
                  <a:cubicBezTo>
                    <a:pt x="22" y="24"/>
                    <a:pt x="25" y="25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"/>
            <p:cNvSpPr>
              <a:spLocks noEditPoints="1"/>
            </p:cNvSpPr>
            <p:nvPr/>
          </p:nvSpPr>
          <p:spPr bwMode="auto">
            <a:xfrm>
              <a:off x="790575" y="5378450"/>
              <a:ext cx="106363" cy="180975"/>
            </a:xfrm>
            <a:custGeom>
              <a:avLst/>
              <a:gdLst>
                <a:gd name="T0" fmla="*/ 13 w 34"/>
                <a:gd name="T1" fmla="*/ 23 h 57"/>
                <a:gd name="T2" fmla="*/ 17 w 34"/>
                <a:gd name="T3" fmla="*/ 22 h 57"/>
                <a:gd name="T4" fmla="*/ 21 w 34"/>
                <a:gd name="T5" fmla="*/ 23 h 57"/>
                <a:gd name="T6" fmla="*/ 26 w 34"/>
                <a:gd name="T7" fmla="*/ 10 h 57"/>
                <a:gd name="T8" fmla="*/ 17 w 34"/>
                <a:gd name="T9" fmla="*/ 0 h 57"/>
                <a:gd name="T10" fmla="*/ 8 w 34"/>
                <a:gd name="T11" fmla="*/ 10 h 57"/>
                <a:gd name="T12" fmla="*/ 13 w 34"/>
                <a:gd name="T13" fmla="*/ 23 h 57"/>
                <a:gd name="T14" fmla="*/ 13 w 34"/>
                <a:gd name="T15" fmla="*/ 23 h 57"/>
                <a:gd name="T16" fmla="*/ 24 w 34"/>
                <a:gd name="T17" fmla="*/ 26 h 57"/>
                <a:gd name="T18" fmla="*/ 31 w 34"/>
                <a:gd name="T19" fmla="*/ 30 h 57"/>
                <a:gd name="T20" fmla="*/ 34 w 34"/>
                <a:gd name="T21" fmla="*/ 57 h 57"/>
                <a:gd name="T22" fmla="*/ 0 w 34"/>
                <a:gd name="T23" fmla="*/ 57 h 57"/>
                <a:gd name="T24" fmla="*/ 3 w 34"/>
                <a:gd name="T25" fmla="*/ 30 h 57"/>
                <a:gd name="T26" fmla="*/ 9 w 34"/>
                <a:gd name="T27" fmla="*/ 26 h 57"/>
                <a:gd name="T28" fmla="*/ 17 w 34"/>
                <a:gd name="T29" fmla="*/ 24 h 57"/>
                <a:gd name="T30" fmla="*/ 24 w 34"/>
                <a:gd name="T31" fmla="*/ 26 h 57"/>
                <a:gd name="T32" fmla="*/ 24 w 34"/>
                <a:gd name="T33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13" y="23"/>
                  </a:moveTo>
                  <a:cubicBezTo>
                    <a:pt x="15" y="22"/>
                    <a:pt x="16" y="22"/>
                    <a:pt x="17" y="22"/>
                  </a:cubicBezTo>
                  <a:cubicBezTo>
                    <a:pt x="18" y="22"/>
                    <a:pt x="19" y="22"/>
                    <a:pt x="21" y="23"/>
                  </a:cubicBezTo>
                  <a:cubicBezTo>
                    <a:pt x="22" y="22"/>
                    <a:pt x="26" y="17"/>
                    <a:pt x="26" y="10"/>
                  </a:cubicBezTo>
                  <a:cubicBezTo>
                    <a:pt x="26" y="5"/>
                    <a:pt x="22" y="0"/>
                    <a:pt x="17" y="0"/>
                  </a:cubicBezTo>
                  <a:cubicBezTo>
                    <a:pt x="12" y="0"/>
                    <a:pt x="8" y="5"/>
                    <a:pt x="8" y="10"/>
                  </a:cubicBezTo>
                  <a:cubicBezTo>
                    <a:pt x="8" y="17"/>
                    <a:pt x="12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24" y="26"/>
                  </a:moveTo>
                  <a:cubicBezTo>
                    <a:pt x="27" y="27"/>
                    <a:pt x="31" y="28"/>
                    <a:pt x="31" y="30"/>
                  </a:cubicBezTo>
                  <a:cubicBezTo>
                    <a:pt x="33" y="35"/>
                    <a:pt x="34" y="51"/>
                    <a:pt x="34" y="57"/>
                  </a:cubicBezTo>
                  <a:cubicBezTo>
                    <a:pt x="23" y="57"/>
                    <a:pt x="11" y="57"/>
                    <a:pt x="0" y="57"/>
                  </a:cubicBezTo>
                  <a:cubicBezTo>
                    <a:pt x="0" y="51"/>
                    <a:pt x="1" y="35"/>
                    <a:pt x="3" y="30"/>
                  </a:cubicBezTo>
                  <a:cubicBezTo>
                    <a:pt x="3" y="28"/>
                    <a:pt x="7" y="27"/>
                    <a:pt x="9" y="26"/>
                  </a:cubicBezTo>
                  <a:cubicBezTo>
                    <a:pt x="9" y="25"/>
                    <a:pt x="12" y="24"/>
                    <a:pt x="17" y="24"/>
                  </a:cubicBezTo>
                  <a:cubicBezTo>
                    <a:pt x="22" y="24"/>
                    <a:pt x="25" y="25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 noEditPoints="1"/>
            </p:cNvSpPr>
            <p:nvPr/>
          </p:nvSpPr>
          <p:spPr bwMode="auto">
            <a:xfrm>
              <a:off x="893763" y="5378450"/>
              <a:ext cx="107950" cy="180975"/>
            </a:xfrm>
            <a:custGeom>
              <a:avLst/>
              <a:gdLst>
                <a:gd name="T0" fmla="*/ 13 w 34"/>
                <a:gd name="T1" fmla="*/ 23 h 57"/>
                <a:gd name="T2" fmla="*/ 17 w 34"/>
                <a:gd name="T3" fmla="*/ 22 h 57"/>
                <a:gd name="T4" fmla="*/ 21 w 34"/>
                <a:gd name="T5" fmla="*/ 23 h 57"/>
                <a:gd name="T6" fmla="*/ 26 w 34"/>
                <a:gd name="T7" fmla="*/ 10 h 57"/>
                <a:gd name="T8" fmla="*/ 17 w 34"/>
                <a:gd name="T9" fmla="*/ 0 h 57"/>
                <a:gd name="T10" fmla="*/ 8 w 34"/>
                <a:gd name="T11" fmla="*/ 10 h 57"/>
                <a:gd name="T12" fmla="*/ 13 w 34"/>
                <a:gd name="T13" fmla="*/ 23 h 57"/>
                <a:gd name="T14" fmla="*/ 13 w 34"/>
                <a:gd name="T15" fmla="*/ 23 h 57"/>
                <a:gd name="T16" fmla="*/ 25 w 34"/>
                <a:gd name="T17" fmla="*/ 26 h 57"/>
                <a:gd name="T18" fmla="*/ 31 w 34"/>
                <a:gd name="T19" fmla="*/ 30 h 57"/>
                <a:gd name="T20" fmla="*/ 34 w 34"/>
                <a:gd name="T21" fmla="*/ 57 h 57"/>
                <a:gd name="T22" fmla="*/ 0 w 34"/>
                <a:gd name="T23" fmla="*/ 57 h 57"/>
                <a:gd name="T24" fmla="*/ 3 w 34"/>
                <a:gd name="T25" fmla="*/ 30 h 57"/>
                <a:gd name="T26" fmla="*/ 10 w 34"/>
                <a:gd name="T27" fmla="*/ 26 h 57"/>
                <a:gd name="T28" fmla="*/ 17 w 34"/>
                <a:gd name="T29" fmla="*/ 24 h 57"/>
                <a:gd name="T30" fmla="*/ 25 w 34"/>
                <a:gd name="T31" fmla="*/ 26 h 57"/>
                <a:gd name="T32" fmla="*/ 25 w 34"/>
                <a:gd name="T33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57">
                  <a:moveTo>
                    <a:pt x="13" y="23"/>
                  </a:moveTo>
                  <a:cubicBezTo>
                    <a:pt x="15" y="22"/>
                    <a:pt x="17" y="22"/>
                    <a:pt x="17" y="22"/>
                  </a:cubicBezTo>
                  <a:cubicBezTo>
                    <a:pt x="18" y="22"/>
                    <a:pt x="19" y="22"/>
                    <a:pt x="21" y="23"/>
                  </a:cubicBezTo>
                  <a:cubicBezTo>
                    <a:pt x="22" y="22"/>
                    <a:pt x="26" y="17"/>
                    <a:pt x="26" y="10"/>
                  </a:cubicBezTo>
                  <a:cubicBezTo>
                    <a:pt x="26" y="5"/>
                    <a:pt x="22" y="0"/>
                    <a:pt x="17" y="0"/>
                  </a:cubicBezTo>
                  <a:cubicBezTo>
                    <a:pt x="12" y="0"/>
                    <a:pt x="8" y="5"/>
                    <a:pt x="8" y="10"/>
                  </a:cubicBezTo>
                  <a:cubicBezTo>
                    <a:pt x="8" y="17"/>
                    <a:pt x="12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25" y="26"/>
                  </a:moveTo>
                  <a:cubicBezTo>
                    <a:pt x="27" y="27"/>
                    <a:pt x="31" y="28"/>
                    <a:pt x="31" y="30"/>
                  </a:cubicBezTo>
                  <a:cubicBezTo>
                    <a:pt x="33" y="35"/>
                    <a:pt x="34" y="51"/>
                    <a:pt x="34" y="57"/>
                  </a:cubicBezTo>
                  <a:cubicBezTo>
                    <a:pt x="23" y="57"/>
                    <a:pt x="11" y="57"/>
                    <a:pt x="0" y="57"/>
                  </a:cubicBezTo>
                  <a:cubicBezTo>
                    <a:pt x="0" y="51"/>
                    <a:pt x="2" y="35"/>
                    <a:pt x="3" y="30"/>
                  </a:cubicBezTo>
                  <a:cubicBezTo>
                    <a:pt x="4" y="28"/>
                    <a:pt x="7" y="27"/>
                    <a:pt x="10" y="26"/>
                  </a:cubicBezTo>
                  <a:cubicBezTo>
                    <a:pt x="9" y="25"/>
                    <a:pt x="12" y="24"/>
                    <a:pt x="17" y="24"/>
                  </a:cubicBezTo>
                  <a:cubicBezTo>
                    <a:pt x="22" y="24"/>
                    <a:pt x="25" y="25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/>
            <p:cNvSpPr>
              <a:spLocks noEditPoints="1"/>
            </p:cNvSpPr>
            <p:nvPr/>
          </p:nvSpPr>
          <p:spPr bwMode="auto">
            <a:xfrm>
              <a:off x="1001713" y="5378450"/>
              <a:ext cx="104775" cy="180975"/>
            </a:xfrm>
            <a:custGeom>
              <a:avLst/>
              <a:gdLst>
                <a:gd name="T0" fmla="*/ 13 w 33"/>
                <a:gd name="T1" fmla="*/ 23 h 57"/>
                <a:gd name="T2" fmla="*/ 16 w 33"/>
                <a:gd name="T3" fmla="*/ 22 h 57"/>
                <a:gd name="T4" fmla="*/ 20 w 33"/>
                <a:gd name="T5" fmla="*/ 23 h 57"/>
                <a:gd name="T6" fmla="*/ 25 w 33"/>
                <a:gd name="T7" fmla="*/ 10 h 57"/>
                <a:gd name="T8" fmla="*/ 16 w 33"/>
                <a:gd name="T9" fmla="*/ 0 h 57"/>
                <a:gd name="T10" fmla="*/ 8 w 33"/>
                <a:gd name="T11" fmla="*/ 10 h 57"/>
                <a:gd name="T12" fmla="*/ 13 w 33"/>
                <a:gd name="T13" fmla="*/ 23 h 57"/>
                <a:gd name="T14" fmla="*/ 13 w 33"/>
                <a:gd name="T15" fmla="*/ 23 h 57"/>
                <a:gd name="T16" fmla="*/ 24 w 33"/>
                <a:gd name="T17" fmla="*/ 26 h 57"/>
                <a:gd name="T18" fmla="*/ 31 w 33"/>
                <a:gd name="T19" fmla="*/ 30 h 57"/>
                <a:gd name="T20" fmla="*/ 33 w 33"/>
                <a:gd name="T21" fmla="*/ 57 h 57"/>
                <a:gd name="T22" fmla="*/ 0 w 33"/>
                <a:gd name="T23" fmla="*/ 57 h 57"/>
                <a:gd name="T24" fmla="*/ 2 w 33"/>
                <a:gd name="T25" fmla="*/ 30 h 57"/>
                <a:gd name="T26" fmla="*/ 9 w 33"/>
                <a:gd name="T27" fmla="*/ 26 h 57"/>
                <a:gd name="T28" fmla="*/ 16 w 33"/>
                <a:gd name="T29" fmla="*/ 24 h 57"/>
                <a:gd name="T30" fmla="*/ 24 w 33"/>
                <a:gd name="T31" fmla="*/ 26 h 57"/>
                <a:gd name="T32" fmla="*/ 24 w 33"/>
                <a:gd name="T33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57">
                  <a:moveTo>
                    <a:pt x="13" y="23"/>
                  </a:moveTo>
                  <a:cubicBezTo>
                    <a:pt x="14" y="22"/>
                    <a:pt x="16" y="22"/>
                    <a:pt x="16" y="22"/>
                  </a:cubicBezTo>
                  <a:cubicBezTo>
                    <a:pt x="17" y="22"/>
                    <a:pt x="19" y="22"/>
                    <a:pt x="20" y="23"/>
                  </a:cubicBezTo>
                  <a:cubicBezTo>
                    <a:pt x="22" y="22"/>
                    <a:pt x="25" y="17"/>
                    <a:pt x="25" y="10"/>
                  </a:cubicBezTo>
                  <a:cubicBezTo>
                    <a:pt x="25" y="5"/>
                    <a:pt x="21" y="0"/>
                    <a:pt x="16" y="0"/>
                  </a:cubicBezTo>
                  <a:cubicBezTo>
                    <a:pt x="12" y="0"/>
                    <a:pt x="8" y="5"/>
                    <a:pt x="8" y="10"/>
                  </a:cubicBezTo>
                  <a:cubicBezTo>
                    <a:pt x="8" y="17"/>
                    <a:pt x="12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lose/>
                  <a:moveTo>
                    <a:pt x="24" y="26"/>
                  </a:moveTo>
                  <a:cubicBezTo>
                    <a:pt x="27" y="27"/>
                    <a:pt x="30" y="28"/>
                    <a:pt x="31" y="30"/>
                  </a:cubicBezTo>
                  <a:cubicBezTo>
                    <a:pt x="32" y="35"/>
                    <a:pt x="33" y="51"/>
                    <a:pt x="33" y="57"/>
                  </a:cubicBezTo>
                  <a:cubicBezTo>
                    <a:pt x="23" y="57"/>
                    <a:pt x="10" y="57"/>
                    <a:pt x="0" y="57"/>
                  </a:cubicBezTo>
                  <a:cubicBezTo>
                    <a:pt x="0" y="51"/>
                    <a:pt x="1" y="35"/>
                    <a:pt x="2" y="30"/>
                  </a:cubicBezTo>
                  <a:cubicBezTo>
                    <a:pt x="3" y="28"/>
                    <a:pt x="6" y="27"/>
                    <a:pt x="9" y="26"/>
                  </a:cubicBezTo>
                  <a:cubicBezTo>
                    <a:pt x="9" y="25"/>
                    <a:pt x="11" y="24"/>
                    <a:pt x="16" y="24"/>
                  </a:cubicBezTo>
                  <a:cubicBezTo>
                    <a:pt x="22" y="24"/>
                    <a:pt x="24" y="25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947738" y="5103813"/>
              <a:ext cx="266700" cy="211137"/>
            </a:xfrm>
            <a:custGeom>
              <a:avLst/>
              <a:gdLst>
                <a:gd name="T0" fmla="*/ 3 w 84"/>
                <a:gd name="T1" fmla="*/ 67 h 67"/>
                <a:gd name="T2" fmla="*/ 0 w 84"/>
                <a:gd name="T3" fmla="*/ 64 h 67"/>
                <a:gd name="T4" fmla="*/ 3 w 84"/>
                <a:gd name="T5" fmla="*/ 61 h 67"/>
                <a:gd name="T6" fmla="*/ 4 w 84"/>
                <a:gd name="T7" fmla="*/ 61 h 67"/>
                <a:gd name="T8" fmla="*/ 4 w 84"/>
                <a:gd name="T9" fmla="*/ 55 h 67"/>
                <a:gd name="T10" fmla="*/ 5 w 84"/>
                <a:gd name="T11" fmla="*/ 56 h 67"/>
                <a:gd name="T12" fmla="*/ 7 w 84"/>
                <a:gd name="T13" fmla="*/ 57 h 67"/>
                <a:gd name="T14" fmla="*/ 7 w 84"/>
                <a:gd name="T15" fmla="*/ 61 h 67"/>
                <a:gd name="T16" fmla="*/ 77 w 84"/>
                <a:gd name="T17" fmla="*/ 61 h 67"/>
                <a:gd name="T18" fmla="*/ 77 w 84"/>
                <a:gd name="T19" fmla="*/ 6 h 67"/>
                <a:gd name="T20" fmla="*/ 7 w 84"/>
                <a:gd name="T21" fmla="*/ 6 h 67"/>
                <a:gd name="T22" fmla="*/ 7 w 84"/>
                <a:gd name="T23" fmla="*/ 39 h 67"/>
                <a:gd name="T24" fmla="*/ 4 w 84"/>
                <a:gd name="T25" fmla="*/ 35 h 67"/>
                <a:gd name="T26" fmla="*/ 4 w 84"/>
                <a:gd name="T27" fmla="*/ 6 h 67"/>
                <a:gd name="T28" fmla="*/ 3 w 84"/>
                <a:gd name="T29" fmla="*/ 6 h 67"/>
                <a:gd name="T30" fmla="*/ 0 w 84"/>
                <a:gd name="T31" fmla="*/ 3 h 67"/>
                <a:gd name="T32" fmla="*/ 3 w 84"/>
                <a:gd name="T33" fmla="*/ 0 h 67"/>
                <a:gd name="T34" fmla="*/ 82 w 84"/>
                <a:gd name="T35" fmla="*/ 0 h 67"/>
                <a:gd name="T36" fmla="*/ 84 w 84"/>
                <a:gd name="T37" fmla="*/ 3 h 67"/>
                <a:gd name="T38" fmla="*/ 82 w 84"/>
                <a:gd name="T39" fmla="*/ 6 h 67"/>
                <a:gd name="T40" fmla="*/ 81 w 84"/>
                <a:gd name="T41" fmla="*/ 6 h 67"/>
                <a:gd name="T42" fmla="*/ 81 w 84"/>
                <a:gd name="T43" fmla="*/ 61 h 67"/>
                <a:gd name="T44" fmla="*/ 82 w 84"/>
                <a:gd name="T45" fmla="*/ 61 h 67"/>
                <a:gd name="T46" fmla="*/ 84 w 84"/>
                <a:gd name="T47" fmla="*/ 64 h 67"/>
                <a:gd name="T48" fmla="*/ 82 w 84"/>
                <a:gd name="T49" fmla="*/ 67 h 67"/>
                <a:gd name="T50" fmla="*/ 3 w 84"/>
                <a:gd name="T51" fmla="*/ 67 h 67"/>
                <a:gd name="T52" fmla="*/ 3 w 84"/>
                <a:gd name="T5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67">
                  <a:moveTo>
                    <a:pt x="3" y="67"/>
                  </a:moveTo>
                  <a:cubicBezTo>
                    <a:pt x="1" y="67"/>
                    <a:pt x="0" y="66"/>
                    <a:pt x="0" y="64"/>
                  </a:cubicBezTo>
                  <a:cubicBezTo>
                    <a:pt x="0" y="62"/>
                    <a:pt x="1" y="61"/>
                    <a:pt x="3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5" y="56"/>
                    <a:pt x="5" y="56"/>
                  </a:cubicBezTo>
                  <a:cubicBezTo>
                    <a:pt x="6" y="57"/>
                    <a:pt x="7" y="57"/>
                    <a:pt x="7" y="5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8"/>
                    <a:pt x="5" y="36"/>
                    <a:pt x="4" y="3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0" y="0"/>
                    <a:pt x="44" y="0"/>
                    <a:pt x="82" y="0"/>
                  </a:cubicBezTo>
                  <a:cubicBezTo>
                    <a:pt x="83" y="0"/>
                    <a:pt x="84" y="1"/>
                    <a:pt x="84" y="3"/>
                  </a:cubicBezTo>
                  <a:cubicBezTo>
                    <a:pt x="84" y="4"/>
                    <a:pt x="83" y="6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6" y="67"/>
                    <a:pt x="44" y="67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"/>
            <p:cNvSpPr>
              <a:spLocks noEditPoints="1"/>
            </p:cNvSpPr>
            <p:nvPr/>
          </p:nvSpPr>
          <p:spPr bwMode="auto">
            <a:xfrm>
              <a:off x="1030288" y="5156200"/>
              <a:ext cx="146050" cy="127000"/>
            </a:xfrm>
            <a:custGeom>
              <a:avLst/>
              <a:gdLst>
                <a:gd name="T0" fmla="*/ 32 w 46"/>
                <a:gd name="T1" fmla="*/ 23 h 40"/>
                <a:gd name="T2" fmla="*/ 32 w 46"/>
                <a:gd name="T3" fmla="*/ 21 h 40"/>
                <a:gd name="T4" fmla="*/ 32 w 46"/>
                <a:gd name="T5" fmla="*/ 20 h 40"/>
                <a:gd name="T6" fmla="*/ 30 w 46"/>
                <a:gd name="T7" fmla="*/ 20 h 40"/>
                <a:gd name="T8" fmla="*/ 30 w 46"/>
                <a:gd name="T9" fmla="*/ 21 h 40"/>
                <a:gd name="T10" fmla="*/ 31 w 46"/>
                <a:gd name="T11" fmla="*/ 23 h 40"/>
                <a:gd name="T12" fmla="*/ 42 w 46"/>
                <a:gd name="T13" fmla="*/ 8 h 40"/>
                <a:gd name="T14" fmla="*/ 46 w 46"/>
                <a:gd name="T15" fmla="*/ 5 h 40"/>
                <a:gd name="T16" fmla="*/ 46 w 46"/>
                <a:gd name="T17" fmla="*/ 5 h 40"/>
                <a:gd name="T18" fmla="*/ 46 w 46"/>
                <a:gd name="T19" fmla="*/ 5 h 40"/>
                <a:gd name="T20" fmla="*/ 46 w 46"/>
                <a:gd name="T21" fmla="*/ 5 h 40"/>
                <a:gd name="T22" fmla="*/ 46 w 46"/>
                <a:gd name="T23" fmla="*/ 5 h 40"/>
                <a:gd name="T24" fmla="*/ 46 w 46"/>
                <a:gd name="T25" fmla="*/ 5 h 40"/>
                <a:gd name="T26" fmla="*/ 46 w 46"/>
                <a:gd name="T27" fmla="*/ 5 h 40"/>
                <a:gd name="T28" fmla="*/ 46 w 46"/>
                <a:gd name="T29" fmla="*/ 5 h 40"/>
                <a:gd name="T30" fmla="*/ 46 w 46"/>
                <a:gd name="T31" fmla="*/ 5 h 40"/>
                <a:gd name="T32" fmla="*/ 46 w 46"/>
                <a:gd name="T33" fmla="*/ 5 h 40"/>
                <a:gd name="T34" fmla="*/ 46 w 46"/>
                <a:gd name="T35" fmla="*/ 4 h 40"/>
                <a:gd name="T36" fmla="*/ 46 w 46"/>
                <a:gd name="T37" fmla="*/ 4 h 40"/>
                <a:gd name="T38" fmla="*/ 46 w 46"/>
                <a:gd name="T39" fmla="*/ 4 h 40"/>
                <a:gd name="T40" fmla="*/ 46 w 46"/>
                <a:gd name="T41" fmla="*/ 4 h 40"/>
                <a:gd name="T42" fmla="*/ 46 w 46"/>
                <a:gd name="T43" fmla="*/ 4 h 40"/>
                <a:gd name="T44" fmla="*/ 42 w 46"/>
                <a:gd name="T45" fmla="*/ 0 h 40"/>
                <a:gd name="T46" fmla="*/ 39 w 46"/>
                <a:gd name="T47" fmla="*/ 7 h 40"/>
                <a:gd name="T48" fmla="*/ 31 w 46"/>
                <a:gd name="T49" fmla="*/ 17 h 40"/>
                <a:gd name="T50" fmla="*/ 28 w 46"/>
                <a:gd name="T51" fmla="*/ 19 h 40"/>
                <a:gd name="T52" fmla="*/ 28 w 46"/>
                <a:gd name="T53" fmla="*/ 19 h 40"/>
                <a:gd name="T54" fmla="*/ 21 w 46"/>
                <a:gd name="T55" fmla="*/ 15 h 40"/>
                <a:gd name="T56" fmla="*/ 18 w 46"/>
                <a:gd name="T57" fmla="*/ 14 h 40"/>
                <a:gd name="T58" fmla="*/ 15 w 46"/>
                <a:gd name="T59" fmla="*/ 15 h 40"/>
                <a:gd name="T60" fmla="*/ 15 w 46"/>
                <a:gd name="T61" fmla="*/ 20 h 40"/>
                <a:gd name="T62" fmla="*/ 4 w 46"/>
                <a:gd name="T63" fmla="*/ 32 h 40"/>
                <a:gd name="T64" fmla="*/ 1 w 46"/>
                <a:gd name="T65" fmla="*/ 33 h 40"/>
                <a:gd name="T66" fmla="*/ 0 w 46"/>
                <a:gd name="T67" fmla="*/ 36 h 40"/>
                <a:gd name="T68" fmla="*/ 1 w 46"/>
                <a:gd name="T69" fmla="*/ 39 h 40"/>
                <a:gd name="T70" fmla="*/ 7 w 46"/>
                <a:gd name="T71" fmla="*/ 38 h 40"/>
                <a:gd name="T72" fmla="*/ 8 w 46"/>
                <a:gd name="T73" fmla="*/ 36 h 40"/>
                <a:gd name="T74" fmla="*/ 16 w 46"/>
                <a:gd name="T75" fmla="*/ 22 h 40"/>
                <a:gd name="T76" fmla="*/ 21 w 46"/>
                <a:gd name="T77" fmla="*/ 21 h 40"/>
                <a:gd name="T78" fmla="*/ 21 w 46"/>
                <a:gd name="T79" fmla="*/ 21 h 40"/>
                <a:gd name="T80" fmla="*/ 27 w 46"/>
                <a:gd name="T81" fmla="*/ 22 h 40"/>
                <a:gd name="T82" fmla="*/ 31 w 46"/>
                <a:gd name="T83" fmla="*/ 26 h 40"/>
                <a:gd name="T84" fmla="*/ 34 w 46"/>
                <a:gd name="T85" fmla="*/ 24 h 40"/>
                <a:gd name="T86" fmla="*/ 34 w 46"/>
                <a:gd name="T87" fmla="*/ 19 h 40"/>
                <a:gd name="T88" fmla="*/ 42 w 46"/>
                <a:gd name="T89" fmla="*/ 8 h 40"/>
                <a:gd name="T90" fmla="*/ 18 w 46"/>
                <a:gd name="T91" fmla="*/ 20 h 40"/>
                <a:gd name="T92" fmla="*/ 19 w 46"/>
                <a:gd name="T93" fmla="*/ 19 h 40"/>
                <a:gd name="T94" fmla="*/ 19 w 46"/>
                <a:gd name="T95" fmla="*/ 17 h 40"/>
                <a:gd name="T96" fmla="*/ 17 w 46"/>
                <a:gd name="T97" fmla="*/ 17 h 40"/>
                <a:gd name="T98" fmla="*/ 17 w 46"/>
                <a:gd name="T99" fmla="*/ 17 h 40"/>
                <a:gd name="T100" fmla="*/ 17 w 46"/>
                <a:gd name="T101" fmla="*/ 19 h 40"/>
                <a:gd name="T102" fmla="*/ 18 w 46"/>
                <a:gd name="T103" fmla="*/ 20 h 40"/>
                <a:gd name="T104" fmla="*/ 4 w 46"/>
                <a:gd name="T105" fmla="*/ 37 h 40"/>
                <a:gd name="T106" fmla="*/ 5 w 46"/>
                <a:gd name="T107" fmla="*/ 37 h 40"/>
                <a:gd name="T108" fmla="*/ 5 w 46"/>
                <a:gd name="T109" fmla="*/ 35 h 40"/>
                <a:gd name="T110" fmla="*/ 3 w 46"/>
                <a:gd name="T111" fmla="*/ 35 h 40"/>
                <a:gd name="T112" fmla="*/ 3 w 46"/>
                <a:gd name="T113" fmla="*/ 36 h 40"/>
                <a:gd name="T114" fmla="*/ 3 w 46"/>
                <a:gd name="T115" fmla="*/ 37 h 40"/>
                <a:gd name="T116" fmla="*/ 4 w 46"/>
                <a:gd name="T117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40">
                  <a:moveTo>
                    <a:pt x="31" y="23"/>
                  </a:moveTo>
                  <a:cubicBezTo>
                    <a:pt x="31" y="23"/>
                    <a:pt x="32" y="23"/>
                    <a:pt x="32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0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lose/>
                  <a:moveTo>
                    <a:pt x="42" y="8"/>
                  </a:moveTo>
                  <a:cubicBezTo>
                    <a:pt x="44" y="8"/>
                    <a:pt x="46" y="7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8" y="5"/>
                    <a:pt x="39" y="6"/>
                    <a:pt x="39" y="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1" y="17"/>
                    <a:pt x="31" y="17"/>
                  </a:cubicBezTo>
                  <a:cubicBezTo>
                    <a:pt x="30" y="17"/>
                    <a:pt x="29" y="18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7"/>
                    <a:pt x="21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7" y="14"/>
                    <a:pt x="16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4" y="17"/>
                    <a:pt x="14" y="18"/>
                  </a:cubicBezTo>
                  <a:cubicBezTo>
                    <a:pt x="14" y="19"/>
                    <a:pt x="14" y="19"/>
                    <a:pt x="15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2"/>
                    <a:pt x="4" y="32"/>
                  </a:cubicBezTo>
                  <a:cubicBezTo>
                    <a:pt x="3" y="32"/>
                    <a:pt x="2" y="32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7"/>
                    <a:pt x="1" y="38"/>
                    <a:pt x="1" y="38"/>
                  </a:cubicBezTo>
                  <a:cubicBezTo>
                    <a:pt x="1" y="38"/>
                    <a:pt x="1" y="39"/>
                    <a:pt x="1" y="39"/>
                  </a:cubicBezTo>
                  <a:cubicBezTo>
                    <a:pt x="2" y="39"/>
                    <a:pt x="3" y="40"/>
                    <a:pt x="4" y="40"/>
                  </a:cubicBezTo>
                  <a:cubicBezTo>
                    <a:pt x="5" y="40"/>
                    <a:pt x="6" y="39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8" y="37"/>
                    <a:pt x="8" y="36"/>
                  </a:cubicBezTo>
                  <a:cubicBezTo>
                    <a:pt x="8" y="35"/>
                    <a:pt x="7" y="34"/>
                    <a:pt x="7" y="3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8" y="22"/>
                  </a:cubicBezTo>
                  <a:cubicBezTo>
                    <a:pt x="19" y="22"/>
                    <a:pt x="20" y="22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0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8" y="24"/>
                    <a:pt x="28" y="24"/>
                  </a:cubicBezTo>
                  <a:cubicBezTo>
                    <a:pt x="29" y="25"/>
                    <a:pt x="30" y="26"/>
                    <a:pt x="31" y="26"/>
                  </a:cubicBezTo>
                  <a:cubicBezTo>
                    <a:pt x="32" y="26"/>
                    <a:pt x="33" y="25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5" y="23"/>
                    <a:pt x="35" y="21"/>
                  </a:cubicBezTo>
                  <a:cubicBezTo>
                    <a:pt x="35" y="21"/>
                    <a:pt x="35" y="20"/>
                    <a:pt x="34" y="1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lose/>
                  <a:moveTo>
                    <a:pt x="18" y="20"/>
                  </a:moveTo>
                  <a:cubicBezTo>
                    <a:pt x="18" y="20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7"/>
                    <a:pt x="19" y="17"/>
                  </a:cubicBezTo>
                  <a:cubicBezTo>
                    <a:pt x="19" y="17"/>
                    <a:pt x="18" y="17"/>
                    <a:pt x="18" y="17"/>
                  </a:cubicBezTo>
                  <a:cubicBezTo>
                    <a:pt x="18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lose/>
                  <a:moveTo>
                    <a:pt x="4" y="37"/>
                  </a:moveTo>
                  <a:cubicBezTo>
                    <a:pt x="4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4" y="34"/>
                    <a:pt x="4" y="34"/>
                  </a:cubicBezTo>
                  <a:cubicBezTo>
                    <a:pt x="4" y="34"/>
                    <a:pt x="3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6"/>
                  </a:cubicBezTo>
                  <a:cubicBezTo>
                    <a:pt x="3" y="36"/>
                    <a:pt x="3" y="36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4225" y="1855850"/>
            <a:ext cx="436563" cy="434975"/>
            <a:chOff x="784225" y="2090738"/>
            <a:chExt cx="436563" cy="434975"/>
          </a:xfrm>
        </p:grpSpPr>
        <p:sp>
          <p:nvSpPr>
            <p:cNvPr id="44" name="Freeform 27"/>
            <p:cNvSpPr>
              <a:spLocks noEditPoints="1"/>
            </p:cNvSpPr>
            <p:nvPr/>
          </p:nvSpPr>
          <p:spPr bwMode="auto">
            <a:xfrm>
              <a:off x="903288" y="2090738"/>
              <a:ext cx="317500" cy="215900"/>
            </a:xfrm>
            <a:custGeom>
              <a:avLst/>
              <a:gdLst>
                <a:gd name="T0" fmla="*/ 48 w 100"/>
                <a:gd name="T1" fmla="*/ 49 h 68"/>
                <a:gd name="T2" fmla="*/ 48 w 100"/>
                <a:gd name="T3" fmla="*/ 58 h 68"/>
                <a:gd name="T4" fmla="*/ 59 w 100"/>
                <a:gd name="T5" fmla="*/ 47 h 68"/>
                <a:gd name="T6" fmla="*/ 61 w 100"/>
                <a:gd name="T7" fmla="*/ 46 h 68"/>
                <a:gd name="T8" fmla="*/ 61 w 100"/>
                <a:gd name="T9" fmla="*/ 46 h 68"/>
                <a:gd name="T10" fmla="*/ 89 w 100"/>
                <a:gd name="T11" fmla="*/ 46 h 68"/>
                <a:gd name="T12" fmla="*/ 93 w 100"/>
                <a:gd name="T13" fmla="*/ 45 h 68"/>
                <a:gd name="T14" fmla="*/ 95 w 100"/>
                <a:gd name="T15" fmla="*/ 41 h 68"/>
                <a:gd name="T16" fmla="*/ 95 w 100"/>
                <a:gd name="T17" fmla="*/ 10 h 68"/>
                <a:gd name="T18" fmla="*/ 93 w 100"/>
                <a:gd name="T19" fmla="*/ 7 h 68"/>
                <a:gd name="T20" fmla="*/ 89 w 100"/>
                <a:gd name="T21" fmla="*/ 5 h 68"/>
                <a:gd name="T22" fmla="*/ 10 w 100"/>
                <a:gd name="T23" fmla="*/ 5 h 68"/>
                <a:gd name="T24" fmla="*/ 7 w 100"/>
                <a:gd name="T25" fmla="*/ 7 h 68"/>
                <a:gd name="T26" fmla="*/ 7 w 100"/>
                <a:gd name="T27" fmla="*/ 7 h 68"/>
                <a:gd name="T28" fmla="*/ 5 w 100"/>
                <a:gd name="T29" fmla="*/ 10 h 68"/>
                <a:gd name="T30" fmla="*/ 5 w 100"/>
                <a:gd name="T31" fmla="*/ 22 h 68"/>
                <a:gd name="T32" fmla="*/ 0 w 100"/>
                <a:gd name="T33" fmla="*/ 23 h 68"/>
                <a:gd name="T34" fmla="*/ 0 w 100"/>
                <a:gd name="T35" fmla="*/ 10 h 68"/>
                <a:gd name="T36" fmla="*/ 3 w 100"/>
                <a:gd name="T37" fmla="*/ 3 h 68"/>
                <a:gd name="T38" fmla="*/ 3 w 100"/>
                <a:gd name="T39" fmla="*/ 3 h 68"/>
                <a:gd name="T40" fmla="*/ 10 w 100"/>
                <a:gd name="T41" fmla="*/ 0 h 68"/>
                <a:gd name="T42" fmla="*/ 89 w 100"/>
                <a:gd name="T43" fmla="*/ 0 h 68"/>
                <a:gd name="T44" fmla="*/ 97 w 100"/>
                <a:gd name="T45" fmla="*/ 3 h 68"/>
                <a:gd name="T46" fmla="*/ 97 w 100"/>
                <a:gd name="T47" fmla="*/ 3 h 68"/>
                <a:gd name="T48" fmla="*/ 100 w 100"/>
                <a:gd name="T49" fmla="*/ 10 h 68"/>
                <a:gd name="T50" fmla="*/ 100 w 100"/>
                <a:gd name="T51" fmla="*/ 41 h 68"/>
                <a:gd name="T52" fmla="*/ 97 w 100"/>
                <a:gd name="T53" fmla="*/ 48 h 68"/>
                <a:gd name="T54" fmla="*/ 89 w 100"/>
                <a:gd name="T55" fmla="*/ 51 h 68"/>
                <a:gd name="T56" fmla="*/ 62 w 100"/>
                <a:gd name="T57" fmla="*/ 51 h 68"/>
                <a:gd name="T58" fmla="*/ 47 w 100"/>
                <a:gd name="T59" fmla="*/ 67 h 68"/>
                <a:gd name="T60" fmla="*/ 47 w 100"/>
                <a:gd name="T61" fmla="*/ 67 h 68"/>
                <a:gd name="T62" fmla="*/ 45 w 100"/>
                <a:gd name="T63" fmla="*/ 68 h 68"/>
                <a:gd name="T64" fmla="*/ 42 w 100"/>
                <a:gd name="T65" fmla="*/ 65 h 68"/>
                <a:gd name="T66" fmla="*/ 43 w 100"/>
                <a:gd name="T67" fmla="*/ 51 h 68"/>
                <a:gd name="T68" fmla="*/ 32 w 100"/>
                <a:gd name="T69" fmla="*/ 51 h 68"/>
                <a:gd name="T70" fmla="*/ 33 w 100"/>
                <a:gd name="T71" fmla="*/ 46 h 68"/>
                <a:gd name="T72" fmla="*/ 45 w 100"/>
                <a:gd name="T73" fmla="*/ 46 h 68"/>
                <a:gd name="T74" fmla="*/ 48 w 100"/>
                <a:gd name="T75" fmla="*/ 49 h 68"/>
                <a:gd name="T76" fmla="*/ 48 w 100"/>
                <a:gd name="T77" fmla="*/ 49 h 68"/>
                <a:gd name="T78" fmla="*/ 48 w 100"/>
                <a:gd name="T79" fmla="*/ 49 h 68"/>
                <a:gd name="T80" fmla="*/ 48 w 100"/>
                <a:gd name="T81" fmla="*/ 49 h 68"/>
                <a:gd name="T82" fmla="*/ 45 w 100"/>
                <a:gd name="T83" fmla="*/ 51 h 68"/>
                <a:gd name="T84" fmla="*/ 48 w 100"/>
                <a:gd name="T85" fmla="*/ 49 h 68"/>
                <a:gd name="T86" fmla="*/ 48 w 100"/>
                <a:gd name="T87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0" h="68">
                  <a:moveTo>
                    <a:pt x="48" y="49"/>
                  </a:moveTo>
                  <a:cubicBezTo>
                    <a:pt x="48" y="58"/>
                    <a:pt x="48" y="58"/>
                    <a:pt x="48" y="58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60" y="46"/>
                    <a:pt x="60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1" y="46"/>
                    <a:pt x="92" y="46"/>
                    <a:pt x="93" y="45"/>
                  </a:cubicBezTo>
                  <a:cubicBezTo>
                    <a:pt x="94" y="44"/>
                    <a:pt x="95" y="42"/>
                    <a:pt x="95" y="41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9"/>
                    <a:pt x="94" y="8"/>
                    <a:pt x="93" y="7"/>
                  </a:cubicBezTo>
                  <a:cubicBezTo>
                    <a:pt x="92" y="6"/>
                    <a:pt x="91" y="5"/>
                    <a:pt x="8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5" y="9"/>
                    <a:pt x="5" y="1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2" y="23"/>
                    <a:pt x="0" y="2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2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5"/>
                    <a:pt x="100" y="8"/>
                    <a:pt x="100" y="10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4"/>
                    <a:pt x="99" y="46"/>
                    <a:pt x="97" y="48"/>
                  </a:cubicBezTo>
                  <a:cubicBezTo>
                    <a:pt x="95" y="50"/>
                    <a:pt x="92" y="51"/>
                    <a:pt x="89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6" y="68"/>
                    <a:pt x="45" y="68"/>
                  </a:cubicBezTo>
                  <a:cubicBezTo>
                    <a:pt x="44" y="68"/>
                    <a:pt x="42" y="66"/>
                    <a:pt x="42" y="6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3" y="50"/>
                    <a:pt x="33" y="48"/>
                    <a:pt x="33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6"/>
                    <a:pt x="48" y="47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  <a:moveTo>
                    <a:pt x="48" y="49"/>
                  </a:moveTo>
                  <a:cubicBezTo>
                    <a:pt x="48" y="50"/>
                    <a:pt x="47" y="51"/>
                    <a:pt x="45" y="51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846138" y="2170113"/>
              <a:ext cx="155575" cy="177800"/>
            </a:xfrm>
            <a:custGeom>
              <a:avLst/>
              <a:gdLst>
                <a:gd name="T0" fmla="*/ 29 w 49"/>
                <a:gd name="T1" fmla="*/ 1 h 56"/>
                <a:gd name="T2" fmla="*/ 25 w 49"/>
                <a:gd name="T3" fmla="*/ 0 h 56"/>
                <a:gd name="T4" fmla="*/ 24 w 49"/>
                <a:gd name="T5" fmla="*/ 0 h 56"/>
                <a:gd name="T6" fmla="*/ 21 w 49"/>
                <a:gd name="T7" fmla="*/ 1 h 56"/>
                <a:gd name="T8" fmla="*/ 11 w 49"/>
                <a:gd name="T9" fmla="*/ 6 h 56"/>
                <a:gd name="T10" fmla="*/ 11 w 49"/>
                <a:gd name="T11" fmla="*/ 6 h 56"/>
                <a:gd name="T12" fmla="*/ 3 w 49"/>
                <a:gd name="T13" fmla="*/ 16 h 56"/>
                <a:gd name="T14" fmla="*/ 4 w 49"/>
                <a:gd name="T15" fmla="*/ 29 h 56"/>
                <a:gd name="T16" fmla="*/ 1 w 49"/>
                <a:gd name="T17" fmla="*/ 30 h 56"/>
                <a:gd name="T18" fmla="*/ 1 w 49"/>
                <a:gd name="T19" fmla="*/ 34 h 56"/>
                <a:gd name="T20" fmla="*/ 4 w 49"/>
                <a:gd name="T21" fmla="*/ 38 h 56"/>
                <a:gd name="T22" fmla="*/ 6 w 49"/>
                <a:gd name="T23" fmla="*/ 39 h 56"/>
                <a:gd name="T24" fmla="*/ 24 w 49"/>
                <a:gd name="T25" fmla="*/ 56 h 56"/>
                <a:gd name="T26" fmla="*/ 43 w 49"/>
                <a:gd name="T27" fmla="*/ 39 h 56"/>
                <a:gd name="T28" fmla="*/ 45 w 49"/>
                <a:gd name="T29" fmla="*/ 38 h 56"/>
                <a:gd name="T30" fmla="*/ 48 w 49"/>
                <a:gd name="T31" fmla="*/ 34 h 56"/>
                <a:gd name="T32" fmla="*/ 48 w 49"/>
                <a:gd name="T33" fmla="*/ 30 h 56"/>
                <a:gd name="T34" fmla="*/ 45 w 49"/>
                <a:gd name="T35" fmla="*/ 29 h 56"/>
                <a:gd name="T36" fmla="*/ 45 w 49"/>
                <a:gd name="T37" fmla="*/ 29 h 56"/>
                <a:gd name="T38" fmla="*/ 46 w 49"/>
                <a:gd name="T39" fmla="*/ 16 h 56"/>
                <a:gd name="T40" fmla="*/ 39 w 49"/>
                <a:gd name="T41" fmla="*/ 6 h 56"/>
                <a:gd name="T42" fmla="*/ 29 w 49"/>
                <a:gd name="T43" fmla="*/ 1 h 56"/>
                <a:gd name="T44" fmla="*/ 29 w 49"/>
                <a:gd name="T45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" h="56">
                  <a:moveTo>
                    <a:pt x="29" y="1"/>
                  </a:moveTo>
                  <a:cubicBezTo>
                    <a:pt x="28" y="1"/>
                    <a:pt x="26" y="1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17" y="1"/>
                    <a:pt x="14" y="3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7" y="9"/>
                    <a:pt x="4" y="10"/>
                    <a:pt x="3" y="16"/>
                  </a:cubicBezTo>
                  <a:cubicBezTo>
                    <a:pt x="2" y="20"/>
                    <a:pt x="3" y="25"/>
                    <a:pt x="4" y="29"/>
                  </a:cubicBezTo>
                  <a:cubicBezTo>
                    <a:pt x="2" y="28"/>
                    <a:pt x="1" y="28"/>
                    <a:pt x="1" y="30"/>
                  </a:cubicBezTo>
                  <a:cubicBezTo>
                    <a:pt x="0" y="31"/>
                    <a:pt x="0" y="33"/>
                    <a:pt x="1" y="34"/>
                  </a:cubicBezTo>
                  <a:cubicBezTo>
                    <a:pt x="1" y="36"/>
                    <a:pt x="3" y="37"/>
                    <a:pt x="4" y="38"/>
                  </a:cubicBezTo>
                  <a:cubicBezTo>
                    <a:pt x="5" y="38"/>
                    <a:pt x="6" y="39"/>
                    <a:pt x="6" y="39"/>
                  </a:cubicBezTo>
                  <a:cubicBezTo>
                    <a:pt x="10" y="48"/>
                    <a:pt x="16" y="56"/>
                    <a:pt x="24" y="56"/>
                  </a:cubicBezTo>
                  <a:cubicBezTo>
                    <a:pt x="33" y="56"/>
                    <a:pt x="39" y="48"/>
                    <a:pt x="43" y="39"/>
                  </a:cubicBezTo>
                  <a:cubicBezTo>
                    <a:pt x="43" y="39"/>
                    <a:pt x="44" y="38"/>
                    <a:pt x="45" y="38"/>
                  </a:cubicBezTo>
                  <a:cubicBezTo>
                    <a:pt x="46" y="37"/>
                    <a:pt x="47" y="36"/>
                    <a:pt x="48" y="34"/>
                  </a:cubicBezTo>
                  <a:cubicBezTo>
                    <a:pt x="48" y="33"/>
                    <a:pt x="49" y="31"/>
                    <a:pt x="48" y="30"/>
                  </a:cubicBezTo>
                  <a:cubicBezTo>
                    <a:pt x="48" y="28"/>
                    <a:pt x="47" y="28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5"/>
                    <a:pt x="47" y="20"/>
                    <a:pt x="46" y="16"/>
                  </a:cubicBezTo>
                  <a:cubicBezTo>
                    <a:pt x="45" y="10"/>
                    <a:pt x="42" y="9"/>
                    <a:pt x="39" y="6"/>
                  </a:cubicBezTo>
                  <a:cubicBezTo>
                    <a:pt x="36" y="3"/>
                    <a:pt x="32" y="2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784225" y="2363788"/>
              <a:ext cx="280988" cy="161925"/>
            </a:xfrm>
            <a:custGeom>
              <a:avLst/>
              <a:gdLst>
                <a:gd name="T0" fmla="*/ 44 w 89"/>
                <a:gd name="T1" fmla="*/ 5 h 51"/>
                <a:gd name="T2" fmla="*/ 41 w 89"/>
                <a:gd name="T3" fmla="*/ 8 h 51"/>
                <a:gd name="T4" fmla="*/ 42 w 89"/>
                <a:gd name="T5" fmla="*/ 11 h 51"/>
                <a:gd name="T6" fmla="*/ 38 w 89"/>
                <a:gd name="T7" fmla="*/ 33 h 51"/>
                <a:gd name="T8" fmla="*/ 27 w 89"/>
                <a:gd name="T9" fmla="*/ 0 h 51"/>
                <a:gd name="T10" fmla="*/ 6 w 89"/>
                <a:gd name="T11" fmla="*/ 10 h 51"/>
                <a:gd name="T12" fmla="*/ 0 w 89"/>
                <a:gd name="T13" fmla="*/ 47 h 51"/>
                <a:gd name="T14" fmla="*/ 1 w 89"/>
                <a:gd name="T15" fmla="*/ 50 h 51"/>
                <a:gd name="T16" fmla="*/ 3 w 89"/>
                <a:gd name="T17" fmla="*/ 51 h 51"/>
                <a:gd name="T18" fmla="*/ 86 w 89"/>
                <a:gd name="T19" fmla="*/ 51 h 51"/>
                <a:gd name="T20" fmla="*/ 88 w 89"/>
                <a:gd name="T21" fmla="*/ 50 h 51"/>
                <a:gd name="T22" fmla="*/ 89 w 89"/>
                <a:gd name="T23" fmla="*/ 47 h 51"/>
                <a:gd name="T24" fmla="*/ 83 w 89"/>
                <a:gd name="T25" fmla="*/ 10 h 51"/>
                <a:gd name="T26" fmla="*/ 62 w 89"/>
                <a:gd name="T27" fmla="*/ 0 h 51"/>
                <a:gd name="T28" fmla="*/ 51 w 89"/>
                <a:gd name="T29" fmla="*/ 33 h 51"/>
                <a:gd name="T30" fmla="*/ 47 w 89"/>
                <a:gd name="T31" fmla="*/ 11 h 51"/>
                <a:gd name="T32" fmla="*/ 48 w 89"/>
                <a:gd name="T33" fmla="*/ 8 h 51"/>
                <a:gd name="T34" fmla="*/ 44 w 89"/>
                <a:gd name="T3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51">
                  <a:moveTo>
                    <a:pt x="44" y="5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3" y="24"/>
                    <a:pt x="29" y="9"/>
                    <a:pt x="27" y="0"/>
                  </a:cubicBezTo>
                  <a:cubicBezTo>
                    <a:pt x="19" y="2"/>
                    <a:pt x="9" y="3"/>
                    <a:pt x="6" y="10"/>
                  </a:cubicBezTo>
                  <a:cubicBezTo>
                    <a:pt x="2" y="18"/>
                    <a:pt x="0" y="34"/>
                    <a:pt x="0" y="47"/>
                  </a:cubicBezTo>
                  <a:cubicBezTo>
                    <a:pt x="0" y="48"/>
                    <a:pt x="0" y="49"/>
                    <a:pt x="1" y="50"/>
                  </a:cubicBezTo>
                  <a:cubicBezTo>
                    <a:pt x="1" y="51"/>
                    <a:pt x="2" y="51"/>
                    <a:pt x="3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51"/>
                    <a:pt x="87" y="51"/>
                    <a:pt x="88" y="50"/>
                  </a:cubicBezTo>
                  <a:cubicBezTo>
                    <a:pt x="89" y="49"/>
                    <a:pt x="89" y="48"/>
                    <a:pt x="89" y="47"/>
                  </a:cubicBezTo>
                  <a:cubicBezTo>
                    <a:pt x="89" y="34"/>
                    <a:pt x="87" y="18"/>
                    <a:pt x="83" y="10"/>
                  </a:cubicBezTo>
                  <a:cubicBezTo>
                    <a:pt x="80" y="3"/>
                    <a:pt x="69" y="2"/>
                    <a:pt x="62" y="0"/>
                  </a:cubicBezTo>
                  <a:cubicBezTo>
                    <a:pt x="60" y="9"/>
                    <a:pt x="56" y="24"/>
                    <a:pt x="51" y="33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5"/>
                    <a:pt x="44" y="5"/>
                    <a:pt x="4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7400" y="3810078"/>
            <a:ext cx="427038" cy="457200"/>
            <a:chOff x="787400" y="4046538"/>
            <a:chExt cx="427038" cy="457200"/>
          </a:xfrm>
        </p:grpSpPr>
        <p:sp>
          <p:nvSpPr>
            <p:cNvPr id="47" name="Freeform 30"/>
            <p:cNvSpPr>
              <a:spLocks noEditPoints="1"/>
            </p:cNvSpPr>
            <p:nvPr/>
          </p:nvSpPr>
          <p:spPr bwMode="auto">
            <a:xfrm>
              <a:off x="787400" y="4237038"/>
              <a:ext cx="268288" cy="266700"/>
            </a:xfrm>
            <a:custGeom>
              <a:avLst/>
              <a:gdLst>
                <a:gd name="T0" fmla="*/ 85 w 85"/>
                <a:gd name="T1" fmla="*/ 42 h 84"/>
                <a:gd name="T2" fmla="*/ 82 w 85"/>
                <a:gd name="T3" fmla="*/ 27 h 84"/>
                <a:gd name="T4" fmla="*/ 74 w 85"/>
                <a:gd name="T5" fmla="*/ 29 h 84"/>
                <a:gd name="T6" fmla="*/ 68 w 85"/>
                <a:gd name="T7" fmla="*/ 19 h 84"/>
                <a:gd name="T8" fmla="*/ 73 w 85"/>
                <a:gd name="T9" fmla="*/ 12 h 84"/>
                <a:gd name="T10" fmla="*/ 60 w 85"/>
                <a:gd name="T11" fmla="*/ 3 h 84"/>
                <a:gd name="T12" fmla="*/ 55 w 85"/>
                <a:gd name="T13" fmla="*/ 11 h 84"/>
                <a:gd name="T14" fmla="*/ 44 w 85"/>
                <a:gd name="T15" fmla="*/ 8 h 84"/>
                <a:gd name="T16" fmla="*/ 43 w 85"/>
                <a:gd name="T17" fmla="*/ 0 h 84"/>
                <a:gd name="T18" fmla="*/ 28 w 85"/>
                <a:gd name="T19" fmla="*/ 2 h 84"/>
                <a:gd name="T20" fmla="*/ 30 w 85"/>
                <a:gd name="T21" fmla="*/ 11 h 84"/>
                <a:gd name="T22" fmla="*/ 20 w 85"/>
                <a:gd name="T23" fmla="*/ 17 h 84"/>
                <a:gd name="T24" fmla="*/ 13 w 85"/>
                <a:gd name="T25" fmla="*/ 12 h 84"/>
                <a:gd name="T26" fmla="*/ 4 w 85"/>
                <a:gd name="T27" fmla="*/ 24 h 84"/>
                <a:gd name="T28" fmla="*/ 11 w 85"/>
                <a:gd name="T29" fmla="*/ 29 h 84"/>
                <a:gd name="T30" fmla="*/ 9 w 85"/>
                <a:gd name="T31" fmla="*/ 40 h 84"/>
                <a:gd name="T32" fmla="*/ 0 w 85"/>
                <a:gd name="T33" fmla="*/ 42 h 84"/>
                <a:gd name="T34" fmla="*/ 3 w 85"/>
                <a:gd name="T35" fmla="*/ 56 h 84"/>
                <a:gd name="T36" fmla="*/ 11 w 85"/>
                <a:gd name="T37" fmla="*/ 55 h 84"/>
                <a:gd name="T38" fmla="*/ 18 w 85"/>
                <a:gd name="T39" fmla="*/ 64 h 84"/>
                <a:gd name="T40" fmla="*/ 13 w 85"/>
                <a:gd name="T41" fmla="*/ 72 h 84"/>
                <a:gd name="T42" fmla="*/ 25 w 85"/>
                <a:gd name="T43" fmla="*/ 80 h 84"/>
                <a:gd name="T44" fmla="*/ 30 w 85"/>
                <a:gd name="T45" fmla="*/ 73 h 84"/>
                <a:gd name="T46" fmla="*/ 41 w 85"/>
                <a:gd name="T47" fmla="*/ 76 h 84"/>
                <a:gd name="T48" fmla="*/ 43 w 85"/>
                <a:gd name="T49" fmla="*/ 84 h 84"/>
                <a:gd name="T50" fmla="*/ 57 w 85"/>
                <a:gd name="T51" fmla="*/ 81 h 84"/>
                <a:gd name="T52" fmla="*/ 56 w 85"/>
                <a:gd name="T53" fmla="*/ 73 h 84"/>
                <a:gd name="T54" fmla="*/ 65 w 85"/>
                <a:gd name="T55" fmla="*/ 67 h 84"/>
                <a:gd name="T56" fmla="*/ 72 w 85"/>
                <a:gd name="T57" fmla="*/ 72 h 84"/>
                <a:gd name="T58" fmla="*/ 81 w 85"/>
                <a:gd name="T59" fmla="*/ 60 h 84"/>
                <a:gd name="T60" fmla="*/ 74 w 85"/>
                <a:gd name="T61" fmla="*/ 55 h 84"/>
                <a:gd name="T62" fmla="*/ 76 w 85"/>
                <a:gd name="T63" fmla="*/ 43 h 84"/>
                <a:gd name="T64" fmla="*/ 85 w 85"/>
                <a:gd name="T65" fmla="*/ 42 h 84"/>
                <a:gd name="T66" fmla="*/ 46 w 85"/>
                <a:gd name="T67" fmla="*/ 63 h 84"/>
                <a:gd name="T68" fmla="*/ 22 w 85"/>
                <a:gd name="T69" fmla="*/ 45 h 84"/>
                <a:gd name="T70" fmla="*/ 39 w 85"/>
                <a:gd name="T71" fmla="*/ 21 h 84"/>
                <a:gd name="T72" fmla="*/ 63 w 85"/>
                <a:gd name="T73" fmla="*/ 38 h 84"/>
                <a:gd name="T74" fmla="*/ 46 w 85"/>
                <a:gd name="T75" fmla="*/ 6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84">
                  <a:moveTo>
                    <a:pt x="85" y="42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2" y="25"/>
                    <a:pt x="70" y="22"/>
                    <a:pt x="68" y="1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2" y="9"/>
                    <a:pt x="48" y="8"/>
                    <a:pt x="44" y="8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6" y="12"/>
                    <a:pt x="23" y="14"/>
                    <a:pt x="20" y="1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2"/>
                    <a:pt x="9" y="36"/>
                    <a:pt x="9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3" y="58"/>
                    <a:pt x="15" y="62"/>
                    <a:pt x="18" y="64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3" y="74"/>
                    <a:pt x="37" y="75"/>
                    <a:pt x="41" y="76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9" y="71"/>
                    <a:pt x="63" y="69"/>
                    <a:pt x="65" y="67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1"/>
                    <a:pt x="76" y="47"/>
                    <a:pt x="76" y="43"/>
                  </a:cubicBezTo>
                  <a:cubicBezTo>
                    <a:pt x="85" y="42"/>
                    <a:pt x="85" y="42"/>
                    <a:pt x="85" y="42"/>
                  </a:cubicBezTo>
                  <a:close/>
                  <a:moveTo>
                    <a:pt x="46" y="63"/>
                  </a:moveTo>
                  <a:cubicBezTo>
                    <a:pt x="35" y="65"/>
                    <a:pt x="24" y="57"/>
                    <a:pt x="22" y="45"/>
                  </a:cubicBezTo>
                  <a:cubicBezTo>
                    <a:pt x="20" y="34"/>
                    <a:pt x="28" y="23"/>
                    <a:pt x="39" y="21"/>
                  </a:cubicBezTo>
                  <a:cubicBezTo>
                    <a:pt x="50" y="19"/>
                    <a:pt x="61" y="27"/>
                    <a:pt x="63" y="38"/>
                  </a:cubicBezTo>
                  <a:cubicBezTo>
                    <a:pt x="65" y="50"/>
                    <a:pt x="58" y="61"/>
                    <a:pt x="46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 noEditPoints="1"/>
            </p:cNvSpPr>
            <p:nvPr/>
          </p:nvSpPr>
          <p:spPr bwMode="auto">
            <a:xfrm>
              <a:off x="998538" y="4075113"/>
              <a:ext cx="215900" cy="212725"/>
            </a:xfrm>
            <a:custGeom>
              <a:avLst/>
              <a:gdLst>
                <a:gd name="T0" fmla="*/ 66 w 68"/>
                <a:gd name="T1" fmla="*/ 22 h 67"/>
                <a:gd name="T2" fmla="*/ 61 w 68"/>
                <a:gd name="T3" fmla="*/ 23 h 67"/>
                <a:gd name="T4" fmla="*/ 50 w 68"/>
                <a:gd name="T5" fmla="*/ 10 h 67"/>
                <a:gd name="T6" fmla="*/ 51 w 68"/>
                <a:gd name="T7" fmla="*/ 4 h 67"/>
                <a:gd name="T8" fmla="*/ 40 w 68"/>
                <a:gd name="T9" fmla="*/ 0 h 67"/>
                <a:gd name="T10" fmla="*/ 38 w 68"/>
                <a:gd name="T11" fmla="*/ 5 h 67"/>
                <a:gd name="T12" fmla="*/ 21 w 68"/>
                <a:gd name="T13" fmla="*/ 8 h 67"/>
                <a:gd name="T14" fmla="*/ 17 w 68"/>
                <a:gd name="T15" fmla="*/ 4 h 67"/>
                <a:gd name="T16" fmla="*/ 8 w 68"/>
                <a:gd name="T17" fmla="*/ 11 h 67"/>
                <a:gd name="T18" fmla="*/ 11 w 68"/>
                <a:gd name="T19" fmla="*/ 16 h 67"/>
                <a:gd name="T20" fmla="*/ 7 w 68"/>
                <a:gd name="T21" fmla="*/ 24 h 67"/>
                <a:gd name="T22" fmla="*/ 5 w 68"/>
                <a:gd name="T23" fmla="*/ 32 h 67"/>
                <a:gd name="T24" fmla="*/ 0 w 68"/>
                <a:gd name="T25" fmla="*/ 33 h 67"/>
                <a:gd name="T26" fmla="*/ 2 w 68"/>
                <a:gd name="T27" fmla="*/ 45 h 67"/>
                <a:gd name="T28" fmla="*/ 8 w 68"/>
                <a:gd name="T29" fmla="*/ 44 h 67"/>
                <a:gd name="T30" fmla="*/ 18 w 68"/>
                <a:gd name="T31" fmla="*/ 57 h 67"/>
                <a:gd name="T32" fmla="*/ 17 w 68"/>
                <a:gd name="T33" fmla="*/ 63 h 67"/>
                <a:gd name="T34" fmla="*/ 28 w 68"/>
                <a:gd name="T35" fmla="*/ 67 h 67"/>
                <a:gd name="T36" fmla="*/ 30 w 68"/>
                <a:gd name="T37" fmla="*/ 62 h 67"/>
                <a:gd name="T38" fmla="*/ 47 w 68"/>
                <a:gd name="T39" fmla="*/ 59 h 67"/>
                <a:gd name="T40" fmla="*/ 51 w 68"/>
                <a:gd name="T41" fmla="*/ 63 h 67"/>
                <a:gd name="T42" fmla="*/ 60 w 68"/>
                <a:gd name="T43" fmla="*/ 56 h 67"/>
                <a:gd name="T44" fmla="*/ 57 w 68"/>
                <a:gd name="T45" fmla="*/ 51 h 67"/>
                <a:gd name="T46" fmla="*/ 61 w 68"/>
                <a:gd name="T47" fmla="*/ 43 h 67"/>
                <a:gd name="T48" fmla="*/ 63 w 68"/>
                <a:gd name="T49" fmla="*/ 36 h 67"/>
                <a:gd name="T50" fmla="*/ 68 w 68"/>
                <a:gd name="T51" fmla="*/ 34 h 67"/>
                <a:gd name="T52" fmla="*/ 66 w 68"/>
                <a:gd name="T53" fmla="*/ 22 h 67"/>
                <a:gd name="T54" fmla="*/ 50 w 68"/>
                <a:gd name="T55" fmla="*/ 38 h 67"/>
                <a:gd name="T56" fmla="*/ 30 w 68"/>
                <a:gd name="T57" fmla="*/ 49 h 67"/>
                <a:gd name="T58" fmla="*/ 18 w 68"/>
                <a:gd name="T59" fmla="*/ 29 h 67"/>
                <a:gd name="T60" fmla="*/ 38 w 68"/>
                <a:gd name="T61" fmla="*/ 18 h 67"/>
                <a:gd name="T62" fmla="*/ 50 w 68"/>
                <a:gd name="T63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67">
                  <a:moveTo>
                    <a:pt x="66" y="22"/>
                  </a:moveTo>
                  <a:cubicBezTo>
                    <a:pt x="61" y="23"/>
                    <a:pt x="61" y="23"/>
                    <a:pt x="61" y="23"/>
                  </a:cubicBezTo>
                  <a:cubicBezTo>
                    <a:pt x="58" y="18"/>
                    <a:pt x="55" y="13"/>
                    <a:pt x="50" y="1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2" y="4"/>
                    <a:pt x="26" y="5"/>
                    <a:pt x="21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8"/>
                    <a:pt x="8" y="21"/>
                    <a:pt x="7" y="24"/>
                  </a:cubicBezTo>
                  <a:cubicBezTo>
                    <a:pt x="6" y="26"/>
                    <a:pt x="6" y="29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10" y="50"/>
                    <a:pt x="13" y="54"/>
                    <a:pt x="18" y="57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6" y="63"/>
                    <a:pt x="42" y="62"/>
                    <a:pt x="4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49"/>
                    <a:pt x="60" y="46"/>
                    <a:pt x="61" y="43"/>
                  </a:cubicBezTo>
                  <a:cubicBezTo>
                    <a:pt x="62" y="41"/>
                    <a:pt x="62" y="38"/>
                    <a:pt x="63" y="36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6" y="22"/>
                    <a:pt x="66" y="22"/>
                    <a:pt x="66" y="22"/>
                  </a:cubicBezTo>
                  <a:close/>
                  <a:moveTo>
                    <a:pt x="50" y="38"/>
                  </a:moveTo>
                  <a:cubicBezTo>
                    <a:pt x="47" y="46"/>
                    <a:pt x="39" y="52"/>
                    <a:pt x="30" y="49"/>
                  </a:cubicBezTo>
                  <a:cubicBezTo>
                    <a:pt x="21" y="47"/>
                    <a:pt x="16" y="38"/>
                    <a:pt x="18" y="29"/>
                  </a:cubicBezTo>
                  <a:cubicBezTo>
                    <a:pt x="21" y="21"/>
                    <a:pt x="30" y="16"/>
                    <a:pt x="38" y="18"/>
                  </a:cubicBezTo>
                  <a:cubicBezTo>
                    <a:pt x="47" y="20"/>
                    <a:pt x="52" y="29"/>
                    <a:pt x="5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2"/>
            <p:cNvSpPr>
              <a:spLocks noEditPoints="1"/>
            </p:cNvSpPr>
            <p:nvPr/>
          </p:nvSpPr>
          <p:spPr bwMode="auto">
            <a:xfrm>
              <a:off x="812800" y="4046538"/>
              <a:ext cx="166688" cy="180975"/>
            </a:xfrm>
            <a:custGeom>
              <a:avLst/>
              <a:gdLst>
                <a:gd name="T0" fmla="*/ 33 w 53"/>
                <a:gd name="T1" fmla="*/ 35 h 57"/>
                <a:gd name="T2" fmla="*/ 15 w 53"/>
                <a:gd name="T3" fmla="*/ 53 h 57"/>
                <a:gd name="T4" fmla="*/ 4 w 53"/>
                <a:gd name="T5" fmla="*/ 53 h 57"/>
                <a:gd name="T6" fmla="*/ 4 w 53"/>
                <a:gd name="T7" fmla="*/ 53 h 57"/>
                <a:gd name="T8" fmla="*/ 4 w 53"/>
                <a:gd name="T9" fmla="*/ 42 h 57"/>
                <a:gd name="T10" fmla="*/ 21 w 53"/>
                <a:gd name="T11" fmla="*/ 24 h 57"/>
                <a:gd name="T12" fmla="*/ 22 w 53"/>
                <a:gd name="T13" fmla="*/ 23 h 57"/>
                <a:gd name="T14" fmla="*/ 21 w 53"/>
                <a:gd name="T15" fmla="*/ 18 h 57"/>
                <a:gd name="T16" fmla="*/ 39 w 53"/>
                <a:gd name="T17" fmla="*/ 0 h 57"/>
                <a:gd name="T18" fmla="*/ 52 w 53"/>
                <a:gd name="T19" fmla="*/ 7 h 57"/>
                <a:gd name="T20" fmla="*/ 52 w 53"/>
                <a:gd name="T21" fmla="*/ 8 h 57"/>
                <a:gd name="T22" fmla="*/ 51 w 53"/>
                <a:gd name="T23" fmla="*/ 9 h 57"/>
                <a:gd name="T24" fmla="*/ 38 w 53"/>
                <a:gd name="T25" fmla="*/ 9 h 57"/>
                <a:gd name="T26" fmla="*/ 37 w 53"/>
                <a:gd name="T27" fmla="*/ 9 h 57"/>
                <a:gd name="T28" fmla="*/ 32 w 53"/>
                <a:gd name="T29" fmla="*/ 17 h 57"/>
                <a:gd name="T30" fmla="*/ 32 w 53"/>
                <a:gd name="T31" fmla="*/ 18 h 57"/>
                <a:gd name="T32" fmla="*/ 37 w 53"/>
                <a:gd name="T33" fmla="*/ 26 h 57"/>
                <a:gd name="T34" fmla="*/ 38 w 53"/>
                <a:gd name="T35" fmla="*/ 27 h 57"/>
                <a:gd name="T36" fmla="*/ 51 w 53"/>
                <a:gd name="T37" fmla="*/ 27 h 57"/>
                <a:gd name="T38" fmla="*/ 52 w 53"/>
                <a:gd name="T39" fmla="*/ 28 h 57"/>
                <a:gd name="T40" fmla="*/ 52 w 53"/>
                <a:gd name="T41" fmla="*/ 29 h 57"/>
                <a:gd name="T42" fmla="*/ 39 w 53"/>
                <a:gd name="T43" fmla="*/ 36 h 57"/>
                <a:gd name="T44" fmla="*/ 34 w 53"/>
                <a:gd name="T45" fmla="*/ 35 h 57"/>
                <a:gd name="T46" fmla="*/ 33 w 53"/>
                <a:gd name="T47" fmla="*/ 35 h 57"/>
                <a:gd name="T48" fmla="*/ 33 w 53"/>
                <a:gd name="T49" fmla="*/ 35 h 57"/>
                <a:gd name="T50" fmla="*/ 6 w 53"/>
                <a:gd name="T51" fmla="*/ 45 h 57"/>
                <a:gd name="T52" fmla="*/ 6 w 53"/>
                <a:gd name="T53" fmla="*/ 51 h 57"/>
                <a:gd name="T54" fmla="*/ 12 w 53"/>
                <a:gd name="T55" fmla="*/ 51 h 57"/>
                <a:gd name="T56" fmla="*/ 12 w 53"/>
                <a:gd name="T57" fmla="*/ 45 h 57"/>
                <a:gd name="T58" fmla="*/ 6 w 53"/>
                <a:gd name="T5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7">
                  <a:moveTo>
                    <a:pt x="33" y="35"/>
                  </a:moveTo>
                  <a:cubicBezTo>
                    <a:pt x="15" y="53"/>
                    <a:pt x="15" y="53"/>
                    <a:pt x="15" y="53"/>
                  </a:cubicBezTo>
                  <a:cubicBezTo>
                    <a:pt x="12" y="57"/>
                    <a:pt x="7" y="57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45"/>
                    <a:pt x="4" y="4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1"/>
                    <a:pt x="21" y="19"/>
                    <a:pt x="21" y="18"/>
                  </a:cubicBezTo>
                  <a:cubicBezTo>
                    <a:pt x="21" y="8"/>
                    <a:pt x="29" y="0"/>
                    <a:pt x="39" y="0"/>
                  </a:cubicBezTo>
                  <a:cubicBezTo>
                    <a:pt x="44" y="0"/>
                    <a:pt x="49" y="3"/>
                    <a:pt x="52" y="7"/>
                  </a:cubicBezTo>
                  <a:cubicBezTo>
                    <a:pt x="53" y="7"/>
                    <a:pt x="53" y="8"/>
                    <a:pt x="52" y="8"/>
                  </a:cubicBezTo>
                  <a:cubicBezTo>
                    <a:pt x="52" y="8"/>
                    <a:pt x="52" y="9"/>
                    <a:pt x="51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7"/>
                    <a:pt x="37" y="27"/>
                    <a:pt x="38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2" y="27"/>
                    <a:pt x="52" y="27"/>
                    <a:pt x="52" y="28"/>
                  </a:cubicBezTo>
                  <a:cubicBezTo>
                    <a:pt x="53" y="28"/>
                    <a:pt x="53" y="28"/>
                    <a:pt x="52" y="29"/>
                  </a:cubicBezTo>
                  <a:cubicBezTo>
                    <a:pt x="49" y="33"/>
                    <a:pt x="44" y="36"/>
                    <a:pt x="39" y="36"/>
                  </a:cubicBezTo>
                  <a:cubicBezTo>
                    <a:pt x="37" y="36"/>
                    <a:pt x="35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lose/>
                  <a:moveTo>
                    <a:pt x="6" y="45"/>
                  </a:moveTo>
                  <a:cubicBezTo>
                    <a:pt x="5" y="47"/>
                    <a:pt x="5" y="49"/>
                    <a:pt x="6" y="51"/>
                  </a:cubicBezTo>
                  <a:cubicBezTo>
                    <a:pt x="8" y="52"/>
                    <a:pt x="10" y="52"/>
                    <a:pt x="12" y="51"/>
                  </a:cubicBezTo>
                  <a:cubicBezTo>
                    <a:pt x="13" y="49"/>
                    <a:pt x="13" y="47"/>
                    <a:pt x="12" y="45"/>
                  </a:cubicBezTo>
                  <a:cubicBezTo>
                    <a:pt x="10" y="44"/>
                    <a:pt x="8" y="44"/>
                    <a:pt x="6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Engagement &amp; Business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7495" y="1762928"/>
            <a:ext cx="3858880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cap="all" dirty="0" smtClean="0">
                <a:solidFill>
                  <a:schemeClr val="bg1"/>
                </a:solidFill>
                <a:latin typeface="Gotham Narrow Bold"/>
                <a:cs typeface="Gotham Narrow Bold"/>
              </a:rPr>
              <a:t>Define + Articulate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Describe the business </a:t>
            </a:r>
            <a:r>
              <a:rPr lang="en-US" dirty="0">
                <a:solidFill>
                  <a:schemeClr val="bg1"/>
                </a:solidFill>
                <a:latin typeface="Gotham Narrow Book"/>
                <a:cs typeface="Gotham Narrow Book"/>
              </a:rPr>
              <a:t>p</a:t>
            </a:r>
            <a:r>
              <a:rPr lang="en-US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roblem</a:t>
            </a:r>
            <a:endParaRPr lang="en-US" dirty="0">
              <a:solidFill>
                <a:schemeClr val="bg1"/>
              </a:solidFill>
              <a:latin typeface="Gotham Narrow Book"/>
              <a:cs typeface="Gotham Narrow Boo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7495" y="2745570"/>
            <a:ext cx="3858880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cap="all" dirty="0" smtClean="0">
                <a:solidFill>
                  <a:schemeClr val="bg1"/>
                </a:solidFill>
                <a:latin typeface="Gotham Narrow Bold"/>
                <a:cs typeface="Gotham Narrow Bold"/>
              </a:rPr>
              <a:t>Organize + Engage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Partner with innovators</a:t>
            </a:r>
            <a:endParaRPr lang="en-US" dirty="0">
              <a:solidFill>
                <a:schemeClr val="bg1"/>
              </a:solidFill>
              <a:latin typeface="Gotham Narrow Book"/>
              <a:cs typeface="Gotham Narrow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7495" y="3735743"/>
            <a:ext cx="3858880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cap="all" dirty="0" smtClean="0">
                <a:solidFill>
                  <a:schemeClr val="bg1"/>
                </a:solidFill>
                <a:latin typeface="Gotham Narrow Bold"/>
                <a:cs typeface="Gotham Narrow Bold"/>
              </a:rPr>
              <a:t>Implement + Test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Build a usable reference design</a:t>
            </a:r>
            <a:endParaRPr lang="en-US" dirty="0">
              <a:solidFill>
                <a:schemeClr val="bg1"/>
              </a:solidFill>
              <a:latin typeface="Gotham Narrow Book"/>
              <a:cs typeface="Gotham Narrow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7495" y="4741312"/>
            <a:ext cx="3858880" cy="5924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cap="all" dirty="0" smtClean="0">
                <a:solidFill>
                  <a:schemeClr val="bg1"/>
                </a:solidFill>
                <a:latin typeface="Gotham Narrow Bold"/>
                <a:cs typeface="Gotham Narrow Bold"/>
              </a:rPr>
              <a:t>Transfer + Learn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Guide users to stronger cybersecurity</a:t>
            </a:r>
            <a:endParaRPr lang="en-US" dirty="0">
              <a:solidFill>
                <a:schemeClr val="bg1"/>
              </a:solidFill>
              <a:latin typeface="Gotham Narrow Book"/>
              <a:cs typeface="Gotham Narrow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4466" y="1592340"/>
            <a:ext cx="2545034" cy="914400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Define </a:t>
            </a:r>
            <a:r>
              <a:rPr lang="en-US" sz="1200" dirty="0">
                <a:solidFill>
                  <a:schemeClr val="bg1"/>
                </a:solidFill>
                <a:latin typeface="Gotham Narrow Book"/>
                <a:cs typeface="Gotham Narrow Book"/>
              </a:rPr>
              <a:t>business </a:t>
            </a:r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problems </a:t>
            </a:r>
            <a:r>
              <a:rPr lang="en-US" sz="1200" dirty="0">
                <a:solidFill>
                  <a:schemeClr val="bg1"/>
                </a:solidFill>
                <a:latin typeface="Gotham Narrow Book"/>
                <a:cs typeface="Gotham Narrow Book"/>
              </a:rPr>
              <a:t>and project </a:t>
            </a:r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descriptions, refine into a specific </a:t>
            </a:r>
            <a:r>
              <a:rPr lang="en-US" sz="1200" dirty="0">
                <a:solidFill>
                  <a:schemeClr val="bg1"/>
                </a:solidFill>
                <a:latin typeface="Gotham Narrow Book"/>
                <a:cs typeface="Gotham Narrow Book"/>
              </a:rPr>
              <a:t>use </a:t>
            </a:r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case</a:t>
            </a:r>
            <a:endParaRPr lang="en-US" sz="1200" dirty="0">
              <a:solidFill>
                <a:schemeClr val="bg1"/>
              </a:solidFill>
              <a:latin typeface="Gotham Narrow Book"/>
              <a:cs typeface="Gotham Narrow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4466" y="2573880"/>
            <a:ext cx="2545034" cy="914400"/>
          </a:xfrm>
          <a:prstGeom prst="rect">
            <a:avLst/>
          </a:prstGeom>
          <a:noFill/>
        </p:spPr>
        <p:txBody>
          <a:bodyPr wrap="square" lIns="182880" tIns="0" rIns="182880" bIns="0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Collaborate </a:t>
            </a:r>
            <a:r>
              <a:rPr lang="en-US" sz="1200" dirty="0">
                <a:solidFill>
                  <a:schemeClr val="bg1"/>
                </a:solidFill>
                <a:latin typeface="Gotham Narrow Book"/>
                <a:cs typeface="Gotham Narrow Book"/>
              </a:rPr>
              <a:t>with partners from industry, government, </a:t>
            </a:r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academia </a:t>
            </a:r>
            <a:r>
              <a:rPr lang="en-US" sz="1200" dirty="0">
                <a:solidFill>
                  <a:schemeClr val="bg1"/>
                </a:solidFill>
                <a:latin typeface="Gotham Narrow Book"/>
                <a:cs typeface="Gotham Narrow Book"/>
              </a:rPr>
              <a:t>and the IT </a:t>
            </a:r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community on reference design</a:t>
            </a:r>
            <a:endParaRPr lang="en-US" sz="1200" dirty="0">
              <a:solidFill>
                <a:schemeClr val="bg1"/>
              </a:solidFill>
              <a:latin typeface="Gotham Narrow Book"/>
              <a:cs typeface="Gotham Narrow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4466" y="3562665"/>
            <a:ext cx="2545034" cy="914400"/>
          </a:xfrm>
          <a:prstGeom prst="rect">
            <a:avLst/>
          </a:prstGeom>
          <a:noFill/>
        </p:spPr>
        <p:txBody>
          <a:bodyPr wrap="square" lIns="182880" tIns="0" rIns="182880" bIns="0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>
                <a:solidFill>
                  <a:schemeClr val="bg1"/>
                </a:solidFill>
                <a:latin typeface="Gotham Narrow Book"/>
                <a:cs typeface="Gotham Narrow Book"/>
              </a:rPr>
              <a:t>Practical, usable, </a:t>
            </a:r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repeatable reference design that </a:t>
            </a:r>
            <a:r>
              <a:rPr lang="en-US" sz="1200" dirty="0">
                <a:solidFill>
                  <a:schemeClr val="bg1"/>
                </a:solidFill>
                <a:latin typeface="Gotham Narrow Book"/>
                <a:cs typeface="Gotham Narrow Book"/>
              </a:rPr>
              <a:t>addresses the business problem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4466" y="4599704"/>
            <a:ext cx="2545034" cy="914400"/>
          </a:xfrm>
          <a:prstGeom prst="rect">
            <a:avLst/>
          </a:prstGeom>
          <a:noFill/>
        </p:spPr>
        <p:txBody>
          <a:bodyPr wrap="square" lIns="182880" tIns="0" rIns="182880" bIns="0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>
                <a:solidFill>
                  <a:schemeClr val="bg1"/>
                </a:solidFill>
                <a:latin typeface="Gotham Narrow Book"/>
                <a:cs typeface="Gotham Narrow Book"/>
              </a:rPr>
              <a:t>Set of all material necessary to implement and easily adopt the </a:t>
            </a:r>
            <a:r>
              <a:rPr lang="en-US" sz="1200" dirty="0" smtClean="0">
                <a:solidFill>
                  <a:schemeClr val="bg1"/>
                </a:solidFill>
                <a:latin typeface="Gotham Narrow Book"/>
                <a:cs typeface="Gotham Narrow Book"/>
              </a:rPr>
              <a:t>reference design</a:t>
            </a:r>
            <a:endParaRPr lang="en-US" sz="1200" dirty="0">
              <a:solidFill>
                <a:schemeClr val="bg1"/>
              </a:solidFill>
              <a:latin typeface="Gotham Narrow Book"/>
              <a:cs typeface="Gotham Narrow Book"/>
            </a:endParaRPr>
          </a:p>
        </p:txBody>
      </p:sp>
    </p:spTree>
    <p:extLst>
      <p:ext uri="{BB962C8B-B14F-4D97-AF65-F5344CB8AC3E}">
        <p14:creationId xmlns:p14="http://schemas.microsoft.com/office/powerpoint/2010/main" val="5810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9800" y="2209800"/>
            <a:ext cx="26808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4279AE"/>
                </a:solidFill>
              </a:rPr>
              <a:t>nccoe@nist.gov</a:t>
            </a:r>
            <a:endParaRPr lang="en-US" dirty="0">
              <a:solidFill>
                <a:srgbClr val="4279A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2209800"/>
            <a:ext cx="149592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4279AE"/>
                </a:solidFill>
              </a:rPr>
              <a:t>301-975-0200</a:t>
            </a:r>
            <a:endParaRPr lang="en-US" dirty="0">
              <a:solidFill>
                <a:srgbClr val="4279A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5576500"/>
            <a:ext cx="2415148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279AE"/>
                </a:solidFill>
              </a:rPr>
              <a:t>9700 Great Seneca Hwy</a:t>
            </a:r>
            <a:endParaRPr lang="en-US" dirty="0" smtClean="0">
              <a:solidFill>
                <a:srgbClr val="4279AE"/>
              </a:solidFill>
            </a:endParaRPr>
          </a:p>
          <a:p>
            <a:r>
              <a:rPr lang="en-US" dirty="0" smtClean="0">
                <a:solidFill>
                  <a:srgbClr val="4279AE"/>
                </a:solidFill>
              </a:rPr>
              <a:t>Rockville, MD 20850</a:t>
            </a:r>
            <a:endParaRPr lang="en-US" dirty="0">
              <a:solidFill>
                <a:srgbClr val="4279A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5715000"/>
            <a:ext cx="216078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279AE"/>
                </a:solidFill>
              </a:rPr>
              <a:t>http://nccoe.nist.gov</a:t>
            </a:r>
            <a:endParaRPr lang="en-US" dirty="0">
              <a:solidFill>
                <a:srgbClr val="4279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54722c-76f8-4a88-acca-11c923e70263">
      <UserInfo>
        <DisplayName/>
        <AccountId xsi:nil="true"/>
        <AccountType/>
      </UserInfo>
    </SharedWithUsers>
    <_dlc_DocId xmlns="5354722c-76f8-4a88-acca-11c923e70263">NCCOE-1532005991-438</_dlc_DocId>
    <_dlc_DocIdUrl xmlns="5354722c-76f8-4a88-acca-11c923e70263">
      <Url>https://nistgov.sharepoint.com/sites/nccoe/_layouts/15/DocIdRedir.aspx?ID=NCCOE-1532005991-438</Url>
      <Description>NCCOE-1532005991-438</Description>
    </_dlc_DocIdUrl>
    <TaxCatchAll xmlns="5354722c-76f8-4a88-acca-11c923e70263"/>
    <gd8393467ed0432ba2638b96ad456a92 xmlns="5354722c-76f8-4a88-acca-11c923e70263">
      <Terms xmlns="http://schemas.microsoft.com/office/infopath/2007/PartnerControls"/>
    </gd8393467ed0432ba2638b96ad456a92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09B1DE046B4CA514D495BEA197FE" ma:contentTypeVersion="7" ma:contentTypeDescription="Create a new document." ma:contentTypeScope="" ma:versionID="ca333a74eecab884727a2d01acc96bb2">
  <xsd:schema xmlns:xsd="http://www.w3.org/2001/XMLSchema" xmlns:xs="http://www.w3.org/2001/XMLSchema" xmlns:p="http://schemas.microsoft.com/office/2006/metadata/properties" xmlns:ns2="5354722c-76f8-4a88-acca-11c923e70263" targetNamespace="http://schemas.microsoft.com/office/2006/metadata/properties" ma:root="true" ma:fieldsID="5e288f570873ad5630b0347e040d10de" ns2:_="">
    <xsd:import namespace="5354722c-76f8-4a88-acca-11c923e702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2:gd8393467ed0432ba2638b96ad456a92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4722c-76f8-4a88-acca-11c923e702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d8393467ed0432ba2638b96ad456a92" ma:index="14" nillable="true" ma:taxonomy="true" ma:internalName="gd8393467ed0432ba2638b96ad456a92" ma:taxonomyFieldName="Blank" ma:displayName="Blank" ma:readOnly="false" ma:default="" ma:fieldId="{0d839346-7ed0-432b-a263-8b96ad456a92}" ma:sspId="2e6a98a9-4721-402f-9b0e-578e6c49775b" ma:termSetId="cfdd3d1e-9584-4ba5-a3fe-10aa1a82b63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description="" ma:hidden="true" ma:list="{b27204bc-0ee7-4435-892e-3d51b4e64e57}" ma:internalName="TaxCatchAll" ma:showField="CatchAllData" ma:web="5354722c-76f8-4a88-acca-11c923e70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description="" ma:hidden="true" ma:list="{b27204bc-0ee7-4435-892e-3d51b4e64e57}" ma:internalName="TaxCatchAllLabel" ma:readOnly="true" ma:showField="CatchAllDataLabel" ma:web="5354722c-76f8-4a88-acca-11c923e70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1B649-4B55-406D-BE3E-DE079B16078C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5354722c-76f8-4a88-acca-11c923e7026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7AEC20-CAF4-4B3B-A585-246F479A8B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F38740-3813-4114-A420-D2A84EFCFF9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4084E18-898B-4FA5-A1D6-E46A81F9A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54722c-76f8-4a88-acca-11c923e70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379</Words>
  <Application>Microsoft Office PowerPoint</Application>
  <PresentationFormat>On-screen Show (4:3)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Gotham Narrow Bold</vt:lpstr>
      <vt:lpstr>Gotham Narrow Book</vt:lpstr>
      <vt:lpstr>Lucida Grande</vt:lpstr>
      <vt:lpstr>Office Theme</vt:lpstr>
      <vt:lpstr>PowerPoint Presentation</vt:lpstr>
      <vt:lpstr>strategy</vt:lpstr>
      <vt:lpstr>Stakeholders</vt:lpstr>
      <vt:lpstr>National cybersecurity excellence partners</vt:lpstr>
      <vt:lpstr>Model</vt:lpstr>
      <vt:lpstr>Engagement &amp; Business Model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the nccoe</dc:title>
  <dc:creator>Monica Boland</dc:creator>
  <cp:lastModifiedBy>Waltermire, Karen</cp:lastModifiedBy>
  <cp:revision>40</cp:revision>
  <cp:lastPrinted>2016-02-07T16:43:29Z</cp:lastPrinted>
  <dcterms:created xsi:type="dcterms:W3CDTF">2014-03-31T22:11:44Z</dcterms:created>
  <dcterms:modified xsi:type="dcterms:W3CDTF">2016-02-07T16:45:37Z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0x010100C7F709B1DE046B4CA514D495BEA197FE</vt:lpwstr>
  </property>
  <property fmtid="{D5CDD505-2E9C-101B-9397-08002B2CF9AE}" pid="3" name="_dlc_DocIdItemGuid">
    <vt:lpwstr>5f982e46-8db4-4497-9e00-cc9787bfa21c</vt:lpwstr>
  </property>
</Properties>
</file>