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7F3471A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63" r:id="rId6"/>
    <p:sldId id="262" r:id="rId7"/>
    <p:sldId id="258" r:id="rId8"/>
    <p:sldId id="259" r:id="rId9"/>
    <p:sldId id="260" r:id="rId10"/>
    <p:sldId id="26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27BF64-4987-5CCB-1531-AA73D042B783}" name="Eliot, Daniel L. (Fed)" initials="EDL(" userId="S::dle3@NIST.GOV::52bca3fc-31e9-423b-aeb6-dd820bc81394" providerId="AD"/>
  <p188:author id="{5F271681-2910-27A1-586E-51C5A3D1653A}" name="Scarfone, Karen A. (Ctr)" initials="KS" userId="S::kkent@NIST.GOV::56923801-9cae-4448-adc7-2934b080b7a4" providerId="AD"/>
  <p188:author id="{1986AADE-B503-1D67-6999-C1E9E9F4D53B}" name="Eliot, Daniel L. (Fed)" initials="E(" userId="S::dle3@nist.gov::52bca3fc-31e9-423b-aeb6-dd820bc81394" providerId="AD"/>
  <p188:author id="{61337EE9-FF2B-69B9-9B4C-9FD33B009054}" name="Scarfone, Karen A. (Ctr)" initials="SKA(" userId="S::kkent@nist.gov::56923801-9cae-4448-adc7-2934b080b7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BB2E0"/>
    <a:srgbClr val="FAB746"/>
    <a:srgbClr val="7DF49F"/>
    <a:srgbClr val="F97367"/>
    <a:srgbClr val="9292EA"/>
    <a:srgbClr val="F9F49D"/>
    <a:srgbClr val="374B66"/>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E0C22-8CCA-773F-A8FC-5FED178A1E72}" v="1" dt="2024-01-16T18:39:50.336"/>
    <p1510:client id="{8E9595D1-BB02-45F2-99DB-08BED01CB753}" v="999" dt="2024-01-12T18:17:58.688"/>
    <p1510:client id="{C22C1B31-B55B-4D04-1686-DA95D52C7510}" v="76" dt="2024-01-16T19:09:30.476"/>
    <p1510:client id="{CC47355A-D950-30AF-8304-336C09272AAF}" v="67" dt="2024-01-16T14:18:35.527"/>
    <p1510:client id="{F4D98941-B272-FBC6-CD93-5344CB3D70BA}" v="1" dt="2024-01-12T20:01:06.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86407" autoAdjust="0"/>
  </p:normalViewPr>
  <p:slideViewPr>
    <p:cSldViewPr snapToGrid="0">
      <p:cViewPr varScale="1">
        <p:scale>
          <a:sx n="85" d="100"/>
          <a:sy n="85" d="100"/>
        </p:scale>
        <p:origin x="734"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ot, Daniel L. (Fed)" userId="S::dle3@nist.gov::52bca3fc-31e9-423b-aeb6-dd820bc81394" providerId="AD" clId="Web-{CC47355A-D950-30AF-8304-336C09272AAF}"/>
    <pc:docChg chg="mod modSld">
      <pc:chgData name="Eliot, Daniel L. (Fed)" userId="S::dle3@nist.gov::52bca3fc-31e9-423b-aeb6-dd820bc81394" providerId="AD" clId="Web-{CC47355A-D950-30AF-8304-336C09272AAF}" dt="2024-01-16T14:18:35.527" v="60"/>
      <pc:docMkLst>
        <pc:docMk/>
      </pc:docMkLst>
      <pc:sldChg chg="modSp">
        <pc:chgData name="Eliot, Daniel L. (Fed)" userId="S::dle3@nist.gov::52bca3fc-31e9-423b-aeb6-dd820bc81394" providerId="AD" clId="Web-{CC47355A-D950-30AF-8304-336C09272AAF}" dt="2024-01-16T14:10:32.268" v="14" actId="20577"/>
        <pc:sldMkLst>
          <pc:docMk/>
          <pc:sldMk cId="3333147418" sldId="257"/>
        </pc:sldMkLst>
        <pc:spChg chg="mod">
          <ac:chgData name="Eliot, Daniel L. (Fed)" userId="S::dle3@nist.gov::52bca3fc-31e9-423b-aeb6-dd820bc81394" providerId="AD" clId="Web-{CC47355A-D950-30AF-8304-336C09272AAF}" dt="2024-01-16T14:10:32.268" v="14" actId="20577"/>
          <ac:spMkLst>
            <pc:docMk/>
            <pc:sldMk cId="3333147418" sldId="257"/>
            <ac:spMk id="11" creationId="{B03D0222-2C2C-D190-EEBD-327E8CF07BA7}"/>
          </ac:spMkLst>
        </pc:spChg>
        <pc:spChg chg="mod">
          <ac:chgData name="Eliot, Daniel L. (Fed)" userId="S::dle3@nist.gov::52bca3fc-31e9-423b-aeb6-dd820bc81394" providerId="AD" clId="Web-{CC47355A-D950-30AF-8304-336C09272AAF}" dt="2024-01-16T14:09:49.689" v="5" actId="20577"/>
          <ac:spMkLst>
            <pc:docMk/>
            <pc:sldMk cId="3333147418" sldId="257"/>
            <ac:spMk id="12" creationId="{703627A6-4968-A393-06F8-269AAF9C837D}"/>
          </ac:spMkLst>
        </pc:spChg>
      </pc:sldChg>
      <pc:sldChg chg="modSp">
        <pc:chgData name="Eliot, Daniel L. (Fed)" userId="S::dle3@nist.gov::52bca3fc-31e9-423b-aeb6-dd820bc81394" providerId="AD" clId="Web-{CC47355A-D950-30AF-8304-336C09272AAF}" dt="2024-01-16T14:17:42.229" v="53" actId="20577"/>
        <pc:sldMkLst>
          <pc:docMk/>
          <pc:sldMk cId="838407190" sldId="258"/>
        </pc:sldMkLst>
        <pc:spChg chg="mod">
          <ac:chgData name="Eliot, Daniel L. (Fed)" userId="S::dle3@nist.gov::52bca3fc-31e9-423b-aeb6-dd820bc81394" providerId="AD" clId="Web-{CC47355A-D950-30AF-8304-336C09272AAF}" dt="2024-01-16T14:17:42.229" v="53" actId="20577"/>
          <ac:spMkLst>
            <pc:docMk/>
            <pc:sldMk cId="838407190" sldId="258"/>
            <ac:spMk id="9" creationId="{A87FD9EC-A43F-ADCD-5AFD-557F330A2E16}"/>
          </ac:spMkLst>
        </pc:spChg>
        <pc:graphicFrameChg chg="mod modGraphic">
          <ac:chgData name="Eliot, Daniel L. (Fed)" userId="S::dle3@nist.gov::52bca3fc-31e9-423b-aeb6-dd820bc81394" providerId="AD" clId="Web-{CC47355A-D950-30AF-8304-336C09272AAF}" dt="2024-01-16T14:12:58.490" v="18"/>
          <ac:graphicFrameMkLst>
            <pc:docMk/>
            <pc:sldMk cId="838407190" sldId="258"/>
            <ac:graphicFrameMk id="4" creationId="{81EC91DE-E2BF-87B2-7DF1-EBF12396D1CC}"/>
          </ac:graphicFrameMkLst>
        </pc:graphicFrameChg>
      </pc:sldChg>
      <pc:sldChg chg="modSp">
        <pc:chgData name="Eliot, Daniel L. (Fed)" userId="S::dle3@nist.gov::52bca3fc-31e9-423b-aeb6-dd820bc81394" providerId="AD" clId="Web-{CC47355A-D950-30AF-8304-336C09272AAF}" dt="2024-01-16T14:17:47.682" v="55" actId="20577"/>
        <pc:sldMkLst>
          <pc:docMk/>
          <pc:sldMk cId="1623285676" sldId="259"/>
        </pc:sldMkLst>
        <pc:spChg chg="mod">
          <ac:chgData name="Eliot, Daniel L. (Fed)" userId="S::dle3@nist.gov::52bca3fc-31e9-423b-aeb6-dd820bc81394" providerId="AD" clId="Web-{CC47355A-D950-30AF-8304-336C09272AAF}" dt="2024-01-16T14:17:47.682" v="55" actId="20577"/>
          <ac:spMkLst>
            <pc:docMk/>
            <pc:sldMk cId="1623285676" sldId="259"/>
            <ac:spMk id="9" creationId="{FD14AF39-847B-D457-4DA4-BDBD0DDD0C94}"/>
          </ac:spMkLst>
        </pc:spChg>
      </pc:sldChg>
      <pc:sldChg chg="modSp">
        <pc:chgData name="Eliot, Daniel L. (Fed)" userId="S::dle3@nist.gov::52bca3fc-31e9-423b-aeb6-dd820bc81394" providerId="AD" clId="Web-{CC47355A-D950-30AF-8304-336C09272AAF}" dt="2024-01-16T14:17:53.323" v="57" actId="20577"/>
        <pc:sldMkLst>
          <pc:docMk/>
          <pc:sldMk cId="3755245991" sldId="260"/>
        </pc:sldMkLst>
        <pc:spChg chg="mod">
          <ac:chgData name="Eliot, Daniel L. (Fed)" userId="S::dle3@nist.gov::52bca3fc-31e9-423b-aeb6-dd820bc81394" providerId="AD" clId="Web-{CC47355A-D950-30AF-8304-336C09272AAF}" dt="2024-01-16T14:17:53.323" v="57" actId="20577"/>
          <ac:spMkLst>
            <pc:docMk/>
            <pc:sldMk cId="3755245991" sldId="260"/>
            <ac:spMk id="9" creationId="{73EF4B18-C97A-F9B7-4F62-DA4B48FA1E2D}"/>
          </ac:spMkLst>
        </pc:spChg>
      </pc:sldChg>
      <pc:sldChg chg="modSp">
        <pc:chgData name="Eliot, Daniel L. (Fed)" userId="S::dle3@nist.gov::52bca3fc-31e9-423b-aeb6-dd820bc81394" providerId="AD" clId="Web-{CC47355A-D950-30AF-8304-336C09272AAF}" dt="2024-01-16T14:18:35.527" v="60"/>
        <pc:sldMkLst>
          <pc:docMk/>
          <pc:sldMk cId="1508595849" sldId="262"/>
        </pc:sldMkLst>
        <pc:spChg chg="mod">
          <ac:chgData name="Eliot, Daniel L. (Fed)" userId="S::dle3@nist.gov::52bca3fc-31e9-423b-aeb6-dd820bc81394" providerId="AD" clId="Web-{CC47355A-D950-30AF-8304-336C09272AAF}" dt="2024-01-16T14:17:31.495" v="51" actId="20577"/>
          <ac:spMkLst>
            <pc:docMk/>
            <pc:sldMk cId="1508595849" sldId="262"/>
            <ac:spMk id="9" creationId="{A87FD9EC-A43F-ADCD-5AFD-557F330A2E16}"/>
          </ac:spMkLst>
        </pc:spChg>
        <pc:graphicFrameChg chg="mod modGraphic">
          <ac:chgData name="Eliot, Daniel L. (Fed)" userId="S::dle3@nist.gov::52bca3fc-31e9-423b-aeb6-dd820bc81394" providerId="AD" clId="Web-{CC47355A-D950-30AF-8304-336C09272AAF}" dt="2024-01-16T14:18:35.527" v="60"/>
          <ac:graphicFrameMkLst>
            <pc:docMk/>
            <pc:sldMk cId="1508595849" sldId="262"/>
            <ac:graphicFrameMk id="17" creationId="{E5BD5225-0DA9-672E-3436-FF5E660E5D2D}"/>
          </ac:graphicFrameMkLst>
        </pc:graphicFrameChg>
      </pc:sldChg>
      <pc:sldChg chg="modSp">
        <pc:chgData name="Eliot, Daniel L. (Fed)" userId="S::dle3@nist.gov::52bca3fc-31e9-423b-aeb6-dd820bc81394" providerId="AD" clId="Web-{CC47355A-D950-30AF-8304-336C09272AAF}" dt="2024-01-16T14:17:24.213" v="49" actId="20577"/>
        <pc:sldMkLst>
          <pc:docMk/>
          <pc:sldMk cId="2057802968" sldId="263"/>
        </pc:sldMkLst>
        <pc:spChg chg="mod">
          <ac:chgData name="Eliot, Daniel L. (Fed)" userId="S::dle3@nist.gov::52bca3fc-31e9-423b-aeb6-dd820bc81394" providerId="AD" clId="Web-{CC47355A-D950-30AF-8304-336C09272AAF}" dt="2024-01-16T14:17:24.213" v="49" actId="20577"/>
          <ac:spMkLst>
            <pc:docMk/>
            <pc:sldMk cId="2057802968" sldId="263"/>
            <ac:spMk id="11" creationId="{E97CED47-38A2-B452-74FF-133A5F25D16E}"/>
          </ac:spMkLst>
        </pc:spChg>
        <pc:graphicFrameChg chg="mod modGraphic">
          <ac:chgData name="Eliot, Daniel L. (Fed)" userId="S::dle3@nist.gov::52bca3fc-31e9-423b-aeb6-dd820bc81394" providerId="AD" clId="Web-{CC47355A-D950-30AF-8304-336C09272AAF}" dt="2024-01-16T14:10:02.002" v="11"/>
          <ac:graphicFrameMkLst>
            <pc:docMk/>
            <pc:sldMk cId="2057802968" sldId="263"/>
            <ac:graphicFrameMk id="14" creationId="{2DA18421-D4EC-1C7B-66ED-E49B755B814A}"/>
          </ac:graphicFrameMkLst>
        </pc:graphicFrameChg>
      </pc:sldChg>
      <pc:sldChg chg="modSp addCm modCm">
        <pc:chgData name="Eliot, Daniel L. (Fed)" userId="S::dle3@nist.gov::52bca3fc-31e9-423b-aeb6-dd820bc81394" providerId="AD" clId="Web-{CC47355A-D950-30AF-8304-336C09272AAF}" dt="2024-01-16T14:16:41.525" v="47"/>
        <pc:sldMkLst>
          <pc:docMk/>
          <pc:sldMk cId="2134143392" sldId="264"/>
        </pc:sldMkLst>
        <pc:spChg chg="mod">
          <ac:chgData name="Eliot, Daniel L. (Fed)" userId="S::dle3@nist.gov::52bca3fc-31e9-423b-aeb6-dd820bc81394" providerId="AD" clId="Web-{CC47355A-D950-30AF-8304-336C09272AAF}" dt="2024-01-16T14:16:04.337" v="42" actId="14100"/>
          <ac:spMkLst>
            <pc:docMk/>
            <pc:sldMk cId="2134143392" sldId="264"/>
            <ac:spMk id="9" creationId="{156D3DAB-CAA7-4752-4CC2-7A1B746CA074}"/>
          </ac:spMkLst>
        </pc:spChg>
        <pc:extLst>
          <p:ext xmlns:p="http://schemas.openxmlformats.org/presentationml/2006/main" uri="{D6D511B9-2390-475A-947B-AFAB55BFBCF1}">
            <pc226:cmChg xmlns:pc226="http://schemas.microsoft.com/office/powerpoint/2022/06/main/command" chg="add">
              <pc226:chgData name="Eliot, Daniel L. (Fed)" userId="S::dle3@nist.gov::52bca3fc-31e9-423b-aeb6-dd820bc81394" providerId="AD" clId="Web-{CC47355A-D950-30AF-8304-336C09272AAF}" dt="2024-01-16T14:16:24.259" v="44"/>
              <pc2:cmMkLst xmlns:pc2="http://schemas.microsoft.com/office/powerpoint/2019/9/main/command">
                <pc:docMk/>
                <pc:sldMk cId="2134143392" sldId="264"/>
                <pc2:cmMk id="{B5796954-1208-4EBD-B73A-A203346651DE}"/>
              </pc2:cmMkLst>
            </pc226:cmChg>
            <pc226:cmChg xmlns:pc226="http://schemas.microsoft.com/office/powerpoint/2022/06/main/command" chg="add">
              <pc226:chgData name="Eliot, Daniel L. (Fed)" userId="S::dle3@nist.gov::52bca3fc-31e9-423b-aeb6-dd820bc81394" providerId="AD" clId="Web-{CC47355A-D950-30AF-8304-336C09272AAF}" dt="2024-01-16T14:16:41.525" v="47"/>
              <pc2:cmMkLst xmlns:pc2="http://schemas.microsoft.com/office/powerpoint/2019/9/main/command">
                <pc:docMk/>
                <pc:sldMk cId="2134143392" sldId="264"/>
                <pc2:cmMk id="{ABBD7DED-A906-47EC-9DBA-3C82223BE0E5}"/>
              </pc2:cmMkLst>
              <pc226:cmRplyChg chg="add del">
                <pc226:chgData name="Eliot, Daniel L. (Fed)" userId="S::dle3@nist.gov::52bca3fc-31e9-423b-aeb6-dd820bc81394" providerId="AD" clId="Web-{CC47355A-D950-30AF-8304-336C09272AAF}" dt="2024-01-16T14:16:41.525" v="47"/>
                <pc2:cmRplyMkLst xmlns:pc2="http://schemas.microsoft.com/office/powerpoint/2019/9/main/command">
                  <pc:docMk/>
                  <pc:sldMk cId="2134143392" sldId="264"/>
                  <pc2:cmMk id="{ABBD7DED-A906-47EC-9DBA-3C82223BE0E5}"/>
                  <pc2:cmRplyMk id="{58D0B506-DC0D-4EE8-AF76-56531B9E57AD}"/>
                </pc2:cmRplyMkLst>
              </pc226:cmRplyChg>
            </pc226:cmChg>
          </p:ext>
        </pc:extLst>
      </pc:sldChg>
    </pc:docChg>
  </pc:docChgLst>
  <pc:docChgLst>
    <pc:chgData name="Eliot, Daniel L. (Fed)" userId="S::dle3@nist.gov::52bca3fc-31e9-423b-aeb6-dd820bc81394" providerId="AD" clId="Web-{7E5E0C22-8CCA-773F-A8FC-5FED178A1E72}"/>
    <pc:docChg chg="sldOrd">
      <pc:chgData name="Eliot, Daniel L. (Fed)" userId="S::dle3@nist.gov::52bca3fc-31e9-423b-aeb6-dd820bc81394" providerId="AD" clId="Web-{7E5E0C22-8CCA-773F-A8FC-5FED178A1E72}" dt="2024-01-16T18:39:50.336" v="0"/>
      <pc:docMkLst>
        <pc:docMk/>
      </pc:docMkLst>
      <pc:sldChg chg="ord">
        <pc:chgData name="Eliot, Daniel L. (Fed)" userId="S::dle3@nist.gov::52bca3fc-31e9-423b-aeb6-dd820bc81394" providerId="AD" clId="Web-{7E5E0C22-8CCA-773F-A8FC-5FED178A1E72}" dt="2024-01-16T18:39:50.336" v="0"/>
        <pc:sldMkLst>
          <pc:docMk/>
          <pc:sldMk cId="1832827058" sldId="261"/>
        </pc:sldMkLst>
      </pc:sldChg>
    </pc:docChg>
  </pc:docChgLst>
  <pc:docChgLst>
    <pc:chgData name="Eliot, Daniel L. (Fed)" userId="52bca3fc-31e9-423b-aeb6-dd820bc81394" providerId="ADAL" clId="{8E9595D1-BB02-45F2-99DB-08BED01CB753}"/>
    <pc:docChg chg="undo custSel modSld modMainMaster">
      <pc:chgData name="Eliot, Daniel L. (Fed)" userId="52bca3fc-31e9-423b-aeb6-dd820bc81394" providerId="ADAL" clId="{8E9595D1-BB02-45F2-99DB-08BED01CB753}" dt="2024-01-12T18:17:58.688" v="1760" actId="20577"/>
      <pc:docMkLst>
        <pc:docMk/>
      </pc:docMkLst>
      <pc:sldChg chg="addSp delSp modSp mod">
        <pc:chgData name="Eliot, Daniel L. (Fed)" userId="52bca3fc-31e9-423b-aeb6-dd820bc81394" providerId="ADAL" clId="{8E9595D1-BB02-45F2-99DB-08BED01CB753}" dt="2024-01-12T17:27:22.913" v="1156" actId="113"/>
        <pc:sldMkLst>
          <pc:docMk/>
          <pc:sldMk cId="3333147418" sldId="257"/>
        </pc:sldMkLst>
        <pc:spChg chg="mod">
          <ac:chgData name="Eliot, Daniel L. (Fed)" userId="52bca3fc-31e9-423b-aeb6-dd820bc81394" providerId="ADAL" clId="{8E9595D1-BB02-45F2-99DB-08BED01CB753}" dt="2024-01-12T17:00:56.139" v="862" actId="13244"/>
          <ac:spMkLst>
            <pc:docMk/>
            <pc:sldMk cId="3333147418" sldId="257"/>
            <ac:spMk id="2" creationId="{F12FB7EA-3715-823D-1F79-AF9B977789BA}"/>
          </ac:spMkLst>
        </pc:spChg>
        <pc:spChg chg="del">
          <ac:chgData name="Eliot, Daniel L. (Fed)" userId="52bca3fc-31e9-423b-aeb6-dd820bc81394" providerId="ADAL" clId="{8E9595D1-BB02-45F2-99DB-08BED01CB753}" dt="2024-01-11T20:04:19.242" v="64" actId="478"/>
          <ac:spMkLst>
            <pc:docMk/>
            <pc:sldMk cId="3333147418" sldId="257"/>
            <ac:spMk id="3" creationId="{62ED2EF0-6318-4005-2F16-6171A1FA2563}"/>
          </ac:spMkLst>
        </pc:spChg>
        <pc:spChg chg="add del mod">
          <ac:chgData name="Eliot, Daniel L. (Fed)" userId="52bca3fc-31e9-423b-aeb6-dd820bc81394" providerId="ADAL" clId="{8E9595D1-BB02-45F2-99DB-08BED01CB753}" dt="2024-01-11T20:56:12.782" v="511" actId="478"/>
          <ac:spMkLst>
            <pc:docMk/>
            <pc:sldMk cId="3333147418" sldId="257"/>
            <ac:spMk id="4" creationId="{17EF6783-1331-C4DF-CC6E-84C4389D53EA}"/>
          </ac:spMkLst>
        </pc:spChg>
        <pc:spChg chg="del mod">
          <ac:chgData name="Eliot, Daniel L. (Fed)" userId="52bca3fc-31e9-423b-aeb6-dd820bc81394" providerId="ADAL" clId="{8E9595D1-BB02-45F2-99DB-08BED01CB753}" dt="2024-01-11T20:03:03.505" v="46" actId="478"/>
          <ac:spMkLst>
            <pc:docMk/>
            <pc:sldMk cId="3333147418" sldId="257"/>
            <ac:spMk id="7" creationId="{893CBC0A-D518-78ED-2455-B457305746CA}"/>
          </ac:spMkLst>
        </pc:spChg>
        <pc:spChg chg="add del mod">
          <ac:chgData name="Eliot, Daniel L. (Fed)" userId="52bca3fc-31e9-423b-aeb6-dd820bc81394" providerId="ADAL" clId="{8E9595D1-BB02-45F2-99DB-08BED01CB753}" dt="2024-01-11T20:54:43.758" v="489"/>
          <ac:spMkLst>
            <pc:docMk/>
            <pc:sldMk cId="3333147418" sldId="257"/>
            <ac:spMk id="8" creationId="{26B98853-1169-9BE1-1C6B-14EC015FA2EA}"/>
          </ac:spMkLst>
        </pc:spChg>
        <pc:spChg chg="mod">
          <ac:chgData name="Eliot, Daniel L. (Fed)" userId="52bca3fc-31e9-423b-aeb6-dd820bc81394" providerId="ADAL" clId="{8E9595D1-BB02-45F2-99DB-08BED01CB753}" dt="2024-01-11T20:59:20.532" v="554" actId="20577"/>
          <ac:spMkLst>
            <pc:docMk/>
            <pc:sldMk cId="3333147418" sldId="257"/>
            <ac:spMk id="9" creationId="{156D3DAB-CAA7-4752-4CC2-7A1B746CA074}"/>
          </ac:spMkLst>
        </pc:spChg>
        <pc:spChg chg="add mod">
          <ac:chgData name="Eliot, Daniel L. (Fed)" userId="52bca3fc-31e9-423b-aeb6-dd820bc81394" providerId="ADAL" clId="{8E9595D1-BB02-45F2-99DB-08BED01CB753}" dt="2024-01-11T21:35:29.213" v="809" actId="14100"/>
          <ac:spMkLst>
            <pc:docMk/>
            <pc:sldMk cId="3333147418" sldId="257"/>
            <ac:spMk id="11" creationId="{B03D0222-2C2C-D190-EEBD-327E8CF07BA7}"/>
          </ac:spMkLst>
        </pc:spChg>
        <pc:spChg chg="add mod">
          <ac:chgData name="Eliot, Daniel L. (Fed)" userId="52bca3fc-31e9-423b-aeb6-dd820bc81394" providerId="ADAL" clId="{8E9595D1-BB02-45F2-99DB-08BED01CB753}" dt="2024-01-12T13:35:19.946" v="813" actId="20577"/>
          <ac:spMkLst>
            <pc:docMk/>
            <pc:sldMk cId="3333147418" sldId="257"/>
            <ac:spMk id="12" creationId="{703627A6-4968-A393-06F8-269AAF9C837D}"/>
          </ac:spMkLst>
        </pc:spChg>
        <pc:spChg chg="add del mod">
          <ac:chgData name="Eliot, Daniel L. (Fed)" userId="52bca3fc-31e9-423b-aeb6-dd820bc81394" providerId="ADAL" clId="{8E9595D1-BB02-45F2-99DB-08BED01CB753}" dt="2024-01-11T21:04:13.617" v="592" actId="478"/>
          <ac:spMkLst>
            <pc:docMk/>
            <pc:sldMk cId="3333147418" sldId="257"/>
            <ac:spMk id="15" creationId="{656D7BF8-DD36-F31D-C304-3C406D898BCA}"/>
          </ac:spMkLst>
        </pc:spChg>
        <pc:spChg chg="add mod">
          <ac:chgData name="Eliot, Daniel L. (Fed)" userId="52bca3fc-31e9-423b-aeb6-dd820bc81394" providerId="ADAL" clId="{8E9595D1-BB02-45F2-99DB-08BED01CB753}" dt="2024-01-12T17:27:22.913" v="1156" actId="113"/>
          <ac:spMkLst>
            <pc:docMk/>
            <pc:sldMk cId="3333147418" sldId="257"/>
            <ac:spMk id="16" creationId="{BE18EF4B-5C7B-ACBB-24FE-65331B814A96}"/>
          </ac:spMkLst>
        </pc:spChg>
        <pc:picChg chg="add del mod">
          <ac:chgData name="Eliot, Daniel L. (Fed)" userId="52bca3fc-31e9-423b-aeb6-dd820bc81394" providerId="ADAL" clId="{8E9595D1-BB02-45F2-99DB-08BED01CB753}" dt="2024-01-11T21:25:03.236" v="743" actId="478"/>
          <ac:picMkLst>
            <pc:docMk/>
            <pc:sldMk cId="3333147418" sldId="257"/>
            <ac:picMk id="6" creationId="{2A866153-2650-27BE-497B-C4C06E130A39}"/>
          </ac:picMkLst>
        </pc:picChg>
        <pc:picChg chg="add del mod ord">
          <ac:chgData name="Eliot, Daniel L. (Fed)" userId="52bca3fc-31e9-423b-aeb6-dd820bc81394" providerId="ADAL" clId="{8E9595D1-BB02-45F2-99DB-08BED01CB753}" dt="2024-01-11T20:57:44.901" v="532" actId="478"/>
          <ac:picMkLst>
            <pc:docMk/>
            <pc:sldMk cId="3333147418" sldId="257"/>
            <ac:picMk id="10" creationId="{EA25DA46-FC97-CF9E-E544-7A8A3D1F15AF}"/>
          </ac:picMkLst>
        </pc:picChg>
        <pc:picChg chg="add mod ord">
          <ac:chgData name="Eliot, Daniel L. (Fed)" userId="52bca3fc-31e9-423b-aeb6-dd820bc81394" providerId="ADAL" clId="{8E9595D1-BB02-45F2-99DB-08BED01CB753}" dt="2024-01-12T17:00:51.459" v="861" actId="962"/>
          <ac:picMkLst>
            <pc:docMk/>
            <pc:sldMk cId="3333147418" sldId="257"/>
            <ac:picMk id="13" creationId="{92E0A3D3-868B-2F43-B691-BC6252C909CA}"/>
          </ac:picMkLst>
        </pc:picChg>
        <pc:picChg chg="add del mod">
          <ac:chgData name="Eliot, Daniel L. (Fed)" userId="52bca3fc-31e9-423b-aeb6-dd820bc81394" providerId="ADAL" clId="{8E9595D1-BB02-45F2-99DB-08BED01CB753}" dt="2024-01-11T21:00:54.896" v="564"/>
          <ac:picMkLst>
            <pc:docMk/>
            <pc:sldMk cId="3333147418" sldId="257"/>
            <ac:picMk id="14" creationId="{F1AF9E8F-A6AC-BFE9-2F83-2C78DF3A39BD}"/>
          </ac:picMkLst>
        </pc:picChg>
        <pc:picChg chg="add mod">
          <ac:chgData name="Eliot, Daniel L. (Fed)" userId="52bca3fc-31e9-423b-aeb6-dd820bc81394" providerId="ADAL" clId="{8E9595D1-BB02-45F2-99DB-08BED01CB753}" dt="2024-01-12T17:05:53.790" v="903" actId="962"/>
          <ac:picMkLst>
            <pc:docMk/>
            <pc:sldMk cId="3333147418" sldId="257"/>
            <ac:picMk id="17" creationId="{D9D78038-21DC-4C08-B0CD-244B0E9EF3E4}"/>
          </ac:picMkLst>
        </pc:picChg>
      </pc:sldChg>
      <pc:sldChg chg="addSp delSp modSp mod">
        <pc:chgData name="Eliot, Daniel L. (Fed)" userId="52bca3fc-31e9-423b-aeb6-dd820bc81394" providerId="ADAL" clId="{8E9595D1-BB02-45F2-99DB-08BED01CB753}" dt="2024-01-12T17:27:06.697" v="1153" actId="478"/>
        <pc:sldMkLst>
          <pc:docMk/>
          <pc:sldMk cId="838407190" sldId="258"/>
        </pc:sldMkLst>
        <pc:spChg chg="add del mod">
          <ac:chgData name="Eliot, Daniel L. (Fed)" userId="52bca3fc-31e9-423b-aeb6-dd820bc81394" providerId="ADAL" clId="{8E9595D1-BB02-45F2-99DB-08BED01CB753}" dt="2024-01-12T13:47:36.975" v="827" actId="478"/>
          <ac:spMkLst>
            <pc:docMk/>
            <pc:sldMk cId="838407190" sldId="258"/>
            <ac:spMk id="2" creationId="{00AB711E-559C-311D-5BAB-761DE1D7F0E9}"/>
          </ac:spMkLst>
        </pc:spChg>
        <pc:spChg chg="mod">
          <ac:chgData name="Eliot, Daniel L. (Fed)" userId="52bca3fc-31e9-423b-aeb6-dd820bc81394" providerId="ADAL" clId="{8E9595D1-BB02-45F2-99DB-08BED01CB753}" dt="2024-01-12T16:55:47.315" v="846" actId="14100"/>
          <ac:spMkLst>
            <pc:docMk/>
            <pc:sldMk cId="838407190" sldId="258"/>
            <ac:spMk id="3" creationId="{81F4A0DA-DDD8-C635-1F73-63231ED6E49B}"/>
          </ac:spMkLst>
        </pc:spChg>
        <pc:spChg chg="add mod">
          <ac:chgData name="Eliot, Daniel L. (Fed)" userId="52bca3fc-31e9-423b-aeb6-dd820bc81394" providerId="ADAL" clId="{8E9595D1-BB02-45F2-99DB-08BED01CB753}" dt="2024-01-12T13:47:37.237" v="828"/>
          <ac:spMkLst>
            <pc:docMk/>
            <pc:sldMk cId="838407190" sldId="258"/>
            <ac:spMk id="5" creationId="{08A8408C-C218-550F-8B2A-70FB154A1A36}"/>
          </ac:spMkLst>
        </pc:spChg>
        <pc:spChg chg="del mod">
          <ac:chgData name="Eliot, Daniel L. (Fed)" userId="52bca3fc-31e9-423b-aeb6-dd820bc81394" providerId="ADAL" clId="{8E9595D1-BB02-45F2-99DB-08BED01CB753}" dt="2024-01-11T21:21:12.688" v="688" actId="478"/>
          <ac:spMkLst>
            <pc:docMk/>
            <pc:sldMk cId="838407190" sldId="258"/>
            <ac:spMk id="5" creationId="{4DE9E197-DF67-E446-39D1-9AB768DB066B}"/>
          </ac:spMkLst>
        </pc:spChg>
        <pc:spChg chg="add del mod">
          <ac:chgData name="Eliot, Daniel L. (Fed)" userId="52bca3fc-31e9-423b-aeb6-dd820bc81394" providerId="ADAL" clId="{8E9595D1-BB02-45F2-99DB-08BED01CB753}" dt="2024-01-12T17:27:06.697" v="1153" actId="478"/>
          <ac:spMkLst>
            <pc:docMk/>
            <pc:sldMk cId="838407190" sldId="258"/>
            <ac:spMk id="7" creationId="{4F81A138-7E31-1C2E-67BA-F0B45B337FD6}"/>
          </ac:spMkLst>
        </pc:spChg>
        <pc:spChg chg="del mod">
          <ac:chgData name="Eliot, Daniel L. (Fed)" userId="52bca3fc-31e9-423b-aeb6-dd820bc81394" providerId="ADAL" clId="{8E9595D1-BB02-45F2-99DB-08BED01CB753}" dt="2024-01-11T20:29:36.362" v="294" actId="478"/>
          <ac:spMkLst>
            <pc:docMk/>
            <pc:sldMk cId="838407190" sldId="258"/>
            <ac:spMk id="8" creationId="{F73D2A56-C25B-266F-9F06-AFFA7F651CD1}"/>
          </ac:spMkLst>
        </pc:spChg>
        <pc:spChg chg="mod">
          <ac:chgData name="Eliot, Daniel L. (Fed)" userId="52bca3fc-31e9-423b-aeb6-dd820bc81394" providerId="ADAL" clId="{8E9595D1-BB02-45F2-99DB-08BED01CB753}" dt="2024-01-11T21:03:20.989" v="585" actId="14100"/>
          <ac:spMkLst>
            <pc:docMk/>
            <pc:sldMk cId="838407190" sldId="258"/>
            <ac:spMk id="9" creationId="{A87FD9EC-A43F-ADCD-5AFD-557F330A2E16}"/>
          </ac:spMkLst>
        </pc:spChg>
        <pc:spChg chg="del">
          <ac:chgData name="Eliot, Daniel L. (Fed)" userId="52bca3fc-31e9-423b-aeb6-dd820bc81394" providerId="ADAL" clId="{8E9595D1-BB02-45F2-99DB-08BED01CB753}" dt="2024-01-11T21:18:29.951" v="642" actId="478"/>
          <ac:spMkLst>
            <pc:docMk/>
            <pc:sldMk cId="838407190" sldId="258"/>
            <ac:spMk id="10" creationId="{9FCF9EEC-2A08-EA68-683B-D047297A029D}"/>
          </ac:spMkLst>
        </pc:spChg>
        <pc:spChg chg="mod">
          <ac:chgData name="Eliot, Daniel L. (Fed)" userId="52bca3fc-31e9-423b-aeb6-dd820bc81394" providerId="ADAL" clId="{8E9595D1-BB02-45F2-99DB-08BED01CB753}" dt="2024-01-12T17:02:54.114" v="878" actId="13244"/>
          <ac:spMkLst>
            <pc:docMk/>
            <pc:sldMk cId="838407190" sldId="258"/>
            <ac:spMk id="12" creationId="{0B94ED6C-DF10-1FDB-C17B-F0E9C85D5245}"/>
          </ac:spMkLst>
        </pc:spChg>
        <pc:spChg chg="add mod">
          <ac:chgData name="Eliot, Daniel L. (Fed)" userId="52bca3fc-31e9-423b-aeb6-dd820bc81394" providerId="ADAL" clId="{8E9595D1-BB02-45F2-99DB-08BED01CB753}" dt="2024-01-12T17:02:43.754" v="877" actId="13244"/>
          <ac:spMkLst>
            <pc:docMk/>
            <pc:sldMk cId="838407190" sldId="258"/>
            <ac:spMk id="15" creationId="{1CB88EE8-2FC0-A4E7-CF45-C7A6DB59A55E}"/>
          </ac:spMkLst>
        </pc:spChg>
        <pc:graphicFrameChg chg="mod modGraphic">
          <ac:chgData name="Eliot, Daniel L. (Fed)" userId="52bca3fc-31e9-423b-aeb6-dd820bc81394" providerId="ADAL" clId="{8E9595D1-BB02-45F2-99DB-08BED01CB753}" dt="2024-01-11T21:34:10.918" v="808" actId="255"/>
          <ac:graphicFrameMkLst>
            <pc:docMk/>
            <pc:sldMk cId="838407190" sldId="258"/>
            <ac:graphicFrameMk id="4" creationId="{81EC91DE-E2BF-87B2-7DF1-EBF12396D1CC}"/>
          </ac:graphicFrameMkLst>
        </pc:graphicFrameChg>
        <pc:graphicFrameChg chg="mod modGraphic">
          <ac:chgData name="Eliot, Daniel L. (Fed)" userId="52bca3fc-31e9-423b-aeb6-dd820bc81394" providerId="ADAL" clId="{8E9595D1-BB02-45F2-99DB-08BED01CB753}" dt="2024-01-12T17:02:56.130" v="879" actId="13244"/>
          <ac:graphicFrameMkLst>
            <pc:docMk/>
            <pc:sldMk cId="838407190" sldId="258"/>
            <ac:graphicFrameMk id="13" creationId="{81A1B726-B4A9-0345-7A30-16DBAE5ED097}"/>
          </ac:graphicFrameMkLst>
        </pc:graphicFrameChg>
        <pc:picChg chg="add del mod">
          <ac:chgData name="Eliot, Daniel L. (Fed)" userId="52bca3fc-31e9-423b-aeb6-dd820bc81394" providerId="ADAL" clId="{8E9595D1-BB02-45F2-99DB-08BED01CB753}" dt="2024-01-11T21:18:28.698" v="641" actId="478"/>
          <ac:picMkLst>
            <pc:docMk/>
            <pc:sldMk cId="838407190" sldId="258"/>
            <ac:picMk id="6" creationId="{AE60C1EE-A9FA-501F-90CC-6D567C5B2D2A}"/>
          </ac:picMkLst>
        </pc:picChg>
        <pc:picChg chg="mod">
          <ac:chgData name="Eliot, Daniel L. (Fed)" userId="52bca3fc-31e9-423b-aeb6-dd820bc81394" providerId="ADAL" clId="{8E9595D1-BB02-45F2-99DB-08BED01CB753}" dt="2024-01-12T17:02:40.454" v="876" actId="962"/>
          <ac:picMkLst>
            <pc:docMk/>
            <pc:sldMk cId="838407190" sldId="258"/>
            <ac:picMk id="11" creationId="{08C85809-FF61-919D-C67D-D920F280F830}"/>
          </ac:picMkLst>
        </pc:picChg>
        <pc:picChg chg="add mod">
          <ac:chgData name="Eliot, Daniel L. (Fed)" userId="52bca3fc-31e9-423b-aeb6-dd820bc81394" providerId="ADAL" clId="{8E9595D1-BB02-45F2-99DB-08BED01CB753}" dt="2024-01-12T17:03:01.746" v="881" actId="962"/>
          <ac:picMkLst>
            <pc:docMk/>
            <pc:sldMk cId="838407190" sldId="258"/>
            <ac:picMk id="14" creationId="{D2BB015A-FE93-F628-CE1A-6DB6A11EA414}"/>
          </ac:picMkLst>
        </pc:picChg>
      </pc:sldChg>
      <pc:sldChg chg="addSp delSp modSp mod">
        <pc:chgData name="Eliot, Daniel L. (Fed)" userId="52bca3fc-31e9-423b-aeb6-dd820bc81394" providerId="ADAL" clId="{8E9595D1-BB02-45F2-99DB-08BED01CB753}" dt="2024-01-12T17:27:01.421" v="1152" actId="478"/>
        <pc:sldMkLst>
          <pc:docMk/>
          <pc:sldMk cId="1623285676" sldId="259"/>
        </pc:sldMkLst>
        <pc:spChg chg="add del mod">
          <ac:chgData name="Eliot, Daniel L. (Fed)" userId="52bca3fc-31e9-423b-aeb6-dd820bc81394" providerId="ADAL" clId="{8E9595D1-BB02-45F2-99DB-08BED01CB753}" dt="2024-01-12T13:47:42.424" v="829" actId="478"/>
          <ac:spMkLst>
            <pc:docMk/>
            <pc:sldMk cId="1623285676" sldId="259"/>
            <ac:spMk id="2" creationId="{60D7722B-B2DF-F5D5-F0B5-3205943DBA0F}"/>
          </ac:spMkLst>
        </pc:spChg>
        <pc:spChg chg="add mod">
          <ac:chgData name="Eliot, Daniel L. (Fed)" userId="52bca3fc-31e9-423b-aeb6-dd820bc81394" providerId="ADAL" clId="{8E9595D1-BB02-45F2-99DB-08BED01CB753}" dt="2024-01-12T13:47:42.874" v="830"/>
          <ac:spMkLst>
            <pc:docMk/>
            <pc:sldMk cId="1623285676" sldId="259"/>
            <ac:spMk id="3" creationId="{230B3D6B-0102-82AC-F7B8-513FDF6EC47D}"/>
          </ac:spMkLst>
        </pc:spChg>
        <pc:spChg chg="del">
          <ac:chgData name="Eliot, Daniel L. (Fed)" userId="52bca3fc-31e9-423b-aeb6-dd820bc81394" providerId="ADAL" clId="{8E9595D1-BB02-45F2-99DB-08BED01CB753}" dt="2024-01-11T21:19:03.352" v="649" actId="478"/>
          <ac:spMkLst>
            <pc:docMk/>
            <pc:sldMk cId="1623285676" sldId="259"/>
            <ac:spMk id="3" creationId="{F97D5388-E1BC-1FB3-7373-332B548FC9EC}"/>
          </ac:spMkLst>
        </pc:spChg>
        <pc:spChg chg="mod">
          <ac:chgData name="Eliot, Daniel L. (Fed)" userId="52bca3fc-31e9-423b-aeb6-dd820bc81394" providerId="ADAL" clId="{8E9595D1-BB02-45F2-99DB-08BED01CB753}" dt="2024-01-12T16:56:38.363" v="850" actId="14100"/>
          <ac:spMkLst>
            <pc:docMk/>
            <pc:sldMk cId="1623285676" sldId="259"/>
            <ac:spMk id="5" creationId="{1D814968-B51B-2B32-5387-0FE139C373AE}"/>
          </ac:spMkLst>
        </pc:spChg>
        <pc:spChg chg="del mod">
          <ac:chgData name="Eliot, Daniel L. (Fed)" userId="52bca3fc-31e9-423b-aeb6-dd820bc81394" providerId="ADAL" clId="{8E9595D1-BB02-45F2-99DB-08BED01CB753}" dt="2024-01-11T21:21:20.754" v="697" actId="478"/>
          <ac:spMkLst>
            <pc:docMk/>
            <pc:sldMk cId="1623285676" sldId="259"/>
            <ac:spMk id="7" creationId="{928A7462-F17A-AD0D-1B69-590A88933EFE}"/>
          </ac:spMkLst>
        </pc:spChg>
        <pc:spChg chg="mod">
          <ac:chgData name="Eliot, Daniel L. (Fed)" userId="52bca3fc-31e9-423b-aeb6-dd820bc81394" providerId="ADAL" clId="{8E9595D1-BB02-45F2-99DB-08BED01CB753}" dt="2024-01-11T21:32:35.814" v="792" actId="14100"/>
          <ac:spMkLst>
            <pc:docMk/>
            <pc:sldMk cId="1623285676" sldId="259"/>
            <ac:spMk id="8" creationId="{64EFCADF-59A9-6A9C-806D-589C4BB4F0B1}"/>
          </ac:spMkLst>
        </pc:spChg>
        <pc:spChg chg="mod">
          <ac:chgData name="Eliot, Daniel L. (Fed)" userId="52bca3fc-31e9-423b-aeb6-dd820bc81394" providerId="ADAL" clId="{8E9595D1-BB02-45F2-99DB-08BED01CB753}" dt="2024-01-12T13:48:56.715" v="845" actId="20577"/>
          <ac:spMkLst>
            <pc:docMk/>
            <pc:sldMk cId="1623285676" sldId="259"/>
            <ac:spMk id="9" creationId="{FD14AF39-847B-D457-4DA4-BDBD0DDD0C94}"/>
          </ac:spMkLst>
        </pc:spChg>
        <pc:spChg chg="del">
          <ac:chgData name="Eliot, Daniel L. (Fed)" userId="52bca3fc-31e9-423b-aeb6-dd820bc81394" providerId="ADAL" clId="{8E9595D1-BB02-45F2-99DB-08BED01CB753}" dt="2024-01-11T20:29:41.541" v="296" actId="478"/>
          <ac:spMkLst>
            <pc:docMk/>
            <pc:sldMk cId="1623285676" sldId="259"/>
            <ac:spMk id="10" creationId="{586DF964-7C4B-0030-649B-9316ACE87213}"/>
          </ac:spMkLst>
        </pc:spChg>
        <pc:spChg chg="add del mod">
          <ac:chgData name="Eliot, Daniel L. (Fed)" userId="52bca3fc-31e9-423b-aeb6-dd820bc81394" providerId="ADAL" clId="{8E9595D1-BB02-45F2-99DB-08BED01CB753}" dt="2024-01-12T17:27:01.421" v="1152" actId="478"/>
          <ac:spMkLst>
            <pc:docMk/>
            <pc:sldMk cId="1623285676" sldId="259"/>
            <ac:spMk id="13" creationId="{0ECAAB0A-CDF5-D95B-B5C5-16A4BF5F6742}"/>
          </ac:spMkLst>
        </pc:spChg>
        <pc:spChg chg="add mod">
          <ac:chgData name="Eliot, Daniel L. (Fed)" userId="52bca3fc-31e9-423b-aeb6-dd820bc81394" providerId="ADAL" clId="{8E9595D1-BB02-45F2-99DB-08BED01CB753}" dt="2024-01-12T17:03:10.783" v="882" actId="13244"/>
          <ac:spMkLst>
            <pc:docMk/>
            <pc:sldMk cId="1623285676" sldId="259"/>
            <ac:spMk id="16" creationId="{F8E1DDD2-E534-CE7F-C3B6-D626A5CDBCA9}"/>
          </ac:spMkLst>
        </pc:spChg>
        <pc:graphicFrameChg chg="add del mod modGraphic">
          <ac:chgData name="Eliot, Daniel L. (Fed)" userId="52bca3fc-31e9-423b-aeb6-dd820bc81394" providerId="ADAL" clId="{8E9595D1-BB02-45F2-99DB-08BED01CB753}" dt="2024-01-11T21:32:10.326" v="790" actId="478"/>
          <ac:graphicFrameMkLst>
            <pc:docMk/>
            <pc:sldMk cId="1623285676" sldId="259"/>
            <ac:graphicFrameMk id="4" creationId="{0FCD53F7-C2D8-F8F9-D42E-8C195609BE67}"/>
          </ac:graphicFrameMkLst>
        </pc:graphicFrameChg>
        <pc:graphicFrameChg chg="del mod modGraphic">
          <ac:chgData name="Eliot, Daniel L. (Fed)" userId="52bca3fc-31e9-423b-aeb6-dd820bc81394" providerId="ADAL" clId="{8E9595D1-BB02-45F2-99DB-08BED01CB753}" dt="2024-01-11T20:34:20.300" v="315" actId="478"/>
          <ac:graphicFrameMkLst>
            <pc:docMk/>
            <pc:sldMk cId="1623285676" sldId="259"/>
            <ac:graphicFrameMk id="15" creationId="{95E29B8E-877B-31A9-44AF-4B522C33EBD7}"/>
          </ac:graphicFrameMkLst>
        </pc:graphicFrameChg>
        <pc:graphicFrameChg chg="add mod modGraphic">
          <ac:chgData name="Eliot, Daniel L. (Fed)" userId="52bca3fc-31e9-423b-aeb6-dd820bc81394" providerId="ADAL" clId="{8E9595D1-BB02-45F2-99DB-08BED01CB753}" dt="2024-01-12T17:03:22.420" v="883" actId="13244"/>
          <ac:graphicFrameMkLst>
            <pc:docMk/>
            <pc:sldMk cId="1623285676" sldId="259"/>
            <ac:graphicFrameMk id="17" creationId="{21DB17A5-0EE9-30ED-E523-E9800217F3D6}"/>
          </ac:graphicFrameMkLst>
        </pc:graphicFrameChg>
        <pc:picChg chg="add del mod">
          <ac:chgData name="Eliot, Daniel L. (Fed)" userId="52bca3fc-31e9-423b-aeb6-dd820bc81394" providerId="ADAL" clId="{8E9595D1-BB02-45F2-99DB-08BED01CB753}" dt="2024-01-11T21:19:00.712" v="648" actId="478"/>
          <ac:picMkLst>
            <pc:docMk/>
            <pc:sldMk cId="1623285676" sldId="259"/>
            <ac:picMk id="6" creationId="{7A9E469B-676F-E055-6AF6-91B3829E580C}"/>
          </ac:picMkLst>
        </pc:picChg>
        <pc:picChg chg="mod">
          <ac:chgData name="Eliot, Daniel L. (Fed)" userId="52bca3fc-31e9-423b-aeb6-dd820bc81394" providerId="ADAL" clId="{8E9595D1-BB02-45F2-99DB-08BED01CB753}" dt="2024-01-12T17:03:27.205" v="884" actId="962"/>
          <ac:picMkLst>
            <pc:docMk/>
            <pc:sldMk cId="1623285676" sldId="259"/>
            <ac:picMk id="11" creationId="{9C76EDE1-3409-0529-04DB-30334A3FA7F6}"/>
          </ac:picMkLst>
        </pc:picChg>
        <pc:picChg chg="mod">
          <ac:chgData name="Eliot, Daniel L. (Fed)" userId="52bca3fc-31e9-423b-aeb6-dd820bc81394" providerId="ADAL" clId="{8E9595D1-BB02-45F2-99DB-08BED01CB753}" dt="2024-01-12T17:03:29.510" v="885" actId="962"/>
          <ac:picMkLst>
            <pc:docMk/>
            <pc:sldMk cId="1623285676" sldId="259"/>
            <ac:picMk id="12" creationId="{0FEF4C55-0369-B615-24B5-6471EB329929}"/>
          </ac:picMkLst>
        </pc:picChg>
        <pc:picChg chg="add mod">
          <ac:chgData name="Eliot, Daniel L. (Fed)" userId="52bca3fc-31e9-423b-aeb6-dd820bc81394" providerId="ADAL" clId="{8E9595D1-BB02-45F2-99DB-08BED01CB753}" dt="2024-01-12T17:03:34.102" v="887" actId="962"/>
          <ac:picMkLst>
            <pc:docMk/>
            <pc:sldMk cId="1623285676" sldId="259"/>
            <ac:picMk id="14" creationId="{58079FBC-04DC-1EB2-E5D1-F72A586FC863}"/>
          </ac:picMkLst>
        </pc:picChg>
      </pc:sldChg>
      <pc:sldChg chg="addSp delSp modSp mod">
        <pc:chgData name="Eliot, Daniel L. (Fed)" userId="52bca3fc-31e9-423b-aeb6-dd820bc81394" providerId="ADAL" clId="{8E9595D1-BB02-45F2-99DB-08BED01CB753}" dt="2024-01-12T18:17:58.688" v="1760" actId="20577"/>
        <pc:sldMkLst>
          <pc:docMk/>
          <pc:sldMk cId="3755245991" sldId="260"/>
        </pc:sldMkLst>
        <pc:spChg chg="add del mod">
          <ac:chgData name="Eliot, Daniel L. (Fed)" userId="52bca3fc-31e9-423b-aeb6-dd820bc81394" providerId="ADAL" clId="{8E9595D1-BB02-45F2-99DB-08BED01CB753}" dt="2024-01-12T13:47:46.914" v="831" actId="478"/>
          <ac:spMkLst>
            <pc:docMk/>
            <pc:sldMk cId="3755245991" sldId="260"/>
            <ac:spMk id="2" creationId="{35C5F810-98D6-4E32-CDCA-5DEB4486E0A4}"/>
          </ac:spMkLst>
        </pc:spChg>
        <pc:spChg chg="add mod">
          <ac:chgData name="Eliot, Daniel L. (Fed)" userId="52bca3fc-31e9-423b-aeb6-dd820bc81394" providerId="ADAL" clId="{8E9595D1-BB02-45F2-99DB-08BED01CB753}" dt="2024-01-12T13:47:47.132" v="832"/>
          <ac:spMkLst>
            <pc:docMk/>
            <pc:sldMk cId="3755245991" sldId="260"/>
            <ac:spMk id="3" creationId="{98A6F3B2-5EE8-B4EB-6228-84C5A839F20C}"/>
          </ac:spMkLst>
        </pc:spChg>
        <pc:spChg chg="mod">
          <ac:chgData name="Eliot, Daniel L. (Fed)" userId="52bca3fc-31e9-423b-aeb6-dd820bc81394" providerId="ADAL" clId="{8E9595D1-BB02-45F2-99DB-08BED01CB753}" dt="2024-01-11T21:23:02.654" v="730" actId="1076"/>
          <ac:spMkLst>
            <pc:docMk/>
            <pc:sldMk cId="3755245991" sldId="260"/>
            <ac:spMk id="4" creationId="{236F4923-8375-CC86-0759-5143BF59655F}"/>
          </ac:spMkLst>
        </pc:spChg>
        <pc:spChg chg="mod">
          <ac:chgData name="Eliot, Daniel L. (Fed)" userId="52bca3fc-31e9-423b-aeb6-dd820bc81394" providerId="ADAL" clId="{8E9595D1-BB02-45F2-99DB-08BED01CB753}" dt="2024-01-12T16:56:49.240" v="852" actId="14100"/>
          <ac:spMkLst>
            <pc:docMk/>
            <pc:sldMk cId="3755245991" sldId="260"/>
            <ac:spMk id="5" creationId="{EF81C37B-DB13-B329-BF3D-C2791F370109}"/>
          </ac:spMkLst>
        </pc:spChg>
        <pc:spChg chg="add del">
          <ac:chgData name="Eliot, Daniel L. (Fed)" userId="52bca3fc-31e9-423b-aeb6-dd820bc81394" providerId="ADAL" clId="{8E9595D1-BB02-45F2-99DB-08BED01CB753}" dt="2024-01-11T20:35:06.376" v="324" actId="22"/>
          <ac:spMkLst>
            <pc:docMk/>
            <pc:sldMk cId="3755245991" sldId="260"/>
            <ac:spMk id="7" creationId="{C966E180-6915-1BA8-15F4-788DDD26B2D5}"/>
          </ac:spMkLst>
        </pc:spChg>
        <pc:spChg chg="del mod">
          <ac:chgData name="Eliot, Daniel L. (Fed)" userId="52bca3fc-31e9-423b-aeb6-dd820bc81394" providerId="ADAL" clId="{8E9595D1-BB02-45F2-99DB-08BED01CB753}" dt="2024-01-11T21:21:28.668" v="705" actId="478"/>
          <ac:spMkLst>
            <pc:docMk/>
            <pc:sldMk cId="3755245991" sldId="260"/>
            <ac:spMk id="8" creationId="{651626AF-D30B-B6FD-1C78-AA80794B9692}"/>
          </ac:spMkLst>
        </pc:spChg>
        <pc:spChg chg="mod">
          <ac:chgData name="Eliot, Daniel L. (Fed)" userId="52bca3fc-31e9-423b-aeb6-dd820bc81394" providerId="ADAL" clId="{8E9595D1-BB02-45F2-99DB-08BED01CB753}" dt="2024-01-11T20:36:33.459" v="338" actId="14100"/>
          <ac:spMkLst>
            <pc:docMk/>
            <pc:sldMk cId="3755245991" sldId="260"/>
            <ac:spMk id="9" creationId="{73EF4B18-C97A-F9B7-4F62-DA4B48FA1E2D}"/>
          </ac:spMkLst>
        </pc:spChg>
        <pc:spChg chg="del">
          <ac:chgData name="Eliot, Daniel L. (Fed)" userId="52bca3fc-31e9-423b-aeb6-dd820bc81394" providerId="ADAL" clId="{8E9595D1-BB02-45F2-99DB-08BED01CB753}" dt="2024-01-11T20:29:45.817" v="298" actId="478"/>
          <ac:spMkLst>
            <pc:docMk/>
            <pc:sldMk cId="3755245991" sldId="260"/>
            <ac:spMk id="10" creationId="{45236127-DA7E-9900-41E2-8F76C74D10EB}"/>
          </ac:spMkLst>
        </pc:spChg>
        <pc:spChg chg="del">
          <ac:chgData name="Eliot, Daniel L. (Fed)" userId="52bca3fc-31e9-423b-aeb6-dd820bc81394" providerId="ADAL" clId="{8E9595D1-BB02-45F2-99DB-08BED01CB753}" dt="2024-01-11T21:19:23.881" v="653" actId="478"/>
          <ac:spMkLst>
            <pc:docMk/>
            <pc:sldMk cId="3755245991" sldId="260"/>
            <ac:spMk id="11" creationId="{37AA05DD-E753-0320-FB5A-8895B01D56C8}"/>
          </ac:spMkLst>
        </pc:spChg>
        <pc:spChg chg="add del mod">
          <ac:chgData name="Eliot, Daniel L. (Fed)" userId="52bca3fc-31e9-423b-aeb6-dd820bc81394" providerId="ADAL" clId="{8E9595D1-BB02-45F2-99DB-08BED01CB753}" dt="2024-01-12T17:26:57.913" v="1151" actId="478"/>
          <ac:spMkLst>
            <pc:docMk/>
            <pc:sldMk cId="3755245991" sldId="260"/>
            <ac:spMk id="16" creationId="{3D71F07C-456E-ECE0-B83F-3AFA41DBF4BC}"/>
          </ac:spMkLst>
        </pc:spChg>
        <pc:spChg chg="add mod">
          <ac:chgData name="Eliot, Daniel L. (Fed)" userId="52bca3fc-31e9-423b-aeb6-dd820bc81394" providerId="ADAL" clId="{8E9595D1-BB02-45F2-99DB-08BED01CB753}" dt="2024-01-12T17:03:50.770" v="888" actId="13244"/>
          <ac:spMkLst>
            <pc:docMk/>
            <pc:sldMk cId="3755245991" sldId="260"/>
            <ac:spMk id="18" creationId="{4CD2323A-D3B1-B67B-9E63-405E6F44176C}"/>
          </ac:spMkLst>
        </pc:spChg>
        <pc:graphicFrameChg chg="del mod ord modGraphic">
          <ac:chgData name="Eliot, Daniel L. (Fed)" userId="52bca3fc-31e9-423b-aeb6-dd820bc81394" providerId="ADAL" clId="{8E9595D1-BB02-45F2-99DB-08BED01CB753}" dt="2024-01-11T20:35:51.214" v="332" actId="478"/>
          <ac:graphicFrameMkLst>
            <pc:docMk/>
            <pc:sldMk cId="3755245991" sldId="260"/>
            <ac:graphicFrameMk id="3" creationId="{A682E117-78F6-6033-CAAF-514C23381EE9}"/>
          </ac:graphicFrameMkLst>
        </pc:graphicFrameChg>
        <pc:graphicFrameChg chg="mod modGraphic">
          <ac:chgData name="Eliot, Daniel L. (Fed)" userId="52bca3fc-31e9-423b-aeb6-dd820bc81394" providerId="ADAL" clId="{8E9595D1-BB02-45F2-99DB-08BED01CB753}" dt="2024-01-12T17:03:57.180" v="889" actId="13244"/>
          <ac:graphicFrameMkLst>
            <pc:docMk/>
            <pc:sldMk cId="3755245991" sldId="260"/>
            <ac:graphicFrameMk id="13" creationId="{9286F18E-468E-1ACA-E4E4-50AA143FC834}"/>
          </ac:graphicFrameMkLst>
        </pc:graphicFrameChg>
        <pc:graphicFrameChg chg="add mod modGraphic">
          <ac:chgData name="Eliot, Daniel L. (Fed)" userId="52bca3fc-31e9-423b-aeb6-dd820bc81394" providerId="ADAL" clId="{8E9595D1-BB02-45F2-99DB-08BED01CB753}" dt="2024-01-12T18:17:58.688" v="1760" actId="20577"/>
          <ac:graphicFrameMkLst>
            <pc:docMk/>
            <pc:sldMk cId="3755245991" sldId="260"/>
            <ac:graphicFrameMk id="14" creationId="{AAE65B68-7A46-B4E4-BFF6-E45D820EE12C}"/>
          </ac:graphicFrameMkLst>
        </pc:graphicFrameChg>
        <pc:picChg chg="mod">
          <ac:chgData name="Eliot, Daniel L. (Fed)" userId="52bca3fc-31e9-423b-aeb6-dd820bc81394" providerId="ADAL" clId="{8E9595D1-BB02-45F2-99DB-08BED01CB753}" dt="2024-01-12T17:03:58.885" v="890" actId="962"/>
          <ac:picMkLst>
            <pc:docMk/>
            <pc:sldMk cId="3755245991" sldId="260"/>
            <ac:picMk id="12" creationId="{69FFB6E4-8769-3585-2924-DE86F4305DB8}"/>
          </ac:picMkLst>
        </pc:picChg>
        <pc:picChg chg="add del mod">
          <ac:chgData name="Eliot, Daniel L. (Fed)" userId="52bca3fc-31e9-423b-aeb6-dd820bc81394" providerId="ADAL" clId="{8E9595D1-BB02-45F2-99DB-08BED01CB753}" dt="2024-01-11T21:19:26.056" v="654" actId="478"/>
          <ac:picMkLst>
            <pc:docMk/>
            <pc:sldMk cId="3755245991" sldId="260"/>
            <ac:picMk id="15" creationId="{B1C20F73-C8CF-46CA-9F43-1CFF549F689F}"/>
          </ac:picMkLst>
        </pc:picChg>
        <pc:picChg chg="add mod">
          <ac:chgData name="Eliot, Daniel L. (Fed)" userId="52bca3fc-31e9-423b-aeb6-dd820bc81394" providerId="ADAL" clId="{8E9595D1-BB02-45F2-99DB-08BED01CB753}" dt="2024-01-12T17:04:07.102" v="893" actId="962"/>
          <ac:picMkLst>
            <pc:docMk/>
            <pc:sldMk cId="3755245991" sldId="260"/>
            <ac:picMk id="17" creationId="{A4E244EA-03DF-4E18-2831-E0EAC0C67871}"/>
          </ac:picMkLst>
        </pc:picChg>
      </pc:sldChg>
      <pc:sldChg chg="addSp delSp modSp mod">
        <pc:chgData name="Eliot, Daniel L. (Fed)" userId="52bca3fc-31e9-423b-aeb6-dd820bc81394" providerId="ADAL" clId="{8E9595D1-BB02-45F2-99DB-08BED01CB753}" dt="2024-01-12T17:26:53.588" v="1150" actId="478"/>
        <pc:sldMkLst>
          <pc:docMk/>
          <pc:sldMk cId="1832827058" sldId="261"/>
        </pc:sldMkLst>
        <pc:spChg chg="add del mod">
          <ac:chgData name="Eliot, Daniel L. (Fed)" userId="52bca3fc-31e9-423b-aeb6-dd820bc81394" providerId="ADAL" clId="{8E9595D1-BB02-45F2-99DB-08BED01CB753}" dt="2024-01-12T13:47:52.678" v="833" actId="478"/>
          <ac:spMkLst>
            <pc:docMk/>
            <pc:sldMk cId="1832827058" sldId="261"/>
            <ac:spMk id="2" creationId="{16CB304D-9651-076A-D25B-46EF7449BA75}"/>
          </ac:spMkLst>
        </pc:spChg>
        <pc:spChg chg="add mod">
          <ac:chgData name="Eliot, Daniel L. (Fed)" userId="52bca3fc-31e9-423b-aeb6-dd820bc81394" providerId="ADAL" clId="{8E9595D1-BB02-45F2-99DB-08BED01CB753}" dt="2024-01-12T13:47:52.944" v="834"/>
          <ac:spMkLst>
            <pc:docMk/>
            <pc:sldMk cId="1832827058" sldId="261"/>
            <ac:spMk id="3" creationId="{F67A9CE7-C787-E4C9-D356-53134E7620C4}"/>
          </ac:spMkLst>
        </pc:spChg>
        <pc:spChg chg="mod">
          <ac:chgData name="Eliot, Daniel L. (Fed)" userId="52bca3fc-31e9-423b-aeb6-dd820bc81394" providerId="ADAL" clId="{8E9595D1-BB02-45F2-99DB-08BED01CB753}" dt="2024-01-11T20:48:55.563" v="433" actId="207"/>
          <ac:spMkLst>
            <pc:docMk/>
            <pc:sldMk cId="1832827058" sldId="261"/>
            <ac:spMk id="4" creationId="{CCD34CB3-D98A-A448-4B1A-C0911B82A6FC}"/>
          </ac:spMkLst>
        </pc:spChg>
        <pc:spChg chg="mod">
          <ac:chgData name="Eliot, Daniel L. (Fed)" userId="52bca3fc-31e9-423b-aeb6-dd820bc81394" providerId="ADAL" clId="{8E9595D1-BB02-45F2-99DB-08BED01CB753}" dt="2024-01-11T21:29:47.157" v="781" actId="1076"/>
          <ac:spMkLst>
            <pc:docMk/>
            <pc:sldMk cId="1832827058" sldId="261"/>
            <ac:spMk id="5" creationId="{2C36DF53-3D52-825A-447E-63B2256BF329}"/>
          </ac:spMkLst>
        </pc:spChg>
        <pc:spChg chg="del mod">
          <ac:chgData name="Eliot, Daniel L. (Fed)" userId="52bca3fc-31e9-423b-aeb6-dd820bc81394" providerId="ADAL" clId="{8E9595D1-BB02-45F2-99DB-08BED01CB753}" dt="2024-01-11T21:21:41.009" v="718" actId="478"/>
          <ac:spMkLst>
            <pc:docMk/>
            <pc:sldMk cId="1832827058" sldId="261"/>
            <ac:spMk id="8" creationId="{CE024A31-7826-AB36-D6C3-43EFEFCFDDB3}"/>
          </ac:spMkLst>
        </pc:spChg>
        <pc:spChg chg="mod">
          <ac:chgData name="Eliot, Daniel L. (Fed)" userId="52bca3fc-31e9-423b-aeb6-dd820bc81394" providerId="ADAL" clId="{8E9595D1-BB02-45F2-99DB-08BED01CB753}" dt="2024-01-11T20:40:03.131" v="373" actId="14100"/>
          <ac:spMkLst>
            <pc:docMk/>
            <pc:sldMk cId="1832827058" sldId="261"/>
            <ac:spMk id="9" creationId="{A3009F16-C8CC-FEEA-9CF7-9D7A77C4834E}"/>
          </ac:spMkLst>
        </pc:spChg>
        <pc:spChg chg="del">
          <ac:chgData name="Eliot, Daniel L. (Fed)" userId="52bca3fc-31e9-423b-aeb6-dd820bc81394" providerId="ADAL" clId="{8E9595D1-BB02-45F2-99DB-08BED01CB753}" dt="2024-01-11T20:29:51.295" v="300" actId="478"/>
          <ac:spMkLst>
            <pc:docMk/>
            <pc:sldMk cId="1832827058" sldId="261"/>
            <ac:spMk id="10" creationId="{93A536C2-EE52-6BEB-43F6-E04B48C718EB}"/>
          </ac:spMkLst>
        </pc:spChg>
        <pc:spChg chg="del">
          <ac:chgData name="Eliot, Daniel L. (Fed)" userId="52bca3fc-31e9-423b-aeb6-dd820bc81394" providerId="ADAL" clId="{8E9595D1-BB02-45F2-99DB-08BED01CB753}" dt="2024-01-11T21:19:48.338" v="661" actId="478"/>
          <ac:spMkLst>
            <pc:docMk/>
            <pc:sldMk cId="1832827058" sldId="261"/>
            <ac:spMk id="11" creationId="{D5A1715E-8EBA-2361-9386-0346E6DB70A7}"/>
          </ac:spMkLst>
        </pc:spChg>
        <pc:spChg chg="add del mod">
          <ac:chgData name="Eliot, Daniel L. (Fed)" userId="52bca3fc-31e9-423b-aeb6-dd820bc81394" providerId="ADAL" clId="{8E9595D1-BB02-45F2-99DB-08BED01CB753}" dt="2024-01-12T17:26:53.588" v="1150" actId="478"/>
          <ac:spMkLst>
            <pc:docMk/>
            <pc:sldMk cId="1832827058" sldId="261"/>
            <ac:spMk id="13" creationId="{E3283D81-9CB7-8767-4334-9556BB9B5BDC}"/>
          </ac:spMkLst>
        </pc:spChg>
        <pc:spChg chg="add mod">
          <ac:chgData name="Eliot, Daniel L. (Fed)" userId="52bca3fc-31e9-423b-aeb6-dd820bc81394" providerId="ADAL" clId="{8E9595D1-BB02-45F2-99DB-08BED01CB753}" dt="2024-01-12T17:04:20.861" v="894" actId="13244"/>
          <ac:spMkLst>
            <pc:docMk/>
            <pc:sldMk cId="1832827058" sldId="261"/>
            <ac:spMk id="15" creationId="{BFF6D0A3-F8EA-71C5-84FD-3F126AE0A6E3}"/>
          </ac:spMkLst>
        </pc:spChg>
        <pc:graphicFrameChg chg="del mod ord modGraphic">
          <ac:chgData name="Eliot, Daniel L. (Fed)" userId="52bca3fc-31e9-423b-aeb6-dd820bc81394" providerId="ADAL" clId="{8E9595D1-BB02-45F2-99DB-08BED01CB753}" dt="2024-01-11T20:39:30.146" v="365" actId="478"/>
          <ac:graphicFrameMkLst>
            <pc:docMk/>
            <pc:sldMk cId="1832827058" sldId="261"/>
            <ac:graphicFrameMk id="3" creationId="{748F6A1E-1F7D-DB8B-C85E-7A9B3A7EB1F7}"/>
          </ac:graphicFrameMkLst>
        </pc:graphicFrameChg>
        <pc:graphicFrameChg chg="add mod modGraphic">
          <ac:chgData name="Eliot, Daniel L. (Fed)" userId="52bca3fc-31e9-423b-aeb6-dd820bc81394" providerId="ADAL" clId="{8E9595D1-BB02-45F2-99DB-08BED01CB753}" dt="2024-01-12T17:04:26.202" v="895" actId="13244"/>
          <ac:graphicFrameMkLst>
            <pc:docMk/>
            <pc:sldMk cId="1832827058" sldId="261"/>
            <ac:graphicFrameMk id="6" creationId="{8EEA39C8-709B-EAE5-3C5F-6A03C405682F}"/>
          </ac:graphicFrameMkLst>
        </pc:graphicFrameChg>
        <pc:picChg chg="add del mod">
          <ac:chgData name="Eliot, Daniel L. (Fed)" userId="52bca3fc-31e9-423b-aeb6-dd820bc81394" providerId="ADAL" clId="{8E9595D1-BB02-45F2-99DB-08BED01CB753}" dt="2024-01-11T21:19:51.775" v="663" actId="478"/>
          <ac:picMkLst>
            <pc:docMk/>
            <pc:sldMk cId="1832827058" sldId="261"/>
            <ac:picMk id="7" creationId="{65B841CE-8014-F676-901E-AF30B47F0B29}"/>
          </ac:picMkLst>
        </pc:picChg>
        <pc:picChg chg="mod">
          <ac:chgData name="Eliot, Daniel L. (Fed)" userId="52bca3fc-31e9-423b-aeb6-dd820bc81394" providerId="ADAL" clId="{8E9595D1-BB02-45F2-99DB-08BED01CB753}" dt="2024-01-12T17:04:32.312" v="896" actId="962"/>
          <ac:picMkLst>
            <pc:docMk/>
            <pc:sldMk cId="1832827058" sldId="261"/>
            <ac:picMk id="12" creationId="{B27B430A-315A-AD28-0F01-242D41F34434}"/>
          </ac:picMkLst>
        </pc:picChg>
        <pc:picChg chg="add mod">
          <ac:chgData name="Eliot, Daniel L. (Fed)" userId="52bca3fc-31e9-423b-aeb6-dd820bc81394" providerId="ADAL" clId="{8E9595D1-BB02-45F2-99DB-08BED01CB753}" dt="2024-01-12T17:04:36.651" v="898" actId="962"/>
          <ac:picMkLst>
            <pc:docMk/>
            <pc:sldMk cId="1832827058" sldId="261"/>
            <ac:picMk id="14" creationId="{59E1F5C2-4A4F-A362-189E-3633825A8479}"/>
          </ac:picMkLst>
        </pc:picChg>
        <pc:cxnChg chg="add del mod">
          <ac:chgData name="Eliot, Daniel L. (Fed)" userId="52bca3fc-31e9-423b-aeb6-dd820bc81394" providerId="ADAL" clId="{8E9595D1-BB02-45F2-99DB-08BED01CB753}" dt="2024-01-11T21:24:17.227" v="740" actId="11529"/>
          <ac:cxnSpMkLst>
            <pc:docMk/>
            <pc:sldMk cId="1832827058" sldId="261"/>
            <ac:cxnSpMk id="17" creationId="{5359CCD2-B35A-B2CB-B20B-8906B5D62CBF}"/>
          </ac:cxnSpMkLst>
        </pc:cxnChg>
      </pc:sldChg>
      <pc:sldChg chg="addSp delSp modSp mod">
        <pc:chgData name="Eliot, Daniel L. (Fed)" userId="52bca3fc-31e9-423b-aeb6-dd820bc81394" providerId="ADAL" clId="{8E9595D1-BB02-45F2-99DB-08BED01CB753}" dt="2024-01-12T18:04:54.436" v="1635" actId="20577"/>
        <pc:sldMkLst>
          <pc:docMk/>
          <pc:sldMk cId="1508595849" sldId="262"/>
        </pc:sldMkLst>
        <pc:spChg chg="add del mod">
          <ac:chgData name="Eliot, Daniel L. (Fed)" userId="52bca3fc-31e9-423b-aeb6-dd820bc81394" providerId="ADAL" clId="{8E9595D1-BB02-45F2-99DB-08BED01CB753}" dt="2024-01-12T13:47:30.554" v="825" actId="478"/>
          <ac:spMkLst>
            <pc:docMk/>
            <pc:sldMk cId="1508595849" sldId="262"/>
            <ac:spMk id="2" creationId="{68E529C0-7B3D-75D6-1352-963FEC635426}"/>
          </ac:spMkLst>
        </pc:spChg>
        <pc:spChg chg="add mod">
          <ac:chgData name="Eliot, Daniel L. (Fed)" userId="52bca3fc-31e9-423b-aeb6-dd820bc81394" providerId="ADAL" clId="{8E9595D1-BB02-45F2-99DB-08BED01CB753}" dt="2024-01-12T13:47:30.979" v="826"/>
          <ac:spMkLst>
            <pc:docMk/>
            <pc:sldMk cId="1508595849" sldId="262"/>
            <ac:spMk id="4" creationId="{DA443CF0-D8AB-37EE-84F2-0E1FA01AA6DA}"/>
          </ac:spMkLst>
        </pc:spChg>
        <pc:spChg chg="add del mod">
          <ac:chgData name="Eliot, Daniel L. (Fed)" userId="52bca3fc-31e9-423b-aeb6-dd820bc81394" providerId="ADAL" clId="{8E9595D1-BB02-45F2-99DB-08BED01CB753}" dt="2024-01-11T21:20:59.014" v="676" actId="478"/>
          <ac:spMkLst>
            <pc:docMk/>
            <pc:sldMk cId="1508595849" sldId="262"/>
            <ac:spMk id="5" creationId="{4DE9E197-DF67-E446-39D1-9AB768DB066B}"/>
          </ac:spMkLst>
        </pc:spChg>
        <pc:spChg chg="add del mod">
          <ac:chgData name="Eliot, Daniel L. (Fed)" userId="52bca3fc-31e9-423b-aeb6-dd820bc81394" providerId="ADAL" clId="{8E9595D1-BB02-45F2-99DB-08BED01CB753}" dt="2024-01-12T17:27:12.028" v="1154" actId="478"/>
          <ac:spMkLst>
            <pc:docMk/>
            <pc:sldMk cId="1508595849" sldId="262"/>
            <ac:spMk id="7" creationId="{5AB6A149-7884-8A20-5E41-9E59EEC8A483}"/>
          </ac:spMkLst>
        </pc:spChg>
        <pc:spChg chg="del">
          <ac:chgData name="Eliot, Daniel L. (Fed)" userId="52bca3fc-31e9-423b-aeb6-dd820bc81394" providerId="ADAL" clId="{8E9595D1-BB02-45F2-99DB-08BED01CB753}" dt="2024-01-11T20:28:49.460" v="286" actId="478"/>
          <ac:spMkLst>
            <pc:docMk/>
            <pc:sldMk cId="1508595849" sldId="262"/>
            <ac:spMk id="8" creationId="{976ED121-FA9F-28E8-3984-DC0E20671E43}"/>
          </ac:spMkLst>
        </pc:spChg>
        <pc:spChg chg="mod">
          <ac:chgData name="Eliot, Daniel L. (Fed)" userId="52bca3fc-31e9-423b-aeb6-dd820bc81394" providerId="ADAL" clId="{8E9595D1-BB02-45F2-99DB-08BED01CB753}" dt="2024-01-12T17:50:37.350" v="1443" actId="1076"/>
          <ac:spMkLst>
            <pc:docMk/>
            <pc:sldMk cId="1508595849" sldId="262"/>
            <ac:spMk id="9" creationId="{A87FD9EC-A43F-ADCD-5AFD-557F330A2E16}"/>
          </ac:spMkLst>
        </pc:spChg>
        <pc:spChg chg="del">
          <ac:chgData name="Eliot, Daniel L. (Fed)" userId="52bca3fc-31e9-423b-aeb6-dd820bc81394" providerId="ADAL" clId="{8E9595D1-BB02-45F2-99DB-08BED01CB753}" dt="2024-01-11T21:15:53.835" v="626" actId="478"/>
          <ac:spMkLst>
            <pc:docMk/>
            <pc:sldMk cId="1508595849" sldId="262"/>
            <ac:spMk id="10" creationId="{D487618E-49AA-6007-2261-10E991F258FA}"/>
          </ac:spMkLst>
        </pc:spChg>
        <pc:spChg chg="mod">
          <ac:chgData name="Eliot, Daniel L. (Fed)" userId="52bca3fc-31e9-423b-aeb6-dd820bc81394" providerId="ADAL" clId="{8E9595D1-BB02-45F2-99DB-08BED01CB753}" dt="2024-01-12T17:50:27.228" v="1441" actId="1076"/>
          <ac:spMkLst>
            <pc:docMk/>
            <pc:sldMk cId="1508595849" sldId="262"/>
            <ac:spMk id="12" creationId="{0B94ED6C-DF10-1FDB-C17B-F0E9C85D5245}"/>
          </ac:spMkLst>
        </pc:spChg>
        <pc:spChg chg="mod">
          <ac:chgData name="Eliot, Daniel L. (Fed)" userId="52bca3fc-31e9-423b-aeb6-dd820bc81394" providerId="ADAL" clId="{8E9595D1-BB02-45F2-99DB-08BED01CB753}" dt="2024-01-12T17:02:08.032" v="869" actId="13244"/>
          <ac:spMkLst>
            <pc:docMk/>
            <pc:sldMk cId="1508595849" sldId="262"/>
            <ac:spMk id="14" creationId="{23F23AF0-B106-8031-A00A-F3BB8671CD63}"/>
          </ac:spMkLst>
        </pc:spChg>
        <pc:spChg chg="add del mod">
          <ac:chgData name="Eliot, Daniel L. (Fed)" userId="52bca3fc-31e9-423b-aeb6-dd820bc81394" providerId="ADAL" clId="{8E9595D1-BB02-45F2-99DB-08BED01CB753}" dt="2024-01-11T21:21:03.740" v="678"/>
          <ac:spMkLst>
            <pc:docMk/>
            <pc:sldMk cId="1508595849" sldId="262"/>
            <ac:spMk id="15" creationId="{46C8F396-2356-0B92-6260-1DE8ABE34F57}"/>
          </ac:spMkLst>
        </pc:spChg>
        <pc:spChg chg="add mod">
          <ac:chgData name="Eliot, Daniel L. (Fed)" userId="52bca3fc-31e9-423b-aeb6-dd820bc81394" providerId="ADAL" clId="{8E9595D1-BB02-45F2-99DB-08BED01CB753}" dt="2024-01-12T17:02:02.063" v="868" actId="13244"/>
          <ac:spMkLst>
            <pc:docMk/>
            <pc:sldMk cId="1508595849" sldId="262"/>
            <ac:spMk id="16" creationId="{E068187B-5057-9232-90C1-2C159C8135CB}"/>
          </ac:spMkLst>
        </pc:spChg>
        <pc:graphicFrameChg chg="mod modGraphic">
          <ac:chgData name="Eliot, Daniel L. (Fed)" userId="52bca3fc-31e9-423b-aeb6-dd820bc81394" providerId="ADAL" clId="{8E9595D1-BB02-45F2-99DB-08BED01CB753}" dt="2024-01-12T17:50:32.404" v="1442" actId="1076"/>
          <ac:graphicFrameMkLst>
            <pc:docMk/>
            <pc:sldMk cId="1508595849" sldId="262"/>
            <ac:graphicFrameMk id="3" creationId="{08046EE7-0D4C-8CA2-31E9-719A4BB16691}"/>
          </ac:graphicFrameMkLst>
        </pc:graphicFrameChg>
        <pc:graphicFrameChg chg="del mod ord modGraphic">
          <ac:chgData name="Eliot, Daniel L. (Fed)" userId="52bca3fc-31e9-423b-aeb6-dd820bc81394" providerId="ADAL" clId="{8E9595D1-BB02-45F2-99DB-08BED01CB753}" dt="2024-01-11T21:33:22.993" v="802" actId="478"/>
          <ac:graphicFrameMkLst>
            <pc:docMk/>
            <pc:sldMk cId="1508595849" sldId="262"/>
            <ac:graphicFrameMk id="4" creationId="{81EC91DE-E2BF-87B2-7DF1-EBF12396D1CC}"/>
          </ac:graphicFrameMkLst>
        </pc:graphicFrameChg>
        <pc:graphicFrameChg chg="add mod modGraphic">
          <ac:chgData name="Eliot, Daniel L. (Fed)" userId="52bca3fc-31e9-423b-aeb6-dd820bc81394" providerId="ADAL" clId="{8E9595D1-BB02-45F2-99DB-08BED01CB753}" dt="2024-01-12T18:04:54.436" v="1635" actId="20577"/>
          <ac:graphicFrameMkLst>
            <pc:docMk/>
            <pc:sldMk cId="1508595849" sldId="262"/>
            <ac:graphicFrameMk id="17" creationId="{E5BD5225-0DA9-672E-3436-FF5E660E5D2D}"/>
          </ac:graphicFrameMkLst>
        </pc:graphicFrameChg>
        <pc:picChg chg="add del mod">
          <ac:chgData name="Eliot, Daniel L. (Fed)" userId="52bca3fc-31e9-423b-aeb6-dd820bc81394" providerId="ADAL" clId="{8E9595D1-BB02-45F2-99DB-08BED01CB753}" dt="2024-01-11T21:15:50.172" v="623" actId="478"/>
          <ac:picMkLst>
            <pc:docMk/>
            <pc:sldMk cId="1508595849" sldId="262"/>
            <ac:picMk id="6" creationId="{832FED09-955C-7E13-E475-E42B5D26F783}"/>
          </ac:picMkLst>
        </pc:picChg>
        <pc:picChg chg="mod">
          <ac:chgData name="Eliot, Daniel L. (Fed)" userId="52bca3fc-31e9-423b-aeb6-dd820bc81394" providerId="ADAL" clId="{8E9595D1-BB02-45F2-99DB-08BED01CB753}" dt="2024-01-12T17:02:25.942" v="873" actId="962"/>
          <ac:picMkLst>
            <pc:docMk/>
            <pc:sldMk cId="1508595849" sldId="262"/>
            <ac:picMk id="11" creationId="{76DBC973-DC24-2AB1-E724-29A687F9EA58}"/>
          </ac:picMkLst>
        </pc:picChg>
        <pc:picChg chg="add mod">
          <ac:chgData name="Eliot, Daniel L. (Fed)" userId="52bca3fc-31e9-423b-aeb6-dd820bc81394" providerId="ADAL" clId="{8E9595D1-BB02-45F2-99DB-08BED01CB753}" dt="2024-01-12T17:02:29.914" v="875" actId="962"/>
          <ac:picMkLst>
            <pc:docMk/>
            <pc:sldMk cId="1508595849" sldId="262"/>
            <ac:picMk id="13" creationId="{FF9197E6-FFFC-0BE4-4426-24E16D6ADDCA}"/>
          </ac:picMkLst>
        </pc:picChg>
      </pc:sldChg>
      <pc:sldChg chg="addSp delSp modSp mod">
        <pc:chgData name="Eliot, Daniel L. (Fed)" userId="52bca3fc-31e9-423b-aeb6-dd820bc81394" providerId="ADAL" clId="{8E9595D1-BB02-45F2-99DB-08BED01CB753}" dt="2024-01-12T17:49:15.301" v="1373" actId="14100"/>
        <pc:sldMkLst>
          <pc:docMk/>
          <pc:sldMk cId="2057802968" sldId="263"/>
        </pc:sldMkLst>
        <pc:spChg chg="add mod">
          <ac:chgData name="Eliot, Daniel L. (Fed)" userId="52bca3fc-31e9-423b-aeb6-dd820bc81394" providerId="ADAL" clId="{8E9595D1-BB02-45F2-99DB-08BED01CB753}" dt="2024-01-12T13:47:18.130" v="824" actId="1076"/>
          <ac:spMkLst>
            <pc:docMk/>
            <pc:sldMk cId="2057802968" sldId="263"/>
            <ac:spMk id="2" creationId="{51E362A5-48B5-4ECD-4D99-822BE567B8F4}"/>
          </ac:spMkLst>
        </pc:spChg>
        <pc:spChg chg="del">
          <ac:chgData name="Eliot, Daniel L. (Fed)" userId="52bca3fc-31e9-423b-aeb6-dd820bc81394" providerId="ADAL" clId="{8E9595D1-BB02-45F2-99DB-08BED01CB753}" dt="2024-01-11T20:29:32.272" v="292" actId="478"/>
          <ac:spMkLst>
            <pc:docMk/>
            <pc:sldMk cId="2057802968" sldId="263"/>
            <ac:spMk id="3" creationId="{38E5B7B9-11E9-1B79-B63D-75A080C5A2E5}"/>
          </ac:spMkLst>
        </pc:spChg>
        <pc:spChg chg="mod">
          <ac:chgData name="Eliot, Daniel L. (Fed)" userId="52bca3fc-31e9-423b-aeb6-dd820bc81394" providerId="ADAL" clId="{8E9595D1-BB02-45F2-99DB-08BED01CB753}" dt="2024-01-12T16:58:52.606" v="854" actId="33553"/>
          <ac:spMkLst>
            <pc:docMk/>
            <pc:sldMk cId="2057802968" sldId="263"/>
            <ac:spMk id="5" creationId="{4DE9E197-DF67-E446-39D1-9AB768DB066B}"/>
          </ac:spMkLst>
        </pc:spChg>
        <pc:spChg chg="add del mod">
          <ac:chgData name="Eliot, Daniel L. (Fed)" userId="52bca3fc-31e9-423b-aeb6-dd820bc81394" providerId="ADAL" clId="{8E9595D1-BB02-45F2-99DB-08BED01CB753}" dt="2024-01-12T13:46:45.098" v="821" actId="478"/>
          <ac:spMkLst>
            <pc:docMk/>
            <pc:sldMk cId="2057802968" sldId="263"/>
            <ac:spMk id="6" creationId="{B506E858-79A0-ADBF-E3D8-56146C9D8935}"/>
          </ac:spMkLst>
        </pc:spChg>
        <pc:spChg chg="add del">
          <ac:chgData name="Eliot, Daniel L. (Fed)" userId="52bca3fc-31e9-423b-aeb6-dd820bc81394" providerId="ADAL" clId="{8E9595D1-BB02-45F2-99DB-08BED01CB753}" dt="2024-01-11T21:12:56.891" v="605" actId="478"/>
          <ac:spMkLst>
            <pc:docMk/>
            <pc:sldMk cId="2057802968" sldId="263"/>
            <ac:spMk id="6" creationId="{D0B09425-12B0-D9E2-9335-0865D0BC0F8A}"/>
          </ac:spMkLst>
        </pc:spChg>
        <pc:spChg chg="mod">
          <ac:chgData name="Eliot, Daniel L. (Fed)" userId="52bca3fc-31e9-423b-aeb6-dd820bc81394" providerId="ADAL" clId="{8E9595D1-BB02-45F2-99DB-08BED01CB753}" dt="2024-01-12T17:01:23.661" v="863" actId="13244"/>
          <ac:spMkLst>
            <pc:docMk/>
            <pc:sldMk cId="2057802968" sldId="263"/>
            <ac:spMk id="10" creationId="{4ADE5DDB-1D58-7B64-4184-B4C4CB6EFD38}"/>
          </ac:spMkLst>
        </pc:spChg>
        <pc:spChg chg="mod">
          <ac:chgData name="Eliot, Daniel L. (Fed)" userId="52bca3fc-31e9-423b-aeb6-dd820bc81394" providerId="ADAL" clId="{8E9595D1-BB02-45F2-99DB-08BED01CB753}" dt="2024-01-12T17:49:07.958" v="1371" actId="14100"/>
          <ac:spMkLst>
            <pc:docMk/>
            <pc:sldMk cId="2057802968" sldId="263"/>
            <ac:spMk id="11" creationId="{E97CED47-38A2-B452-74FF-133A5F25D16E}"/>
          </ac:spMkLst>
        </pc:spChg>
        <pc:spChg chg="mod">
          <ac:chgData name="Eliot, Daniel L. (Fed)" userId="52bca3fc-31e9-423b-aeb6-dd820bc81394" providerId="ADAL" clId="{8E9595D1-BB02-45F2-99DB-08BED01CB753}" dt="2024-01-12T17:46:01.468" v="1350" actId="1076"/>
          <ac:spMkLst>
            <pc:docMk/>
            <pc:sldMk cId="2057802968" sldId="263"/>
            <ac:spMk id="12" creationId="{0B94ED6C-DF10-1FDB-C17B-F0E9C85D5245}"/>
          </ac:spMkLst>
        </pc:spChg>
        <pc:spChg chg="add del mod">
          <ac:chgData name="Eliot, Daniel L. (Fed)" userId="52bca3fc-31e9-423b-aeb6-dd820bc81394" providerId="ADAL" clId="{8E9595D1-BB02-45F2-99DB-08BED01CB753}" dt="2024-01-12T17:27:16.601" v="1155" actId="478"/>
          <ac:spMkLst>
            <pc:docMk/>
            <pc:sldMk cId="2057802968" sldId="263"/>
            <ac:spMk id="16" creationId="{C739CA98-C770-FE68-C088-6FDCAD8CFB5F}"/>
          </ac:spMkLst>
        </pc:spChg>
        <pc:graphicFrameChg chg="del mod modGraphic">
          <ac:chgData name="Eliot, Daniel L. (Fed)" userId="52bca3fc-31e9-423b-aeb6-dd820bc81394" providerId="ADAL" clId="{8E9595D1-BB02-45F2-99DB-08BED01CB753}" dt="2024-01-11T20:51:48.629" v="464" actId="478"/>
          <ac:graphicFrameMkLst>
            <pc:docMk/>
            <pc:sldMk cId="2057802968" sldId="263"/>
            <ac:graphicFrameMk id="4" creationId="{81EC91DE-E2BF-87B2-7DF1-EBF12396D1CC}"/>
          </ac:graphicFrameMkLst>
        </pc:graphicFrameChg>
        <pc:graphicFrameChg chg="add mod modGraphic">
          <ac:chgData name="Eliot, Daniel L. (Fed)" userId="52bca3fc-31e9-423b-aeb6-dd820bc81394" providerId="ADAL" clId="{8E9595D1-BB02-45F2-99DB-08BED01CB753}" dt="2024-01-12T17:49:15.301" v="1373" actId="14100"/>
          <ac:graphicFrameMkLst>
            <pc:docMk/>
            <pc:sldMk cId="2057802968" sldId="263"/>
            <ac:graphicFrameMk id="8" creationId="{0B5E7A2A-0AA2-4E24-08EB-C978DE1FFAB1}"/>
          </ac:graphicFrameMkLst>
        </pc:graphicFrameChg>
        <pc:graphicFrameChg chg="mod modGraphic">
          <ac:chgData name="Eliot, Daniel L. (Fed)" userId="52bca3fc-31e9-423b-aeb6-dd820bc81394" providerId="ADAL" clId="{8E9595D1-BB02-45F2-99DB-08BED01CB753}" dt="2024-01-12T17:46:06.365" v="1351" actId="1076"/>
          <ac:graphicFrameMkLst>
            <pc:docMk/>
            <pc:sldMk cId="2057802968" sldId="263"/>
            <ac:graphicFrameMk id="14" creationId="{2DA18421-D4EC-1C7B-66ED-E49B755B814A}"/>
          </ac:graphicFrameMkLst>
        </pc:graphicFrameChg>
        <pc:graphicFrameChg chg="mod modGraphic">
          <ac:chgData name="Eliot, Daniel L. (Fed)" userId="52bca3fc-31e9-423b-aeb6-dd820bc81394" providerId="ADAL" clId="{8E9595D1-BB02-45F2-99DB-08BED01CB753}" dt="2024-01-12T17:46:10.877" v="1352" actId="1076"/>
          <ac:graphicFrameMkLst>
            <pc:docMk/>
            <pc:sldMk cId="2057802968" sldId="263"/>
            <ac:graphicFrameMk id="15" creationId="{02253240-A770-3E20-526B-FB9D4FF85B76}"/>
          </ac:graphicFrameMkLst>
        </pc:graphicFrameChg>
        <pc:picChg chg="add del mod">
          <ac:chgData name="Eliot, Daniel L. (Fed)" userId="52bca3fc-31e9-423b-aeb6-dd820bc81394" providerId="ADAL" clId="{8E9595D1-BB02-45F2-99DB-08BED01CB753}" dt="2024-01-12T13:45:34.061" v="818" actId="478"/>
          <ac:picMkLst>
            <pc:docMk/>
            <pc:sldMk cId="2057802968" sldId="263"/>
            <ac:picMk id="4" creationId="{5C68E30D-0F4E-2750-B7D5-CAD1AE64E3C3}"/>
          </ac:picMkLst>
        </pc:picChg>
        <pc:picChg chg="mod">
          <ac:chgData name="Eliot, Daniel L. (Fed)" userId="52bca3fc-31e9-423b-aeb6-dd820bc81394" providerId="ADAL" clId="{8E9595D1-BB02-45F2-99DB-08BED01CB753}" dt="2024-01-12T17:01:27.271" v="864" actId="962"/>
          <ac:picMkLst>
            <pc:docMk/>
            <pc:sldMk cId="2057802968" sldId="263"/>
            <ac:picMk id="7" creationId="{55CA81E5-DDC1-01A4-92A5-E6FCF21CF0C7}"/>
          </ac:picMkLst>
        </pc:picChg>
        <pc:picChg chg="add del mod">
          <ac:chgData name="Eliot, Daniel L. (Fed)" userId="52bca3fc-31e9-423b-aeb6-dd820bc81394" providerId="ADAL" clId="{8E9595D1-BB02-45F2-99DB-08BED01CB753}" dt="2024-01-11T21:15:00.025" v="614" actId="478"/>
          <ac:picMkLst>
            <pc:docMk/>
            <pc:sldMk cId="2057802968" sldId="263"/>
            <ac:picMk id="13" creationId="{AA2B5BA5-A0F6-F905-F35E-92D3E4E61FAD}"/>
          </ac:picMkLst>
        </pc:picChg>
        <pc:picChg chg="add del mod">
          <ac:chgData name="Eliot, Daniel L. (Fed)" userId="52bca3fc-31e9-423b-aeb6-dd820bc81394" providerId="ADAL" clId="{8E9595D1-BB02-45F2-99DB-08BED01CB753}" dt="2024-01-11T21:15:10.392" v="618" actId="478"/>
          <ac:picMkLst>
            <pc:docMk/>
            <pc:sldMk cId="2057802968" sldId="263"/>
            <ac:picMk id="18" creationId="{1FF57CF4-8364-7C56-B275-940FC6D6D3B8}"/>
          </ac:picMkLst>
        </pc:picChg>
        <pc:picChg chg="add mod">
          <ac:chgData name="Eliot, Daniel L. (Fed)" userId="52bca3fc-31e9-423b-aeb6-dd820bc81394" providerId="ADAL" clId="{8E9595D1-BB02-45F2-99DB-08BED01CB753}" dt="2024-01-12T17:01:41.532" v="866" actId="962"/>
          <ac:picMkLst>
            <pc:docMk/>
            <pc:sldMk cId="2057802968" sldId="263"/>
            <ac:picMk id="19" creationId="{A92CF01A-5675-D363-DEF0-6E30CF979C39}"/>
          </ac:picMkLst>
        </pc:picChg>
      </pc:sldChg>
      <pc:sldChg chg="addSp delSp modSp mod">
        <pc:chgData name="Eliot, Daniel L. (Fed)" userId="52bca3fc-31e9-423b-aeb6-dd820bc81394" providerId="ADAL" clId="{8E9595D1-BB02-45F2-99DB-08BED01CB753}" dt="2024-01-12T17:26:49.229" v="1149" actId="478"/>
        <pc:sldMkLst>
          <pc:docMk/>
          <pc:sldMk cId="2134143392" sldId="264"/>
        </pc:sldMkLst>
        <pc:spChg chg="add del mod">
          <ac:chgData name="Eliot, Daniel L. (Fed)" userId="52bca3fc-31e9-423b-aeb6-dd820bc81394" providerId="ADAL" clId="{8E9595D1-BB02-45F2-99DB-08BED01CB753}" dt="2024-01-12T17:13:39.490" v="988" actId="478"/>
          <ac:spMkLst>
            <pc:docMk/>
            <pc:sldMk cId="2134143392" sldId="264"/>
            <ac:spMk id="2" creationId="{2FEF9C43-756E-BCFC-CAE0-F3E1AFE9428C}"/>
          </ac:spMkLst>
        </pc:spChg>
        <pc:spChg chg="del">
          <ac:chgData name="Eliot, Daniel L. (Fed)" userId="52bca3fc-31e9-423b-aeb6-dd820bc81394" providerId="ADAL" clId="{8E9595D1-BB02-45F2-99DB-08BED01CB753}" dt="2024-01-11T20:29:56.090" v="302" actId="478"/>
          <ac:spMkLst>
            <pc:docMk/>
            <pc:sldMk cId="2134143392" sldId="264"/>
            <ac:spMk id="2" creationId="{B7455330-B665-EF55-7226-3FA66EBE7245}"/>
          </ac:spMkLst>
        </pc:spChg>
        <pc:spChg chg="mod">
          <ac:chgData name="Eliot, Daniel L. (Fed)" userId="52bca3fc-31e9-423b-aeb6-dd820bc81394" providerId="ADAL" clId="{8E9595D1-BB02-45F2-99DB-08BED01CB753}" dt="2024-01-12T17:04:46.220" v="899" actId="13244"/>
          <ac:spMkLst>
            <pc:docMk/>
            <pc:sldMk cId="2134143392" sldId="264"/>
            <ac:spMk id="4" creationId="{E7C9D4FB-C6F7-688A-4B08-0388EC172694}"/>
          </ac:spMkLst>
        </pc:spChg>
        <pc:spChg chg="add del mod">
          <ac:chgData name="Eliot, Daniel L. (Fed)" userId="52bca3fc-31e9-423b-aeb6-dd820bc81394" providerId="ADAL" clId="{8E9595D1-BB02-45F2-99DB-08BED01CB753}" dt="2024-01-12T13:47:58.052" v="835" actId="478"/>
          <ac:spMkLst>
            <pc:docMk/>
            <pc:sldMk cId="2134143392" sldId="264"/>
            <ac:spMk id="5" creationId="{A4ACBE94-83EF-FC6A-E096-4953B3EDF233}"/>
          </ac:spMkLst>
        </pc:spChg>
        <pc:spChg chg="add del mod">
          <ac:chgData name="Eliot, Daniel L. (Fed)" userId="52bca3fc-31e9-423b-aeb6-dd820bc81394" providerId="ADAL" clId="{8E9595D1-BB02-45F2-99DB-08BED01CB753}" dt="2024-01-12T17:26:49.229" v="1149" actId="478"/>
          <ac:spMkLst>
            <pc:docMk/>
            <pc:sldMk cId="2134143392" sldId="264"/>
            <ac:spMk id="7" creationId="{CBF7DC2E-3AD1-5120-4E03-B19431E2EE52}"/>
          </ac:spMkLst>
        </pc:spChg>
        <pc:spChg chg="mod">
          <ac:chgData name="Eliot, Daniel L. (Fed)" userId="52bca3fc-31e9-423b-aeb6-dd820bc81394" providerId="ADAL" clId="{8E9595D1-BB02-45F2-99DB-08BED01CB753}" dt="2024-01-12T17:25:27.421" v="1148" actId="20577"/>
          <ac:spMkLst>
            <pc:docMk/>
            <pc:sldMk cId="2134143392" sldId="264"/>
            <ac:spMk id="9" creationId="{156D3DAB-CAA7-4752-4CC2-7A1B746CA074}"/>
          </ac:spMkLst>
        </pc:spChg>
        <pc:picChg chg="mod">
          <ac:chgData name="Eliot, Daniel L. (Fed)" userId="52bca3fc-31e9-423b-aeb6-dd820bc81394" providerId="ADAL" clId="{8E9595D1-BB02-45F2-99DB-08BED01CB753}" dt="2024-01-12T17:04:50.521" v="900" actId="962"/>
          <ac:picMkLst>
            <pc:docMk/>
            <pc:sldMk cId="2134143392" sldId="264"/>
            <ac:picMk id="3" creationId="{6D8540B5-EFF7-68F7-10E4-EE50AC460397}"/>
          </ac:picMkLst>
        </pc:picChg>
        <pc:picChg chg="add mod">
          <ac:chgData name="Eliot, Daniel L. (Fed)" userId="52bca3fc-31e9-423b-aeb6-dd820bc81394" providerId="ADAL" clId="{8E9595D1-BB02-45F2-99DB-08BED01CB753}" dt="2024-01-12T17:04:52.351" v="901" actId="962"/>
          <ac:picMkLst>
            <pc:docMk/>
            <pc:sldMk cId="2134143392" sldId="264"/>
            <ac:picMk id="6" creationId="{F8BD9465-25E9-4671-14CC-97A453BFD818}"/>
          </ac:picMkLst>
        </pc:picChg>
      </pc:sldChg>
      <pc:sldMasterChg chg="modSldLayout">
        <pc:chgData name="Eliot, Daniel L. (Fed)" userId="52bca3fc-31e9-423b-aeb6-dd820bc81394" providerId="ADAL" clId="{8E9595D1-BB02-45F2-99DB-08BED01CB753}" dt="2024-01-11T21:03:41.848" v="587" actId="478"/>
        <pc:sldMasterMkLst>
          <pc:docMk/>
          <pc:sldMasterMk cId="3643425908" sldId="2147483648"/>
        </pc:sldMasterMkLst>
        <pc:sldLayoutChg chg="delSp modSp mod">
          <pc:chgData name="Eliot, Daniel L. (Fed)" userId="52bca3fc-31e9-423b-aeb6-dd820bc81394" providerId="ADAL" clId="{8E9595D1-BB02-45F2-99DB-08BED01CB753}" dt="2024-01-11T21:03:41.848" v="587" actId="478"/>
          <pc:sldLayoutMkLst>
            <pc:docMk/>
            <pc:sldMasterMk cId="3643425908" sldId="2147483648"/>
            <pc:sldLayoutMk cId="1991814125" sldId="2147483655"/>
          </pc:sldLayoutMkLst>
          <pc:spChg chg="del">
            <ac:chgData name="Eliot, Daniel L. (Fed)" userId="52bca3fc-31e9-423b-aeb6-dd820bc81394" providerId="ADAL" clId="{8E9595D1-BB02-45F2-99DB-08BED01CB753}" dt="2024-01-11T21:03:41.848" v="587" actId="478"/>
            <ac:spMkLst>
              <pc:docMk/>
              <pc:sldMasterMk cId="3643425908" sldId="2147483648"/>
              <pc:sldLayoutMk cId="1991814125" sldId="2147483655"/>
              <ac:spMk id="5" creationId="{F036F5C6-910B-C914-EC05-56E8B68544E5}"/>
            </ac:spMkLst>
          </pc:spChg>
          <pc:picChg chg="del mod">
            <ac:chgData name="Eliot, Daniel L. (Fed)" userId="52bca3fc-31e9-423b-aeb6-dd820bc81394" providerId="ADAL" clId="{8E9595D1-BB02-45F2-99DB-08BED01CB753}" dt="2024-01-11T20:28:09.463" v="281" actId="478"/>
            <ac:picMkLst>
              <pc:docMk/>
              <pc:sldMasterMk cId="3643425908" sldId="2147483648"/>
              <pc:sldLayoutMk cId="1991814125" sldId="2147483655"/>
              <ac:picMk id="3" creationId="{C86D0455-F585-1553-C69A-F15D039BEF1E}"/>
            </ac:picMkLst>
          </pc:picChg>
        </pc:sldLayoutChg>
      </pc:sldMasterChg>
    </pc:docChg>
  </pc:docChgLst>
  <pc:docChgLst>
    <pc:chgData name="Quinn, Stephen D. (Fed)" userId="S::stquinn@nist.gov::caab0122-b792-4d5a-b844-f15b6a92d9a4" providerId="AD" clId="Web-{F4D98941-B272-FBC6-CD93-5344CB3D70BA}"/>
    <pc:docChg chg="sldOrd">
      <pc:chgData name="Quinn, Stephen D. (Fed)" userId="S::stquinn@nist.gov::caab0122-b792-4d5a-b844-f15b6a92d9a4" providerId="AD" clId="Web-{F4D98941-B272-FBC6-CD93-5344CB3D70BA}" dt="2024-01-12T20:01:06.444" v="0"/>
      <pc:docMkLst>
        <pc:docMk/>
      </pc:docMkLst>
      <pc:sldChg chg="ord">
        <pc:chgData name="Quinn, Stephen D. (Fed)" userId="S::stquinn@nist.gov::caab0122-b792-4d5a-b844-f15b6a92d9a4" providerId="AD" clId="Web-{F4D98941-B272-FBC6-CD93-5344CB3D70BA}" dt="2024-01-12T20:01:06.444" v="0"/>
        <pc:sldMkLst>
          <pc:docMk/>
          <pc:sldMk cId="1832827058" sldId="261"/>
        </pc:sldMkLst>
      </pc:sldChg>
    </pc:docChg>
  </pc:docChgLst>
  <pc:docChgLst>
    <pc:chgData name="Eliot, Daniel L. (Fed)" userId="S::dle3@nist.gov::52bca3fc-31e9-423b-aeb6-dd820bc81394" providerId="AD" clId="Web-{C22C1B31-B55B-4D04-1686-DA95D52C7510}"/>
    <pc:docChg chg="modSld">
      <pc:chgData name="Eliot, Daniel L. (Fed)" userId="S::dle3@nist.gov::52bca3fc-31e9-423b-aeb6-dd820bc81394" providerId="AD" clId="Web-{C22C1B31-B55B-4D04-1686-DA95D52C7510}" dt="2024-01-16T19:09:04.741" v="71"/>
      <pc:docMkLst>
        <pc:docMk/>
      </pc:docMkLst>
      <pc:sldChg chg="modSp">
        <pc:chgData name="Eliot, Daniel L. (Fed)" userId="S::dle3@nist.gov::52bca3fc-31e9-423b-aeb6-dd820bc81394" providerId="AD" clId="Web-{C22C1B31-B55B-4D04-1686-DA95D52C7510}" dt="2024-01-16T19:06:05.661" v="51" actId="20577"/>
        <pc:sldMkLst>
          <pc:docMk/>
          <pc:sldMk cId="838407190" sldId="258"/>
        </pc:sldMkLst>
        <pc:spChg chg="mod">
          <ac:chgData name="Eliot, Daniel L. (Fed)" userId="S::dle3@nist.gov::52bca3fc-31e9-423b-aeb6-dd820bc81394" providerId="AD" clId="Web-{C22C1B31-B55B-4D04-1686-DA95D52C7510}" dt="2024-01-16T19:06:05.661" v="51" actId="20577"/>
          <ac:spMkLst>
            <pc:docMk/>
            <pc:sldMk cId="838407190" sldId="258"/>
            <ac:spMk id="3" creationId="{81F4A0DA-DDD8-C635-1F73-63231ED6E49B}"/>
          </ac:spMkLst>
        </pc:spChg>
      </pc:sldChg>
      <pc:sldChg chg="modSp">
        <pc:chgData name="Eliot, Daniel L. (Fed)" userId="S::dle3@nist.gov::52bca3fc-31e9-423b-aeb6-dd820bc81394" providerId="AD" clId="Web-{C22C1B31-B55B-4D04-1686-DA95D52C7510}" dt="2024-01-16T19:04:49.395" v="24" actId="20577"/>
        <pc:sldMkLst>
          <pc:docMk/>
          <pc:sldMk cId="1623285676" sldId="259"/>
        </pc:sldMkLst>
        <pc:spChg chg="mod">
          <ac:chgData name="Eliot, Daniel L. (Fed)" userId="S::dle3@nist.gov::52bca3fc-31e9-423b-aeb6-dd820bc81394" providerId="AD" clId="Web-{C22C1B31-B55B-4D04-1686-DA95D52C7510}" dt="2024-01-16T19:04:49.395" v="24" actId="20577"/>
          <ac:spMkLst>
            <pc:docMk/>
            <pc:sldMk cId="1623285676" sldId="259"/>
            <ac:spMk id="5" creationId="{1D814968-B51B-2B32-5387-0FE139C373AE}"/>
          </ac:spMkLst>
        </pc:spChg>
      </pc:sldChg>
      <pc:sldChg chg="modSp">
        <pc:chgData name="Eliot, Daniel L. (Fed)" userId="S::dle3@nist.gov::52bca3fc-31e9-423b-aeb6-dd820bc81394" providerId="AD" clId="Web-{C22C1B31-B55B-4D04-1686-DA95D52C7510}" dt="2024-01-16T19:05:22.505" v="48" actId="20577"/>
        <pc:sldMkLst>
          <pc:docMk/>
          <pc:sldMk cId="3755245991" sldId="260"/>
        </pc:sldMkLst>
        <pc:spChg chg="mod">
          <ac:chgData name="Eliot, Daniel L. (Fed)" userId="S::dle3@nist.gov::52bca3fc-31e9-423b-aeb6-dd820bc81394" providerId="AD" clId="Web-{C22C1B31-B55B-4D04-1686-DA95D52C7510}" dt="2024-01-16T19:05:22.505" v="48" actId="20577"/>
          <ac:spMkLst>
            <pc:docMk/>
            <pc:sldMk cId="3755245991" sldId="260"/>
            <ac:spMk id="5" creationId="{EF81C37B-DB13-B329-BF3D-C2791F370109}"/>
          </ac:spMkLst>
        </pc:spChg>
      </pc:sldChg>
      <pc:sldChg chg="modSp">
        <pc:chgData name="Eliot, Daniel L. (Fed)" userId="S::dle3@nist.gov::52bca3fc-31e9-423b-aeb6-dd820bc81394" providerId="AD" clId="Web-{C22C1B31-B55B-4D04-1686-DA95D52C7510}" dt="2024-01-16T19:09:04.741" v="71"/>
        <pc:sldMkLst>
          <pc:docMk/>
          <pc:sldMk cId="1508595849" sldId="262"/>
        </pc:sldMkLst>
        <pc:spChg chg="mod">
          <ac:chgData name="Eliot, Daniel L. (Fed)" userId="S::dle3@nist.gov::52bca3fc-31e9-423b-aeb6-dd820bc81394" providerId="AD" clId="Web-{C22C1B31-B55B-4D04-1686-DA95D52C7510}" dt="2024-01-16T19:06:31.646" v="62" actId="20577"/>
          <ac:spMkLst>
            <pc:docMk/>
            <pc:sldMk cId="1508595849" sldId="262"/>
            <ac:spMk id="14" creationId="{23F23AF0-B106-8031-A00A-F3BB8671CD63}"/>
          </ac:spMkLst>
        </pc:spChg>
        <pc:graphicFrameChg chg="mod modGraphic">
          <ac:chgData name="Eliot, Daniel L. (Fed)" userId="S::dle3@nist.gov::52bca3fc-31e9-423b-aeb6-dd820bc81394" providerId="AD" clId="Web-{C22C1B31-B55B-4D04-1686-DA95D52C7510}" dt="2024-01-16T19:09:04.741" v="71"/>
          <ac:graphicFrameMkLst>
            <pc:docMk/>
            <pc:sldMk cId="1508595849" sldId="262"/>
            <ac:graphicFrameMk id="17" creationId="{E5BD5225-0DA9-672E-3436-FF5E660E5D2D}"/>
          </ac:graphicFrameMkLst>
        </pc:graphicFrameChg>
      </pc:sldChg>
      <pc:sldChg chg="modSp">
        <pc:chgData name="Eliot, Daniel L. (Fed)" userId="S::dle3@nist.gov::52bca3fc-31e9-423b-aeb6-dd820bc81394" providerId="AD" clId="Web-{C22C1B31-B55B-4D04-1686-DA95D52C7510}" dt="2024-01-16T19:07:06.693" v="69" actId="20577"/>
        <pc:sldMkLst>
          <pc:docMk/>
          <pc:sldMk cId="2057802968" sldId="263"/>
        </pc:sldMkLst>
        <pc:spChg chg="mod">
          <ac:chgData name="Eliot, Daniel L. (Fed)" userId="S::dle3@nist.gov::52bca3fc-31e9-423b-aeb6-dd820bc81394" providerId="AD" clId="Web-{C22C1B31-B55B-4D04-1686-DA95D52C7510}" dt="2024-01-16T19:07:06.693" v="69" actId="20577"/>
          <ac:spMkLst>
            <pc:docMk/>
            <pc:sldMk cId="2057802968" sldId="263"/>
            <ac:spMk id="10" creationId="{4ADE5DDB-1D58-7B64-4184-B4C4CB6EFD38}"/>
          </ac:spMkLst>
        </pc:spChg>
      </pc:sldChg>
    </pc:docChg>
  </pc:docChgLst>
</pc:chgInfo>
</file>

<file path=ppt/comments/modernComment_108_7F3471A0.xml><?xml version="1.0" encoding="utf-8"?>
<p188:cmLst xmlns:a="http://schemas.openxmlformats.org/drawingml/2006/main" xmlns:r="http://schemas.openxmlformats.org/officeDocument/2006/relationships" xmlns:p188="http://schemas.microsoft.com/office/powerpoint/2018/8/main">
  <p188:cm id="{B5796954-1208-4EBD-B73A-A203346651DE}" authorId="{1986AADE-B503-1D67-6999-C1E9E9F4D53B}" created="2024-01-16T14:16:24.259">
    <ac:txMkLst xmlns:ac="http://schemas.microsoft.com/office/drawing/2013/main/command">
      <pc:docMk xmlns:pc="http://schemas.microsoft.com/office/powerpoint/2013/main/command"/>
      <pc:sldMk xmlns:pc="http://schemas.microsoft.com/office/powerpoint/2013/main/command" cId="2134143392" sldId="264"/>
      <ac:spMk id="9" creationId="{156D3DAB-CAA7-4752-4CC2-7A1B746CA074}"/>
      <ac:txMk cp="927" len="27">
        <ac:context len="2555" hash="2366186415"/>
      </ac:txMk>
    </ac:txMkLst>
    <p188:pos x="2320119" y="2058537"/>
    <p188:txBody>
      <a:bodyPr/>
      <a:lstStyle/>
      <a:p>
        <a:r>
          <a:rPr lang="en-US"/>
          <a:t>will be hyperlinked once link is available. </a:t>
        </a:r>
      </a:p>
    </p188:txBody>
  </p188:cm>
  <p188:cm id="{ABBD7DED-A906-47EC-9DBA-3C82223BE0E5}" authorId="{1986AADE-B503-1D67-6999-C1E9E9F4D53B}" created="2024-01-16T14:16:33.275">
    <ac:txMkLst xmlns:ac="http://schemas.microsoft.com/office/drawing/2013/main/command">
      <pc:docMk xmlns:pc="http://schemas.microsoft.com/office/powerpoint/2013/main/command"/>
      <pc:sldMk xmlns:pc="http://schemas.microsoft.com/office/powerpoint/2013/main/command" cId="2134143392" sldId="264"/>
      <ac:spMk id="9" creationId="{156D3DAB-CAA7-4752-4CC2-7A1B746CA074}"/>
      <ac:txMk cp="1001" len="63">
        <ac:context len="2555" hash="2366186415"/>
      </ac:txMk>
    </ac:txMkLst>
    <p188:pos x="4037462" y="2422477"/>
    <p188:replyLst/>
    <p188:txBody>
      <a:bodyPr/>
      <a:lstStyle/>
      <a:p>
        <a:r>
          <a:rPr lang="en-US"/>
          <a:t>will be hyperlinked once link is available.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8789A-26DA-44C4-B519-996944A54018}"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36353-D24C-4F18-80C8-4815C386BDFE}" type="slidenum">
              <a:rPr lang="en-US" smtClean="0"/>
              <a:t>‹#›</a:t>
            </a:fld>
            <a:endParaRPr lang="en-US"/>
          </a:p>
        </p:txBody>
      </p:sp>
    </p:spTree>
    <p:extLst>
      <p:ext uri="{BB962C8B-B14F-4D97-AF65-F5344CB8AC3E}">
        <p14:creationId xmlns:p14="http://schemas.microsoft.com/office/powerpoint/2010/main" val="226564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36353-D24C-4F18-80C8-4815C386BDFE}" type="slidenum">
              <a:rPr lang="en-US" smtClean="0"/>
              <a:t>2</a:t>
            </a:fld>
            <a:endParaRPr lang="en-US"/>
          </a:p>
        </p:txBody>
      </p:sp>
    </p:spTree>
    <p:extLst>
      <p:ext uri="{BB962C8B-B14F-4D97-AF65-F5344CB8AC3E}">
        <p14:creationId xmlns:p14="http://schemas.microsoft.com/office/powerpoint/2010/main" val="135999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36353-D24C-4F18-80C8-4815C386BDFE}" type="slidenum">
              <a:rPr lang="en-US" smtClean="0"/>
              <a:t>6</a:t>
            </a:fld>
            <a:endParaRPr lang="en-US"/>
          </a:p>
        </p:txBody>
      </p:sp>
    </p:spTree>
    <p:extLst>
      <p:ext uri="{BB962C8B-B14F-4D97-AF65-F5344CB8AC3E}">
        <p14:creationId xmlns:p14="http://schemas.microsoft.com/office/powerpoint/2010/main" val="95912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8635-919D-EA35-5779-3ACA6C2A61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7D9B07-DAAE-0F42-B7C5-098790C23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E7E54-4BE2-51EA-2BD6-A16FD380D0B3}"/>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5" name="Footer Placeholder 4">
            <a:extLst>
              <a:ext uri="{FF2B5EF4-FFF2-40B4-BE49-F238E27FC236}">
                <a16:creationId xmlns:a16="http://schemas.microsoft.com/office/drawing/2014/main" id="{FCF30404-8350-349E-6040-C0728B90A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F471B-68A2-3153-6635-9BC737520CB7}"/>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411166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4027-D0B0-9ADC-6165-81AF59760D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DC5B95-9A1A-4F0A-1C43-E15C5BFAFD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65725-180E-C19B-4E23-F3A443720662}"/>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5" name="Footer Placeholder 4">
            <a:extLst>
              <a:ext uri="{FF2B5EF4-FFF2-40B4-BE49-F238E27FC236}">
                <a16:creationId xmlns:a16="http://schemas.microsoft.com/office/drawing/2014/main" id="{3E9E8FCC-3695-E96D-C170-E2D06E70B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DCCF0-C699-8721-599C-38559D8E5039}"/>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192401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30C43-8D4F-0B73-F427-B96F424CB7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30870A-4EBD-7F2F-46EB-E720BC1A7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0AFAE-8A8B-784F-D251-9412CC03B3C8}"/>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5" name="Footer Placeholder 4">
            <a:extLst>
              <a:ext uri="{FF2B5EF4-FFF2-40B4-BE49-F238E27FC236}">
                <a16:creationId xmlns:a16="http://schemas.microsoft.com/office/drawing/2014/main" id="{7FC021FD-DFEC-D642-B461-0D12866F8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C6406-F7F1-CE8D-63A6-D14AD86109FA}"/>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344870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1F44-A2DE-E19A-2FC3-3116E287AF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7937B-1C19-2F59-14FA-E7C4372A57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8FF44-2521-C7FB-8644-AC598084FECA}"/>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5" name="Footer Placeholder 4">
            <a:extLst>
              <a:ext uri="{FF2B5EF4-FFF2-40B4-BE49-F238E27FC236}">
                <a16:creationId xmlns:a16="http://schemas.microsoft.com/office/drawing/2014/main" id="{855C6604-F32A-4451-1F83-9CD6F36CF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9B197-8198-5AE3-21B1-C11D72A7FA61}"/>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317774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8CF6-83C0-A6D5-5A9D-2C445ACEE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3189E7-D76D-E6D1-85CC-68D5AB740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876A07-790A-94BF-9C45-9EC3FE2F495C}"/>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5" name="Footer Placeholder 4">
            <a:extLst>
              <a:ext uri="{FF2B5EF4-FFF2-40B4-BE49-F238E27FC236}">
                <a16:creationId xmlns:a16="http://schemas.microsoft.com/office/drawing/2014/main" id="{FD71B336-5167-9C65-7F88-FFF159DBE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480D2-FC85-03F8-4CE6-1F6A7E736027}"/>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25692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F05D-17B9-A511-B13A-5E425A0D4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5ED71-66DC-6974-A0BE-6A36BA2D8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F55DB-BE5B-8A7A-DB97-8514B3D8C8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0847A-5C8A-12E8-8200-32839DC2B324}"/>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6" name="Footer Placeholder 5">
            <a:extLst>
              <a:ext uri="{FF2B5EF4-FFF2-40B4-BE49-F238E27FC236}">
                <a16:creationId xmlns:a16="http://schemas.microsoft.com/office/drawing/2014/main" id="{D59C7A67-2426-4825-8EEC-A34198270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8147B0-2290-4481-ABC6-440D8C191B01}"/>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78786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A456-159C-E06E-33BA-F685AF827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9901A-BB26-9FC4-F7AE-49E9171784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06ACF-DD60-0A67-0BA2-53E4BDAFA2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4A8AC0-8565-ABFE-A2FC-8999F40C1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69FABD-2239-AC93-213B-820B16A5AB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17B756-71A8-0591-E379-A91BDEB88A64}"/>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8" name="Footer Placeholder 7">
            <a:extLst>
              <a:ext uri="{FF2B5EF4-FFF2-40B4-BE49-F238E27FC236}">
                <a16:creationId xmlns:a16="http://schemas.microsoft.com/office/drawing/2014/main" id="{D4391668-6BC2-705A-F77B-D826C26A6F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68E7F-71B9-C6F2-8CFC-4234230E12BA}"/>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10969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3460-0CCE-C1E6-9E71-DE0D554B9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9E9A32-D20D-D1F2-759F-B6E05F56C60E}"/>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4" name="Footer Placeholder 3">
            <a:extLst>
              <a:ext uri="{FF2B5EF4-FFF2-40B4-BE49-F238E27FC236}">
                <a16:creationId xmlns:a16="http://schemas.microsoft.com/office/drawing/2014/main" id="{03D4AEB0-2A9D-A825-E648-149A507C4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5A9FC-30A3-E0E3-DA7D-2FACB9DD2F3B}"/>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223565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6F27CC-CCDF-6ED4-4AE7-8E005010DCBF}"/>
              </a:ext>
            </a:extLst>
          </p:cNvPr>
          <p:cNvSpPr/>
          <p:nvPr userDrawn="1"/>
        </p:nvSpPr>
        <p:spPr>
          <a:xfrm>
            <a:off x="1" y="0"/>
            <a:ext cx="12192000" cy="6858000"/>
          </a:xfrm>
          <a:prstGeom prst="rect">
            <a:avLst/>
          </a:prstGeom>
          <a:blipFill>
            <a:blip r:embed="rId2">
              <a:alphaModFix amt="20000"/>
            </a:blip>
            <a:srcRect/>
            <a:stretch>
              <a:fillRect t="-4468" b="-44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99181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CFFB-8E0D-6FFA-1FA8-08954B821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C536AD-DF3B-A883-D764-BC40ED63A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61BB07-353E-41E9-0D83-1CD1C646A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A21AE-0005-97BB-C1B7-E49D7BC909FB}"/>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6" name="Footer Placeholder 5">
            <a:extLst>
              <a:ext uri="{FF2B5EF4-FFF2-40B4-BE49-F238E27FC236}">
                <a16:creationId xmlns:a16="http://schemas.microsoft.com/office/drawing/2014/main" id="{49DBB007-6CB5-D4E3-B64C-077C74F36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07F94-8E67-9ECD-291C-6DE5E77CB9A8}"/>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151418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5ACE-27A6-649E-0E0C-5A9F04D99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B8A482-C557-D1A4-AEBF-4B015EC90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7A4D65-40A3-B963-7810-C22F2DB6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6833D-27C9-5917-88F6-B0CB7220DBAF}"/>
              </a:ext>
            </a:extLst>
          </p:cNvPr>
          <p:cNvSpPr>
            <a:spLocks noGrp="1"/>
          </p:cNvSpPr>
          <p:nvPr>
            <p:ph type="dt" sz="half" idx="10"/>
          </p:nvPr>
        </p:nvSpPr>
        <p:spPr/>
        <p:txBody>
          <a:bodyPr/>
          <a:lstStyle/>
          <a:p>
            <a:fld id="{2EE77E1A-135A-429B-98F3-089DF0C4BE0E}" type="datetimeFigureOut">
              <a:rPr lang="en-US" smtClean="0"/>
              <a:t>1/16/2024</a:t>
            </a:fld>
            <a:endParaRPr lang="en-US"/>
          </a:p>
        </p:txBody>
      </p:sp>
      <p:sp>
        <p:nvSpPr>
          <p:cNvPr id="6" name="Footer Placeholder 5">
            <a:extLst>
              <a:ext uri="{FF2B5EF4-FFF2-40B4-BE49-F238E27FC236}">
                <a16:creationId xmlns:a16="http://schemas.microsoft.com/office/drawing/2014/main" id="{621ECAC5-1EC5-1A05-708E-085E584DA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C6B0E-25FB-33E6-1AA4-AC3C7801AC2F}"/>
              </a:ext>
            </a:extLst>
          </p:cNvPr>
          <p:cNvSpPr>
            <a:spLocks noGrp="1"/>
          </p:cNvSpPr>
          <p:nvPr>
            <p:ph type="sldNum" sz="quarter" idx="12"/>
          </p:nvPr>
        </p:nvSpPr>
        <p:spPr/>
        <p:txBody>
          <a:bodyPr/>
          <a:lstStyle/>
          <a:p>
            <a:fld id="{18BDB7F0-7287-42FA-9480-CAE529A7800D}" type="slidenum">
              <a:rPr lang="en-US" smtClean="0"/>
              <a:t>‹#›</a:t>
            </a:fld>
            <a:endParaRPr lang="en-US"/>
          </a:p>
        </p:txBody>
      </p:sp>
    </p:spTree>
    <p:extLst>
      <p:ext uri="{BB962C8B-B14F-4D97-AF65-F5344CB8AC3E}">
        <p14:creationId xmlns:p14="http://schemas.microsoft.com/office/powerpoint/2010/main" val="132735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6A666-AA1B-5421-B42F-160894858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246A9E-8630-7645-CD2D-566A6F5B7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382DA-3DA3-C8DD-1F15-CF445972D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77E1A-135A-429B-98F3-089DF0C4BE0E}" type="datetimeFigureOut">
              <a:rPr lang="en-US" smtClean="0"/>
              <a:t>1/16/2024</a:t>
            </a:fld>
            <a:endParaRPr lang="en-US"/>
          </a:p>
        </p:txBody>
      </p:sp>
      <p:sp>
        <p:nvSpPr>
          <p:cNvPr id="5" name="Footer Placeholder 4">
            <a:extLst>
              <a:ext uri="{FF2B5EF4-FFF2-40B4-BE49-F238E27FC236}">
                <a16:creationId xmlns:a16="http://schemas.microsoft.com/office/drawing/2014/main" id="{8E801708-0714-8601-125C-947CBFEE6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B0BD1E-0807-5B8F-20FB-3859AA7D5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DB7F0-7287-42FA-9480-CAE529A7800D}" type="slidenum">
              <a:rPr lang="en-US" smtClean="0"/>
              <a:t>‹#›</a:t>
            </a:fld>
            <a:endParaRPr lang="en-US"/>
          </a:p>
        </p:txBody>
      </p:sp>
    </p:spTree>
    <p:extLst>
      <p:ext uri="{BB962C8B-B14F-4D97-AF65-F5344CB8AC3E}">
        <p14:creationId xmlns:p14="http://schemas.microsoft.com/office/powerpoint/2010/main" val="364342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st.gov/cyberframework"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nvlpubs.nist.gov/nistpubs/SpecialPublications/NIST.SP.800-61r2.pdf" TargetMode="External"/><Relationship Id="rId7" Type="http://schemas.openxmlformats.org/officeDocument/2006/relationships/hyperlink" Target="https://www.nist.gov/cyberframewor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nist.gov/itl/smallbusinesscyber/guidance-topic/choosing-vendorservice-provider" TargetMode="External"/><Relationship Id="rId5" Type="http://schemas.openxmlformats.org/officeDocument/2006/relationships/hyperlink" Target="https://www.cisa.gov/sites/default/files/2023-01/Securing-SMB-Supply-Chains_Resource-Handbook_508.pdf"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nist.gov/cyberframework" TargetMode="External"/><Relationship Id="rId3" Type="http://schemas.openxmlformats.org/officeDocument/2006/relationships/hyperlink" Target="https://www.nist.gov/itl/smallbusinesscyber/cybersecurity-basics/cybersecurity-risks" TargetMode="External"/><Relationship Id="rId7" Type="http://schemas.openxmlformats.org/officeDocument/2006/relationships/image" Target="../media/image3.png"/><Relationship Id="rId2" Type="http://schemas.openxmlformats.org/officeDocument/2006/relationships/hyperlink" Target="https://csrc.nist.gov/pubs/ir/8286/final"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cisa.gov/resources-tools/services/cyber-resilience-review-crr#:~:text=The%20Cyber%20Resilience%20Review%20(CRR,operational%20resilience%20and%20cybersecurity%20practices." TargetMode="External"/><Relationship Id="rId4" Type="http://schemas.openxmlformats.org/officeDocument/2006/relationships/hyperlink" Target="https://www.ftc.gov/business-guidance/resources/protecting-personal-information-guide-business#takestock"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nist.gov/cyberframework" TargetMode="External"/><Relationship Id="rId3" Type="http://schemas.openxmlformats.org/officeDocument/2006/relationships/hyperlink" Target="https://www.nist.gov/itl/smallbusinesscyber/training" TargetMode="External"/><Relationship Id="rId7" Type="http://schemas.openxmlformats.org/officeDocument/2006/relationships/image" Target="../media/image3.png"/><Relationship Id="rId2" Type="http://schemas.openxmlformats.org/officeDocument/2006/relationships/hyperlink" Target="https://csrc.nist.gov/pubs/sp/800/63/4/ipd"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nist.gov/itl/smallbusinesscyber/guidance-topic/phishing" TargetMode="External"/><Relationship Id="rId4" Type="http://schemas.openxmlformats.org/officeDocument/2006/relationships/hyperlink" Target="https://www.nist.gov/itl/smallbusinesscyber/guidance-topic/multi-factor-authenticatio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src.nist.gov/Projects/ransomware-protection-and-response" TargetMode="External"/><Relationship Id="rId7" Type="http://schemas.openxmlformats.org/officeDocument/2006/relationships/hyperlink" Target="https://www.cisa.gov/stopransomware" TargetMode="External"/><Relationship Id="rId12" Type="http://schemas.openxmlformats.org/officeDocument/2006/relationships/hyperlink" Target="https://www.nist.gov/cyberframework" TargetMode="External"/><Relationship Id="rId2" Type="http://schemas.openxmlformats.org/officeDocument/2006/relationships/hyperlink" Target="https://nvlpubs.nist.gov/nistpubs/SpecialPublications/NIST.SP.800-61r2.pdf" TargetMode="External"/><Relationship Id="rId1" Type="http://schemas.openxmlformats.org/officeDocument/2006/relationships/slideLayout" Target="../slideLayouts/slideLayout7.xml"/><Relationship Id="rId6" Type="http://schemas.openxmlformats.org/officeDocument/2006/relationships/hyperlink" Target="https://www.nist.gov/itl/smallbusinesscyber/guidance-topic/multi-factor-authentication" TargetMode="External"/><Relationship Id="rId11" Type="http://schemas.openxmlformats.org/officeDocument/2006/relationships/image" Target="../media/image3.png"/><Relationship Id="rId5" Type="http://schemas.openxmlformats.org/officeDocument/2006/relationships/hyperlink" Target="https://www.nist.gov/itl/smallbusinesscyber/training" TargetMode="External"/><Relationship Id="rId10" Type="http://schemas.openxmlformats.org/officeDocument/2006/relationships/image" Target="../media/image4.png"/><Relationship Id="rId4" Type="http://schemas.openxmlformats.org/officeDocument/2006/relationships/hyperlink" Target="https://www.cisa.gov/shields-guidance-organizations" TargetMode="External"/><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nvlpubs.nist.gov/nistpubs/SpecialPublications/NIST.SP.800-61r2.pdf" TargetMode="External"/><Relationship Id="rId7" Type="http://schemas.openxmlformats.org/officeDocument/2006/relationships/hyperlink" Target="https://www.justice.gov/criminal-ccips/file/1096971/downloa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tc.gov/business-guidance/resources/data-breach-response-guide-business" TargetMode="External"/><Relationship Id="rId5" Type="http://schemas.openxmlformats.org/officeDocument/2006/relationships/hyperlink" Target="https://www.ic3.gov/" TargetMode="External"/><Relationship Id="rId10" Type="http://schemas.openxmlformats.org/officeDocument/2006/relationships/hyperlink" Target="https://www.nist.gov/cyberframework" TargetMode="External"/><Relationship Id="rId4" Type="http://schemas.openxmlformats.org/officeDocument/2006/relationships/hyperlink" Target="https://www.cisa.gov/sites/default/files/publications/Incident-Response-Plan-Basics_508c.pdf" TargetMode="Externa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hyperlink" Target="https://gcatoolkit.org/smallbusiness/backup-and-recover/" TargetMode="External"/><Relationship Id="rId2" Type="http://schemas.openxmlformats.org/officeDocument/2006/relationships/hyperlink" Target="https://nvlpubs.nist.gov/nistpubs/SpecialPublications/NIST.SP.800-184.pdf" TargetMode="External"/><Relationship Id="rId1" Type="http://schemas.openxmlformats.org/officeDocument/2006/relationships/slideLayout" Target="../slideLayouts/slideLayout7.xml"/><Relationship Id="rId6" Type="http://schemas.openxmlformats.org/officeDocument/2006/relationships/hyperlink" Target="https://www.ready.gov/business/emergency-plans/recovery-plan" TargetMode="External"/><Relationship Id="rId5" Type="http://schemas.openxmlformats.org/officeDocument/2006/relationships/hyperlink" Target="https://www.nist.gov/itl/smallbusinesscyber/training" TargetMode="External"/><Relationship Id="rId10" Type="http://schemas.openxmlformats.org/officeDocument/2006/relationships/hyperlink" Target="https://www.nist.gov/cyberframework" TargetMode="External"/><Relationship Id="rId4" Type="http://schemas.openxmlformats.org/officeDocument/2006/relationships/image" Target="../media/image8.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csrc.nist.gov/projects/cprt/catalog#/cprt/framework/version/SP_800_53_5_1_1/home" TargetMode="External"/><Relationship Id="rId3" Type="http://schemas.openxmlformats.org/officeDocument/2006/relationships/hyperlink" Target="https://csrc.nist.gov/Projects/cybersecurity-framework/Filters#/csf/filters" TargetMode="External"/><Relationship Id="rId7" Type="http://schemas.openxmlformats.org/officeDocument/2006/relationships/hyperlink" Target="https://csrc.nist.gov/pubs/sp/800/53/r5/upd1/final" TargetMode="External"/><Relationship Id="rId2" Type="http://schemas.microsoft.com/office/2018/10/relationships/comments" Target="../comments/modernComment_108_7F3471A0.xml"/><Relationship Id="rId1" Type="http://schemas.openxmlformats.org/officeDocument/2006/relationships/slideLayout" Target="../slideLayouts/slideLayout7.xml"/><Relationship Id="rId6" Type="http://schemas.openxmlformats.org/officeDocument/2006/relationships/hyperlink" Target="https://csrc.nist.gov/projects/cprt" TargetMode="External"/><Relationship Id="rId5" Type="http://schemas.openxmlformats.org/officeDocument/2006/relationships/hyperlink" Target="https://nistgov.sharepoint.com/sites/CSF2.0QuickStartGuides/Shared%20Documents/General/CSF%202.0%20Quick%20Start%20Guide%20(SMB)%20Specific/Comments%20received%20on%20SMB%20QSG%20draft%20on%2012.docx" TargetMode="External"/><Relationship Id="rId10" Type="http://schemas.openxmlformats.org/officeDocument/2006/relationships/image" Target="../media/image3.png"/><Relationship Id="rId4" Type="http://schemas.openxmlformats.org/officeDocument/2006/relationships/hyperlink" Target="https://csrc.nist.gov/projects/olir"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B7EA-3715-823D-1F79-AF9B977789BA}"/>
              </a:ext>
            </a:extLst>
          </p:cNvPr>
          <p:cNvSpPr txBox="1">
            <a:spLocks noGrp="1"/>
          </p:cNvSpPr>
          <p:nvPr>
            <p:ph type="title" idx="4294967295"/>
          </p:nvPr>
        </p:nvSpPr>
        <p:spPr>
          <a:xfrm>
            <a:off x="1727862" y="29541"/>
            <a:ext cx="967101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NIST Cybersecurity Framework 2.0: </a:t>
            </a:r>
            <a:b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Small Business Quick-Start Guide</a:t>
            </a: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a:extLst>
              <a:ext uri="{FF2B5EF4-FFF2-40B4-BE49-F238E27FC236}">
                <a16:creationId xmlns:a16="http://schemas.microsoft.com/office/drawing/2014/main" id="{156D3DAB-CAA7-4752-4CC2-7A1B746CA074}"/>
              </a:ext>
            </a:extLst>
          </p:cNvPr>
          <p:cNvSpPr txBox="1"/>
          <p:nvPr/>
        </p:nvSpPr>
        <p:spPr>
          <a:xfrm>
            <a:off x="179433" y="1102717"/>
            <a:ext cx="9129030" cy="5329601"/>
          </a:xfrm>
          <a:prstGeom prst="rect">
            <a:avLst/>
          </a:prstGeom>
          <a:solidFill>
            <a:schemeClr val="bg1"/>
          </a:solidFill>
        </p:spPr>
        <p:txBody>
          <a:bodyPr wrap="square" lIns="91440" tIns="45720" rIns="91440" bIns="45720" rtlCol="0" anchor="t">
            <a:spAutoFit/>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Purpose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latin typeface="Calibri"/>
                <a:cs typeface="Times New Roman"/>
              </a:rPr>
              <a:t>This guide provides small-to-medium sized businesses (SMB), specifically those who have modest or no cybersecurity plans in place, with considerations to kick-start their cybersecurity risk management strategy by using the NIST Cybersecurity Framework (CSF) 2.0. The guide also can assist other relatively small organizations, such as non-profits, government agencies, and schools. It is a supplement to the NIST CSF and is not intended to replace it. </a:t>
            </a:r>
          </a:p>
          <a:p>
            <a:pPr marL="0" marR="0">
              <a:spcBef>
                <a:spcPts val="0"/>
              </a:spcBef>
              <a:spcAft>
                <a:spcPts val="800"/>
              </a:spcAft>
            </a:pPr>
            <a:br>
              <a:rPr lang="en-US" sz="1600" dirty="0">
                <a:latin typeface="Calibri"/>
                <a:cs typeface="Times New Roman"/>
              </a:rPr>
            </a:br>
            <a:r>
              <a:rPr lang="en-US" sz="1600" b="1" dirty="0">
                <a:effectLst/>
                <a:latin typeface="Calibri" panose="020F0502020204030204" pitchFamily="34" charset="0"/>
                <a:ea typeface="Calibri" panose="020F0502020204030204" pitchFamily="34" charset="0"/>
                <a:cs typeface="Times New Roman" panose="02020603050405020304" pitchFamily="18" charset="0"/>
              </a:rPr>
              <a:t>What is the NIST Cybersecurity Framework?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a:ea typeface="Calibri"/>
                <a:cs typeface="Times New Roman"/>
              </a:rPr>
              <a:t>The NIST Cybersecurity Framewor</a:t>
            </a:r>
            <a:r>
              <a:rPr lang="en-US" sz="1400" dirty="0">
                <a:latin typeface="Calibri"/>
                <a:cs typeface="Times New Roman"/>
              </a:rPr>
              <a:t>k is voluntary guidance that helps organizations</a:t>
            </a:r>
            <a:br>
              <a:rPr lang="en-US" sz="1400" dirty="0">
                <a:latin typeface="Calibri"/>
                <a:cs typeface="Times New Roman"/>
              </a:rPr>
            </a:br>
            <a:r>
              <a:rPr lang="en-US" sz="1400" dirty="0">
                <a:effectLst/>
                <a:latin typeface="Calibri"/>
                <a:ea typeface="Calibri"/>
                <a:cs typeface="Times New Roman"/>
              </a:rPr>
              <a:t>—regardless of size, sector, or maturity— better </a:t>
            </a:r>
            <a:r>
              <a:rPr lang="en-US" sz="1400" b="1" dirty="0">
                <a:effectLst/>
                <a:latin typeface="Calibri"/>
                <a:ea typeface="Calibri"/>
                <a:cs typeface="Times New Roman"/>
              </a:rPr>
              <a:t>understand</a:t>
            </a:r>
            <a:r>
              <a:rPr lang="en-US" sz="1400" dirty="0">
                <a:effectLst/>
                <a:latin typeface="Calibri"/>
                <a:ea typeface="Calibri"/>
                <a:cs typeface="Times New Roman"/>
              </a:rPr>
              <a:t>, </a:t>
            </a:r>
            <a:r>
              <a:rPr lang="en-US" sz="1400" b="1" dirty="0">
                <a:effectLst/>
                <a:latin typeface="Calibri"/>
                <a:ea typeface="Calibri"/>
                <a:cs typeface="Times New Roman"/>
              </a:rPr>
              <a:t>assess</a:t>
            </a:r>
            <a:r>
              <a:rPr lang="en-US" sz="1400" dirty="0">
                <a:effectLst/>
                <a:latin typeface="Calibri"/>
                <a:ea typeface="Calibri"/>
                <a:cs typeface="Times New Roman"/>
              </a:rPr>
              <a:t>, </a:t>
            </a:r>
            <a:r>
              <a:rPr lang="en-US" sz="1400" b="1" dirty="0">
                <a:effectLst/>
                <a:latin typeface="Calibri"/>
                <a:ea typeface="Calibri"/>
                <a:cs typeface="Times New Roman"/>
              </a:rPr>
              <a:t>prioritize</a:t>
            </a:r>
            <a:r>
              <a:rPr lang="en-US" sz="1400" dirty="0">
                <a:effectLst/>
                <a:latin typeface="Calibri"/>
                <a:ea typeface="Calibri"/>
                <a:cs typeface="Times New Roman"/>
              </a:rPr>
              <a:t>, and </a:t>
            </a:r>
            <a:br>
              <a:rPr lang="en-US" sz="1400" dirty="0">
                <a:effectLst/>
                <a:latin typeface="Calibri"/>
                <a:ea typeface="Calibri"/>
                <a:cs typeface="Times New Roman"/>
              </a:rPr>
            </a:br>
            <a:r>
              <a:rPr lang="en-US" sz="1400" b="1" dirty="0">
                <a:effectLst/>
                <a:latin typeface="Calibri"/>
                <a:ea typeface="Calibri"/>
                <a:cs typeface="Times New Roman"/>
              </a:rPr>
              <a:t>communicate</a:t>
            </a:r>
            <a:r>
              <a:rPr lang="en-US" sz="1400" dirty="0">
                <a:effectLst/>
                <a:latin typeface="Calibri"/>
                <a:ea typeface="Calibri"/>
                <a:cs typeface="Times New Roman"/>
              </a:rPr>
              <a:t> </a:t>
            </a:r>
            <a:r>
              <a:rPr lang="en-US" sz="1400" dirty="0">
                <a:latin typeface="Calibri"/>
                <a:ea typeface="Calibri"/>
                <a:cs typeface="Times New Roman"/>
              </a:rPr>
              <a:t>their</a:t>
            </a:r>
            <a:r>
              <a:rPr lang="en-US" sz="1400" dirty="0">
                <a:effectLst/>
                <a:latin typeface="Calibri"/>
                <a:ea typeface="Calibri"/>
                <a:cs typeface="Times New Roman"/>
              </a:rPr>
              <a:t> cybersecurity efforts. The Framework is not a one-size-fits-all </a:t>
            </a:r>
            <a:br>
              <a:rPr lang="en-US" sz="1400" dirty="0">
                <a:effectLst/>
                <a:latin typeface="Calibri"/>
                <a:ea typeface="Calibri"/>
                <a:cs typeface="Times New Roman"/>
              </a:rPr>
            </a:br>
            <a:r>
              <a:rPr lang="en-US" sz="1400" dirty="0">
                <a:effectLst/>
                <a:latin typeface="Calibri"/>
                <a:ea typeface="Calibri"/>
                <a:cs typeface="Times New Roman"/>
              </a:rPr>
              <a:t>approach to managing cybersecurity risks.</a:t>
            </a:r>
            <a:r>
              <a:rPr lang="en-US" sz="1400" dirty="0">
                <a:latin typeface="Calibri"/>
                <a:ea typeface="Calibri"/>
                <a:cs typeface="Times New Roman"/>
              </a:rPr>
              <a:t> </a:t>
            </a:r>
            <a:r>
              <a:rPr lang="en-US" sz="1400" dirty="0">
                <a:latin typeface="Calibri"/>
                <a:cs typeface="Times New Roman"/>
              </a:rPr>
              <a:t>Businesses must consider their own </a:t>
            </a:r>
            <a:br>
              <a:rPr lang="en-US" sz="1400" dirty="0">
                <a:latin typeface="Calibri"/>
                <a:cs typeface="Times New Roman"/>
              </a:rPr>
            </a:br>
            <a:r>
              <a:rPr lang="en-US" sz="1400" dirty="0">
                <a:latin typeface="Calibri"/>
                <a:cs typeface="Times New Roman"/>
              </a:rPr>
              <a:t>risk tolerances, priorities, threats, vulnerabilities, requirements, etc., when using </a:t>
            </a:r>
            <a:br>
              <a:rPr lang="en-US" sz="1400" dirty="0">
                <a:latin typeface="Calibri"/>
                <a:cs typeface="Times New Roman"/>
              </a:rPr>
            </a:br>
            <a:r>
              <a:rPr lang="en-US" sz="1400" dirty="0">
                <a:latin typeface="Calibri"/>
                <a:cs typeface="Times New Roman"/>
              </a:rPr>
              <a:t>this supplement and the full CSF 2.0. </a:t>
            </a:r>
            <a:endParaRPr lang="en-US" sz="1400" dirty="0">
              <a:latin typeface="Calibri"/>
              <a:ea typeface="Calibri"/>
              <a:cs typeface="Times New Roman"/>
            </a:endParaRPr>
          </a:p>
          <a:p>
            <a:pPr marR="0" lvl="0">
              <a:spcBef>
                <a:spcPts val="0"/>
              </a:spcBef>
              <a:spcAft>
                <a:spcPts val="800"/>
              </a:spcAft>
            </a:pP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600" b="1" dirty="0">
                <a:effectLst/>
                <a:latin typeface="Calibri" panose="020F0502020204030204" pitchFamily="34" charset="0"/>
                <a:ea typeface="Calibri" panose="020F0502020204030204" pitchFamily="34" charset="0"/>
                <a:cs typeface="Times New Roman" panose="02020603050405020304" pitchFamily="18" charset="0"/>
              </a:rPr>
              <a:t>Getting Started with the Cybersecurity Framework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a:ea typeface="Calibri"/>
                <a:cs typeface="Times New Roman"/>
              </a:rPr>
              <a:t>The CSF organizes cybersecurity outcomes into six high-level Functions: Govern, Identify, Protect, Detect, Respond, and Recover. These</a:t>
            </a:r>
            <a:r>
              <a:rPr lang="en-US" sz="1400" dirty="0">
                <a:latin typeface="Calibri"/>
                <a:ea typeface="Calibri"/>
                <a:cs typeface="Times New Roman"/>
              </a:rPr>
              <a:t> </a:t>
            </a:r>
            <a:r>
              <a:rPr lang="en-US" sz="1400" dirty="0">
                <a:effectLst/>
                <a:latin typeface="Calibri"/>
                <a:ea typeface="Calibri"/>
                <a:cs typeface="Times New Roman"/>
              </a:rPr>
              <a:t>Functions, when considered together, provide a comprehensive view of managing cybersecurity risk. The activities listed for each Function within this guide may offer a good starting point for your business. If there are activities contained within this guide that you do not understand</a:t>
            </a:r>
            <a:r>
              <a:rPr lang="en-US" sz="1400" dirty="0">
                <a:latin typeface="Calibri"/>
                <a:ea typeface="Calibri"/>
                <a:cs typeface="Times New Roman"/>
              </a:rPr>
              <a:t> </a:t>
            </a:r>
            <a:r>
              <a:rPr lang="en-US" sz="1400" dirty="0">
                <a:effectLst/>
                <a:latin typeface="Calibri"/>
                <a:ea typeface="Calibri"/>
                <a:cs typeface="Times New Roman"/>
              </a:rPr>
              <a:t>or do not feel comfortable addressing yourself, this guide can serve as a discussion prompt with whomever you have chosen to help you reduce your cybersecurity risks, such as a managed security service provider (MSSP).</a:t>
            </a:r>
            <a:endParaRPr lang="en-US" sz="1200" dirty="0"/>
          </a:p>
        </p:txBody>
      </p:sp>
      <p:pic>
        <p:nvPicPr>
          <p:cNvPr id="13" name="Picture Placeholder 11">
            <a:extLst>
              <a:ext uri="{FF2B5EF4-FFF2-40B4-BE49-F238E27FC236}">
                <a16:creationId xmlns:a16="http://schemas.microsoft.com/office/drawing/2014/main" id="{92E0A3D3-868B-2F43-B691-BC6252C909CA}"/>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4787" b="15860"/>
          <a:stretch/>
        </p:blipFill>
        <p:spPr>
          <a:xfrm>
            <a:off x="6096000" y="2303046"/>
            <a:ext cx="3290541" cy="2517487"/>
          </a:xfrm>
          <a:prstGeom prst="rect">
            <a:avLst/>
          </a:prstGeom>
        </p:spPr>
      </p:pic>
      <p:sp>
        <p:nvSpPr>
          <p:cNvPr id="11" name="Content Placeholder 3">
            <a:extLst>
              <a:ext uri="{FF2B5EF4-FFF2-40B4-BE49-F238E27FC236}">
                <a16:creationId xmlns:a16="http://schemas.microsoft.com/office/drawing/2014/main" id="{B03D0222-2C2C-D190-EEBD-327E8CF07BA7}"/>
              </a:ext>
            </a:extLst>
          </p:cNvPr>
          <p:cNvSpPr txBox="1">
            <a:spLocks/>
          </p:cNvSpPr>
          <p:nvPr/>
        </p:nvSpPr>
        <p:spPr>
          <a:xfrm>
            <a:off x="9574526" y="1074724"/>
            <a:ext cx="2430506" cy="5357594"/>
          </a:xfrm>
          <a:prstGeom prst="rect">
            <a:avLst/>
          </a:prstGeom>
          <a:solidFill>
            <a:schemeClr val="bg2"/>
          </a:solidFill>
          <a:ln>
            <a:noFill/>
          </a:ln>
        </p:spPr>
        <p:txBody>
          <a:bodyPr vert="horz" lIns="91440" tIns="45720" rIns="91440" bIns="45720" rtlCol="0" anchor="t">
            <a:noAutofit/>
          </a:bodyPr>
          <a:lstStyle>
            <a:lvl1pPr marL="194310" indent="-194310" algn="l" defTabSz="777240" rtl="0" eaLnBrk="1" latinLnBrk="0" hangingPunct="1">
              <a:lnSpc>
                <a:spcPct val="100000"/>
              </a:lnSpc>
              <a:spcBef>
                <a:spcPts val="850"/>
              </a:spcBef>
              <a:buClrTx/>
              <a:buFont typeface="Arial" panose="020B0604020202020204" pitchFamily="34" charset="0"/>
              <a:buChar char="•"/>
              <a:defRPr sz="1530" kern="1200">
                <a:solidFill>
                  <a:schemeClr val="tx1">
                    <a:lumMod val="85000"/>
                    <a:lumOff val="15000"/>
                  </a:schemeClr>
                </a:solidFill>
                <a:latin typeface="Cambria" panose="02040503050406030204" pitchFamily="18" charset="0"/>
                <a:ea typeface="Cambria" panose="02040503050406030204" pitchFamily="18" charset="0"/>
                <a:cs typeface="+mn-cs"/>
              </a:defRPr>
            </a:lvl1pPr>
            <a:lvl2pPr marL="388620" indent="-194310" algn="l" defTabSz="777240" rtl="0" eaLnBrk="1" latinLnBrk="0" hangingPunct="1">
              <a:lnSpc>
                <a:spcPct val="100000"/>
              </a:lnSpc>
              <a:spcBef>
                <a:spcPts val="850"/>
              </a:spcBef>
              <a:buClrTx/>
              <a:buFont typeface="Arial" panose="020B0604020202020204" pitchFamily="34" charset="0"/>
              <a:buChar char="•"/>
              <a:defRPr sz="1360" kern="1200">
                <a:solidFill>
                  <a:schemeClr val="tx1">
                    <a:lumMod val="85000"/>
                    <a:lumOff val="15000"/>
                  </a:schemeClr>
                </a:solidFill>
                <a:latin typeface="Cambria" panose="02040503050406030204" pitchFamily="18" charset="0"/>
                <a:ea typeface="Cambria" panose="02040503050406030204" pitchFamily="18" charset="0"/>
                <a:cs typeface="+mn-cs"/>
              </a:defRPr>
            </a:lvl2pPr>
            <a:lvl3pPr marL="582930" indent="-194310" algn="l" defTabSz="777240" rtl="0" eaLnBrk="1" latinLnBrk="0" hangingPunct="1">
              <a:lnSpc>
                <a:spcPct val="100000"/>
              </a:lnSpc>
              <a:spcBef>
                <a:spcPts val="850"/>
              </a:spcBef>
              <a:buClrTx/>
              <a:buFont typeface="Arial" panose="020B0604020202020204" pitchFamily="34" charset="0"/>
              <a:buChar char="•"/>
              <a:defRPr sz="1360" kern="1200">
                <a:solidFill>
                  <a:schemeClr val="tx1">
                    <a:lumMod val="85000"/>
                    <a:lumOff val="15000"/>
                  </a:schemeClr>
                </a:solidFill>
                <a:latin typeface="Cambria" panose="02040503050406030204" pitchFamily="18" charset="0"/>
                <a:ea typeface="Cambria" panose="02040503050406030204" pitchFamily="18" charset="0"/>
                <a:cs typeface="+mn-cs"/>
              </a:defRPr>
            </a:lvl3pPr>
            <a:lvl4pPr marL="777240" indent="-194310" algn="l" defTabSz="777240" rtl="0" eaLnBrk="1" latinLnBrk="0" hangingPunct="1">
              <a:lnSpc>
                <a:spcPct val="100000"/>
              </a:lnSpc>
              <a:spcBef>
                <a:spcPts val="850"/>
              </a:spcBef>
              <a:buClrTx/>
              <a:buFont typeface="Arial" panose="020B0604020202020204" pitchFamily="34" charset="0"/>
              <a:buChar char="•"/>
              <a:defRPr sz="1360" kern="1200">
                <a:solidFill>
                  <a:schemeClr val="tx1">
                    <a:lumMod val="85000"/>
                    <a:lumOff val="15000"/>
                  </a:schemeClr>
                </a:solidFill>
                <a:latin typeface="Cambria" panose="02040503050406030204" pitchFamily="18" charset="0"/>
                <a:ea typeface="Cambria" panose="02040503050406030204" pitchFamily="18" charset="0"/>
                <a:cs typeface="+mn-cs"/>
              </a:defRPr>
            </a:lvl4pPr>
            <a:lvl5pPr marL="971550" indent="-194310" algn="l" defTabSz="777240" rtl="0" eaLnBrk="1" latinLnBrk="0" hangingPunct="1">
              <a:lnSpc>
                <a:spcPct val="100000"/>
              </a:lnSpc>
              <a:spcBef>
                <a:spcPts val="850"/>
              </a:spcBef>
              <a:buClrTx/>
              <a:buFont typeface="Arial" panose="020B0604020202020204" pitchFamily="34" charset="0"/>
              <a:buChar char="•"/>
              <a:defRPr sz="1360" kern="1200">
                <a:solidFill>
                  <a:schemeClr val="tx1">
                    <a:lumMod val="85000"/>
                    <a:lumOff val="15000"/>
                  </a:schemeClr>
                </a:solidFill>
                <a:latin typeface="Cambria" panose="02040503050406030204" pitchFamily="18" charset="0"/>
                <a:ea typeface="Cambria" panose="02040503050406030204" pitchFamily="18" charset="0"/>
                <a:cs typeface="+mn-cs"/>
              </a:defRPr>
            </a:lvl5pPr>
            <a:lvl6pPr marL="1117283"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a:solidFill>
                  <a:schemeClr val="tx1"/>
                </a:solidFill>
                <a:latin typeface="+mn-lt"/>
                <a:ea typeface="+mn-ea"/>
                <a:cs typeface="+mn-cs"/>
              </a:defRPr>
            </a:lvl6pPr>
            <a:lvl7pPr marL="1263015"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a:solidFill>
                  <a:schemeClr val="tx1"/>
                </a:solidFill>
                <a:latin typeface="+mn-lt"/>
                <a:ea typeface="+mn-ea"/>
                <a:cs typeface="+mn-cs"/>
              </a:defRPr>
            </a:lvl7pPr>
            <a:lvl8pPr marL="1408748"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baseline="0">
                <a:solidFill>
                  <a:schemeClr val="tx1"/>
                </a:solidFill>
                <a:latin typeface="+mn-lt"/>
                <a:ea typeface="+mn-ea"/>
                <a:cs typeface="+mn-cs"/>
              </a:defRPr>
            </a:lvl8pPr>
            <a:lvl9pPr marL="1554480"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baseline="0">
                <a:solidFill>
                  <a:schemeClr val="tx1"/>
                </a:solidFill>
                <a:latin typeface="+mn-lt"/>
                <a:ea typeface="+mn-ea"/>
                <a:cs typeface="+mn-cs"/>
              </a:defRPr>
            </a:lvl9pPr>
          </a:lstStyle>
          <a:p>
            <a:pPr marL="0" indent="0" algn="ctr">
              <a:spcBef>
                <a:spcPts val="400"/>
              </a:spcBef>
              <a:buNone/>
            </a:pPr>
            <a:endParaRPr lang="en-US" sz="1800" dirty="0">
              <a:latin typeface="Calibri" panose="020F0502020204030204" pitchFamily="34" charset="0"/>
              <a:cs typeface="Calibri" panose="020F0502020204030204" pitchFamily="34" charset="0"/>
            </a:endParaRPr>
          </a:p>
          <a:p>
            <a:pPr marL="0" indent="0" algn="ctr">
              <a:spcBef>
                <a:spcPts val="400"/>
              </a:spcBef>
              <a:buNone/>
            </a:pPr>
            <a:r>
              <a:rPr lang="en-US" sz="2000" b="1" dirty="0">
                <a:solidFill>
                  <a:schemeClr val="tx2">
                    <a:lumMod val="50000"/>
                  </a:schemeClr>
                </a:solidFill>
                <a:latin typeface="Calibri" panose="020F0502020204030204" pitchFamily="34" charset="0"/>
                <a:cs typeface="Calibri" panose="020F0502020204030204" pitchFamily="34" charset="0"/>
              </a:rPr>
              <a:t>EXPLORE MORE CSF 2.0 RESOURCES</a:t>
            </a:r>
            <a:endParaRPr lang="en-US" sz="2000" b="1" dirty="0">
              <a:latin typeface="Calibri" panose="020F0502020204030204" pitchFamily="34" charset="0"/>
              <a:cs typeface="Calibri" panose="020F0502020204030204" pitchFamily="34" charset="0"/>
            </a:endParaRPr>
          </a:p>
          <a:p>
            <a:pPr marL="0" indent="0" algn="ctr">
              <a:spcBef>
                <a:spcPts val="400"/>
              </a:spcBef>
              <a:buNone/>
            </a:pPr>
            <a:endParaRPr lang="en-US" sz="1800" dirty="0">
              <a:latin typeface="Calibri" panose="020F0502020204030204" pitchFamily="34" charset="0"/>
              <a:cs typeface="Calibri" panose="020F0502020204030204" pitchFamily="34" charset="0"/>
            </a:endParaRPr>
          </a:p>
          <a:p>
            <a:pPr marL="0" indent="0" algn="ctr">
              <a:spcBef>
                <a:spcPts val="400"/>
              </a:spcBef>
              <a:buNone/>
            </a:pPr>
            <a:endParaRPr lang="en-US" sz="1800" dirty="0">
              <a:latin typeface="Calibri" panose="020F0502020204030204" pitchFamily="34" charset="0"/>
              <a:cs typeface="Calibri" panose="020F0502020204030204" pitchFamily="34" charset="0"/>
            </a:endParaRPr>
          </a:p>
          <a:p>
            <a:pPr marL="0" indent="0" algn="ctr">
              <a:spcBef>
                <a:spcPts val="400"/>
              </a:spcBef>
              <a:buNone/>
            </a:pPr>
            <a:endParaRPr lang="en-US" sz="1800" dirty="0">
              <a:latin typeface="Calibri" panose="020F0502020204030204" pitchFamily="34" charset="0"/>
              <a:cs typeface="Calibri" panose="020F0502020204030204" pitchFamily="34" charset="0"/>
            </a:endParaRPr>
          </a:p>
          <a:p>
            <a:pPr marL="0" indent="0" algn="ctr">
              <a:spcBef>
                <a:spcPts val="400"/>
              </a:spcBef>
              <a:buNone/>
            </a:pPr>
            <a:endParaRPr lang="en-US" sz="1800" dirty="0">
              <a:latin typeface="Calibri" panose="020F0502020204030204" pitchFamily="34" charset="0"/>
              <a:cs typeface="Calibri" panose="020F0502020204030204" pitchFamily="34" charset="0"/>
            </a:endParaRPr>
          </a:p>
          <a:p>
            <a:pPr marL="0" indent="0" algn="ctr">
              <a:spcBef>
                <a:spcPts val="400"/>
              </a:spcBef>
              <a:buNone/>
            </a:pPr>
            <a:r>
              <a:rPr lang="en-US" sz="1700" dirty="0">
                <a:latin typeface="Calibri" panose="020F0502020204030204" pitchFamily="34" charset="0"/>
                <a:cs typeface="Calibri" panose="020F0502020204030204" pitchFamily="34" charset="0"/>
              </a:rPr>
              <a:t>Quickly find what you need, including:</a:t>
            </a:r>
            <a:br>
              <a:rPr lang="en-US" sz="1700" dirty="0">
                <a:latin typeface="Calibri" panose="020F0502020204030204" pitchFamily="34" charset="0"/>
                <a:cs typeface="Calibri" panose="020F0502020204030204" pitchFamily="34" charset="0"/>
              </a:rPr>
            </a:br>
            <a:endParaRPr lang="en-US" sz="1700" dirty="0">
              <a:latin typeface="Calibri" panose="020F0502020204030204" pitchFamily="34" charset="0"/>
              <a:cs typeface="Calibri" panose="020F0502020204030204" pitchFamily="34" charset="0"/>
            </a:endParaRPr>
          </a:p>
          <a:p>
            <a:pPr algn="ctr">
              <a:spcBef>
                <a:spcPts val="400"/>
              </a:spcBef>
              <a:buFont typeface="Wingdings" panose="020B0604020202020204" pitchFamily="34" charset="0"/>
              <a:buChar char="ü"/>
            </a:pPr>
            <a:r>
              <a:rPr lang="en-US" sz="1700" dirty="0">
                <a:latin typeface="Calibri" panose="020F0502020204030204" pitchFamily="34" charset="0"/>
                <a:cs typeface="Calibri" panose="020F0502020204030204" pitchFamily="34" charset="0"/>
              </a:rPr>
              <a:t>A suite of NEW Quick Start Guides</a:t>
            </a:r>
          </a:p>
          <a:p>
            <a:pPr algn="ctr">
              <a:spcBef>
                <a:spcPts val="400"/>
              </a:spcBef>
              <a:buFont typeface="Wingdings" panose="020B0604020202020204" pitchFamily="34" charset="0"/>
              <a:buChar char="ü"/>
            </a:pPr>
            <a:r>
              <a:rPr lang="en-US" sz="1700" dirty="0">
                <a:latin typeface="Calibri"/>
                <a:ea typeface="Cambria"/>
                <a:cs typeface="Calibri"/>
              </a:rPr>
              <a:t>Search tools </a:t>
            </a:r>
          </a:p>
          <a:p>
            <a:pPr algn="ctr">
              <a:spcBef>
                <a:spcPts val="400"/>
              </a:spcBef>
              <a:buFont typeface="Wingdings" panose="020B0604020202020204" pitchFamily="34" charset="0"/>
              <a:buChar char="ü"/>
            </a:pPr>
            <a:r>
              <a:rPr lang="en-US" sz="1700" dirty="0">
                <a:latin typeface="Calibri" panose="020F0502020204030204" pitchFamily="34" charset="0"/>
                <a:cs typeface="Calibri" panose="020F0502020204030204" pitchFamily="34" charset="0"/>
              </a:rPr>
              <a:t>Concept papers</a:t>
            </a:r>
          </a:p>
          <a:p>
            <a:pPr algn="ctr">
              <a:spcBef>
                <a:spcPts val="400"/>
              </a:spcBef>
              <a:buFont typeface="Wingdings" panose="020B0604020202020204" pitchFamily="34" charset="0"/>
              <a:buChar char="ü"/>
            </a:pPr>
            <a:r>
              <a:rPr lang="en-US" sz="1700" dirty="0">
                <a:latin typeface="Calibri" panose="020F0502020204030204" pitchFamily="34" charset="0"/>
                <a:cs typeface="Calibri" panose="020F0502020204030204" pitchFamily="34" charset="0"/>
              </a:rPr>
              <a:t>FAQs</a:t>
            </a:r>
          </a:p>
        </p:txBody>
      </p:sp>
      <p:sp>
        <p:nvSpPr>
          <p:cNvPr id="12" name="Rectangle 11">
            <a:extLst>
              <a:ext uri="{FF2B5EF4-FFF2-40B4-BE49-F238E27FC236}">
                <a16:creationId xmlns:a16="http://schemas.microsoft.com/office/drawing/2014/main" id="{703627A6-4968-A393-06F8-269AAF9C837D}"/>
              </a:ext>
            </a:extLst>
          </p:cNvPr>
          <p:cNvSpPr/>
          <p:nvPr/>
        </p:nvSpPr>
        <p:spPr>
          <a:xfrm>
            <a:off x="9571922" y="2149405"/>
            <a:ext cx="2444677" cy="1054521"/>
          </a:xfrm>
          <a:prstGeom prst="rect">
            <a:avLst/>
          </a:prstGeom>
          <a:solidFill>
            <a:srgbClr val="CCFFCC">
              <a:alpha val="58039"/>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u="sng" dirty="0">
                <a:solidFill>
                  <a:srgbClr val="333333"/>
                </a:solidFill>
                <a:latin typeface="Calibri"/>
                <a:cs typeface="Calibri"/>
                <a:hlinkClick r:id="rId3"/>
              </a:rPr>
              <a:t>nist.gov/cyberframework</a:t>
            </a:r>
            <a:r>
              <a:rPr lang="en-US" sz="1600" b="1" u="sng" dirty="0">
                <a:solidFill>
                  <a:srgbClr val="333333"/>
                </a:solidFill>
                <a:latin typeface="Calibri"/>
                <a:cs typeface="Calibri"/>
              </a:rPr>
              <a:t> </a:t>
            </a:r>
            <a:endParaRPr lang="en-US" sz="1600" b="1" u="sng" dirty="0">
              <a:latin typeface="Calibri" panose="020F0502020204030204" pitchFamily="34" charset="0"/>
              <a:cs typeface="Calibri" panose="020F0502020204030204" pitchFamily="34" charset="0"/>
            </a:endParaRPr>
          </a:p>
        </p:txBody>
      </p:sp>
      <p:sp>
        <p:nvSpPr>
          <p:cNvPr id="16" name="TextBox 12">
            <a:extLst>
              <a:ext uri="{FF2B5EF4-FFF2-40B4-BE49-F238E27FC236}">
                <a16:creationId xmlns:a16="http://schemas.microsoft.com/office/drawing/2014/main" id="{BE18EF4B-5C7B-ACBB-24FE-65331B814A96}"/>
              </a:ext>
            </a:extLst>
          </p:cNvPr>
          <p:cNvSpPr txBox="1"/>
          <p:nvPr/>
        </p:nvSpPr>
        <p:spPr>
          <a:xfrm>
            <a:off x="8701005" y="6475477"/>
            <a:ext cx="3351530" cy="312650"/>
          </a:xfrm>
          <a:prstGeom prst="rect">
            <a:avLst/>
          </a:prstGeom>
          <a:noFill/>
        </p:spPr>
        <p:txBody>
          <a:bodyPr wrap="square" rtlCol="0">
            <a:spAutoFit/>
          </a:bodyPr>
          <a:lstStyle/>
          <a:p>
            <a:pPr marL="0" marR="0" algn="r">
              <a:lnSpc>
                <a:spcPct val="107000"/>
              </a:lnSpc>
              <a:spcBef>
                <a:spcPts val="0"/>
              </a:spcBef>
              <a:spcAft>
                <a:spcPts val="800"/>
              </a:spcAft>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February 2024</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D9D78038-21DC-4C08-B0CD-244B0E9EF3E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70" y="352"/>
            <a:ext cx="3878534" cy="923090"/>
          </a:xfrm>
          <a:prstGeom prst="rect">
            <a:avLst/>
          </a:prstGeom>
        </p:spPr>
      </p:pic>
    </p:spTree>
    <p:extLst>
      <p:ext uri="{BB962C8B-B14F-4D97-AF65-F5344CB8AC3E}">
        <p14:creationId xmlns:p14="http://schemas.microsoft.com/office/powerpoint/2010/main" val="333314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E9E197-DF67-E446-39D1-9AB768DB066B}"/>
              </a:ext>
            </a:extLst>
          </p:cNvPr>
          <p:cNvSpPr txBox="1">
            <a:spLocks noGrp="1"/>
          </p:cNvSpPr>
          <p:nvPr>
            <p:ph type="title" idx="4294967295"/>
          </p:nvPr>
        </p:nvSpPr>
        <p:spPr>
          <a:xfrm>
            <a:off x="2401593" y="-189890"/>
            <a:ext cx="7743360"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all" spc="17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3200" b="1" i="0" u="none" strike="noStrike" kern="1200" cap="all" spc="17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Govern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a:extLst>
              <a:ext uri="{FF2B5EF4-FFF2-40B4-BE49-F238E27FC236}">
                <a16:creationId xmlns:a16="http://schemas.microsoft.com/office/drawing/2014/main" id="{4ADE5DDB-1D58-7B64-4184-B4C4CB6EFD38}"/>
              </a:ext>
            </a:extLst>
          </p:cNvPr>
          <p:cNvSpPr/>
          <p:nvPr/>
        </p:nvSpPr>
        <p:spPr>
          <a:xfrm>
            <a:off x="0" y="758505"/>
            <a:ext cx="12192000" cy="293927"/>
          </a:xfrm>
          <a:prstGeom prst="rect">
            <a:avLst/>
          </a:prstGeom>
          <a:solidFill>
            <a:srgbClr val="F9F4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solidFill>
              </a:rPr>
              <a:t>  </a:t>
            </a:r>
            <a:r>
              <a:rPr lang="en-US" sz="1500" b="1" dirty="0">
                <a:solidFill>
                  <a:schemeClr val="tx1"/>
                </a:solidFill>
              </a:rPr>
              <a:t>The Govern Function helps you establish and monitor your business’s cybersecurity risk management strategy, expectations, and policy.</a:t>
            </a:r>
          </a:p>
        </p:txBody>
      </p:sp>
      <p:graphicFrame>
        <p:nvGraphicFramePr>
          <p:cNvPr id="8" name="Table 7">
            <a:extLst>
              <a:ext uri="{FF2B5EF4-FFF2-40B4-BE49-F238E27FC236}">
                <a16:creationId xmlns:a16="http://schemas.microsoft.com/office/drawing/2014/main" id="{0B5E7A2A-0AA2-4E24-08EB-C978DE1FFAB1}"/>
              </a:ext>
            </a:extLst>
          </p:cNvPr>
          <p:cNvGraphicFramePr>
            <a:graphicFrameLocks noGrp="1"/>
          </p:cNvGraphicFramePr>
          <p:nvPr>
            <p:extLst>
              <p:ext uri="{D42A27DB-BD31-4B8C-83A1-F6EECF244321}">
                <p14:modId xmlns:p14="http://schemas.microsoft.com/office/powerpoint/2010/main" val="2658641514"/>
              </p:ext>
            </p:extLst>
          </p:nvPr>
        </p:nvGraphicFramePr>
        <p:xfrm>
          <a:off x="139465" y="1190963"/>
          <a:ext cx="5663810" cy="5165013"/>
        </p:xfrm>
        <a:graphic>
          <a:graphicData uri="http://schemas.openxmlformats.org/drawingml/2006/table">
            <a:tbl>
              <a:tblPr firstRow="1" firstCol="1" bandRow="1">
                <a:tableStyleId>{1FECB4D8-DB02-4DC6-A0A2-4F2EBAE1DC90}</a:tableStyleId>
              </a:tblPr>
              <a:tblGrid>
                <a:gridCol w="5663810">
                  <a:extLst>
                    <a:ext uri="{9D8B030D-6E8A-4147-A177-3AD203B41FA5}">
                      <a16:colId xmlns:a16="http://schemas.microsoft.com/office/drawing/2014/main" val="633388606"/>
                    </a:ext>
                  </a:extLst>
                </a:gridCol>
              </a:tblGrid>
              <a:tr h="392956">
                <a:tc>
                  <a:txBody>
                    <a:bodyPr/>
                    <a:lstStyle/>
                    <a:p>
                      <a:pPr marL="0" marR="0">
                        <a:lnSpc>
                          <a:spcPct val="107000"/>
                        </a:lnSpc>
                        <a:spcBef>
                          <a:spcPts val="0"/>
                        </a:spcBef>
                        <a:spcAft>
                          <a:spcPts val="0"/>
                        </a:spcAft>
                      </a:pPr>
                      <a:r>
                        <a:rPr lang="en-US" sz="2000" b="1" dirty="0">
                          <a:solidFill>
                            <a:schemeClr val="tx1"/>
                          </a:solidFill>
                          <a:effectLst/>
                        </a:rPr>
                        <a:t>Actions to Consider</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52290" marR="52290" marT="0" marB="0">
                    <a:solidFill>
                      <a:srgbClr val="F9F49D"/>
                    </a:solidFill>
                  </a:tcPr>
                </a:tc>
                <a:extLst>
                  <a:ext uri="{0D108BD9-81ED-4DB2-BD59-A6C34878D82A}">
                    <a16:rowId xmlns:a16="http://schemas.microsoft.com/office/drawing/2014/main" val="415959374"/>
                  </a:ext>
                </a:extLst>
              </a:tr>
              <a:tr h="4772057">
                <a:tc>
                  <a:txBody>
                    <a:bodyPr/>
                    <a:lstStyle/>
                    <a:p>
                      <a:pPr marR="0" algn="l" defTabSz="914400" rtl="0" eaLnBrk="1" latinLnBrk="0" hangingPunct="1">
                        <a:lnSpc>
                          <a:spcPct val="107000"/>
                        </a:lnSpc>
                        <a:spcBef>
                          <a:spcPts val="0"/>
                        </a:spcBef>
                        <a:spcAft>
                          <a:spcPts val="800"/>
                        </a:spcAft>
                      </a:pPr>
                      <a:br>
                        <a:rPr lang="en-US" sz="1200" b="1" kern="1200" dirty="0">
                          <a:solidFill>
                            <a:sysClr val="windowText" lastClr="000000"/>
                          </a:solidFill>
                          <a:effectLst/>
                        </a:rPr>
                      </a:br>
                      <a:r>
                        <a:rPr lang="en-US" sz="1200" b="1" kern="1200" dirty="0">
                          <a:solidFill>
                            <a:sysClr val="windowText" lastClr="000000"/>
                          </a:solidFill>
                          <a:effectLst/>
                        </a:rPr>
                        <a:t>Understand</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Understand how cybersecurity risks can disrupt your business’s mission. (GV.OC-01)</a:t>
                      </a:r>
                    </a:p>
                    <a:p>
                      <a:pPr marL="288925" marR="0" lvl="0" indent="-115570" algn="l" rtl="0" eaLnBrk="1" fontAlgn="auto" latinLnBrk="0" hangingPunct="1">
                        <a:lnSpc>
                          <a:spcPct val="107000"/>
                        </a:lnSpc>
                        <a:spcBef>
                          <a:spcPts val="0"/>
                        </a:spcBef>
                        <a:spcAft>
                          <a:spcPts val="0"/>
                        </a:spcAft>
                        <a:buClrTx/>
                        <a:buSzTx/>
                        <a:buFont typeface="Arial" panose="020B0604020202020204" pitchFamily="34" charset="0"/>
                        <a:buChar char="•"/>
                      </a:pPr>
                      <a:r>
                        <a:rPr lang="en-US" sz="1200" b="0" kern="1200" dirty="0">
                          <a:solidFill>
                            <a:sysClr val="windowText" lastClr="000000"/>
                          </a:solidFill>
                          <a:effectLst/>
                        </a:rPr>
                        <a:t>Understand your legal, regulatory, and contractual cybersecurity requirements. (GV.OC-03)</a:t>
                      </a:r>
                    </a:p>
                    <a:p>
                      <a:pPr marL="288925" marR="0" lvl="0" indent="-115570" algn="l" defTabSz="914400"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Understand who within your business will be responsible for developing and executing the cybersecurity strategy. (GV.RR-02)</a:t>
                      </a:r>
                    </a:p>
                    <a:p>
                      <a:endParaRPr lang="en-US" sz="1200" b="0" kern="1200" dirty="0">
                        <a:solidFill>
                          <a:schemeClr val="tx1"/>
                        </a:solidFill>
                        <a:effectLst/>
                      </a:endParaRPr>
                    </a:p>
                    <a:p>
                      <a:pPr marR="0" algn="l" defTabSz="914400" rtl="0" eaLnBrk="1" latinLnBrk="0" hangingPunct="1">
                        <a:lnSpc>
                          <a:spcPct val="107000"/>
                        </a:lnSpc>
                        <a:spcBef>
                          <a:spcPts val="0"/>
                        </a:spcBef>
                        <a:spcAft>
                          <a:spcPts val="800"/>
                        </a:spcAft>
                      </a:pPr>
                      <a:r>
                        <a:rPr lang="en-US" sz="1200" b="1" kern="1200" dirty="0">
                          <a:solidFill>
                            <a:sysClr val="windowText" lastClr="000000"/>
                          </a:solidFill>
                          <a:effectLst/>
                        </a:rPr>
                        <a:t>Assess</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Assess the potential impact of a total or partial loss of critical business assets and operations. (GV.0C-04)</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Assess whether cybersecurity insurance is appropriate for your business. (GV.RM-04)</a:t>
                      </a:r>
                      <a:br>
                        <a:rPr lang="en-US" sz="1200" b="0" kern="1200" dirty="0">
                          <a:solidFill>
                            <a:srgbClr val="000000"/>
                          </a:solidFill>
                          <a:effectLst/>
                        </a:rPr>
                      </a:br>
                      <a:endParaRPr lang="en-US" sz="1200" b="0" kern="1200" dirty="0">
                        <a:solidFill>
                          <a:srgbClr val="000000"/>
                        </a:solidFill>
                        <a:effectLst/>
                      </a:endParaRPr>
                    </a:p>
                    <a:p>
                      <a:pPr marR="0" algn="l" defTabSz="914400" rtl="0" eaLnBrk="1" latinLnBrk="0" hangingPunct="1">
                        <a:lnSpc>
                          <a:spcPct val="107000"/>
                        </a:lnSpc>
                        <a:spcBef>
                          <a:spcPts val="0"/>
                        </a:spcBef>
                        <a:spcAft>
                          <a:spcPts val="800"/>
                        </a:spcAft>
                      </a:pPr>
                      <a:r>
                        <a:rPr lang="en-US" sz="1200" b="1" kern="1200" dirty="0">
                          <a:solidFill>
                            <a:sysClr val="windowText" lastClr="000000"/>
                          </a:solidFill>
                          <a:effectLst/>
                        </a:rPr>
                        <a:t>Prioritize</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Prioritize managing cybersecurity risks alongside other business risks. (GV.RM-03)</a:t>
                      </a:r>
                    </a:p>
                    <a:p>
                      <a:pPr marL="0" indent="0">
                        <a:buFont typeface="Arial" panose="020B0604020202020204" pitchFamily="34" charset="0"/>
                        <a:buNone/>
                      </a:pPr>
                      <a:endParaRPr lang="en-US" sz="1200" b="0" kern="1200" dirty="0">
                        <a:solidFill>
                          <a:schemeClr val="tx1"/>
                        </a:solidFill>
                        <a:effectLst/>
                      </a:endParaRPr>
                    </a:p>
                    <a:p>
                      <a:pPr marL="0" marR="0" indent="0" algn="l" defTabSz="914400" rtl="0" eaLnBrk="1" latinLnBrk="0" hangingPunct="1">
                        <a:lnSpc>
                          <a:spcPct val="107000"/>
                        </a:lnSpc>
                        <a:spcBef>
                          <a:spcPts val="0"/>
                        </a:spcBef>
                        <a:spcAft>
                          <a:spcPts val="800"/>
                        </a:spcAft>
                        <a:buFont typeface="Arial" panose="020B0604020202020204" pitchFamily="34" charset="0"/>
                        <a:buNone/>
                      </a:pPr>
                      <a:r>
                        <a:rPr lang="en-US" sz="1200" b="1" kern="1200" dirty="0">
                          <a:solidFill>
                            <a:sysClr val="windowText" lastClr="000000"/>
                          </a:solidFill>
                          <a:effectLst/>
                        </a:rPr>
                        <a:t>Communicate</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Communicate leadership’s support of a risk-aware, ethical, and continually improving culture. (GV.RR-01)</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Communicate, enforce, and maintain policies for managing cybersecurity risks. (GV.PO-01)</a:t>
                      </a:r>
                      <a:endParaRPr lang="en-US" sz="1200" b="0" i="1" kern="1200" dirty="0">
                        <a:solidFill>
                          <a:sysClr val="windowText" lastClr="000000"/>
                        </a:solidFill>
                        <a:effectLst/>
                        <a:latin typeface="+mn-lt"/>
                        <a:ea typeface="+mn-ea"/>
                        <a:cs typeface="+mn-cs"/>
                      </a:endParaRPr>
                    </a:p>
                  </a:txBody>
                  <a:tcPr marL="52290" marR="52290" marT="0" marB="0"/>
                </a:tc>
                <a:extLst>
                  <a:ext uri="{0D108BD9-81ED-4DB2-BD59-A6C34878D82A}">
                    <a16:rowId xmlns:a16="http://schemas.microsoft.com/office/drawing/2014/main" val="2173280957"/>
                  </a:ext>
                </a:extLst>
              </a:tr>
            </a:tbl>
          </a:graphicData>
        </a:graphic>
      </p:graphicFrame>
      <p:sp>
        <p:nvSpPr>
          <p:cNvPr id="12" name="Text Box 9">
            <a:extLst>
              <a:ext uri="{FF2B5EF4-FFF2-40B4-BE49-F238E27FC236}">
                <a16:creationId xmlns:a16="http://schemas.microsoft.com/office/drawing/2014/main" id="{0B94ED6C-DF10-1FDB-C17B-F0E9C85D5245}"/>
              </a:ext>
            </a:extLst>
          </p:cNvPr>
          <p:cNvSpPr txBox="1">
            <a:spLocks noChangeArrowheads="1"/>
          </p:cNvSpPr>
          <p:nvPr/>
        </p:nvSpPr>
        <p:spPr bwMode="auto">
          <a:xfrm>
            <a:off x="5941787" y="1190963"/>
            <a:ext cx="6110747" cy="2654653"/>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Getting Started with Cybersecurity Governance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use these tables to begin thinking about your cybersecurity governance strategy. </a:t>
            </a:r>
          </a:p>
          <a:p>
            <a:pPr>
              <a:lnSpc>
                <a:spcPct val="107000"/>
              </a:lnSpc>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US" sz="1200" b="1" dirty="0">
                <a:effectLst/>
                <a:latin typeface="Calibri" panose="020F0502020204030204" pitchFamily="34" charset="0"/>
                <a:ea typeface="Calibri" panose="020F0502020204030204" pitchFamily="34" charset="0"/>
                <a:cs typeface="Times New Roman" panose="02020603050405020304" pitchFamily="18" charset="0"/>
              </a:rPr>
            </a:b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Technical Deep Dive: </a:t>
            </a:r>
            <a:r>
              <a:rPr lang="en-US" sz="1200" u="sng" dirty="0">
                <a:solidFill>
                  <a:srgbClr val="0563C1"/>
                </a:solidFill>
                <a:effectLst/>
                <a:ea typeface="Calibri" panose="020F0502020204030204" pitchFamily="34" charset="0"/>
                <a:cs typeface="Times New Roman" panose="02020603050405020304" pitchFamily="18" charset="0"/>
                <a:hlinkClick r:id="rId3"/>
              </a:rPr>
              <a:t>Staging</a:t>
            </a:r>
            <a:r>
              <a:rPr lang="en-US" sz="1200" u="sng" dirty="0">
                <a:solidFill>
                  <a:srgbClr val="0563C1"/>
                </a:solidFill>
                <a:effectLst/>
                <a:ea typeface="Calibri" panose="020F0502020204030204" pitchFamily="34" charset="0"/>
                <a:cs typeface="Times New Roman" panose="02020603050405020304" pitchFamily="18" charset="0"/>
              </a:rPr>
              <a:t> Cybersecurity Risks for Enterprise Risk Management and Governance Oversight</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4">
            <a:extLst>
              <a:ext uri="{FF2B5EF4-FFF2-40B4-BE49-F238E27FC236}">
                <a16:creationId xmlns:a16="http://schemas.microsoft.com/office/drawing/2014/main" id="{2DA18421-D4EC-1C7B-66ED-E49B755B814A}"/>
              </a:ext>
            </a:extLst>
          </p:cNvPr>
          <p:cNvGraphicFramePr>
            <a:graphicFrameLocks noGrp="1"/>
          </p:cNvGraphicFramePr>
          <p:nvPr>
            <p:extLst>
              <p:ext uri="{D42A27DB-BD31-4B8C-83A1-F6EECF244321}">
                <p14:modId xmlns:p14="http://schemas.microsoft.com/office/powerpoint/2010/main" val="2876057034"/>
              </p:ext>
            </p:extLst>
          </p:nvPr>
        </p:nvGraphicFramePr>
        <p:xfrm>
          <a:off x="6096003" y="1758451"/>
          <a:ext cx="2621796" cy="1644155"/>
        </p:xfrm>
        <a:graphic>
          <a:graphicData uri="http://schemas.openxmlformats.org/drawingml/2006/table">
            <a:tbl>
              <a:tblPr firstRow="1" bandRow="1">
                <a:tableStyleId>{D7AC3CCA-C797-4891-BE02-D94E43425B78}</a:tableStyleId>
              </a:tblPr>
              <a:tblGrid>
                <a:gridCol w="1662260">
                  <a:extLst>
                    <a:ext uri="{9D8B030D-6E8A-4147-A177-3AD203B41FA5}">
                      <a16:colId xmlns:a16="http://schemas.microsoft.com/office/drawing/2014/main" val="1030008037"/>
                    </a:ext>
                  </a:extLst>
                </a:gridCol>
                <a:gridCol w="959536">
                  <a:extLst>
                    <a:ext uri="{9D8B030D-6E8A-4147-A177-3AD203B41FA5}">
                      <a16:colId xmlns:a16="http://schemas.microsoft.com/office/drawing/2014/main" val="2913707391"/>
                    </a:ext>
                  </a:extLst>
                </a:gridCol>
              </a:tblGrid>
              <a:tr h="279230">
                <a:tc gridSpan="2">
                  <a:txBody>
                    <a:bodyPr/>
                    <a:lstStyle/>
                    <a:p>
                      <a:r>
                        <a:rPr lang="en-US" sz="1200" dirty="0"/>
                        <a:t>Setting Organizational Context</a:t>
                      </a:r>
                    </a:p>
                  </a:txBody>
                  <a:tcPr>
                    <a:noFill/>
                  </a:tcPr>
                </a:tc>
                <a:tc hMerge="1">
                  <a:txBody>
                    <a:bodyPr/>
                    <a:lstStyle/>
                    <a:p>
                      <a:endParaRPr lang="en-US" sz="1000"/>
                    </a:p>
                  </a:txBody>
                  <a:tcPr/>
                </a:tc>
                <a:extLst>
                  <a:ext uri="{0D108BD9-81ED-4DB2-BD59-A6C34878D82A}">
                    <a16:rowId xmlns:a16="http://schemas.microsoft.com/office/drawing/2014/main" val="3747167357"/>
                  </a:ext>
                </a:extLst>
              </a:tr>
              <a:tr h="527235">
                <a:tc>
                  <a:txBody>
                    <a:bodyPr/>
                    <a:lstStyle/>
                    <a:p>
                      <a:r>
                        <a:rPr lang="en-US" sz="1200" dirty="0"/>
                        <a:t>Our business mission Statement: </a:t>
                      </a:r>
                    </a:p>
                  </a:txBody>
                  <a:tcPr>
                    <a:noFill/>
                  </a:tcPr>
                </a:tc>
                <a:tc>
                  <a:txBody>
                    <a:bodyPr/>
                    <a:lstStyle/>
                    <a:p>
                      <a:endParaRPr lang="en-US" sz="1200"/>
                    </a:p>
                  </a:txBody>
                  <a:tcPr>
                    <a:noFill/>
                  </a:tcPr>
                </a:tc>
                <a:extLst>
                  <a:ext uri="{0D108BD9-81ED-4DB2-BD59-A6C34878D82A}">
                    <a16:rowId xmlns:a16="http://schemas.microsoft.com/office/drawing/2014/main" val="3479824330"/>
                  </a:ext>
                </a:extLst>
              </a:tr>
              <a:tr h="837690">
                <a:tc>
                  <a:txBody>
                    <a:bodyPr/>
                    <a:lstStyle/>
                    <a:p>
                      <a:r>
                        <a:rPr lang="en-US" sz="1200" b="0" dirty="0"/>
                        <a:t>What cybersecurity risks may prevent us from achieving these goals? </a:t>
                      </a:r>
                    </a:p>
                  </a:txBody>
                  <a:tcPr>
                    <a:noFill/>
                  </a:tcPr>
                </a:tc>
                <a:tc>
                  <a:txBody>
                    <a:bodyPr/>
                    <a:lstStyle/>
                    <a:p>
                      <a:endParaRPr lang="en-US" sz="1200" dirty="0"/>
                    </a:p>
                  </a:txBody>
                  <a:tcPr>
                    <a:noFill/>
                  </a:tcPr>
                </a:tc>
                <a:extLst>
                  <a:ext uri="{0D108BD9-81ED-4DB2-BD59-A6C34878D82A}">
                    <a16:rowId xmlns:a16="http://schemas.microsoft.com/office/drawing/2014/main" val="1578955518"/>
                  </a:ext>
                </a:extLst>
              </a:tr>
            </a:tbl>
          </a:graphicData>
        </a:graphic>
      </p:graphicFrame>
      <p:graphicFrame>
        <p:nvGraphicFramePr>
          <p:cNvPr id="15" name="Table 14">
            <a:extLst>
              <a:ext uri="{FF2B5EF4-FFF2-40B4-BE49-F238E27FC236}">
                <a16:creationId xmlns:a16="http://schemas.microsoft.com/office/drawing/2014/main" id="{02253240-A770-3E20-526B-FB9D4FF85B76}"/>
              </a:ext>
            </a:extLst>
          </p:cNvPr>
          <p:cNvGraphicFramePr>
            <a:graphicFrameLocks noGrp="1"/>
          </p:cNvGraphicFramePr>
          <p:nvPr>
            <p:extLst>
              <p:ext uri="{D42A27DB-BD31-4B8C-83A1-F6EECF244321}">
                <p14:modId xmlns:p14="http://schemas.microsoft.com/office/powerpoint/2010/main" val="2531870853"/>
              </p:ext>
            </p:extLst>
          </p:nvPr>
        </p:nvGraphicFramePr>
        <p:xfrm>
          <a:off x="8856311" y="1752932"/>
          <a:ext cx="3057711" cy="1645920"/>
        </p:xfrm>
        <a:graphic>
          <a:graphicData uri="http://schemas.openxmlformats.org/drawingml/2006/table">
            <a:tbl>
              <a:tblPr firstRow="1" bandRow="1">
                <a:tableStyleId>{D7AC3CCA-C797-4891-BE02-D94E43425B78}</a:tableStyleId>
              </a:tblPr>
              <a:tblGrid>
                <a:gridCol w="1872037">
                  <a:extLst>
                    <a:ext uri="{9D8B030D-6E8A-4147-A177-3AD203B41FA5}">
                      <a16:colId xmlns:a16="http://schemas.microsoft.com/office/drawing/2014/main" val="1030008037"/>
                    </a:ext>
                  </a:extLst>
                </a:gridCol>
                <a:gridCol w="1185674">
                  <a:extLst>
                    <a:ext uri="{9D8B030D-6E8A-4147-A177-3AD203B41FA5}">
                      <a16:colId xmlns:a16="http://schemas.microsoft.com/office/drawing/2014/main" val="2913707391"/>
                    </a:ext>
                  </a:extLst>
                </a:gridCol>
              </a:tblGrid>
              <a:tr h="230903">
                <a:tc gridSpan="2">
                  <a:txBody>
                    <a:bodyPr/>
                    <a:lstStyle/>
                    <a:p>
                      <a:r>
                        <a:rPr lang="en-US" sz="1200"/>
                        <a:t>Documenting Cybersecurity Requirements</a:t>
                      </a:r>
                    </a:p>
                  </a:txBody>
                  <a:tcPr>
                    <a:noFill/>
                  </a:tcPr>
                </a:tc>
                <a:tc hMerge="1">
                  <a:txBody>
                    <a:bodyPr/>
                    <a:lstStyle/>
                    <a:p>
                      <a:endParaRPr lang="en-US" sz="1000"/>
                    </a:p>
                  </a:txBody>
                  <a:tcPr/>
                </a:tc>
                <a:extLst>
                  <a:ext uri="{0D108BD9-81ED-4DB2-BD59-A6C34878D82A}">
                    <a16:rowId xmlns:a16="http://schemas.microsoft.com/office/drawing/2014/main" val="3747167357"/>
                  </a:ext>
                </a:extLst>
              </a:tr>
              <a:tr h="404080">
                <a:tc>
                  <a:txBody>
                    <a:bodyPr/>
                    <a:lstStyle/>
                    <a:p>
                      <a:r>
                        <a:rPr lang="en-US" sz="1200" dirty="0"/>
                        <a:t>List your legal requirements: </a:t>
                      </a:r>
                    </a:p>
                  </a:txBody>
                  <a:tcPr>
                    <a:noFill/>
                  </a:tcPr>
                </a:tc>
                <a:tc>
                  <a:txBody>
                    <a:bodyPr/>
                    <a:lstStyle/>
                    <a:p>
                      <a:endParaRPr lang="en-US" sz="1200"/>
                    </a:p>
                  </a:txBody>
                  <a:tcPr>
                    <a:noFill/>
                  </a:tcPr>
                </a:tc>
                <a:extLst>
                  <a:ext uri="{0D108BD9-81ED-4DB2-BD59-A6C34878D82A}">
                    <a16:rowId xmlns:a16="http://schemas.microsoft.com/office/drawing/2014/main" val="3479824330"/>
                  </a:ext>
                </a:extLst>
              </a:tr>
              <a:tr h="404080">
                <a:tc>
                  <a:txBody>
                    <a:bodyPr/>
                    <a:lstStyle/>
                    <a:p>
                      <a:r>
                        <a:rPr lang="en-US" sz="1200" b="0"/>
                        <a:t>List your regulatory requirements: </a:t>
                      </a:r>
                    </a:p>
                  </a:txBody>
                  <a:tcPr>
                    <a:noFill/>
                  </a:tcPr>
                </a:tc>
                <a:tc>
                  <a:txBody>
                    <a:bodyPr/>
                    <a:lstStyle/>
                    <a:p>
                      <a:endParaRPr lang="en-US" sz="1200"/>
                    </a:p>
                  </a:txBody>
                  <a:tcPr>
                    <a:noFill/>
                  </a:tcPr>
                </a:tc>
                <a:extLst>
                  <a:ext uri="{0D108BD9-81ED-4DB2-BD59-A6C34878D82A}">
                    <a16:rowId xmlns:a16="http://schemas.microsoft.com/office/drawing/2014/main" val="4257756035"/>
                  </a:ext>
                </a:extLst>
              </a:tr>
              <a:tr h="456612">
                <a:tc>
                  <a:txBody>
                    <a:bodyPr/>
                    <a:lstStyle/>
                    <a:p>
                      <a:r>
                        <a:rPr lang="en-US" sz="1200" b="0" dirty="0"/>
                        <a:t>List your contractual requirements: </a:t>
                      </a:r>
                    </a:p>
                  </a:txBody>
                  <a:tcPr>
                    <a:noFill/>
                  </a:tcPr>
                </a:tc>
                <a:tc>
                  <a:txBody>
                    <a:bodyPr/>
                    <a:lstStyle/>
                    <a:p>
                      <a:endParaRPr lang="en-US" sz="1200" dirty="0"/>
                    </a:p>
                  </a:txBody>
                  <a:tcPr>
                    <a:noFill/>
                  </a:tcPr>
                </a:tc>
                <a:extLst>
                  <a:ext uri="{0D108BD9-81ED-4DB2-BD59-A6C34878D82A}">
                    <a16:rowId xmlns:a16="http://schemas.microsoft.com/office/drawing/2014/main" val="1578955518"/>
                  </a:ext>
                </a:extLst>
              </a:tr>
            </a:tbl>
          </a:graphicData>
        </a:graphic>
      </p:graphicFrame>
      <p:pic>
        <p:nvPicPr>
          <p:cNvPr id="7" name="Picture Placeholder 11">
            <a:extLst>
              <a:ext uri="{FF2B5EF4-FFF2-40B4-BE49-F238E27FC236}">
                <a16:creationId xmlns:a16="http://schemas.microsoft.com/office/drawing/2014/main" id="{55CA81E5-DDC1-01A4-92A5-E6FCF21CF0C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4787" b="15860"/>
          <a:stretch/>
        </p:blipFill>
        <p:spPr>
          <a:xfrm>
            <a:off x="10890639" y="-59811"/>
            <a:ext cx="1536928" cy="1162211"/>
          </a:xfrm>
          <a:prstGeom prst="rect">
            <a:avLst/>
          </a:prstGeom>
        </p:spPr>
      </p:pic>
      <p:sp>
        <p:nvSpPr>
          <p:cNvPr id="11" name="Text Box 2">
            <a:extLst>
              <a:ext uri="{FF2B5EF4-FFF2-40B4-BE49-F238E27FC236}">
                <a16:creationId xmlns:a16="http://schemas.microsoft.com/office/drawing/2014/main" id="{E97CED47-38A2-B452-74FF-133A5F25D16E}"/>
              </a:ext>
            </a:extLst>
          </p:cNvPr>
          <p:cNvSpPr txBox="1">
            <a:spLocks noChangeArrowheads="1"/>
          </p:cNvSpPr>
          <p:nvPr/>
        </p:nvSpPr>
        <p:spPr bwMode="auto">
          <a:xfrm>
            <a:off x="5941787" y="4058553"/>
            <a:ext cx="6110747" cy="2297423"/>
          </a:xfrm>
          <a:prstGeom prst="rect">
            <a:avLst/>
          </a:prstGeom>
          <a:solidFill>
            <a:srgbClr val="FFFFFF"/>
          </a:solidFill>
          <a:ln w="2857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ea typeface="Calibri" panose="020F0502020204030204" pitchFamily="34" charset="0"/>
                <a:cs typeface="Times New Roman" panose="02020603050405020304" pitchFamily="18" charset="0"/>
              </a:rPr>
              <a:t>Questions to Consider</a:t>
            </a:r>
            <a:endParaRPr lang="en-US" sz="1200" dirty="0">
              <a:effectLst/>
              <a:ea typeface="Calibri" panose="020F0502020204030204" pitchFamily="34" charset="0"/>
              <a:cs typeface="Times New Roman" panose="02020603050405020304" pitchFamily="18" charset="0"/>
            </a:endParaRPr>
          </a:p>
          <a:p>
            <a:pPr marL="400050" marR="0" indent="-171450">
              <a:lnSpc>
                <a:spcPct val="107000"/>
              </a:lnSpc>
              <a:spcBef>
                <a:spcPts val="0"/>
              </a:spcBef>
              <a:spcAft>
                <a:spcPts val="0"/>
              </a:spcAft>
              <a:buFont typeface="Arial"/>
              <a:buChar char="•"/>
            </a:pPr>
            <a:r>
              <a:rPr lang="en-US" sz="1200" dirty="0">
                <a:effectLst/>
                <a:ea typeface="Calibri" panose="020F0502020204030204" pitchFamily="34" charset="0"/>
                <a:cs typeface="Times New Roman" panose="02020603050405020304" pitchFamily="18" charset="0"/>
              </a:rPr>
              <a:t>As our business grows, how often are we reviewing our cybersecurity strategy?</a:t>
            </a:r>
          </a:p>
          <a:p>
            <a:pPr marL="400050" marR="0" indent="-171450">
              <a:lnSpc>
                <a:spcPct val="107000"/>
              </a:lnSpc>
              <a:spcBef>
                <a:spcPts val="0"/>
              </a:spcBef>
              <a:spcAft>
                <a:spcPts val="0"/>
              </a:spcAft>
              <a:buFont typeface="Arial"/>
              <a:buChar char="•"/>
            </a:pPr>
            <a:r>
              <a:rPr lang="en-US" sz="1200" dirty="0">
                <a:ea typeface="Calibri" panose="020F0502020204030204" pitchFamily="34" charset="0"/>
                <a:cs typeface="Times New Roman" panose="02020603050405020304" pitchFamily="18" charset="0"/>
              </a:rPr>
              <a:t>Do we need to engage a managed security service provider to help us establish and manage our cybersecurity plan? </a:t>
            </a:r>
            <a:r>
              <a:rPr lang="en-US" sz="1200" dirty="0">
                <a:effectLst/>
                <a:ea typeface="Calibri" panose="020F0502020204030204" pitchFamily="34" charset="0"/>
                <a:cs typeface="Times New Roman" panose="02020603050405020304" pitchFamily="18" charset="0"/>
              </a:rPr>
              <a:t>  </a:t>
            </a:r>
          </a:p>
          <a:p>
            <a:pPr marL="400050" marR="0" indent="-171450">
              <a:lnSpc>
                <a:spcPct val="107000"/>
              </a:lnSpc>
              <a:spcBef>
                <a:spcPts val="0"/>
              </a:spcBef>
              <a:spcAft>
                <a:spcPts val="0"/>
              </a:spcAft>
              <a:buFont typeface="Arial"/>
              <a:buChar char="•"/>
            </a:pPr>
            <a:r>
              <a:rPr lang="en-US" sz="1200" dirty="0">
                <a:effectLst/>
                <a:ea typeface="Calibri" panose="020F0502020204030204" pitchFamily="34" charset="0"/>
                <a:cs typeface="Times New Roman" panose="02020603050405020304" pitchFamily="18" charset="0"/>
              </a:rPr>
              <a:t>Do we have </a:t>
            </a:r>
            <a:r>
              <a:rPr lang="en-US" sz="1200" dirty="0">
                <a:ea typeface="Calibri" panose="020F0502020204030204" pitchFamily="34" charset="0"/>
                <a:cs typeface="Times New Roman" panose="02020603050405020304" pitchFamily="18" charset="0"/>
              </a:rPr>
              <a:t>acceptable use policies in place for business and employee-owned devices accessing business resources? Have employees been educated on these policies? </a:t>
            </a:r>
            <a:br>
              <a:rPr lang="en-US" sz="1200" dirty="0">
                <a:ea typeface="Calibri" panose="020F0502020204030204" pitchFamily="34" charset="0"/>
                <a:cs typeface="Times New Roman" panose="02020603050405020304" pitchFamily="18" charset="0"/>
              </a:rPr>
            </a:br>
            <a:r>
              <a:rPr lang="en-US" sz="1200" dirty="0">
                <a:ea typeface="Calibri" panose="020F0502020204030204" pitchFamily="34"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ea typeface="Calibri" panose="020F0502020204030204" pitchFamily="34" charset="0"/>
                <a:cs typeface="Times New Roman" panose="02020603050405020304" pitchFamily="18" charset="0"/>
              </a:rPr>
              <a:t>Related Resources</a:t>
            </a:r>
            <a:endParaRPr lang="en-US" sz="1200" dirty="0">
              <a:effectLst/>
              <a:ea typeface="Calibri" panose="020F0502020204030204" pitchFamily="34" charset="0"/>
              <a:cs typeface="Times New Roman" panose="02020603050405020304" pitchFamily="18" charset="0"/>
            </a:endParaRPr>
          </a:p>
          <a:p>
            <a:pPr marL="457200" indent="-228600">
              <a:lnSpc>
                <a:spcPct val="107000"/>
              </a:lnSpc>
              <a:buClr>
                <a:schemeClr val="tx1"/>
              </a:buClr>
              <a:buFont typeface="Arial" panose="020B0604020202020204" pitchFamily="34" charset="0"/>
              <a:buChar char="•"/>
            </a:pPr>
            <a:r>
              <a:rPr lang="en-US" sz="1200" u="sng" dirty="0">
                <a:solidFill>
                  <a:srgbClr val="0563C1"/>
                </a:solidFill>
                <a:ea typeface="Calibri" panose="020F0502020204030204" pitchFamily="34" charset="0"/>
                <a:cs typeface="Times New Roman" panose="02020603050405020304" pitchFamily="18" charset="0"/>
                <a:hlinkClick r:id="rId5"/>
              </a:rPr>
              <a:t>Securing Small and Medium-Sized Supply Chains Resource Handbook</a:t>
            </a:r>
            <a:endParaRPr lang="en-US" sz="1200" u="sng" dirty="0">
              <a:solidFill>
                <a:srgbClr val="0563C1"/>
              </a:solidFill>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buClr>
                <a:schemeClr val="tx1"/>
              </a:buClr>
              <a:buFont typeface="Arial" panose="020B0604020202020204" pitchFamily="34" charset="0"/>
              <a:buChar char="•"/>
            </a:pPr>
            <a:r>
              <a:rPr lang="en-US" sz="1200" u="sng" dirty="0">
                <a:solidFill>
                  <a:srgbClr val="0563C1"/>
                </a:solidFill>
                <a:ea typeface="Calibri" panose="020F0502020204030204" pitchFamily="34" charset="0"/>
                <a:cs typeface="Times New Roman" panose="02020603050405020304" pitchFamily="18" charset="0"/>
                <a:hlinkClick r:id="rId6"/>
              </a:rPr>
              <a:t>Choosing A Vendor/Service Provider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1E362A5-48B5-4ECD-4D99-822BE567B8F4}"/>
              </a:ext>
            </a:extLst>
          </p:cNvPr>
          <p:cNvSpPr txBox="1"/>
          <p:nvPr/>
        </p:nvSpPr>
        <p:spPr>
          <a:xfrm>
            <a:off x="4219075" y="6452322"/>
            <a:ext cx="3601452" cy="338554"/>
          </a:xfrm>
          <a:prstGeom prst="rect">
            <a:avLst/>
          </a:prstGeom>
          <a:noFill/>
        </p:spPr>
        <p:txBody>
          <a:bodyPr wrap="square" rtlCol="0">
            <a:spAutoFit/>
          </a:bodyPr>
          <a:lstStyle/>
          <a:p>
            <a:r>
              <a:rPr lang="en-US" sz="1600" b="1" u="sng" dirty="0">
                <a:latin typeface="Calibri"/>
                <a:cs typeface="Times New Roman"/>
                <a:hlinkClick r:id="rId7"/>
              </a:rPr>
              <a:t>View all NIST CSF 2.0 Resources Here</a:t>
            </a:r>
            <a:endParaRPr lang="en-US" sz="1600" b="1" u="sng" dirty="0"/>
          </a:p>
        </p:txBody>
      </p:sp>
      <p:pic>
        <p:nvPicPr>
          <p:cNvPr id="19" name="Picture 18">
            <a:extLst>
              <a:ext uri="{FF2B5EF4-FFF2-40B4-BE49-F238E27FC236}">
                <a16:creationId xmlns:a16="http://schemas.microsoft.com/office/drawing/2014/main" id="{A92CF01A-5675-D363-DEF0-6E30CF979C3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770" y="0"/>
            <a:ext cx="3878534" cy="923090"/>
          </a:xfrm>
          <a:prstGeom prst="rect">
            <a:avLst/>
          </a:prstGeom>
        </p:spPr>
      </p:pic>
    </p:spTree>
    <p:extLst>
      <p:ext uri="{BB962C8B-B14F-4D97-AF65-F5344CB8AC3E}">
        <p14:creationId xmlns:p14="http://schemas.microsoft.com/office/powerpoint/2010/main" val="205780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068187B-5057-9232-90C1-2C159C8135CB}"/>
              </a:ext>
            </a:extLst>
          </p:cNvPr>
          <p:cNvSpPr txBox="1">
            <a:spLocks noGrp="1"/>
          </p:cNvSpPr>
          <p:nvPr>
            <p:ph type="title" idx="4294967295"/>
          </p:nvPr>
        </p:nvSpPr>
        <p:spPr>
          <a:xfrm>
            <a:off x="2401593" y="-189890"/>
            <a:ext cx="7743360"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all" spc="17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3200" b="1" i="0" u="none" strike="noStrike" kern="1200" cap="all" spc="17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identify</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ectangle 13">
            <a:extLst>
              <a:ext uri="{FF2B5EF4-FFF2-40B4-BE49-F238E27FC236}">
                <a16:creationId xmlns:a16="http://schemas.microsoft.com/office/drawing/2014/main" id="{23F23AF0-B106-8031-A00A-F3BB8671CD63}"/>
              </a:ext>
            </a:extLst>
          </p:cNvPr>
          <p:cNvSpPr/>
          <p:nvPr/>
        </p:nvSpPr>
        <p:spPr>
          <a:xfrm>
            <a:off x="0" y="747533"/>
            <a:ext cx="12192001" cy="303796"/>
          </a:xfrm>
          <a:prstGeom prst="rect">
            <a:avLst/>
          </a:prstGeom>
          <a:solidFill>
            <a:srgbClr val="4BB2E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500" b="1" dirty="0">
                <a:solidFill>
                  <a:schemeClr val="tx1"/>
                </a:solidFill>
              </a:rPr>
              <a:t>  The Identify Function helps you determine the current cybersecurity risk to the business.</a:t>
            </a:r>
          </a:p>
        </p:txBody>
      </p:sp>
      <p:graphicFrame>
        <p:nvGraphicFramePr>
          <p:cNvPr id="17" name="Table 16">
            <a:extLst>
              <a:ext uri="{FF2B5EF4-FFF2-40B4-BE49-F238E27FC236}">
                <a16:creationId xmlns:a16="http://schemas.microsoft.com/office/drawing/2014/main" id="{E5BD5225-0DA9-672E-3436-FF5E660E5D2D}"/>
              </a:ext>
            </a:extLst>
          </p:cNvPr>
          <p:cNvGraphicFramePr>
            <a:graphicFrameLocks noGrp="1"/>
          </p:cNvGraphicFramePr>
          <p:nvPr>
            <p:extLst>
              <p:ext uri="{D42A27DB-BD31-4B8C-83A1-F6EECF244321}">
                <p14:modId xmlns:p14="http://schemas.microsoft.com/office/powerpoint/2010/main" val="3601355855"/>
              </p:ext>
            </p:extLst>
          </p:nvPr>
        </p:nvGraphicFramePr>
        <p:xfrm>
          <a:off x="188258" y="1183341"/>
          <a:ext cx="5370163" cy="5271245"/>
        </p:xfrm>
        <a:graphic>
          <a:graphicData uri="http://schemas.openxmlformats.org/drawingml/2006/table">
            <a:tbl>
              <a:tblPr firstRow="1" firstCol="1" bandRow="1">
                <a:tableStyleId>{1FECB4D8-DB02-4DC6-A0A2-4F2EBAE1DC90}</a:tableStyleId>
              </a:tblPr>
              <a:tblGrid>
                <a:gridCol w="5370163">
                  <a:extLst>
                    <a:ext uri="{9D8B030D-6E8A-4147-A177-3AD203B41FA5}">
                      <a16:colId xmlns:a16="http://schemas.microsoft.com/office/drawing/2014/main" val="633388606"/>
                    </a:ext>
                  </a:extLst>
                </a:gridCol>
              </a:tblGrid>
              <a:tr h="400685">
                <a:tc>
                  <a:txBody>
                    <a:bodyPr/>
                    <a:lstStyle/>
                    <a:p>
                      <a:pPr marL="0" marR="0" algn="l" defTabSz="914400" rtl="0" eaLnBrk="1" latinLnBrk="0" hangingPunct="1">
                        <a:lnSpc>
                          <a:spcPct val="107000"/>
                        </a:lnSpc>
                        <a:spcBef>
                          <a:spcPts val="0"/>
                        </a:spcBef>
                        <a:spcAft>
                          <a:spcPts val="0"/>
                        </a:spcAft>
                      </a:pPr>
                      <a:r>
                        <a:rPr lang="en-US" sz="2000" b="1" kern="1200" dirty="0">
                          <a:solidFill>
                            <a:sysClr val="windowText" lastClr="000000"/>
                          </a:solidFill>
                          <a:effectLst/>
                          <a:latin typeface="+mn-lt"/>
                          <a:ea typeface="+mn-ea"/>
                          <a:cs typeface="+mn-cs"/>
                        </a:rPr>
                        <a:t>Actions to Consider</a:t>
                      </a:r>
                    </a:p>
                  </a:txBody>
                  <a:tcPr marL="52290" marR="52290" marT="0" marB="0">
                    <a:solidFill>
                      <a:srgbClr val="4BB2E0"/>
                    </a:solidFill>
                  </a:tcPr>
                </a:tc>
                <a:extLst>
                  <a:ext uri="{0D108BD9-81ED-4DB2-BD59-A6C34878D82A}">
                    <a16:rowId xmlns:a16="http://schemas.microsoft.com/office/drawing/2014/main" val="415959374"/>
                  </a:ext>
                </a:extLst>
              </a:tr>
              <a:tr h="4870560">
                <a:tc>
                  <a:txBody>
                    <a:bodyPr/>
                    <a:lstStyle/>
                    <a:p>
                      <a:pPr marR="0" algn="l" defTabSz="914400" rtl="0" eaLnBrk="1" latinLnBrk="0" hangingPunct="1">
                        <a:lnSpc>
                          <a:spcPct val="107000"/>
                        </a:lnSpc>
                        <a:spcBef>
                          <a:spcPts val="0"/>
                        </a:spcBef>
                        <a:spcAft>
                          <a:spcPts val="800"/>
                        </a:spcAft>
                      </a:pPr>
                      <a:br>
                        <a:rPr lang="en-US" sz="1200" b="1" kern="1200" dirty="0">
                          <a:solidFill>
                            <a:sysClr val="windowText" lastClr="000000"/>
                          </a:solidFill>
                          <a:effectLst/>
                        </a:rPr>
                      </a:br>
                      <a:r>
                        <a:rPr lang="en-US" sz="1200" b="1" kern="1200" dirty="0">
                          <a:solidFill>
                            <a:sysClr val="windowText" lastClr="000000"/>
                          </a:solidFill>
                          <a:effectLst/>
                        </a:rPr>
                        <a:t>Understand</a:t>
                      </a:r>
                    </a:p>
                    <a:p>
                      <a:pPr marL="288925" marR="0" lvl="0" indent="-115570" algn="l" rtl="0" eaLnBrk="1" fontAlgn="auto" latinLnBrk="0" hangingPunct="1">
                        <a:lnSpc>
                          <a:spcPct val="107000"/>
                        </a:lnSpc>
                        <a:spcBef>
                          <a:spcPts val="0"/>
                        </a:spcBef>
                        <a:spcAft>
                          <a:spcPts val="800"/>
                        </a:spcAft>
                        <a:buClrTx/>
                        <a:buSzTx/>
                        <a:buFont typeface="Arial" panose="020B0604020202020204" pitchFamily="34" charset="0"/>
                        <a:buChar char="•"/>
                      </a:pPr>
                      <a:r>
                        <a:rPr lang="en-US" sz="1200" b="0" kern="1200" dirty="0">
                          <a:solidFill>
                            <a:sysClr val="windowText" lastClr="000000"/>
                          </a:solidFill>
                          <a:effectLst/>
                        </a:rPr>
                        <a:t>Understand</a:t>
                      </a:r>
                      <a:r>
                        <a:rPr lang="en-US" sz="1200" b="1" kern="1200" dirty="0">
                          <a:solidFill>
                            <a:sysClr val="windowText" lastClr="000000"/>
                          </a:solidFill>
                          <a:effectLst/>
                        </a:rPr>
                        <a:t> </a:t>
                      </a:r>
                      <a:r>
                        <a:rPr lang="en-US" sz="1200" b="0" kern="1200" dirty="0">
                          <a:solidFill>
                            <a:schemeClr val="tx1"/>
                          </a:solidFill>
                          <a:effectLst/>
                        </a:rPr>
                        <a:t>what assets your business relies upon by creating and maintaining an inventory of all hardware, software, systems, and services. (ID.AM-01/02/04)</a:t>
                      </a:r>
                    </a:p>
                    <a:p>
                      <a:pPr marR="0" algn="l" defTabSz="914400" rtl="0" eaLnBrk="1" latinLnBrk="0" hangingPunct="1">
                        <a:lnSpc>
                          <a:spcPct val="107000"/>
                        </a:lnSpc>
                        <a:spcBef>
                          <a:spcPts val="0"/>
                        </a:spcBef>
                        <a:spcAft>
                          <a:spcPts val="800"/>
                        </a:spcAft>
                      </a:pPr>
                      <a:r>
                        <a:rPr lang="en-US" sz="1200" b="1" kern="1200" dirty="0">
                          <a:solidFill>
                            <a:sysClr val="windowText" lastClr="000000"/>
                          </a:solidFill>
                          <a:effectLst/>
                        </a:rPr>
                        <a:t>Assess</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Assess your assets (IT and physical) for potential vulnerabilities. (ID.RA-01)</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Assess the effectiveness of the business's cybersecurity program to identify areas that need improvement. (ID.IM-01)</a:t>
                      </a:r>
                    </a:p>
                    <a:p>
                      <a:pPr marL="0" lvl="0" indent="0" algn="l" defTabSz="914400" rtl="0" eaLnBrk="1" latinLnBrk="0" hangingPunct="1">
                        <a:buFont typeface="Arial" panose="020B0604020202020204" pitchFamily="34" charset="0"/>
                        <a:buNone/>
                      </a:pPr>
                      <a:endParaRPr lang="en-US" sz="1200" b="0" kern="1200" dirty="0">
                        <a:solidFill>
                          <a:schemeClr val="tx1"/>
                        </a:solidFill>
                        <a:effectLst/>
                      </a:endParaRPr>
                    </a:p>
                    <a:p>
                      <a:pPr marL="0" marR="0" algn="l" defTabSz="914400" rtl="0" eaLnBrk="1" latinLnBrk="0" hangingPunct="1">
                        <a:lnSpc>
                          <a:spcPct val="107000"/>
                        </a:lnSpc>
                        <a:spcBef>
                          <a:spcPts val="0"/>
                        </a:spcBef>
                        <a:spcAft>
                          <a:spcPts val="800"/>
                        </a:spcAft>
                      </a:pPr>
                      <a:r>
                        <a:rPr lang="en-US" sz="1200" b="1" kern="1200" dirty="0">
                          <a:solidFill>
                            <a:sysClr val="windowText" lastClr="000000"/>
                          </a:solidFill>
                          <a:effectLst/>
                        </a:rPr>
                        <a:t>Prioritize</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Prioritize inventorying and classifying your business data. (ID.AM-07)</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Prioritize documenting internal and external cybersecurity threats and associated responses using a risk register. (ID.RA)</a:t>
                      </a:r>
                    </a:p>
                    <a:p>
                      <a:pPr marL="0" marR="0" algn="l" defTabSz="914400" rtl="0" eaLnBrk="1" latinLnBrk="0" hangingPunct="1">
                        <a:lnSpc>
                          <a:spcPct val="107000"/>
                        </a:lnSpc>
                        <a:spcBef>
                          <a:spcPts val="0"/>
                        </a:spcBef>
                        <a:spcAft>
                          <a:spcPts val="800"/>
                        </a:spcAft>
                      </a:pPr>
                      <a:br>
                        <a:rPr lang="en-US" sz="1200" b="1" kern="1200" dirty="0">
                          <a:solidFill>
                            <a:srgbClr val="000000"/>
                          </a:solidFill>
                          <a:effectLst/>
                        </a:rPr>
                      </a:br>
                      <a:r>
                        <a:rPr lang="en-US" sz="1200" b="1" kern="1200" dirty="0">
                          <a:solidFill>
                            <a:sysClr val="windowText" lastClr="000000"/>
                          </a:solidFill>
                          <a:effectLst/>
                        </a:rPr>
                        <a:t>Communicate</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Communicate cybersecurity plans, policies, and best practices to all staff. </a:t>
                      </a:r>
                      <a:br>
                        <a:rPr lang="en-US" sz="1200" b="0" kern="1200" dirty="0">
                          <a:solidFill>
                            <a:sysClr val="windowText" lastClr="000000"/>
                          </a:solidFill>
                          <a:effectLst/>
                        </a:rPr>
                      </a:br>
                      <a:r>
                        <a:rPr lang="en-US" sz="1200" b="0" kern="1200" dirty="0">
                          <a:solidFill>
                            <a:sysClr val="windowText" lastClr="000000"/>
                          </a:solidFill>
                          <a:effectLst/>
                        </a:rPr>
                        <a:t>(ID.IM-04)</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Communicate to staff the importance of identifying needed improvements to cybersecurity risk management processes, procedures, and activities. (ID.IM)</a:t>
                      </a:r>
                      <a:endParaRPr lang="en-US" sz="1200" b="0" i="1" kern="1200" dirty="0">
                        <a:solidFill>
                          <a:sysClr val="windowText" lastClr="000000"/>
                        </a:solidFill>
                        <a:effectLst/>
                        <a:latin typeface="+mn-lt"/>
                        <a:ea typeface="+mn-ea"/>
                        <a:cs typeface="+mn-cs"/>
                      </a:endParaRPr>
                    </a:p>
                  </a:txBody>
                  <a:tcPr marL="52290" marR="52290" marT="0" marB="0"/>
                </a:tc>
                <a:extLst>
                  <a:ext uri="{0D108BD9-81ED-4DB2-BD59-A6C34878D82A}">
                    <a16:rowId xmlns:a16="http://schemas.microsoft.com/office/drawing/2014/main" val="2173280957"/>
                  </a:ext>
                </a:extLst>
              </a:tr>
            </a:tbl>
          </a:graphicData>
        </a:graphic>
      </p:graphicFrame>
      <p:sp>
        <p:nvSpPr>
          <p:cNvPr id="12" name="Text Box 9">
            <a:extLst>
              <a:ext uri="{FF2B5EF4-FFF2-40B4-BE49-F238E27FC236}">
                <a16:creationId xmlns:a16="http://schemas.microsoft.com/office/drawing/2014/main" id="{0B94ED6C-DF10-1FDB-C17B-F0E9C85D5245}"/>
              </a:ext>
            </a:extLst>
          </p:cNvPr>
          <p:cNvSpPr txBox="1">
            <a:spLocks noChangeArrowheads="1"/>
          </p:cNvSpPr>
          <p:nvPr/>
        </p:nvSpPr>
        <p:spPr bwMode="auto">
          <a:xfrm>
            <a:off x="5811864" y="1158295"/>
            <a:ext cx="6290451" cy="2938757"/>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Getting Started with Identifying Current Cybersecurity Risk to Your Business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a:ea typeface="Calibri"/>
                <a:cs typeface="Times New Roman"/>
              </a:rPr>
              <a:t>Before you can protect your assets, you need to identify </a:t>
            </a:r>
            <a:r>
              <a:rPr lang="en-US" sz="1200" dirty="0">
                <a:latin typeface="Calibri"/>
                <a:ea typeface="Calibri"/>
                <a:cs typeface="Times New Roman"/>
              </a:rPr>
              <a:t>them</a:t>
            </a:r>
            <a:r>
              <a:rPr lang="en-US" sz="1200" dirty="0">
                <a:effectLst/>
                <a:latin typeface="Calibri"/>
                <a:ea typeface="Calibri"/>
                <a:cs typeface="Times New Roman"/>
              </a:rPr>
              <a:t>. </a:t>
            </a:r>
            <a:r>
              <a:rPr lang="en-US" sz="1200" dirty="0">
                <a:latin typeface="Calibri"/>
                <a:ea typeface="Calibri"/>
                <a:cs typeface="Times New Roman"/>
              </a:rPr>
              <a:t>Then,</a:t>
            </a:r>
            <a:r>
              <a:rPr lang="en-US" sz="1200" dirty="0">
                <a:effectLst/>
                <a:latin typeface="Calibri"/>
                <a:ea typeface="Calibri"/>
                <a:cs typeface="Times New Roman"/>
              </a:rPr>
              <a:t> you can determine the appropriate level of protection for each asset based upon their sensitivity and criticality to your business mission. You can use this sample table to get started on your IT asset inventory. As your business matures, you might consider using an automated asset inventory solution or a managed security services provider to help you manage all your business assets.</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a:ea typeface="Calibri"/>
                <a:cs typeface="Times New Roman"/>
              </a:rPr>
              <a:t>  </a:t>
            </a:r>
            <a:br>
              <a:rPr lang="en-US" sz="1200" dirty="0">
                <a:latin typeface="Calibri"/>
                <a:ea typeface="Calibri"/>
                <a:cs typeface="Times New Roman"/>
              </a:rPr>
            </a:br>
            <a:br>
              <a:rPr lang="en-US" sz="1200" b="1" dirty="0">
                <a:latin typeface="Calibri"/>
                <a:ea typeface="Calibri"/>
                <a:cs typeface="Times New Roman"/>
              </a:rPr>
            </a:br>
            <a:br>
              <a:rPr lang="en-US" sz="1200" b="1" dirty="0">
                <a:latin typeface="Calibri"/>
                <a:ea typeface="Calibri"/>
                <a:cs typeface="Times New Roman"/>
              </a:rPr>
            </a:br>
            <a:br>
              <a:rPr lang="en-US" sz="1200" b="1" dirty="0">
                <a:latin typeface="Calibri"/>
                <a:ea typeface="Calibri"/>
                <a:cs typeface="Times New Roman"/>
              </a:rPr>
            </a:br>
            <a:br>
              <a:rPr lang="en-US" sz="1200" b="1" dirty="0">
                <a:latin typeface="Calibri"/>
                <a:ea typeface="Calibri"/>
                <a:cs typeface="Times New Roman"/>
              </a:rPr>
            </a:br>
            <a:br>
              <a:rPr lang="en-US" sz="1200" b="1" dirty="0">
                <a:latin typeface="Calibri"/>
                <a:ea typeface="Calibri"/>
                <a:cs typeface="Times New Roman"/>
              </a:rPr>
            </a:br>
            <a:br>
              <a:rPr lang="en-US" sz="1200" b="1" dirty="0">
                <a:latin typeface="Calibri"/>
                <a:ea typeface="Calibri"/>
                <a:cs typeface="Times New Roman"/>
              </a:rPr>
            </a:br>
            <a:r>
              <a:rPr lang="en-US" sz="1200" b="1" dirty="0">
                <a:effectLst/>
                <a:latin typeface="Calibri"/>
                <a:ea typeface="Calibri"/>
                <a:cs typeface="Times New Roman"/>
              </a:rPr>
              <a:t>Technical Deep Dive: </a:t>
            </a:r>
            <a:r>
              <a:rPr lang="en-US" sz="1200" dirty="0">
                <a:solidFill>
                  <a:srgbClr val="0070C0"/>
                </a:solidFill>
                <a:effectLst/>
                <a:latin typeface="Calibri"/>
                <a:ea typeface="Calibri"/>
                <a:cs typeface="Times New Roman"/>
                <a:hlinkClick r:id="rId2">
                  <a:extLst>
                    <a:ext uri="{A12FA001-AC4F-418D-AE19-62706E023703}">
                      <ahyp:hlinkClr xmlns:ahyp="http://schemas.microsoft.com/office/drawing/2018/hyperlinkcolor" val="tx"/>
                    </a:ext>
                  </a:extLst>
                </a:hlinkClick>
              </a:rPr>
              <a:t>Integrating Cybersecurity and Enterprise Risk Management </a:t>
            </a:r>
            <a:r>
              <a:rPr lang="en-US" sz="1200" dirty="0">
                <a:solidFill>
                  <a:srgbClr val="0070C0"/>
                </a:solidFill>
                <a:latin typeface="Calibri"/>
                <a:ea typeface="Calibri"/>
                <a:cs typeface="Times New Roman"/>
                <a:hlinkClick r:id="rId2">
                  <a:extLst>
                    <a:ext uri="{A12FA001-AC4F-418D-AE19-62706E023703}">
                      <ahyp:hlinkClr xmlns:ahyp="http://schemas.microsoft.com/office/drawing/2018/hyperlinkcolor" val="tx"/>
                    </a:ext>
                  </a:extLst>
                </a:hlinkClick>
              </a:rPr>
              <a:t> </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7">
            <a:extLst>
              <a:ext uri="{FF2B5EF4-FFF2-40B4-BE49-F238E27FC236}">
                <a16:creationId xmlns:a16="http://schemas.microsoft.com/office/drawing/2014/main" id="{08046EE7-0D4C-8CA2-31E9-719A4BB16691}"/>
              </a:ext>
            </a:extLst>
          </p:cNvPr>
          <p:cNvGraphicFramePr>
            <a:graphicFrameLocks noGrp="1"/>
          </p:cNvGraphicFramePr>
          <p:nvPr>
            <p:extLst>
              <p:ext uri="{D42A27DB-BD31-4B8C-83A1-F6EECF244321}">
                <p14:modId xmlns:p14="http://schemas.microsoft.com/office/powerpoint/2010/main" val="1026537788"/>
              </p:ext>
            </p:extLst>
          </p:nvPr>
        </p:nvGraphicFramePr>
        <p:xfrm>
          <a:off x="5942668" y="2522736"/>
          <a:ext cx="6028841" cy="1280160"/>
        </p:xfrm>
        <a:graphic>
          <a:graphicData uri="http://schemas.openxmlformats.org/drawingml/2006/table">
            <a:tbl>
              <a:tblPr firstRow="1" bandRow="1">
                <a:tableStyleId>{D7AC3CCA-C797-4891-BE02-D94E43425B78}</a:tableStyleId>
              </a:tblPr>
              <a:tblGrid>
                <a:gridCol w="956150">
                  <a:extLst>
                    <a:ext uri="{9D8B030D-6E8A-4147-A177-3AD203B41FA5}">
                      <a16:colId xmlns:a16="http://schemas.microsoft.com/office/drawing/2014/main" val="3960594533"/>
                    </a:ext>
                  </a:extLst>
                </a:gridCol>
                <a:gridCol w="690957">
                  <a:extLst>
                    <a:ext uri="{9D8B030D-6E8A-4147-A177-3AD203B41FA5}">
                      <a16:colId xmlns:a16="http://schemas.microsoft.com/office/drawing/2014/main" val="3702323783"/>
                    </a:ext>
                  </a:extLst>
                </a:gridCol>
                <a:gridCol w="1049197">
                  <a:extLst>
                    <a:ext uri="{9D8B030D-6E8A-4147-A177-3AD203B41FA5}">
                      <a16:colId xmlns:a16="http://schemas.microsoft.com/office/drawing/2014/main" val="3307124105"/>
                    </a:ext>
                  </a:extLst>
                </a:gridCol>
                <a:gridCol w="1080862">
                  <a:extLst>
                    <a:ext uri="{9D8B030D-6E8A-4147-A177-3AD203B41FA5}">
                      <a16:colId xmlns:a16="http://schemas.microsoft.com/office/drawing/2014/main" val="79766077"/>
                    </a:ext>
                  </a:extLst>
                </a:gridCol>
                <a:gridCol w="1181949">
                  <a:extLst>
                    <a:ext uri="{9D8B030D-6E8A-4147-A177-3AD203B41FA5}">
                      <a16:colId xmlns:a16="http://schemas.microsoft.com/office/drawing/2014/main" val="734208768"/>
                    </a:ext>
                  </a:extLst>
                </a:gridCol>
                <a:gridCol w="1069726">
                  <a:extLst>
                    <a:ext uri="{9D8B030D-6E8A-4147-A177-3AD203B41FA5}">
                      <a16:colId xmlns:a16="http://schemas.microsoft.com/office/drawing/2014/main" val="635387796"/>
                    </a:ext>
                  </a:extLst>
                </a:gridCol>
              </a:tblGrid>
              <a:tr h="980936">
                <a:tc>
                  <a:txBody>
                    <a:bodyPr/>
                    <a:lstStyle/>
                    <a:p>
                      <a:r>
                        <a:rPr lang="en-US" sz="1200" dirty="0"/>
                        <a:t>Software/</a:t>
                      </a:r>
                      <a:br>
                        <a:rPr lang="en-US" sz="1200" dirty="0"/>
                      </a:br>
                      <a:r>
                        <a:rPr lang="en-US" sz="1200" dirty="0"/>
                        <a:t>hardware/</a:t>
                      </a:r>
                      <a:br>
                        <a:rPr lang="en-US" sz="1200" dirty="0"/>
                      </a:br>
                      <a:r>
                        <a:rPr lang="en-US" sz="1200" dirty="0"/>
                        <a:t>system/</a:t>
                      </a:r>
                      <a:br>
                        <a:rPr lang="en-US" sz="1200" dirty="0"/>
                      </a:br>
                      <a:r>
                        <a:rPr lang="en-US" sz="1200" dirty="0"/>
                        <a:t>service</a:t>
                      </a:r>
                    </a:p>
                  </a:txBody>
                  <a:tcPr>
                    <a:solidFill>
                      <a:schemeClr val="bg1"/>
                    </a:solidFill>
                  </a:tcPr>
                </a:tc>
                <a:tc>
                  <a:txBody>
                    <a:bodyPr/>
                    <a:lstStyle/>
                    <a:p>
                      <a:pPr lvl="0">
                        <a:buNone/>
                      </a:pPr>
                      <a:r>
                        <a:rPr lang="en-US" sz="1200" dirty="0"/>
                        <a:t>Asset's official use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Asset administrator or owner</a:t>
                      </a:r>
                    </a:p>
                    <a:p>
                      <a:endParaRPr lang="en-US" sz="1200"/>
                    </a:p>
                  </a:txBody>
                  <a:tcPr>
                    <a:solidFill>
                      <a:schemeClr val="bg1"/>
                    </a:solidFill>
                  </a:tcPr>
                </a:tc>
                <a:tc>
                  <a:txBody>
                    <a:bodyPr/>
                    <a:lstStyle/>
                    <a:p>
                      <a:r>
                        <a:rPr lang="en-US" sz="1200" dirty="0"/>
                        <a:t>System or device access to sensitive data</a:t>
                      </a:r>
                    </a:p>
                  </a:txBody>
                  <a:tcPr>
                    <a:solidFill>
                      <a:schemeClr val="bg1"/>
                    </a:solidFill>
                  </a:tcPr>
                </a:tc>
                <a:tc>
                  <a:txBody>
                    <a:bodyPr/>
                    <a:lstStyle/>
                    <a:p>
                      <a:r>
                        <a:rPr lang="en-US" sz="1200" dirty="0"/>
                        <a:t>Is multi-factor authentication enabled to access this asset?</a:t>
                      </a:r>
                    </a:p>
                  </a:txBody>
                  <a:tcPr>
                    <a:solidFill>
                      <a:schemeClr val="bg1"/>
                    </a:solidFill>
                  </a:tcPr>
                </a:tc>
                <a:tc>
                  <a:txBody>
                    <a:bodyPr/>
                    <a:lstStyle/>
                    <a:p>
                      <a:r>
                        <a:rPr lang="en-US" sz="1200" dirty="0"/>
                        <a:t>Risk to business if we lose access to this asset</a:t>
                      </a:r>
                    </a:p>
                  </a:txBody>
                  <a:tcPr>
                    <a:solidFill>
                      <a:schemeClr val="bg1"/>
                    </a:solidFill>
                  </a:tcPr>
                </a:tc>
                <a:extLst>
                  <a:ext uri="{0D108BD9-81ED-4DB2-BD59-A6C34878D82A}">
                    <a16:rowId xmlns:a16="http://schemas.microsoft.com/office/drawing/2014/main" val="4141773117"/>
                  </a:ext>
                </a:extLst>
              </a:tr>
              <a:tr h="267528">
                <a:tc>
                  <a:txBody>
                    <a:bodyPr/>
                    <a:lstStyle/>
                    <a:p>
                      <a:endParaRPr lang="en-US" sz="1200" dirty="0"/>
                    </a:p>
                  </a:txBody>
                  <a:tcPr>
                    <a:solidFill>
                      <a:schemeClr val="bg1"/>
                    </a:solidFill>
                  </a:tcPr>
                </a:tc>
                <a:tc>
                  <a:txBody>
                    <a:bodyPr/>
                    <a:lstStyle/>
                    <a:p>
                      <a:endParaRPr lang="en-US" sz="1200"/>
                    </a:p>
                  </a:txBody>
                  <a:tcPr>
                    <a:solidFill>
                      <a:schemeClr val="bg1"/>
                    </a:solidFill>
                  </a:tcPr>
                </a:tc>
                <a:tc>
                  <a:txBody>
                    <a:bodyPr/>
                    <a:lstStyle/>
                    <a:p>
                      <a:endParaRPr lang="en-US" sz="1200"/>
                    </a:p>
                  </a:txBody>
                  <a:tcPr>
                    <a:solidFill>
                      <a:schemeClr val="bg1"/>
                    </a:solidFill>
                  </a:tcPr>
                </a:tc>
                <a:tc>
                  <a:txBody>
                    <a:bodyPr/>
                    <a:lstStyle/>
                    <a:p>
                      <a:endParaRPr lang="en-US" sz="120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635561375"/>
                  </a:ext>
                </a:extLst>
              </a:tr>
            </a:tbl>
          </a:graphicData>
        </a:graphic>
      </p:graphicFrame>
      <p:sp>
        <p:nvSpPr>
          <p:cNvPr id="9" name="Text Box 2">
            <a:extLst>
              <a:ext uri="{FF2B5EF4-FFF2-40B4-BE49-F238E27FC236}">
                <a16:creationId xmlns:a16="http://schemas.microsoft.com/office/drawing/2014/main" id="{A87FD9EC-A43F-ADCD-5AFD-557F330A2E16}"/>
              </a:ext>
            </a:extLst>
          </p:cNvPr>
          <p:cNvSpPr txBox="1">
            <a:spLocks noChangeArrowheads="1"/>
          </p:cNvSpPr>
          <p:nvPr/>
        </p:nvSpPr>
        <p:spPr bwMode="auto">
          <a:xfrm>
            <a:off x="5811864" y="4127125"/>
            <a:ext cx="6290451" cy="232519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ea typeface="Calibri" panose="020F0502020204030204" pitchFamily="34" charset="0"/>
                <a:cs typeface="Times New Roman" panose="02020603050405020304" pitchFamily="18" charset="0"/>
              </a:rPr>
              <a:t>Questions to Consider</a:t>
            </a:r>
          </a:p>
          <a:p>
            <a:pPr marL="400050" indent="-171450">
              <a:lnSpc>
                <a:spcPct val="107000"/>
              </a:lnSpc>
              <a:buFont typeface="Arial"/>
              <a:buChar char="•"/>
            </a:pPr>
            <a:r>
              <a:rPr lang="en-US" sz="1200" dirty="0">
                <a:cs typeface="Times New Roman"/>
              </a:rPr>
              <a:t>What are our most critical business assets (data, hardware, software, systems, facilities, services, people, etc.) we need to protect?  </a:t>
            </a:r>
            <a:endParaRPr lang="en-US" sz="1200" dirty="0">
              <a:ea typeface="Calibri"/>
              <a:cs typeface="Times New Roman" panose="02020603050405020304" pitchFamily="18" charset="0"/>
            </a:endParaRPr>
          </a:p>
          <a:p>
            <a:pPr marL="400050" indent="-171450">
              <a:lnSpc>
                <a:spcPct val="107000"/>
              </a:lnSpc>
              <a:buFont typeface="Arial"/>
              <a:buChar char="•"/>
            </a:pPr>
            <a:r>
              <a:rPr lang="en-US" sz="1200" dirty="0">
                <a:cs typeface="Times New Roman" panose="02020603050405020304" pitchFamily="18" charset="0"/>
              </a:rPr>
              <a:t>What are the cybersecurity and privacy risks associated with each asset? </a:t>
            </a:r>
          </a:p>
          <a:p>
            <a:pPr marL="400050" indent="-171450">
              <a:lnSpc>
                <a:spcPct val="107000"/>
              </a:lnSpc>
              <a:buFont typeface="Arial"/>
              <a:buChar char="•"/>
            </a:pPr>
            <a:r>
              <a:rPr lang="en-US" sz="1200" dirty="0">
                <a:ea typeface="Calibri" panose="020F0502020204030204" pitchFamily="34" charset="0"/>
                <a:cs typeface="Calibri"/>
              </a:rPr>
              <a:t>What technologies or services are personnel using to accomplish their work? Are these services or technologies secure and approved for use? </a:t>
            </a:r>
            <a:endParaRPr lang="en-US" sz="1200" b="1" dirty="0">
              <a:ea typeface="Calibri" panose="020F0502020204030204" pitchFamily="34" charset="0"/>
              <a:cs typeface="Times New Roman" panose="02020603050405020304" pitchFamily="18" charset="0"/>
            </a:endParaRPr>
          </a:p>
          <a:p>
            <a:pPr marL="228600" indent="-228600">
              <a:lnSpc>
                <a:spcPct val="107000"/>
              </a:lnSpc>
            </a:pPr>
            <a:r>
              <a:rPr lang="en-US" sz="1200" b="1" dirty="0">
                <a:effectLst/>
                <a:ea typeface="Calibri" panose="020F0502020204030204" pitchFamily="34" charset="0"/>
                <a:cs typeface="Times New Roman" panose="02020603050405020304" pitchFamily="18" charset="0"/>
              </a:rPr>
              <a:t>Related Resources</a:t>
            </a:r>
          </a:p>
          <a:p>
            <a:pPr marL="457200" indent="-228600">
              <a:lnSpc>
                <a:spcPct val="107000"/>
              </a:lnSpc>
              <a:buClr>
                <a:schemeClr val="tx1"/>
              </a:buClr>
              <a:buFont typeface="Arial" panose="020B0604020202020204" pitchFamily="34" charset="0"/>
              <a:buChar char="•"/>
            </a:pPr>
            <a:r>
              <a:rPr lang="en-US" sz="1200" u="sng" dirty="0">
                <a:solidFill>
                  <a:srgbClr val="0563C1"/>
                </a:solidFill>
                <a:ea typeface="Calibri" panose="020F0502020204030204" pitchFamily="34" charset="0"/>
                <a:cs typeface="Times New Roman" panose="02020603050405020304" pitchFamily="18" charset="0"/>
                <a:hlinkClick r:id="rId3"/>
              </a:rPr>
              <a:t>NIST Risk Register Template</a:t>
            </a:r>
          </a:p>
          <a:p>
            <a:pPr marL="457200" indent="-228600">
              <a:lnSpc>
                <a:spcPct val="107000"/>
              </a:lnSpc>
              <a:buClr>
                <a:schemeClr val="tx1"/>
              </a:buClr>
              <a:buFont typeface="Arial" panose="020B0604020202020204" pitchFamily="34" charset="0"/>
              <a:buChar char="•"/>
            </a:pPr>
            <a:r>
              <a:rPr lang="en-US" sz="1200" u="sng" dirty="0">
                <a:solidFill>
                  <a:srgbClr val="0563C1"/>
                </a:solidFill>
                <a:ea typeface="Calibri" panose="020F0502020204030204" pitchFamily="34" charset="0"/>
                <a:cs typeface="Times New Roman" panose="02020603050405020304" pitchFamily="18" charset="0"/>
                <a:hlinkClick r:id="rId3"/>
              </a:rPr>
              <a:t>Common Cybersecurity Risks and Threats to Small Businesses</a:t>
            </a:r>
            <a:endParaRPr lang="en-US" sz="1200" u="sng" dirty="0">
              <a:solidFill>
                <a:srgbClr val="0563C1"/>
              </a:solidFill>
              <a:ea typeface="Calibri" panose="020F0502020204030204" pitchFamily="34" charset="0"/>
              <a:cs typeface="Times New Roman" panose="02020603050405020304" pitchFamily="18" charset="0"/>
            </a:endParaRPr>
          </a:p>
          <a:p>
            <a:pPr marL="457200" indent="-228600">
              <a:lnSpc>
                <a:spcPct val="107000"/>
              </a:lnSpc>
              <a:buClr>
                <a:schemeClr val="tx1"/>
              </a:buClr>
              <a:buFont typeface="Arial" panose="020B0604020202020204" pitchFamily="34" charset="0"/>
              <a:buChar char="•"/>
            </a:pPr>
            <a:r>
              <a:rPr lang="en-US" sz="1200" u="sng" dirty="0">
                <a:solidFill>
                  <a:srgbClr val="0563C1"/>
                </a:solidFill>
                <a:ea typeface="Calibri" panose="020F0502020204030204" pitchFamily="34" charset="0"/>
                <a:cs typeface="Times New Roman" panose="02020603050405020304" pitchFamily="18" charset="0"/>
                <a:hlinkClick r:id="rId4"/>
              </a:rPr>
              <a:t>Take Stock. Know What Sensitive Information You Have</a:t>
            </a:r>
            <a:endParaRPr lang="en-US" sz="1200" u="sng" dirty="0">
              <a:solidFill>
                <a:srgbClr val="0563C1"/>
              </a:solidFill>
              <a:ea typeface="Calibri" panose="020F0502020204030204" pitchFamily="34" charset="0"/>
              <a:cs typeface="Times New Roman" panose="02020603050405020304" pitchFamily="18" charset="0"/>
            </a:endParaRPr>
          </a:p>
          <a:p>
            <a:pPr marL="457200" indent="-228600">
              <a:lnSpc>
                <a:spcPct val="107000"/>
              </a:lnSpc>
              <a:buClr>
                <a:schemeClr val="tx1"/>
              </a:buClr>
              <a:buFont typeface="Arial" panose="020B0604020202020204" pitchFamily="34" charset="0"/>
              <a:buChar char="•"/>
            </a:pPr>
            <a:r>
              <a:rPr lang="en-US" sz="1200" u="sng" dirty="0">
                <a:solidFill>
                  <a:srgbClr val="0563C1"/>
                </a:solidFill>
                <a:effectLst/>
                <a:ea typeface="Calibri" panose="020F0502020204030204" pitchFamily="34" charset="0"/>
                <a:cs typeface="Times New Roman" panose="02020603050405020304" pitchFamily="18" charset="0"/>
                <a:hlinkClick r:id="rId5"/>
              </a:rPr>
              <a:t>Evaluating Your Operational </a:t>
            </a:r>
            <a:r>
              <a:rPr lang="en-US" sz="1200" u="sng" dirty="0">
                <a:solidFill>
                  <a:srgbClr val="0563C1"/>
                </a:solidFill>
                <a:ea typeface="Calibri" panose="020F0502020204030204" pitchFamily="34" charset="0"/>
                <a:cs typeface="Times New Roman" panose="02020603050405020304" pitchFamily="18" charset="0"/>
                <a:hlinkClick r:id="rId5"/>
              </a:rPr>
              <a:t>R</a:t>
            </a:r>
            <a:r>
              <a:rPr lang="en-US" sz="1200" u="sng" dirty="0">
                <a:solidFill>
                  <a:srgbClr val="0563C1"/>
                </a:solidFill>
                <a:effectLst/>
                <a:ea typeface="Calibri" panose="020F0502020204030204" pitchFamily="34" charset="0"/>
                <a:cs typeface="Times New Roman" panose="02020603050405020304" pitchFamily="18" charset="0"/>
                <a:hlinkClick r:id="rId5"/>
              </a:rPr>
              <a:t>esilience and Cybersecurity </a:t>
            </a:r>
            <a:r>
              <a:rPr lang="en-US" sz="1200" u="sng" dirty="0">
                <a:solidFill>
                  <a:srgbClr val="0563C1"/>
                </a:solidFill>
                <a:ea typeface="Calibri" panose="020F0502020204030204" pitchFamily="34" charset="0"/>
                <a:cs typeface="Times New Roman" panose="02020603050405020304" pitchFamily="18" charset="0"/>
                <a:hlinkClick r:id="rId5"/>
              </a:rPr>
              <a:t>P</a:t>
            </a:r>
            <a:r>
              <a:rPr lang="en-US" sz="1200" u="sng" dirty="0">
                <a:solidFill>
                  <a:srgbClr val="0563C1"/>
                </a:solidFill>
                <a:effectLst/>
                <a:ea typeface="Calibri" panose="020F0502020204030204" pitchFamily="34" charset="0"/>
                <a:cs typeface="Times New Roman" panose="02020603050405020304" pitchFamily="18" charset="0"/>
                <a:hlinkClick r:id="rId5"/>
              </a:rPr>
              <a:t>ractices</a:t>
            </a:r>
            <a:endParaRPr lang="en-US" sz="1200" u="sng" dirty="0">
              <a:solidFill>
                <a:srgbClr val="0563C1"/>
              </a:solidFill>
              <a:effectLst/>
              <a:ea typeface="Calibri" panose="020F0502020204030204" pitchFamily="34" charset="0"/>
              <a:cs typeface="Times New Roman" panose="02020603050405020304" pitchFamily="18" charset="0"/>
            </a:endParaRPr>
          </a:p>
          <a:p>
            <a:pPr marL="457200" indent="-228600">
              <a:lnSpc>
                <a:spcPct val="107000"/>
              </a:lnSpc>
              <a:buFont typeface="Arial" panose="020B0604020202020204" pitchFamily="34" charset="0"/>
              <a:buChar char="•"/>
            </a:pPr>
            <a:endParaRPr lang="en-US" sz="1000" u="sng" dirty="0">
              <a:solidFill>
                <a:srgbClr val="0563C1"/>
              </a:solidFill>
              <a:effectLst/>
              <a:ea typeface="Calibri" panose="020F0502020204030204" pitchFamily="34" charset="0"/>
              <a:cs typeface="Times New Roman" panose="02020603050405020304" pitchFamily="18" charset="0"/>
            </a:endParaRPr>
          </a:p>
          <a:p>
            <a:pPr marL="457200" indent="-228600">
              <a:lnSpc>
                <a:spcPct val="107000"/>
              </a:lnSpc>
              <a:buFont typeface="Arial" panose="020B0604020202020204" pitchFamily="34" charset="0"/>
              <a:buChar char="•"/>
            </a:pPr>
            <a:endParaRPr lang="en-US" sz="1000" dirty="0">
              <a:effectLst/>
              <a:ea typeface="Calibri" panose="020F0502020204030204" pitchFamily="34" charset="0"/>
              <a:cs typeface="Times New Roman" panose="02020603050405020304" pitchFamily="18" charset="0"/>
            </a:endParaRPr>
          </a:p>
        </p:txBody>
      </p:sp>
      <p:pic>
        <p:nvPicPr>
          <p:cNvPr id="11" name="Picture Placeholder 11">
            <a:extLst>
              <a:ext uri="{FF2B5EF4-FFF2-40B4-BE49-F238E27FC236}">
                <a16:creationId xmlns:a16="http://schemas.microsoft.com/office/drawing/2014/main" id="{76DBC973-DC24-2AB1-E724-29A687F9EA58}"/>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4787" b="15860"/>
          <a:stretch/>
        </p:blipFill>
        <p:spPr>
          <a:xfrm>
            <a:off x="10890639" y="-59811"/>
            <a:ext cx="1536928" cy="1162211"/>
          </a:xfrm>
          <a:prstGeom prst="rect">
            <a:avLst/>
          </a:prstGeom>
        </p:spPr>
      </p:pic>
      <p:pic>
        <p:nvPicPr>
          <p:cNvPr id="13" name="Picture 12">
            <a:extLst>
              <a:ext uri="{FF2B5EF4-FFF2-40B4-BE49-F238E27FC236}">
                <a16:creationId xmlns:a16="http://schemas.microsoft.com/office/drawing/2014/main" id="{FF9197E6-FFFC-0BE4-4426-24E16D6ADDC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70" y="352"/>
            <a:ext cx="3878534" cy="923090"/>
          </a:xfrm>
          <a:prstGeom prst="rect">
            <a:avLst/>
          </a:prstGeom>
        </p:spPr>
      </p:pic>
      <p:sp>
        <p:nvSpPr>
          <p:cNvPr id="4" name="TextBox 3">
            <a:extLst>
              <a:ext uri="{FF2B5EF4-FFF2-40B4-BE49-F238E27FC236}">
                <a16:creationId xmlns:a16="http://schemas.microsoft.com/office/drawing/2014/main" id="{DA443CF0-D8AB-37EE-84F2-0E1FA01AA6DA}"/>
              </a:ext>
            </a:extLst>
          </p:cNvPr>
          <p:cNvSpPr txBox="1"/>
          <p:nvPr/>
        </p:nvSpPr>
        <p:spPr>
          <a:xfrm>
            <a:off x="4219075" y="6452322"/>
            <a:ext cx="3601452" cy="338554"/>
          </a:xfrm>
          <a:prstGeom prst="rect">
            <a:avLst/>
          </a:prstGeom>
          <a:noFill/>
        </p:spPr>
        <p:txBody>
          <a:bodyPr wrap="square" rtlCol="0">
            <a:spAutoFit/>
          </a:bodyPr>
          <a:lstStyle/>
          <a:p>
            <a:r>
              <a:rPr lang="en-US" sz="1600" b="1" u="sng" dirty="0">
                <a:latin typeface="Calibri"/>
                <a:cs typeface="Times New Roman"/>
                <a:hlinkClick r:id="rId8"/>
              </a:rPr>
              <a:t>View all NIST CSF 2.0 Resources Here</a:t>
            </a:r>
            <a:endParaRPr lang="en-US" sz="1600" b="1" u="sng" dirty="0"/>
          </a:p>
        </p:txBody>
      </p:sp>
    </p:spTree>
    <p:extLst>
      <p:ext uri="{BB962C8B-B14F-4D97-AF65-F5344CB8AC3E}">
        <p14:creationId xmlns:p14="http://schemas.microsoft.com/office/powerpoint/2010/main" val="150859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CB88EE8-2FC0-A4E7-CF45-C7A6DB59A55E}"/>
              </a:ext>
            </a:extLst>
          </p:cNvPr>
          <p:cNvSpPr txBox="1">
            <a:spLocks noGrp="1"/>
          </p:cNvSpPr>
          <p:nvPr>
            <p:ph type="title" idx="4294967295"/>
          </p:nvPr>
        </p:nvSpPr>
        <p:spPr>
          <a:xfrm>
            <a:off x="2401593" y="-189890"/>
            <a:ext cx="7743360"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all" spc="17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3200" b="1" i="0" u="none" strike="noStrike" kern="1200" cap="all" spc="17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protect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a:extLst>
              <a:ext uri="{FF2B5EF4-FFF2-40B4-BE49-F238E27FC236}">
                <a16:creationId xmlns:a16="http://schemas.microsoft.com/office/drawing/2014/main" id="{81F4A0DA-DDD8-C635-1F73-63231ED6E49B}"/>
              </a:ext>
            </a:extLst>
          </p:cNvPr>
          <p:cNvSpPr/>
          <p:nvPr/>
        </p:nvSpPr>
        <p:spPr>
          <a:xfrm>
            <a:off x="-14455" y="749093"/>
            <a:ext cx="12219370" cy="311137"/>
          </a:xfrm>
          <a:prstGeom prst="rect">
            <a:avLst/>
          </a:prstGeom>
          <a:solidFill>
            <a:srgbClr val="9292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500" b="1" dirty="0">
                <a:solidFill>
                  <a:schemeClr val="tx1"/>
                </a:solidFill>
              </a:rPr>
              <a:t>  The Protect Function supports your ability use safeguards to prevent or reduce cybersecurity risks. </a:t>
            </a:r>
          </a:p>
        </p:txBody>
      </p:sp>
      <p:graphicFrame>
        <p:nvGraphicFramePr>
          <p:cNvPr id="4" name="Table 3">
            <a:extLst>
              <a:ext uri="{FF2B5EF4-FFF2-40B4-BE49-F238E27FC236}">
                <a16:creationId xmlns:a16="http://schemas.microsoft.com/office/drawing/2014/main" id="{81EC91DE-E2BF-87B2-7DF1-EBF12396D1CC}"/>
              </a:ext>
            </a:extLst>
          </p:cNvPr>
          <p:cNvGraphicFramePr>
            <a:graphicFrameLocks noGrp="1"/>
          </p:cNvGraphicFramePr>
          <p:nvPr>
            <p:extLst>
              <p:ext uri="{D42A27DB-BD31-4B8C-83A1-F6EECF244321}">
                <p14:modId xmlns:p14="http://schemas.microsoft.com/office/powerpoint/2010/main" val="259833305"/>
              </p:ext>
            </p:extLst>
          </p:nvPr>
        </p:nvGraphicFramePr>
        <p:xfrm>
          <a:off x="185979" y="1239189"/>
          <a:ext cx="5370163" cy="5203400"/>
        </p:xfrm>
        <a:graphic>
          <a:graphicData uri="http://schemas.openxmlformats.org/drawingml/2006/table">
            <a:tbl>
              <a:tblPr firstRow="1" firstCol="1" bandRow="1">
                <a:tableStyleId>{1FECB4D8-DB02-4DC6-A0A2-4F2EBAE1DC90}</a:tableStyleId>
              </a:tblPr>
              <a:tblGrid>
                <a:gridCol w="5370163">
                  <a:extLst>
                    <a:ext uri="{9D8B030D-6E8A-4147-A177-3AD203B41FA5}">
                      <a16:colId xmlns:a16="http://schemas.microsoft.com/office/drawing/2014/main" val="633388606"/>
                    </a:ext>
                  </a:extLst>
                </a:gridCol>
              </a:tblGrid>
              <a:tr h="404211">
                <a:tc>
                  <a:txBody>
                    <a:bodyPr/>
                    <a:lstStyle/>
                    <a:p>
                      <a:pPr marL="0" marR="0" algn="l" defTabSz="914400" rtl="0" eaLnBrk="1" latinLnBrk="0" hangingPunct="1">
                        <a:lnSpc>
                          <a:spcPct val="107000"/>
                        </a:lnSpc>
                        <a:spcBef>
                          <a:spcPts val="0"/>
                        </a:spcBef>
                        <a:spcAft>
                          <a:spcPts val="0"/>
                        </a:spcAft>
                      </a:pPr>
                      <a:r>
                        <a:rPr lang="en-US" sz="2000" b="1" kern="1200" dirty="0">
                          <a:solidFill>
                            <a:sysClr val="windowText" lastClr="000000"/>
                          </a:solidFill>
                          <a:effectLst/>
                          <a:latin typeface="+mn-lt"/>
                          <a:ea typeface="+mn-ea"/>
                          <a:cs typeface="+mn-cs"/>
                        </a:rPr>
                        <a:t>Actions to Consider</a:t>
                      </a:r>
                    </a:p>
                  </a:txBody>
                  <a:tcPr marL="52290" marR="52290" marT="0" marB="0">
                    <a:solidFill>
                      <a:srgbClr val="9292EA"/>
                    </a:solidFill>
                  </a:tcPr>
                </a:tc>
                <a:extLst>
                  <a:ext uri="{0D108BD9-81ED-4DB2-BD59-A6C34878D82A}">
                    <a16:rowId xmlns:a16="http://schemas.microsoft.com/office/drawing/2014/main" val="415959374"/>
                  </a:ext>
                </a:extLst>
              </a:tr>
              <a:tr h="4799189">
                <a:tc>
                  <a:txBody>
                    <a:bodyPr/>
                    <a:lstStyle/>
                    <a:p>
                      <a:pPr marL="0" marR="0" algn="l" defTabSz="914400" rtl="0" eaLnBrk="1" latinLnBrk="0" hangingPunct="1">
                        <a:lnSpc>
                          <a:spcPct val="107000"/>
                        </a:lnSpc>
                        <a:spcBef>
                          <a:spcPts val="0"/>
                        </a:spcBef>
                        <a:spcAft>
                          <a:spcPts val="800"/>
                        </a:spcAft>
                      </a:pPr>
                      <a:br>
                        <a:rPr lang="en-US" sz="1200" b="1" kern="1200" dirty="0">
                          <a:solidFill>
                            <a:sysClr val="windowText" lastClr="000000"/>
                          </a:solidFill>
                          <a:effectLst/>
                        </a:rPr>
                      </a:br>
                      <a:r>
                        <a:rPr lang="en-US" sz="1200" b="1" kern="1200" dirty="0">
                          <a:solidFill>
                            <a:sysClr val="windowText" lastClr="000000"/>
                          </a:solidFill>
                          <a:effectLst/>
                        </a:rPr>
                        <a:t>Understand</a:t>
                      </a:r>
                    </a:p>
                    <a:p>
                      <a:pPr marL="288925" marR="0" indent="-115570" algn="l" rtl="0" eaLnBrk="1" latinLnBrk="0" hangingPunct="1">
                        <a:lnSpc>
                          <a:spcPct val="107000"/>
                        </a:lnSpc>
                        <a:spcBef>
                          <a:spcPts val="0"/>
                        </a:spcBef>
                        <a:spcAft>
                          <a:spcPts val="800"/>
                        </a:spcAft>
                        <a:buFont typeface="Arial" panose="020B0604020202020204" pitchFamily="34" charset="0"/>
                        <a:buChar char="•"/>
                      </a:pPr>
                      <a:r>
                        <a:rPr lang="en-US" sz="1200" b="0" kern="1200" dirty="0">
                          <a:solidFill>
                            <a:sysClr val="windowText" lastClr="000000"/>
                          </a:solidFill>
                          <a:effectLst/>
                        </a:rPr>
                        <a:t>Understand what information employees can access and restrict that access only to those employees who need it to </a:t>
                      </a:r>
                      <a:r>
                        <a:rPr lang="en-US" sz="1200" b="0" dirty="0">
                          <a:solidFill>
                            <a:sysClr val="windowText" lastClr="000000"/>
                          </a:solidFill>
                          <a:effectLst/>
                        </a:rPr>
                        <a:t>do their jobs. (PR.AA-05)</a:t>
                      </a:r>
                      <a:endParaRPr lang="en-US" sz="1200" b="1" dirty="0">
                        <a:solidFill>
                          <a:sysClr val="windowText" lastClr="000000"/>
                        </a:solidFill>
                        <a:effectLst/>
                      </a:endParaRPr>
                    </a:p>
                    <a:p>
                      <a:pPr marL="0" marR="0" algn="l" defTabSz="914400" rtl="0" eaLnBrk="1" latinLnBrk="0" hangingPunct="1">
                        <a:lnSpc>
                          <a:spcPct val="107000"/>
                        </a:lnSpc>
                        <a:spcBef>
                          <a:spcPts val="0"/>
                        </a:spcBef>
                        <a:spcAft>
                          <a:spcPts val="800"/>
                        </a:spcAft>
                      </a:pPr>
                      <a:r>
                        <a:rPr lang="en-US" sz="1200" b="1" kern="1200" dirty="0">
                          <a:solidFill>
                            <a:sysClr val="windowText" lastClr="000000"/>
                          </a:solidFill>
                          <a:effectLst/>
                        </a:rPr>
                        <a:t>Assess</a:t>
                      </a:r>
                    </a:p>
                    <a:p>
                      <a:pPr marL="288925" marR="0" indent="-115570" algn="l" rtl="0" eaLnBrk="1" latinLnBrk="0" hangingPunct="1">
                        <a:lnSpc>
                          <a:spcPct val="107000"/>
                        </a:lnSpc>
                        <a:spcBef>
                          <a:spcPts val="0"/>
                        </a:spcBef>
                        <a:spcAft>
                          <a:spcPts val="800"/>
                        </a:spcAft>
                        <a:buFont typeface="Arial" panose="020B0604020202020204" pitchFamily="34" charset="0"/>
                        <a:buChar char="•"/>
                      </a:pPr>
                      <a:r>
                        <a:rPr lang="en-US" sz="1200" b="0" kern="1200" dirty="0">
                          <a:solidFill>
                            <a:sysClr val="windowText" lastClr="000000"/>
                          </a:solidFill>
                          <a:effectLst/>
                        </a:rPr>
                        <a:t>Assess the </a:t>
                      </a:r>
                      <a:r>
                        <a:rPr lang="en-US" sz="1200" b="0" dirty="0">
                          <a:solidFill>
                            <a:sysClr val="windowText" lastClr="000000"/>
                          </a:solidFill>
                          <a:effectLst/>
                        </a:rPr>
                        <a:t>timeliness, quality, and frequency of your company’s cybersecurity training for employees. (PR.AT-01/02)</a:t>
                      </a:r>
                      <a:endParaRPr lang="en-US" sz="1200" b="0" kern="1200" dirty="0">
                        <a:solidFill>
                          <a:sysClr val="windowText" lastClr="000000"/>
                        </a:solidFill>
                        <a:effectLst/>
                      </a:endParaRPr>
                    </a:p>
                    <a:p>
                      <a:pPr marL="171450" marR="0" indent="-171450" algn="l" defTabSz="914400" rtl="0" eaLnBrk="1" latinLnBrk="0" hangingPunct="1">
                        <a:lnSpc>
                          <a:spcPct val="107000"/>
                        </a:lnSpc>
                        <a:spcBef>
                          <a:spcPts val="0"/>
                        </a:spcBef>
                        <a:spcAft>
                          <a:spcPts val="800"/>
                        </a:spcAft>
                        <a:buFont typeface="Arial" panose="020B0604020202020204" pitchFamily="34" charset="0"/>
                        <a:buNone/>
                      </a:pPr>
                      <a:r>
                        <a:rPr lang="en-US" sz="1200" b="1" kern="1200" dirty="0">
                          <a:solidFill>
                            <a:sysClr val="windowText" lastClr="000000"/>
                          </a:solidFill>
                          <a:effectLst/>
                        </a:rPr>
                        <a:t>Prioritize</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Prioritize requiring multi-factor authentication on all accounts that offer it and consider using password managers to help you and your staff generate and protect strong passwords. (PR.AA-03)</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Prioritize changing default manufacturer passwords. (PR.AA-01)</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Prioritize regularly updating and patching software &amp; operating systems. Enable automatic updates to help you remember. (PR.PS-02)</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Prioritize regularly backing up your data and testing backups. (PR.DS-11)</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rPr>
                        <a:t>Prioritize configuring </a:t>
                      </a:r>
                      <a:r>
                        <a:rPr lang="en-US" sz="1200" b="0" dirty="0">
                          <a:solidFill>
                            <a:sysClr val="windowText" lastClr="000000"/>
                          </a:solidFill>
                          <a:effectLst/>
                        </a:rPr>
                        <a:t>your tablets and laptops to enable full-disk encryption to protect data. (PR.DS-01)</a:t>
                      </a:r>
                      <a:br>
                        <a:rPr lang="en-US" sz="1200" b="0" dirty="0">
                          <a:solidFill>
                            <a:srgbClr val="000000"/>
                          </a:solidFill>
                          <a:effectLst/>
                        </a:rPr>
                      </a:br>
                      <a:r>
                        <a:rPr lang="en-US" sz="1200" b="0" dirty="0">
                          <a:solidFill>
                            <a:sysClr val="windowText" lastClr="000000"/>
                          </a:solidFill>
                          <a:effectLst/>
                        </a:rPr>
                        <a:t> </a:t>
                      </a:r>
                    </a:p>
                    <a:p>
                      <a:pPr marL="0" marR="0" algn="l" defTabSz="914400" rtl="0" eaLnBrk="1" latinLnBrk="0" hangingPunct="1">
                        <a:lnSpc>
                          <a:spcPct val="107000"/>
                        </a:lnSpc>
                        <a:spcBef>
                          <a:spcPts val="0"/>
                        </a:spcBef>
                        <a:spcAft>
                          <a:spcPts val="800"/>
                        </a:spcAft>
                      </a:pPr>
                      <a:r>
                        <a:rPr lang="en-US" sz="1200" b="1" kern="1200" dirty="0">
                          <a:solidFill>
                            <a:sysClr val="windowText" lastClr="000000"/>
                          </a:solidFill>
                          <a:effectLst/>
                        </a:rPr>
                        <a:t>Communicate</a:t>
                      </a:r>
                    </a:p>
                    <a:p>
                      <a:pPr marL="288925" marR="0" indent="-115570" algn="l" rtl="0" eaLnBrk="1" latinLnBrk="0" hangingPunct="1">
                        <a:lnSpc>
                          <a:spcPct val="107000"/>
                        </a:lnSpc>
                        <a:spcBef>
                          <a:spcPts val="0"/>
                        </a:spcBef>
                        <a:spcAft>
                          <a:spcPts val="800"/>
                        </a:spcAft>
                        <a:buFont typeface="Arial" panose="020B0604020202020204" pitchFamily="34" charset="0"/>
                        <a:buChar char="•"/>
                      </a:pPr>
                      <a:r>
                        <a:rPr lang="en-US" sz="1200" b="0" kern="1200" dirty="0">
                          <a:solidFill>
                            <a:sysClr val="windowText" lastClr="000000"/>
                          </a:solidFill>
                          <a:effectLst/>
                        </a:rPr>
                        <a:t>Communicate to your staff how to recognize common attacks, report attacks or suspicious activity, and perform </a:t>
                      </a:r>
                      <a:r>
                        <a:rPr lang="en-US" sz="1200" b="0" dirty="0">
                          <a:solidFill>
                            <a:sysClr val="windowText" lastClr="000000"/>
                          </a:solidFill>
                          <a:effectLst/>
                        </a:rPr>
                        <a:t>basic cyber hygiene tasks. </a:t>
                      </a:r>
                      <a:r>
                        <a:rPr lang="en-US" sz="1200" b="0" u="none" strike="noStrike" noProof="0" dirty="0">
                          <a:solidFill>
                            <a:srgbClr val="000000"/>
                          </a:solidFill>
                          <a:effectLst/>
                        </a:rPr>
                        <a:t>(PR.AT-01/02)</a:t>
                      </a:r>
                      <a:endParaRPr lang="en-US" sz="1200" b="0" i="1" dirty="0">
                        <a:solidFill>
                          <a:sysClr val="windowText" lastClr="000000"/>
                        </a:solidFill>
                        <a:effectLst/>
                        <a:latin typeface="+mn-lt"/>
                        <a:ea typeface="Calibri" panose="020F0502020204030204" pitchFamily="34" charset="0"/>
                        <a:cs typeface="Times New Roman" panose="02020603050405020304" pitchFamily="18" charset="0"/>
                      </a:endParaRPr>
                    </a:p>
                  </a:txBody>
                  <a:tcPr marL="52290" marR="52290" marT="0" marB="0"/>
                </a:tc>
                <a:extLst>
                  <a:ext uri="{0D108BD9-81ED-4DB2-BD59-A6C34878D82A}">
                    <a16:rowId xmlns:a16="http://schemas.microsoft.com/office/drawing/2014/main" val="2173280957"/>
                  </a:ext>
                </a:extLst>
              </a:tr>
            </a:tbl>
          </a:graphicData>
        </a:graphic>
      </p:graphicFrame>
      <p:sp>
        <p:nvSpPr>
          <p:cNvPr id="12" name="Text Box 9">
            <a:extLst>
              <a:ext uri="{FF2B5EF4-FFF2-40B4-BE49-F238E27FC236}">
                <a16:creationId xmlns:a16="http://schemas.microsoft.com/office/drawing/2014/main" id="{0B94ED6C-DF10-1FDB-C17B-F0E9C85D5245}"/>
              </a:ext>
            </a:extLst>
          </p:cNvPr>
          <p:cNvSpPr txBox="1">
            <a:spLocks noChangeArrowheads="1"/>
          </p:cNvSpPr>
          <p:nvPr/>
        </p:nvSpPr>
        <p:spPr bwMode="auto">
          <a:xfrm>
            <a:off x="5680129" y="1239188"/>
            <a:ext cx="6410637" cy="2746855"/>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Getting Started with Protecting Your Business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a:ea typeface="Calibri"/>
                <a:cs typeface="Times New Roman"/>
              </a:rPr>
              <a:t>Enabling multi-factor authentication (MFA) is one of the fastest, cheapest ways you can protect your data. Start with accounts that can access the most sensitive information. Use this checklist to give you a </a:t>
            </a:r>
            <a:r>
              <a:rPr lang="en-US" sz="1200" dirty="0">
                <a:latin typeface="Calibri"/>
                <a:ea typeface="Calibri"/>
                <a:cs typeface="Times New Roman"/>
              </a:rPr>
              <a:t>head start</a:t>
            </a:r>
            <a:r>
              <a:rPr lang="en-US" sz="1200" dirty="0">
                <a:effectLst/>
                <a:latin typeface="Calibri"/>
                <a:ea typeface="Calibri"/>
                <a:cs typeface="Times New Roman"/>
              </a:rPr>
              <a:t>, but remember your own list will be longer than this:</a:t>
            </a: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Technical Deep Dive: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NIST Digital Identity Guidelines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81A1B726-B4A9-0345-7A30-16DBAE5ED097}"/>
              </a:ext>
            </a:extLst>
          </p:cNvPr>
          <p:cNvGraphicFramePr>
            <a:graphicFrameLocks noGrp="1"/>
          </p:cNvGraphicFramePr>
          <p:nvPr>
            <p:extLst>
              <p:ext uri="{D42A27DB-BD31-4B8C-83A1-F6EECF244321}">
                <p14:modId xmlns:p14="http://schemas.microsoft.com/office/powerpoint/2010/main" val="3071277647"/>
              </p:ext>
            </p:extLst>
          </p:nvPr>
        </p:nvGraphicFramePr>
        <p:xfrm>
          <a:off x="6425091" y="2178174"/>
          <a:ext cx="4920712" cy="1514602"/>
        </p:xfrm>
        <a:graphic>
          <a:graphicData uri="http://schemas.openxmlformats.org/drawingml/2006/table">
            <a:tbl>
              <a:tblPr firstRow="1" firstCol="1" bandRow="1">
                <a:tableStyleId>{D7AC3CCA-C797-4891-BE02-D94E43425B78}</a:tableStyleId>
              </a:tblPr>
              <a:tblGrid>
                <a:gridCol w="3564610">
                  <a:extLst>
                    <a:ext uri="{9D8B030D-6E8A-4147-A177-3AD203B41FA5}">
                      <a16:colId xmlns:a16="http://schemas.microsoft.com/office/drawing/2014/main" val="1378739237"/>
                    </a:ext>
                  </a:extLst>
                </a:gridCol>
                <a:gridCol w="1356102">
                  <a:extLst>
                    <a:ext uri="{9D8B030D-6E8A-4147-A177-3AD203B41FA5}">
                      <a16:colId xmlns:a16="http://schemas.microsoft.com/office/drawing/2014/main" val="768797441"/>
                    </a:ext>
                  </a:extLst>
                </a:gridCol>
              </a:tblGrid>
              <a:tr h="205105">
                <a:tc>
                  <a:txBody>
                    <a:bodyPr/>
                    <a:lstStyle/>
                    <a:p>
                      <a:pPr marL="0" marR="0">
                        <a:lnSpc>
                          <a:spcPct val="107000"/>
                        </a:lnSpc>
                        <a:spcBef>
                          <a:spcPts val="0"/>
                        </a:spcBef>
                        <a:spcAft>
                          <a:spcPts val="0"/>
                        </a:spcAft>
                      </a:pPr>
                      <a:r>
                        <a:rPr lang="en-US" sz="1200" dirty="0">
                          <a:effectLst/>
                        </a:rPr>
                        <a:t>Account</a:t>
                      </a:r>
                      <a:endParaRPr lang="en-US" sz="140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a:effectLst/>
                        </a:rPr>
                        <a:t>MFA Enabled (Y/N)</a:t>
                      </a:r>
                      <a:endParaRPr lang="en-US" sz="140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163550551"/>
                  </a:ext>
                </a:extLst>
              </a:tr>
              <a:tr h="0">
                <a:tc>
                  <a:txBody>
                    <a:bodyPr/>
                    <a:lstStyle/>
                    <a:p>
                      <a:pPr marL="0" marR="0">
                        <a:lnSpc>
                          <a:spcPct val="107000"/>
                        </a:lnSpc>
                        <a:spcBef>
                          <a:spcPts val="0"/>
                        </a:spcBef>
                        <a:spcAft>
                          <a:spcPts val="0"/>
                        </a:spcAft>
                      </a:pPr>
                      <a:r>
                        <a:rPr lang="en-US" sz="1200" b="0" dirty="0">
                          <a:effectLst/>
                        </a:rPr>
                        <a:t>Banking Account(s)</a:t>
                      </a:r>
                      <a:endParaRPr lang="en-US" sz="1400" b="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dirty="0">
                          <a:effectLst/>
                        </a:rPr>
                        <a:t> </a:t>
                      </a:r>
                      <a:endParaRPr lang="en-US" sz="140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561417804"/>
                  </a:ext>
                </a:extLst>
              </a:tr>
              <a:tr h="0">
                <a:tc>
                  <a:txBody>
                    <a:bodyPr/>
                    <a:lstStyle/>
                    <a:p>
                      <a:pPr marL="0" marR="0">
                        <a:lnSpc>
                          <a:spcPct val="107000"/>
                        </a:lnSpc>
                        <a:spcBef>
                          <a:spcPts val="0"/>
                        </a:spcBef>
                        <a:spcAft>
                          <a:spcPts val="0"/>
                        </a:spcAft>
                      </a:pPr>
                      <a:r>
                        <a:rPr lang="en-US" sz="1200" b="0" dirty="0">
                          <a:effectLst/>
                        </a:rPr>
                        <a:t>Accounting and Tax Account(s)</a:t>
                      </a:r>
                      <a:endParaRPr lang="en-US" sz="1400" b="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a:effectLst/>
                        </a:rPr>
                        <a:t> </a:t>
                      </a:r>
                      <a:endParaRPr lang="en-US" sz="140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9751235"/>
                  </a:ext>
                </a:extLst>
              </a:tr>
              <a:tr h="0">
                <a:tc>
                  <a:txBody>
                    <a:bodyPr/>
                    <a:lstStyle/>
                    <a:p>
                      <a:pPr marL="0" marR="0">
                        <a:lnSpc>
                          <a:spcPct val="107000"/>
                        </a:lnSpc>
                        <a:spcBef>
                          <a:spcPts val="0"/>
                        </a:spcBef>
                        <a:spcAft>
                          <a:spcPts val="0"/>
                        </a:spcAft>
                      </a:pPr>
                      <a:r>
                        <a:rPr lang="en-US" sz="1200" b="0" dirty="0">
                          <a:effectLst/>
                        </a:rPr>
                        <a:t>Merchant Account(s)</a:t>
                      </a:r>
                      <a:endParaRPr lang="en-US" sz="1400" b="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dirty="0">
                          <a:effectLst/>
                        </a:rPr>
                        <a:t> </a:t>
                      </a:r>
                      <a:endParaRPr lang="en-US" sz="140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98959523"/>
                  </a:ext>
                </a:extLst>
              </a:tr>
              <a:tr h="0">
                <a:tc>
                  <a:txBody>
                    <a:bodyPr/>
                    <a:lstStyle/>
                    <a:p>
                      <a:pPr marL="0" marR="0">
                        <a:lnSpc>
                          <a:spcPct val="107000"/>
                        </a:lnSpc>
                        <a:spcBef>
                          <a:spcPts val="0"/>
                        </a:spcBef>
                        <a:spcAft>
                          <a:spcPts val="0"/>
                        </a:spcAft>
                      </a:pPr>
                      <a:r>
                        <a:rPr lang="en-US" sz="1200" b="0" dirty="0">
                          <a:effectLst/>
                        </a:rPr>
                        <a:t>Google, Microsoft, and/or Apple ID Account(s)</a:t>
                      </a:r>
                      <a:endParaRPr lang="en-US" sz="1400" b="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dirty="0">
                          <a:effectLst/>
                        </a:rPr>
                        <a:t> </a:t>
                      </a:r>
                      <a:endParaRPr lang="en-US" sz="140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86659316"/>
                  </a:ext>
                </a:extLst>
              </a:tr>
              <a:tr h="0">
                <a:tc>
                  <a:txBody>
                    <a:bodyPr/>
                    <a:lstStyle/>
                    <a:p>
                      <a:pPr marL="0" marR="0">
                        <a:lnSpc>
                          <a:spcPct val="107000"/>
                        </a:lnSpc>
                        <a:spcBef>
                          <a:spcPts val="0"/>
                        </a:spcBef>
                        <a:spcAft>
                          <a:spcPts val="0"/>
                        </a:spcAft>
                      </a:pPr>
                      <a:r>
                        <a:rPr lang="en-US" sz="1200" b="0" dirty="0">
                          <a:effectLst/>
                        </a:rPr>
                        <a:t>Email Account(s)</a:t>
                      </a:r>
                      <a:endParaRPr lang="en-US" sz="1400" b="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dirty="0">
                          <a:effectLst/>
                        </a:rPr>
                        <a:t> </a:t>
                      </a:r>
                      <a:endParaRPr lang="en-US" sz="140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09433747"/>
                  </a:ext>
                </a:extLst>
              </a:tr>
              <a:tr h="0">
                <a:tc>
                  <a:txBody>
                    <a:bodyPr/>
                    <a:lstStyle/>
                    <a:p>
                      <a:pPr marL="0" marR="0">
                        <a:lnSpc>
                          <a:spcPct val="107000"/>
                        </a:lnSpc>
                        <a:spcBef>
                          <a:spcPts val="0"/>
                        </a:spcBef>
                        <a:spcAft>
                          <a:spcPts val="0"/>
                        </a:spcAft>
                      </a:pPr>
                      <a:r>
                        <a:rPr lang="en-US" sz="1200" b="0" dirty="0">
                          <a:effectLst/>
                        </a:rPr>
                        <a:t>Password Manager(s)</a:t>
                      </a:r>
                      <a:endParaRPr lang="en-US" sz="1400" b="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dirty="0">
                          <a:effectLst/>
                        </a:rPr>
                        <a:t> </a:t>
                      </a:r>
                      <a:endParaRPr lang="en-US" sz="140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13153399"/>
                  </a:ext>
                </a:extLst>
              </a:tr>
              <a:tr h="0">
                <a:tc>
                  <a:txBody>
                    <a:bodyPr/>
                    <a:lstStyle/>
                    <a:p>
                      <a:pPr marL="0" marR="0">
                        <a:lnSpc>
                          <a:spcPct val="107000"/>
                        </a:lnSpc>
                        <a:spcBef>
                          <a:spcPts val="0"/>
                        </a:spcBef>
                        <a:spcAft>
                          <a:spcPts val="0"/>
                        </a:spcAft>
                      </a:pPr>
                      <a:r>
                        <a:rPr lang="en-US" sz="1200" b="0" dirty="0">
                          <a:effectLst/>
                        </a:rPr>
                        <a:t>Website Account(s)</a:t>
                      </a:r>
                      <a:endParaRPr lang="en-US" sz="1400" b="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dirty="0">
                          <a:effectLst/>
                        </a:rPr>
                        <a:t> </a:t>
                      </a:r>
                      <a:endParaRPr lang="en-US" sz="1400" dirty="0">
                        <a:effectLst/>
                        <a:latin typeface="Calibri" panose="020F0502020204030204" pitchFamily="34" charset="0"/>
                        <a:ea typeface="+mn-ea"/>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65852028"/>
                  </a:ext>
                </a:extLst>
              </a:tr>
            </a:tbl>
          </a:graphicData>
        </a:graphic>
      </p:graphicFrame>
      <p:sp>
        <p:nvSpPr>
          <p:cNvPr id="9" name="Text Box 2">
            <a:extLst>
              <a:ext uri="{FF2B5EF4-FFF2-40B4-BE49-F238E27FC236}">
                <a16:creationId xmlns:a16="http://schemas.microsoft.com/office/drawing/2014/main" id="{A87FD9EC-A43F-ADCD-5AFD-557F330A2E16}"/>
              </a:ext>
            </a:extLst>
          </p:cNvPr>
          <p:cNvSpPr txBox="1">
            <a:spLocks noChangeArrowheads="1"/>
          </p:cNvSpPr>
          <p:nvPr/>
        </p:nvSpPr>
        <p:spPr bwMode="auto">
          <a:xfrm>
            <a:off x="5680129" y="4077882"/>
            <a:ext cx="6410638" cy="236470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ea typeface="Calibri" panose="020F0502020204030204" pitchFamily="34" charset="0"/>
                <a:cs typeface="Times New Roman" panose="02020603050405020304" pitchFamily="18" charset="0"/>
              </a:rPr>
              <a:t>Questions to Consider</a:t>
            </a:r>
            <a:endParaRPr lang="en-US" sz="1200" dirty="0">
              <a:effectLst/>
              <a:ea typeface="Calibri" panose="020F0502020204030204" pitchFamily="34" charset="0"/>
              <a:cs typeface="Times New Roman" panose="02020603050405020304" pitchFamily="18" charset="0"/>
            </a:endParaRPr>
          </a:p>
          <a:p>
            <a:pPr marL="400050" indent="-171450">
              <a:lnSpc>
                <a:spcPct val="107000"/>
              </a:lnSpc>
              <a:buFont typeface="Arial"/>
              <a:buChar char="•"/>
            </a:pPr>
            <a:r>
              <a:rPr lang="en-US" sz="1200" dirty="0">
                <a:cs typeface="Times New Roman"/>
              </a:rPr>
              <a:t>Are we restricting access and privileges only to those who need it? Are we removing access when they no longer need it? </a:t>
            </a:r>
            <a:endParaRPr lang="en-US" sz="1200" dirty="0">
              <a:ea typeface="Calibri"/>
              <a:cs typeface="Times New Roman" panose="02020603050405020304" pitchFamily="18" charset="0"/>
            </a:endParaRPr>
          </a:p>
          <a:p>
            <a:pPr marL="400050" indent="-171450">
              <a:lnSpc>
                <a:spcPct val="107000"/>
              </a:lnSpc>
              <a:buFont typeface="Arial"/>
              <a:buChar char="•"/>
            </a:pPr>
            <a:r>
              <a:rPr lang="en-US" sz="1200" dirty="0">
                <a:cs typeface="Times New Roman" panose="02020603050405020304" pitchFamily="18" charset="0"/>
              </a:rPr>
              <a:t>How are we securely sanitizing and destroying data and data storage devices when they’re no longer needed?</a:t>
            </a:r>
          </a:p>
          <a:p>
            <a:pPr marL="400050" indent="-171450">
              <a:lnSpc>
                <a:spcPct val="107000"/>
              </a:lnSpc>
              <a:spcAft>
                <a:spcPts val="800"/>
              </a:spcAft>
              <a:buFont typeface="Arial"/>
              <a:buChar char="•"/>
            </a:pPr>
            <a:r>
              <a:rPr lang="en-US" sz="1200" dirty="0">
                <a:cs typeface="Times New Roman" panose="02020603050405020304" pitchFamily="18" charset="0"/>
              </a:rPr>
              <a:t>Do employees possess the knowledge and skills to perform their jobs with security in mind?</a:t>
            </a:r>
          </a:p>
          <a:p>
            <a:pPr marL="0" marR="0">
              <a:lnSpc>
                <a:spcPct val="107000"/>
              </a:lnSpc>
              <a:spcBef>
                <a:spcPts val="0"/>
              </a:spcBef>
              <a:spcAft>
                <a:spcPts val="800"/>
              </a:spcAft>
            </a:pPr>
            <a:r>
              <a:rPr lang="en-US" sz="1200" b="1" dirty="0">
                <a:effectLst/>
                <a:ea typeface="Calibri" panose="020F0502020204030204" pitchFamily="34" charset="0"/>
                <a:cs typeface="Times New Roman" panose="02020603050405020304" pitchFamily="18" charset="0"/>
              </a:rPr>
              <a:t>Related Resources</a:t>
            </a:r>
            <a:endParaRPr lang="en-US" sz="1200" dirty="0">
              <a:effectLst/>
              <a:ea typeface="Calibri" panose="020F0502020204030204" pitchFamily="34" charset="0"/>
              <a:cs typeface="Times New Roman" panose="02020603050405020304" pitchFamily="18" charset="0"/>
            </a:endParaRPr>
          </a:p>
          <a:p>
            <a:pPr marL="457200" indent="-228600">
              <a:lnSpc>
                <a:spcPct val="107000"/>
              </a:lnSpc>
              <a:buClr>
                <a:schemeClr val="tx1"/>
              </a:buClr>
              <a:buFont typeface="Arial" panose="020B0604020202020204" pitchFamily="34" charset="0"/>
              <a:buChar char="•"/>
            </a:pPr>
            <a:r>
              <a:rPr lang="en-US" sz="1200" u="sng" dirty="0">
                <a:solidFill>
                  <a:srgbClr val="0563C1"/>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Cybersecurity Training Resources</a:t>
            </a:r>
            <a:endParaRPr lang="en-US" sz="1200" u="sng" dirty="0">
              <a:solidFill>
                <a:srgbClr val="0563C1"/>
              </a:solidFill>
              <a:effectLst/>
              <a:ea typeface="Calibri" panose="020F0502020204030204" pitchFamily="34" charset="0"/>
              <a:cs typeface="Times New Roman" panose="02020603050405020304" pitchFamily="18" charset="0"/>
              <a:hlinkClick r:id="rId4"/>
            </a:endParaRPr>
          </a:p>
          <a:p>
            <a:pPr marL="457200" marR="0" indent="-228600">
              <a:lnSpc>
                <a:spcPct val="107000"/>
              </a:lnSpc>
              <a:spcBef>
                <a:spcPts val="0"/>
              </a:spcBef>
              <a:spcAft>
                <a:spcPts val="0"/>
              </a:spcAft>
              <a:buClr>
                <a:schemeClr val="tx1"/>
              </a:buClr>
              <a:buFont typeface="Arial" panose="020B0604020202020204" pitchFamily="34" charset="0"/>
              <a:buChar char="•"/>
            </a:pPr>
            <a:r>
              <a:rPr lang="en-US" sz="1200" u="sng" dirty="0">
                <a:solidFill>
                  <a:srgbClr val="0563C1"/>
                </a:solidFill>
                <a:effectLst/>
                <a:ea typeface="Calibri" panose="020F0502020204030204" pitchFamily="34" charset="0"/>
                <a:cs typeface="Times New Roman" panose="02020603050405020304" pitchFamily="18" charset="0"/>
                <a:hlinkClick r:id="rId4"/>
              </a:rPr>
              <a:t>Enabling Multi-Factor Authentication</a:t>
            </a:r>
            <a:endParaRPr lang="en-US" sz="1200" u="sng" dirty="0">
              <a:solidFill>
                <a:srgbClr val="0563C1"/>
              </a:solidFill>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buClr>
                <a:schemeClr val="tx1"/>
              </a:buClr>
              <a:buFont typeface="Arial" panose="020B0604020202020204" pitchFamily="34" charset="0"/>
              <a:buChar char="•"/>
            </a:pPr>
            <a:r>
              <a:rPr lang="en-US" sz="1200" u="sng" dirty="0">
                <a:solidFill>
                  <a:srgbClr val="0563C1"/>
                </a:solidFill>
                <a:effectLst/>
                <a:ea typeface="Calibri" panose="020F0502020204030204" pitchFamily="34" charset="0"/>
                <a:cs typeface="Times New Roman" panose="02020603050405020304" pitchFamily="18" charset="0"/>
                <a:hlinkClick r:id="rId5"/>
              </a:rPr>
              <a:t>Protecting Your Business from Phishing</a:t>
            </a:r>
            <a:endParaRPr lang="en-US" sz="1200" dirty="0">
              <a:effectLst/>
              <a:ea typeface="Calibri" panose="020F0502020204030204" pitchFamily="34" charset="0"/>
              <a:cs typeface="Times New Roman" panose="02020603050405020304" pitchFamily="18" charset="0"/>
            </a:endParaRPr>
          </a:p>
        </p:txBody>
      </p:sp>
      <p:pic>
        <p:nvPicPr>
          <p:cNvPr id="11" name="Picture Placeholder 11">
            <a:extLst>
              <a:ext uri="{FF2B5EF4-FFF2-40B4-BE49-F238E27FC236}">
                <a16:creationId xmlns:a16="http://schemas.microsoft.com/office/drawing/2014/main" id="{08C85809-FF61-919D-C67D-D920F280F830}"/>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4787" b="15860"/>
          <a:stretch/>
        </p:blipFill>
        <p:spPr>
          <a:xfrm>
            <a:off x="10890639" y="-59811"/>
            <a:ext cx="1536928" cy="1162211"/>
          </a:xfrm>
          <a:prstGeom prst="rect">
            <a:avLst/>
          </a:prstGeom>
        </p:spPr>
      </p:pic>
      <p:pic>
        <p:nvPicPr>
          <p:cNvPr id="14" name="Picture 13">
            <a:extLst>
              <a:ext uri="{FF2B5EF4-FFF2-40B4-BE49-F238E27FC236}">
                <a16:creationId xmlns:a16="http://schemas.microsoft.com/office/drawing/2014/main" id="{D2BB015A-FE93-F628-CE1A-6DB6A11EA41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70" y="352"/>
            <a:ext cx="3878534" cy="923090"/>
          </a:xfrm>
          <a:prstGeom prst="rect">
            <a:avLst/>
          </a:prstGeom>
        </p:spPr>
      </p:pic>
      <p:sp>
        <p:nvSpPr>
          <p:cNvPr id="5" name="TextBox 4">
            <a:extLst>
              <a:ext uri="{FF2B5EF4-FFF2-40B4-BE49-F238E27FC236}">
                <a16:creationId xmlns:a16="http://schemas.microsoft.com/office/drawing/2014/main" id="{08A8408C-C218-550F-8B2A-70FB154A1A36}"/>
              </a:ext>
            </a:extLst>
          </p:cNvPr>
          <p:cNvSpPr txBox="1"/>
          <p:nvPr/>
        </p:nvSpPr>
        <p:spPr>
          <a:xfrm>
            <a:off x="4219075" y="6452322"/>
            <a:ext cx="3601452" cy="338554"/>
          </a:xfrm>
          <a:prstGeom prst="rect">
            <a:avLst/>
          </a:prstGeom>
          <a:noFill/>
        </p:spPr>
        <p:txBody>
          <a:bodyPr wrap="square" rtlCol="0">
            <a:spAutoFit/>
          </a:bodyPr>
          <a:lstStyle/>
          <a:p>
            <a:r>
              <a:rPr lang="en-US" sz="1600" b="1" u="sng" dirty="0">
                <a:latin typeface="Calibri"/>
                <a:cs typeface="Times New Roman"/>
                <a:hlinkClick r:id="rId8"/>
              </a:rPr>
              <a:t>View all NIST CSF 2.0 Resources Here</a:t>
            </a:r>
            <a:endParaRPr lang="en-US" sz="1600" b="1" u="sng" dirty="0"/>
          </a:p>
        </p:txBody>
      </p:sp>
    </p:spTree>
    <p:extLst>
      <p:ext uri="{BB962C8B-B14F-4D97-AF65-F5344CB8AC3E}">
        <p14:creationId xmlns:p14="http://schemas.microsoft.com/office/powerpoint/2010/main" val="83840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8E1DDD2-E534-CE7F-C3B6-D626A5CDBCA9}"/>
              </a:ext>
            </a:extLst>
          </p:cNvPr>
          <p:cNvSpPr txBox="1">
            <a:spLocks noGrp="1"/>
          </p:cNvSpPr>
          <p:nvPr>
            <p:ph type="title" idx="4294967295"/>
          </p:nvPr>
        </p:nvSpPr>
        <p:spPr>
          <a:xfrm>
            <a:off x="2401593" y="-189890"/>
            <a:ext cx="7743360"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all" spc="17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3200" b="1" i="0" u="none" strike="noStrike" kern="1200" cap="all" spc="17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detect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1D814968-B51B-2B32-5387-0FE139C373AE}"/>
              </a:ext>
            </a:extLst>
          </p:cNvPr>
          <p:cNvSpPr/>
          <p:nvPr/>
        </p:nvSpPr>
        <p:spPr>
          <a:xfrm>
            <a:off x="0" y="735549"/>
            <a:ext cx="12192000" cy="338555"/>
          </a:xfrm>
          <a:prstGeom prst="rect">
            <a:avLst/>
          </a:prstGeom>
          <a:solidFill>
            <a:srgbClr val="FAB7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chemeClr val="tx1"/>
                </a:solidFill>
              </a:rPr>
              <a:t>  </a:t>
            </a:r>
            <a:r>
              <a:rPr lang="en-US" sz="1500" b="1" dirty="0">
                <a:solidFill>
                  <a:schemeClr val="tx1"/>
                </a:solidFill>
              </a:rPr>
              <a:t>The Detect Function provides outcomes that help you find and analyze possible cybersecurity attacks and compromises.</a:t>
            </a:r>
          </a:p>
        </p:txBody>
      </p:sp>
      <p:graphicFrame>
        <p:nvGraphicFramePr>
          <p:cNvPr id="17" name="Table 16">
            <a:extLst>
              <a:ext uri="{FF2B5EF4-FFF2-40B4-BE49-F238E27FC236}">
                <a16:creationId xmlns:a16="http://schemas.microsoft.com/office/drawing/2014/main" id="{21DB17A5-0EE9-30ED-E523-E9800217F3D6}"/>
              </a:ext>
            </a:extLst>
          </p:cNvPr>
          <p:cNvGraphicFramePr>
            <a:graphicFrameLocks noGrp="1"/>
          </p:cNvGraphicFramePr>
          <p:nvPr>
            <p:extLst>
              <p:ext uri="{D42A27DB-BD31-4B8C-83A1-F6EECF244321}">
                <p14:modId xmlns:p14="http://schemas.microsoft.com/office/powerpoint/2010/main" val="2803088521"/>
              </p:ext>
            </p:extLst>
          </p:nvPr>
        </p:nvGraphicFramePr>
        <p:xfrm>
          <a:off x="185979" y="1239188"/>
          <a:ext cx="5370163" cy="5200903"/>
        </p:xfrm>
        <a:graphic>
          <a:graphicData uri="http://schemas.openxmlformats.org/drawingml/2006/table">
            <a:tbl>
              <a:tblPr firstRow="1" firstCol="1" bandRow="1">
                <a:tableStyleId>{1FECB4D8-DB02-4DC6-A0A2-4F2EBAE1DC90}</a:tableStyleId>
              </a:tblPr>
              <a:tblGrid>
                <a:gridCol w="5370163">
                  <a:extLst>
                    <a:ext uri="{9D8B030D-6E8A-4147-A177-3AD203B41FA5}">
                      <a16:colId xmlns:a16="http://schemas.microsoft.com/office/drawing/2014/main" val="633388606"/>
                    </a:ext>
                  </a:extLst>
                </a:gridCol>
              </a:tblGrid>
              <a:tr h="395985">
                <a:tc>
                  <a:txBody>
                    <a:bodyPr/>
                    <a:lstStyle/>
                    <a:p>
                      <a:pPr marL="0" marR="0" algn="l" defTabSz="914400" rtl="0" eaLnBrk="1" latinLnBrk="0" hangingPunct="1">
                        <a:lnSpc>
                          <a:spcPct val="107000"/>
                        </a:lnSpc>
                        <a:spcBef>
                          <a:spcPts val="0"/>
                        </a:spcBef>
                        <a:spcAft>
                          <a:spcPts val="0"/>
                        </a:spcAft>
                      </a:pPr>
                      <a:r>
                        <a:rPr lang="en-US" sz="2000" b="1" kern="1200" dirty="0">
                          <a:solidFill>
                            <a:sysClr val="windowText" lastClr="000000"/>
                          </a:solidFill>
                          <a:effectLst/>
                          <a:latin typeface="+mn-lt"/>
                          <a:ea typeface="+mn-ea"/>
                          <a:cs typeface="+mn-cs"/>
                        </a:rPr>
                        <a:t>Actions to Consider</a:t>
                      </a:r>
                    </a:p>
                  </a:txBody>
                  <a:tcPr marL="52290" marR="52290" marT="0" marB="0">
                    <a:solidFill>
                      <a:srgbClr val="FAB746"/>
                    </a:solidFill>
                  </a:tcPr>
                </a:tc>
                <a:extLst>
                  <a:ext uri="{0D108BD9-81ED-4DB2-BD59-A6C34878D82A}">
                    <a16:rowId xmlns:a16="http://schemas.microsoft.com/office/drawing/2014/main" val="415959374"/>
                  </a:ext>
                </a:extLst>
              </a:tr>
              <a:tr h="4701532">
                <a:tc>
                  <a:txBody>
                    <a:bodyPr/>
                    <a:lstStyle/>
                    <a:p>
                      <a:pPr marL="0" marR="0">
                        <a:lnSpc>
                          <a:spcPct val="107000"/>
                        </a:lnSpc>
                        <a:spcBef>
                          <a:spcPts val="0"/>
                        </a:spcBef>
                        <a:spcAft>
                          <a:spcPts val="800"/>
                        </a:spcAft>
                      </a:pPr>
                      <a:br>
                        <a:rPr lang="en-US" sz="1200" b="1" kern="1200" dirty="0">
                          <a:solidFill>
                            <a:schemeClr val="tx1"/>
                          </a:solidFill>
                          <a:effectLst/>
                          <a:latin typeface="+mn-lt"/>
                          <a:ea typeface="+mn-ea"/>
                          <a:cs typeface="Times New Roman"/>
                        </a:rPr>
                      </a:br>
                      <a:r>
                        <a:rPr lang="en-US" sz="1200" b="1" kern="1200" dirty="0">
                          <a:solidFill>
                            <a:sysClr val="windowText" lastClr="000000"/>
                          </a:solidFill>
                          <a:effectLst/>
                          <a:latin typeface="+mn-lt"/>
                          <a:ea typeface="+mn-ea"/>
                          <a:cs typeface="+mn-cs"/>
                        </a:rPr>
                        <a:t>Understand</a:t>
                      </a:r>
                    </a:p>
                    <a:p>
                      <a:pPr marL="288925" marR="0" indent="-115570">
                        <a:lnSpc>
                          <a:spcPct val="107000"/>
                        </a:lnSpc>
                        <a:spcBef>
                          <a:spcPts val="0"/>
                        </a:spcBef>
                        <a:spcAft>
                          <a:spcPts val="800"/>
                        </a:spcAft>
                        <a:buFont typeface="Arial" panose="020B0604020202020204" pitchFamily="34" charset="0"/>
                        <a:buChar char="•"/>
                      </a:pPr>
                      <a:r>
                        <a:rPr lang="en-US" sz="1200" b="0" kern="1200" dirty="0">
                          <a:solidFill>
                            <a:sysClr val="windowText" lastClr="000000"/>
                          </a:solidFill>
                          <a:effectLst/>
                          <a:latin typeface="+mn-lt"/>
                          <a:ea typeface="+mn-ea"/>
                          <a:cs typeface="+mn-cs"/>
                        </a:rPr>
                        <a:t>Understand how to identify common indicators of a cybersecurity incident. </a:t>
                      </a:r>
                      <a:r>
                        <a:rPr lang="en-US" sz="1200" b="0" i="1" kern="1200" dirty="0">
                          <a:solidFill>
                            <a:sysClr val="windowText" lastClr="000000"/>
                          </a:solidFill>
                          <a:effectLst/>
                          <a:latin typeface="+mn-lt"/>
                          <a:ea typeface="+mn-ea"/>
                          <a:cs typeface="+mn-cs"/>
                        </a:rPr>
                        <a:t>(DE.CM)</a:t>
                      </a:r>
                      <a:endParaRPr lang="en-US" sz="1200" b="1" i="1" kern="1200" dirty="0">
                        <a:solidFill>
                          <a:sysClr val="windowText" lastClr="000000"/>
                        </a:solidFill>
                        <a:effectLst/>
                        <a:latin typeface="+mn-lt"/>
                        <a:ea typeface="+mn-ea"/>
                        <a:cs typeface="+mn-cs"/>
                      </a:endParaRPr>
                    </a:p>
                    <a:p>
                      <a:pPr marL="0" marR="0">
                        <a:lnSpc>
                          <a:spcPct val="107000"/>
                        </a:lnSpc>
                        <a:spcBef>
                          <a:spcPts val="0"/>
                        </a:spcBef>
                        <a:spcAft>
                          <a:spcPts val="800"/>
                        </a:spcAft>
                      </a:pPr>
                      <a:r>
                        <a:rPr lang="en-US" sz="1200" b="1" kern="1200" dirty="0">
                          <a:solidFill>
                            <a:sysClr val="windowText" lastClr="000000"/>
                          </a:solidFill>
                          <a:effectLst/>
                          <a:latin typeface="+mn-lt"/>
                          <a:ea typeface="+mn-ea"/>
                          <a:cs typeface="+mn-cs"/>
                        </a:rPr>
                        <a:t>Assess</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latin typeface="+mn-lt"/>
                          <a:ea typeface="+mn-ea"/>
                          <a:cs typeface="+mn-cs"/>
                        </a:rPr>
                        <a:t>Assess your </a:t>
                      </a:r>
                      <a:r>
                        <a:rPr lang="en-US" sz="1200" b="0" i="0" u="none" strike="noStrike" kern="1200" noProof="0" dirty="0">
                          <a:solidFill>
                            <a:srgbClr val="000000"/>
                          </a:solidFill>
                          <a:effectLst/>
                          <a:latin typeface="+mn-lt"/>
                        </a:rPr>
                        <a:t>computing technologies and external services for deviations from expected or typical behavior. </a:t>
                      </a:r>
                      <a:r>
                        <a:rPr lang="en-US" sz="1200" b="0" i="1" u="none" strike="noStrike" kern="1200" noProof="0" dirty="0">
                          <a:solidFill>
                            <a:srgbClr val="000000"/>
                          </a:solidFill>
                          <a:effectLst/>
                          <a:latin typeface="+mn-lt"/>
                        </a:rPr>
                        <a:t>(DE.CM.06/09)</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latin typeface="+mn-lt"/>
                          <a:ea typeface="+mn-ea"/>
                          <a:cs typeface="+mn-cs"/>
                        </a:rPr>
                        <a:t>Assess your physical environment for signs of tampering or suspicious activity. </a:t>
                      </a:r>
                      <a:r>
                        <a:rPr lang="en-US" sz="1200" b="0" i="1" kern="1200" dirty="0">
                          <a:solidFill>
                            <a:sysClr val="windowText" lastClr="000000"/>
                          </a:solidFill>
                          <a:effectLst/>
                          <a:latin typeface="+mn-lt"/>
                          <a:ea typeface="+mn-ea"/>
                          <a:cs typeface="+mn-cs"/>
                        </a:rPr>
                        <a:t>(DE.CM-02)</a:t>
                      </a:r>
                      <a:br>
                        <a:rPr lang="en-US" sz="1200" b="0" kern="1200" dirty="0">
                          <a:solidFill>
                            <a:srgbClr val="000000"/>
                          </a:solidFill>
                          <a:effectLst/>
                          <a:latin typeface="+mn-lt"/>
                          <a:ea typeface="+mn-ea"/>
                          <a:cs typeface="+mn-cs"/>
                        </a:rPr>
                      </a:br>
                      <a:endParaRPr lang="en-US" sz="1200" b="0" kern="1200" dirty="0">
                        <a:solidFill>
                          <a:srgbClr val="000000"/>
                        </a:solidFill>
                        <a:effectLst/>
                        <a:latin typeface="+mn-lt"/>
                        <a:ea typeface="+mn-ea"/>
                        <a:cs typeface="+mn-cs"/>
                      </a:endParaRPr>
                    </a:p>
                    <a:p>
                      <a:pPr marL="0" marR="0">
                        <a:lnSpc>
                          <a:spcPct val="107000"/>
                        </a:lnSpc>
                        <a:spcBef>
                          <a:spcPts val="0"/>
                        </a:spcBef>
                        <a:spcAft>
                          <a:spcPts val="800"/>
                        </a:spcAft>
                      </a:pPr>
                      <a:r>
                        <a:rPr lang="en-US" sz="1200" b="1" kern="1200" dirty="0">
                          <a:solidFill>
                            <a:sysClr val="windowText" lastClr="000000"/>
                          </a:solidFill>
                          <a:effectLst/>
                          <a:latin typeface="+mn-lt"/>
                          <a:ea typeface="+mn-ea"/>
                          <a:cs typeface="+mn-cs"/>
                        </a:rPr>
                        <a:t>Prioritize</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latin typeface="+mn-lt"/>
                          <a:ea typeface="+mn-ea"/>
                          <a:cs typeface="+mn-cs"/>
                        </a:rPr>
                        <a:t>Prioritize installing and maintaining antivirus and anti-malware software on all business devices—including, but not limited to, servers, desktops and laptops. </a:t>
                      </a:r>
                      <a:r>
                        <a:rPr lang="en-US" sz="1200" b="0" i="1" kern="1200" dirty="0">
                          <a:solidFill>
                            <a:sysClr val="windowText" lastClr="000000"/>
                          </a:solidFill>
                          <a:effectLst/>
                          <a:latin typeface="+mn-lt"/>
                          <a:ea typeface="+mn-ea"/>
                          <a:cs typeface="+mn-cs"/>
                        </a:rPr>
                        <a:t>(DE.CM-09)</a:t>
                      </a:r>
                    </a:p>
                    <a:p>
                      <a:pPr marL="288925" marR="0" lvl="0" indent="-115570" algn="l">
                        <a:lnSpc>
                          <a:spcPct val="107000"/>
                        </a:lnSpc>
                        <a:spcBef>
                          <a:spcPts val="0"/>
                        </a:spcBef>
                        <a:spcAft>
                          <a:spcPts val="0"/>
                        </a:spcAft>
                        <a:buFont typeface="Arial" panose="020B0604020202020204" pitchFamily="34" charset="0"/>
                        <a:buChar char="•"/>
                      </a:pPr>
                      <a:r>
                        <a:rPr lang="en-US" sz="1200" b="0" kern="1200" dirty="0">
                          <a:solidFill>
                            <a:srgbClr val="000000"/>
                          </a:solidFill>
                          <a:effectLst/>
                          <a:latin typeface="+mn-lt"/>
                          <a:ea typeface="+mn-ea"/>
                          <a:cs typeface="+mn-cs"/>
                        </a:rPr>
                        <a:t>Prioritize engaging a service provider to monitor computers and networks for suspicious activity if you don't have the resources to do it internally. </a:t>
                      </a:r>
                      <a:r>
                        <a:rPr lang="en-US" sz="1200" b="0" i="1" kern="1200" dirty="0">
                          <a:solidFill>
                            <a:srgbClr val="000000"/>
                          </a:solidFill>
                          <a:effectLst/>
                          <a:latin typeface="+mn-lt"/>
                          <a:ea typeface="+mn-ea"/>
                          <a:cs typeface="+mn-cs"/>
                        </a:rPr>
                        <a:t>(DE.CM-01/09)</a:t>
                      </a:r>
                      <a:br>
                        <a:rPr lang="en-US" sz="1200" b="0" kern="1200" dirty="0">
                          <a:solidFill>
                            <a:srgbClr val="000000"/>
                          </a:solidFill>
                          <a:effectLst/>
                          <a:latin typeface="+mn-lt"/>
                          <a:ea typeface="+mn-ea"/>
                          <a:cs typeface="+mn-cs"/>
                        </a:rPr>
                      </a:br>
                      <a:endParaRPr lang="en-US" sz="1200" b="0" kern="1200" dirty="0">
                        <a:solidFill>
                          <a:srgbClr val="000000"/>
                        </a:solidFill>
                        <a:effectLst/>
                        <a:latin typeface="+mn-lt"/>
                        <a:ea typeface="+mn-ea"/>
                        <a:cs typeface="+mn-cs"/>
                      </a:endParaRPr>
                    </a:p>
                    <a:p>
                      <a:pPr marL="0" marR="0">
                        <a:lnSpc>
                          <a:spcPct val="107000"/>
                        </a:lnSpc>
                        <a:spcBef>
                          <a:spcPts val="0"/>
                        </a:spcBef>
                        <a:spcAft>
                          <a:spcPts val="800"/>
                        </a:spcAft>
                      </a:pPr>
                      <a:r>
                        <a:rPr lang="en-US" sz="1200" b="1" kern="1200" dirty="0">
                          <a:solidFill>
                            <a:sysClr val="windowText" lastClr="000000"/>
                          </a:solidFill>
                          <a:effectLst/>
                          <a:latin typeface="+mn-lt"/>
                          <a:ea typeface="+mn-ea"/>
                          <a:cs typeface="+mn-cs"/>
                        </a:rPr>
                        <a:t>Communicate</a:t>
                      </a:r>
                    </a:p>
                    <a:p>
                      <a:pPr marL="288925" marR="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latin typeface="+mn-lt"/>
                          <a:ea typeface="+mn-ea"/>
                          <a:cs typeface="+mn-cs"/>
                        </a:rPr>
                        <a:t>Communicate with your authorized incident responder, such as an MSSP, about the relevant details from the incident to help them analyze and mitigate it. </a:t>
                      </a:r>
                      <a:r>
                        <a:rPr lang="en-US" sz="1200" b="0" i="1" kern="1200" dirty="0">
                          <a:solidFill>
                            <a:sysClr val="windowText" lastClr="000000"/>
                          </a:solidFill>
                          <a:effectLst/>
                          <a:latin typeface="+mn-lt"/>
                          <a:ea typeface="+mn-ea"/>
                          <a:cs typeface="+mn-cs"/>
                        </a:rPr>
                        <a:t>(DE.AE-07)</a:t>
                      </a:r>
                    </a:p>
                  </a:txBody>
                  <a:tcPr marL="52290" marR="52290" marT="0" marB="0"/>
                </a:tc>
                <a:extLst>
                  <a:ext uri="{0D108BD9-81ED-4DB2-BD59-A6C34878D82A}">
                    <a16:rowId xmlns:a16="http://schemas.microsoft.com/office/drawing/2014/main" val="2173280957"/>
                  </a:ext>
                </a:extLst>
              </a:tr>
            </a:tbl>
          </a:graphicData>
        </a:graphic>
      </p:graphicFrame>
      <p:sp>
        <p:nvSpPr>
          <p:cNvPr id="8" name="Text Box 2">
            <a:extLst>
              <a:ext uri="{FF2B5EF4-FFF2-40B4-BE49-F238E27FC236}">
                <a16:creationId xmlns:a16="http://schemas.microsoft.com/office/drawing/2014/main" id="{64EFCADF-59A9-6A9C-806D-589C4BB4F0B1}"/>
              </a:ext>
            </a:extLst>
          </p:cNvPr>
          <p:cNvSpPr txBox="1">
            <a:spLocks noChangeArrowheads="1"/>
          </p:cNvSpPr>
          <p:nvPr/>
        </p:nvSpPr>
        <p:spPr bwMode="auto">
          <a:xfrm>
            <a:off x="5773119" y="1237420"/>
            <a:ext cx="6303551" cy="2307412"/>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a:ea typeface="Calibri" panose="020F0502020204030204" pitchFamily="34" charset="0"/>
                <a:cs typeface="Times New Roman"/>
              </a:rPr>
              <a:t>Getting Started with Detecting Incidents</a:t>
            </a:r>
            <a:endParaRPr lang="en-US" sz="1200" dirty="0">
              <a:effectLst/>
              <a:latin typeface="Calibri"/>
              <a:ea typeface="Calibri" panose="020F0502020204030204" pitchFamily="34" charset="0"/>
              <a:cs typeface="Times New Roman"/>
            </a:endParaRPr>
          </a:p>
          <a:p>
            <a:pPr>
              <a:lnSpc>
                <a:spcPct val="107000"/>
              </a:lnSpc>
              <a:spcAft>
                <a:spcPts val="800"/>
              </a:spcAft>
            </a:pPr>
            <a:r>
              <a:rPr lang="en-US" sz="1200" dirty="0">
                <a:latin typeface="Calibri"/>
                <a:ea typeface="Calibri"/>
                <a:cs typeface="Times New Roman"/>
              </a:rPr>
              <a:t>Some </a:t>
            </a:r>
            <a:r>
              <a:rPr lang="en-US" sz="1200" dirty="0">
                <a:effectLst/>
                <a:latin typeface="Calibri"/>
                <a:ea typeface="Calibri"/>
                <a:cs typeface="Times New Roman"/>
              </a:rPr>
              <a:t>common indicators of a cybersecurity incident</a:t>
            </a:r>
            <a:r>
              <a:rPr lang="en-US" sz="1200" dirty="0">
                <a:latin typeface="Calibri"/>
                <a:ea typeface="Calibri"/>
                <a:cs typeface="Times New Roman"/>
              </a:rPr>
              <a:t> are: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Loss of usual access to data, applications, or services.</a:t>
            </a:r>
          </a:p>
          <a:p>
            <a:pPr marL="457200" marR="0" indent="-22860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Sluggish network.</a:t>
            </a:r>
          </a:p>
          <a:p>
            <a:pPr marL="457200" marR="0" indent="-22860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Antivirus software alerts when it detects that a host is infected with malware.</a:t>
            </a:r>
          </a:p>
          <a:p>
            <a:pPr marL="457200" marR="0" indent="-22860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Multiple failed login attempts from an unfamiliar remote system. </a:t>
            </a:r>
          </a:p>
          <a:p>
            <a:pPr marL="457200" indent="-228600">
              <a:lnSpc>
                <a:spcPct val="107000"/>
              </a:lnSpc>
              <a:buFont typeface="Arial" panose="020B0604020202020204" pitchFamily="34" charset="0"/>
              <a:buChar char="•"/>
            </a:pPr>
            <a:r>
              <a:rPr lang="en-US" sz="1200" dirty="0">
                <a:effectLst/>
                <a:latin typeface="Calibri"/>
                <a:ea typeface="Calibri" panose="020F0502020204030204" pitchFamily="34" charset="0"/>
                <a:cs typeface="Times New Roman"/>
              </a:rPr>
              <a:t>An email administrator sees </a:t>
            </a:r>
            <a:r>
              <a:rPr lang="en-US" sz="1200" dirty="0">
                <a:latin typeface="Calibri"/>
                <a:ea typeface="Calibri" panose="020F0502020204030204" pitchFamily="34" charset="0"/>
                <a:cs typeface="Times New Roman"/>
              </a:rPr>
              <a:t>many</a:t>
            </a:r>
            <a:r>
              <a:rPr lang="en-US" sz="1200" dirty="0">
                <a:effectLst/>
                <a:latin typeface="Calibri"/>
                <a:ea typeface="Calibri" panose="020F0502020204030204" pitchFamily="34" charset="0"/>
                <a:cs typeface="Times New Roman"/>
              </a:rPr>
              <a:t> bounced emails with suspicious content.</a:t>
            </a:r>
            <a:r>
              <a:rPr lang="en-US" sz="1200" dirty="0">
                <a:latin typeface="Calibri"/>
                <a:ea typeface="Calibri" panose="020F0502020204030204" pitchFamily="34" charset="0"/>
                <a:cs typeface="Times New Roman"/>
              </a:rPr>
              <a:t> </a:t>
            </a:r>
            <a:endParaRPr lang="en-US" sz="1200" dirty="0">
              <a:effectLst/>
              <a:latin typeface="Calibri"/>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network administrator notices an unusual deviation from typical network traffic flows.</a:t>
            </a:r>
          </a:p>
          <a:p>
            <a:pPr marL="228600" marR="0" indent="-22860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Technical Deep Dive: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NIST Computer Security Incident Handling Guide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FD14AF39-847B-D457-4DA4-BDBD0DDD0C94}"/>
              </a:ext>
            </a:extLst>
          </p:cNvPr>
          <p:cNvSpPr txBox="1">
            <a:spLocks noChangeArrowheads="1"/>
          </p:cNvSpPr>
          <p:nvPr/>
        </p:nvSpPr>
        <p:spPr bwMode="auto">
          <a:xfrm>
            <a:off x="5773119" y="3731582"/>
            <a:ext cx="6303551" cy="271100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Questions to Consider</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400050" indent="-171450">
              <a:lnSpc>
                <a:spcPct val="107000"/>
              </a:lnSpc>
              <a:buFont typeface="Arial"/>
              <a:buChar char="•"/>
            </a:pPr>
            <a:r>
              <a:rPr lang="en-US" sz="1200" dirty="0">
                <a:cs typeface="Times New Roman"/>
              </a:rPr>
              <a:t>Do devices that are used for our business, whether business-owned or employee-owned, have antivirus software installed? </a:t>
            </a:r>
            <a:endParaRPr lang="en-US" sz="1200" dirty="0">
              <a:cs typeface="Times New Roman" panose="02020603050405020304" pitchFamily="18" charset="0"/>
            </a:endParaRPr>
          </a:p>
          <a:p>
            <a:pPr marL="400050" indent="-171450">
              <a:lnSpc>
                <a:spcPct val="107000"/>
              </a:lnSpc>
              <a:buFont typeface="Arial"/>
              <a:buChar char="•"/>
            </a:pPr>
            <a:r>
              <a:rPr lang="en-US" sz="1200" dirty="0">
                <a:cs typeface="Times New Roman"/>
              </a:rPr>
              <a:t>Do employees know how to detect possible cybersecurity attacks and how to report them?</a:t>
            </a:r>
          </a:p>
          <a:p>
            <a:pPr marL="400050" indent="-171450">
              <a:lnSpc>
                <a:spcPct val="107000"/>
              </a:lnSpc>
              <a:buFont typeface="Arial"/>
              <a:buChar char="•"/>
            </a:pPr>
            <a:r>
              <a:rPr lang="en-US" sz="1200" dirty="0">
                <a:cs typeface="Times New Roman"/>
              </a:rPr>
              <a:t>Is our business monitoring audits and alerts to see potential cyber incidents?</a:t>
            </a:r>
            <a:endParaRPr lang="en-US" sz="1200" dirty="0">
              <a:ea typeface="Calibri"/>
              <a:cs typeface="Times New Roman"/>
            </a:endParaRPr>
          </a:p>
          <a:p>
            <a:pPr>
              <a:lnSpc>
                <a:spcPct val="107000"/>
              </a:lnSpc>
              <a:spcAft>
                <a:spcPts val="800"/>
              </a:spcAft>
            </a:pPr>
            <a:br>
              <a:rPr lang="en-US" sz="1200" b="1" dirty="0">
                <a:latin typeface="Calibri" panose="020F0502020204030204" pitchFamily="34" charset="0"/>
                <a:cs typeface="Times New Roman" panose="02020603050405020304" pitchFamily="18" charset="0"/>
              </a:rPr>
            </a:br>
            <a:r>
              <a:rPr lang="en-US" sz="1200" b="1" dirty="0">
                <a:latin typeface="Calibri" panose="020F0502020204030204" pitchFamily="34" charset="0"/>
                <a:cs typeface="Times New Roman" panose="02020603050405020304" pitchFamily="18" charset="0"/>
              </a:rPr>
              <a:t>Related Resources</a:t>
            </a:r>
          </a:p>
          <a:p>
            <a:pPr marL="457200" indent="-228600">
              <a:lnSpc>
                <a:spcPct val="107000"/>
              </a:lnSpc>
              <a:buClr>
                <a:schemeClr val="tx1"/>
              </a:buClr>
              <a:buFont typeface="Arial" panose="020B0604020202020204" pitchFamily="34" charset="0"/>
              <a:buChar char="•"/>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Ransomware Protection and Response</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457200" marR="0" indent="-228600">
              <a:lnSpc>
                <a:spcPct val="107000"/>
              </a:lnSpc>
              <a:spcBef>
                <a:spcPts val="0"/>
              </a:spcBef>
              <a:spcAft>
                <a:spcPts val="0"/>
              </a:spcAft>
              <a:buClr>
                <a:schemeClr val="tx1"/>
              </a:buClr>
              <a:buFont typeface="Arial" panose="020B0604020202020204" pitchFamily="34" charset="0"/>
              <a:buChar char="•"/>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Detecting a Potential Intrusion</a:t>
            </a:r>
          </a:p>
          <a:p>
            <a:pPr marL="457200" indent="-228600">
              <a:lnSpc>
                <a:spcPct val="107000"/>
              </a:lnSpc>
              <a:buClr>
                <a:schemeClr val="tx1"/>
              </a:buClr>
              <a:buFont typeface="Arial" panose="020B0604020202020204" pitchFamily="34" charset="0"/>
              <a:buChar char="•"/>
            </a:pPr>
            <a:r>
              <a:rPr lang="en-US" sz="1200" u="sng" dirty="0">
                <a:solidFill>
                  <a:srgbClr val="0563C1"/>
                </a:solidFill>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Cybersecurity Training Resources</a:t>
            </a:r>
            <a:endParaRPr lang="en-US" sz="1200" u="sng" dirty="0">
              <a:solidFill>
                <a:srgbClr val="0563C1"/>
              </a:solidFill>
              <a:effectLst/>
              <a:ea typeface="Calibri" panose="020F0502020204030204" pitchFamily="34" charset="0"/>
              <a:cs typeface="Times New Roman" panose="02020603050405020304" pitchFamily="18" charset="0"/>
              <a:hlinkClick r:id="rId6"/>
            </a:endParaRPr>
          </a:p>
          <a:p>
            <a:pPr marL="228600" marR="0">
              <a:lnSpc>
                <a:spcPct val="107000"/>
              </a:lnSpc>
              <a:spcBef>
                <a:spcPts val="0"/>
              </a:spcBef>
              <a:spcAft>
                <a:spcPts val="0"/>
              </a:spcAft>
            </a:pPr>
            <a:endParaRPr lang="en-US" sz="10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7"/>
            </a:endParaRPr>
          </a:p>
        </p:txBody>
      </p:sp>
      <p:pic>
        <p:nvPicPr>
          <p:cNvPr id="11" name="Graphic 10">
            <a:extLst>
              <a:ext uri="{FF2B5EF4-FFF2-40B4-BE49-F238E27FC236}">
                <a16:creationId xmlns:a16="http://schemas.microsoft.com/office/drawing/2014/main" id="{9C76EDE1-3409-0529-04DB-30334A3FA7F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73420" y="1574041"/>
            <a:ext cx="602727" cy="602727"/>
          </a:xfrm>
          <a:prstGeom prst="rect">
            <a:avLst/>
          </a:prstGeom>
        </p:spPr>
      </p:pic>
      <p:pic>
        <p:nvPicPr>
          <p:cNvPr id="12" name="Picture Placeholder 11">
            <a:extLst>
              <a:ext uri="{FF2B5EF4-FFF2-40B4-BE49-F238E27FC236}">
                <a16:creationId xmlns:a16="http://schemas.microsoft.com/office/drawing/2014/main" id="{0FEF4C55-0369-B615-24B5-6471EB329929}"/>
              </a:ext>
              <a:ext uri="{C183D7F6-B498-43B3-948B-1728B52AA6E4}">
                <adec:decorative xmlns:adec="http://schemas.microsoft.com/office/drawing/2017/decorative" val="1"/>
              </a:ext>
            </a:extLst>
          </p:cNvPr>
          <p:cNvPicPr>
            <a:picLocks noChangeAspect="1"/>
          </p:cNvPicPr>
          <p:nvPr/>
        </p:nvPicPr>
        <p:blipFill rotWithShape="1">
          <a:blip r:embed="rId10">
            <a:extLst>
              <a:ext uri="{28A0092B-C50C-407E-A947-70E740481C1C}">
                <a14:useLocalDpi xmlns:a14="http://schemas.microsoft.com/office/drawing/2010/main" val="0"/>
              </a:ext>
            </a:extLst>
          </a:blip>
          <a:srcRect t="4787" b="15860"/>
          <a:stretch/>
        </p:blipFill>
        <p:spPr>
          <a:xfrm>
            <a:off x="10890639" y="-59811"/>
            <a:ext cx="1536928" cy="1162211"/>
          </a:xfrm>
          <a:prstGeom prst="rect">
            <a:avLst/>
          </a:prstGeom>
        </p:spPr>
      </p:pic>
      <p:pic>
        <p:nvPicPr>
          <p:cNvPr id="14" name="Picture 13">
            <a:extLst>
              <a:ext uri="{FF2B5EF4-FFF2-40B4-BE49-F238E27FC236}">
                <a16:creationId xmlns:a16="http://schemas.microsoft.com/office/drawing/2014/main" id="{58079FBC-04DC-1EB2-E5D1-F72A586FC86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770" y="352"/>
            <a:ext cx="3878534" cy="923090"/>
          </a:xfrm>
          <a:prstGeom prst="rect">
            <a:avLst/>
          </a:prstGeom>
        </p:spPr>
      </p:pic>
      <p:sp>
        <p:nvSpPr>
          <p:cNvPr id="3" name="TextBox 2">
            <a:extLst>
              <a:ext uri="{FF2B5EF4-FFF2-40B4-BE49-F238E27FC236}">
                <a16:creationId xmlns:a16="http://schemas.microsoft.com/office/drawing/2014/main" id="{230B3D6B-0102-82AC-F7B8-513FDF6EC47D}"/>
              </a:ext>
            </a:extLst>
          </p:cNvPr>
          <p:cNvSpPr txBox="1"/>
          <p:nvPr/>
        </p:nvSpPr>
        <p:spPr>
          <a:xfrm>
            <a:off x="4219075" y="6452322"/>
            <a:ext cx="3601452" cy="338554"/>
          </a:xfrm>
          <a:prstGeom prst="rect">
            <a:avLst/>
          </a:prstGeom>
          <a:noFill/>
        </p:spPr>
        <p:txBody>
          <a:bodyPr wrap="square" rtlCol="0">
            <a:spAutoFit/>
          </a:bodyPr>
          <a:lstStyle/>
          <a:p>
            <a:r>
              <a:rPr lang="en-US" sz="1600" b="1" u="sng" dirty="0">
                <a:latin typeface="Calibri"/>
                <a:cs typeface="Times New Roman"/>
                <a:hlinkClick r:id="rId12"/>
              </a:rPr>
              <a:t>View all NIST CSF 2.0 Resources Here</a:t>
            </a:r>
            <a:endParaRPr lang="en-US" sz="1600" b="1" u="sng" dirty="0"/>
          </a:p>
        </p:txBody>
      </p:sp>
    </p:spTree>
    <p:extLst>
      <p:ext uri="{BB962C8B-B14F-4D97-AF65-F5344CB8AC3E}">
        <p14:creationId xmlns:p14="http://schemas.microsoft.com/office/powerpoint/2010/main" val="162328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CD2323A-D3B1-B67B-9E63-405E6F44176C}"/>
              </a:ext>
            </a:extLst>
          </p:cNvPr>
          <p:cNvSpPr txBox="1">
            <a:spLocks noGrp="1"/>
          </p:cNvSpPr>
          <p:nvPr>
            <p:ph type="title" idx="4294967295"/>
          </p:nvPr>
        </p:nvSpPr>
        <p:spPr>
          <a:xfrm>
            <a:off x="2401593" y="-189890"/>
            <a:ext cx="7743360"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all" spc="17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3200" b="1" i="0" u="none" strike="noStrike" kern="1200" cap="all" spc="17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respond</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EF81C37B-DB13-B329-BF3D-C2791F370109}"/>
              </a:ext>
            </a:extLst>
          </p:cNvPr>
          <p:cNvSpPr/>
          <p:nvPr/>
        </p:nvSpPr>
        <p:spPr>
          <a:xfrm>
            <a:off x="0" y="726644"/>
            <a:ext cx="12192000" cy="335570"/>
          </a:xfrm>
          <a:prstGeom prst="rect">
            <a:avLst/>
          </a:prstGeom>
          <a:solidFill>
            <a:srgbClr val="F9736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solidFill>
              </a:rPr>
              <a:t>   </a:t>
            </a:r>
            <a:r>
              <a:rPr lang="en-US" sz="1500" b="1" dirty="0">
                <a:solidFill>
                  <a:schemeClr val="tx1"/>
                </a:solidFill>
              </a:rPr>
              <a:t>The Respond Function supports your ability to take action regarding a detected cybersecurity incident. </a:t>
            </a:r>
          </a:p>
        </p:txBody>
      </p:sp>
      <p:graphicFrame>
        <p:nvGraphicFramePr>
          <p:cNvPr id="14" name="Table 13">
            <a:extLst>
              <a:ext uri="{FF2B5EF4-FFF2-40B4-BE49-F238E27FC236}">
                <a16:creationId xmlns:a16="http://schemas.microsoft.com/office/drawing/2014/main" id="{AAE65B68-7A46-B4E4-BFF6-E45D820EE12C}"/>
              </a:ext>
            </a:extLst>
          </p:cNvPr>
          <p:cNvGraphicFramePr>
            <a:graphicFrameLocks noGrp="1"/>
          </p:cNvGraphicFramePr>
          <p:nvPr>
            <p:extLst>
              <p:ext uri="{D42A27DB-BD31-4B8C-83A1-F6EECF244321}">
                <p14:modId xmlns:p14="http://schemas.microsoft.com/office/powerpoint/2010/main" val="3977466864"/>
              </p:ext>
            </p:extLst>
          </p:nvPr>
        </p:nvGraphicFramePr>
        <p:xfrm>
          <a:off x="185979" y="1239188"/>
          <a:ext cx="5370163" cy="5097517"/>
        </p:xfrm>
        <a:graphic>
          <a:graphicData uri="http://schemas.openxmlformats.org/drawingml/2006/table">
            <a:tbl>
              <a:tblPr firstRow="1" firstCol="1" bandRow="1">
                <a:tableStyleId>{1FECB4D8-DB02-4DC6-A0A2-4F2EBAE1DC90}</a:tableStyleId>
              </a:tblPr>
              <a:tblGrid>
                <a:gridCol w="5370163">
                  <a:extLst>
                    <a:ext uri="{9D8B030D-6E8A-4147-A177-3AD203B41FA5}">
                      <a16:colId xmlns:a16="http://schemas.microsoft.com/office/drawing/2014/main" val="633388606"/>
                    </a:ext>
                  </a:extLst>
                </a:gridCol>
              </a:tblGrid>
              <a:tr h="395985">
                <a:tc>
                  <a:txBody>
                    <a:bodyPr/>
                    <a:lstStyle/>
                    <a:p>
                      <a:pPr marL="0" marR="0" algn="l" defTabSz="914400" rtl="0" eaLnBrk="1" latinLnBrk="0" hangingPunct="1">
                        <a:lnSpc>
                          <a:spcPct val="107000"/>
                        </a:lnSpc>
                        <a:spcBef>
                          <a:spcPts val="0"/>
                        </a:spcBef>
                        <a:spcAft>
                          <a:spcPts val="0"/>
                        </a:spcAft>
                      </a:pPr>
                      <a:r>
                        <a:rPr lang="en-US" sz="2000" b="1" kern="1200" dirty="0">
                          <a:solidFill>
                            <a:sysClr val="windowText" lastClr="000000"/>
                          </a:solidFill>
                          <a:effectLst/>
                          <a:latin typeface="+mn-lt"/>
                          <a:ea typeface="+mn-ea"/>
                          <a:cs typeface="+mn-cs"/>
                        </a:rPr>
                        <a:t>Actions to Consider</a:t>
                      </a:r>
                    </a:p>
                  </a:txBody>
                  <a:tcPr marL="52290" marR="52290" marT="0" marB="0">
                    <a:solidFill>
                      <a:srgbClr val="F97367"/>
                    </a:solidFill>
                  </a:tcPr>
                </a:tc>
                <a:extLst>
                  <a:ext uri="{0D108BD9-81ED-4DB2-BD59-A6C34878D82A}">
                    <a16:rowId xmlns:a16="http://schemas.microsoft.com/office/drawing/2014/main" val="415959374"/>
                  </a:ext>
                </a:extLst>
              </a:tr>
              <a:tr h="4701532">
                <a:tc>
                  <a:txBody>
                    <a:bodyPr/>
                    <a:lstStyle/>
                    <a:p>
                      <a:pPr marL="0" marR="0" indent="0" algn="l" defTabSz="914400" rtl="0" eaLnBrk="1" latinLnBrk="0" hangingPunct="1">
                        <a:lnSpc>
                          <a:spcPct val="107000"/>
                        </a:lnSpc>
                        <a:spcBef>
                          <a:spcPts val="0"/>
                        </a:spcBef>
                        <a:spcAft>
                          <a:spcPts val="800"/>
                        </a:spcAft>
                        <a:buFont typeface="Arial" panose="020B0604020202020204" pitchFamily="34" charset="0"/>
                        <a:buNone/>
                      </a:pPr>
                      <a:br>
                        <a:rPr lang="en-US" sz="1200" b="1" kern="1200" dirty="0">
                          <a:solidFill>
                            <a:schemeClr val="tx1"/>
                          </a:solidFill>
                          <a:effectLst/>
                          <a:latin typeface="+mn-lt"/>
                          <a:ea typeface="+mn-ea"/>
                          <a:cs typeface="Times New Roman"/>
                        </a:rPr>
                      </a:br>
                      <a:r>
                        <a:rPr lang="en-US" sz="1200" b="1" kern="1200" dirty="0">
                          <a:solidFill>
                            <a:schemeClr val="tx1"/>
                          </a:solidFill>
                          <a:effectLst/>
                          <a:latin typeface="+mn-lt"/>
                          <a:ea typeface="+mn-ea"/>
                          <a:cs typeface="Times New Roman"/>
                        </a:rPr>
                        <a:t>Understand</a:t>
                      </a:r>
                    </a:p>
                    <a:p>
                      <a:pPr marL="288925" marR="0" indent="-115570" algn="l" defTabSz="914400" rtl="0" eaLnBrk="1" latinLnBrk="0" hangingPunct="1">
                        <a:lnSpc>
                          <a:spcPct val="107000"/>
                        </a:lnSpc>
                        <a:spcBef>
                          <a:spcPts val="0"/>
                        </a:spcBef>
                        <a:spcAft>
                          <a:spcPts val="800"/>
                        </a:spcAft>
                        <a:buFont typeface="Arial" panose="020B0604020202020204" pitchFamily="34" charset="0"/>
                        <a:buChar char="•"/>
                      </a:pPr>
                      <a:r>
                        <a:rPr lang="en-US" sz="1200" b="0" kern="1200" dirty="0">
                          <a:solidFill>
                            <a:sysClr val="windowText" lastClr="000000"/>
                          </a:solidFill>
                          <a:effectLst/>
                          <a:latin typeface="+mn-lt"/>
                          <a:ea typeface="+mn-ea"/>
                          <a:cs typeface="+mn-cs"/>
                        </a:rPr>
                        <a:t>Understand what your incident response plan is and who has authority and responsibility for implementing various aspects of the plan. </a:t>
                      </a:r>
                      <a:r>
                        <a:rPr lang="en-US" sz="1200" b="0" i="1" kern="1200" dirty="0">
                          <a:solidFill>
                            <a:sysClr val="windowText" lastClr="000000"/>
                          </a:solidFill>
                          <a:effectLst/>
                          <a:latin typeface="+mn-lt"/>
                          <a:ea typeface="+mn-ea"/>
                          <a:cs typeface="+mn-cs"/>
                        </a:rPr>
                        <a:t>(RS.MA-01)</a:t>
                      </a:r>
                    </a:p>
                    <a:p>
                      <a:pPr marL="0" marR="0" indent="0" algn="l" defTabSz="914400" rtl="0" eaLnBrk="1" latinLnBrk="0" hangingPunct="1">
                        <a:lnSpc>
                          <a:spcPct val="107000"/>
                        </a:lnSpc>
                        <a:spcBef>
                          <a:spcPts val="0"/>
                        </a:spcBef>
                        <a:spcAft>
                          <a:spcPts val="800"/>
                        </a:spcAft>
                        <a:buFont typeface="Arial" panose="020B0604020202020204" pitchFamily="34" charset="0"/>
                        <a:buNone/>
                      </a:pPr>
                      <a:r>
                        <a:rPr lang="en-US" sz="1200" b="1" kern="1200" dirty="0">
                          <a:solidFill>
                            <a:schemeClr val="tx1"/>
                          </a:solidFill>
                          <a:effectLst/>
                          <a:latin typeface="+mn-lt"/>
                          <a:ea typeface="+mn-ea"/>
                          <a:cs typeface="Times New Roman"/>
                        </a:rPr>
                        <a:t>Assess</a:t>
                      </a:r>
                    </a:p>
                    <a:p>
                      <a:pPr marL="288925" marR="0" lvl="0" indent="-115570" algn="l" defTabSz="914400"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latin typeface="+mn-lt"/>
                          <a:ea typeface="+mn-ea"/>
                          <a:cs typeface="+mn-cs"/>
                        </a:rPr>
                        <a:t>Assess your ability to respond to a cybersecurity incident. </a:t>
                      </a:r>
                      <a:r>
                        <a:rPr lang="en-US" sz="1200" b="0" i="1" kern="1200" dirty="0">
                          <a:solidFill>
                            <a:sysClr val="windowText" lastClr="000000"/>
                          </a:solidFill>
                          <a:effectLst/>
                          <a:latin typeface="+mn-lt"/>
                          <a:ea typeface="+mn-ea"/>
                          <a:cs typeface="+mn-cs"/>
                        </a:rPr>
                        <a:t>(RS.MA-01)</a:t>
                      </a:r>
                    </a:p>
                    <a:p>
                      <a:pPr marL="288925" marR="0" lvl="0" indent="-115570" algn="l" defTabSz="914400"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latin typeface="+mn-lt"/>
                          <a:ea typeface="+mn-ea"/>
                          <a:cs typeface="+mn-cs"/>
                        </a:rPr>
                        <a:t>Assess the incident to determine its severity, what happened, and its root cause. </a:t>
                      </a:r>
                      <a:r>
                        <a:rPr lang="en-US" sz="1200" b="0" i="1" kern="1200" dirty="0">
                          <a:solidFill>
                            <a:sysClr val="windowText" lastClr="000000"/>
                          </a:solidFill>
                          <a:effectLst/>
                          <a:latin typeface="+mn-lt"/>
                          <a:ea typeface="+mn-ea"/>
                          <a:cs typeface="+mn-cs"/>
                        </a:rPr>
                        <a:t>(RS.AN-03)</a:t>
                      </a:r>
                      <a:br>
                        <a:rPr lang="en-US" sz="1200" b="0" i="1" kern="1200" dirty="0">
                          <a:solidFill>
                            <a:srgbClr val="000000"/>
                          </a:solidFill>
                          <a:effectLst/>
                          <a:latin typeface="+mn-lt"/>
                          <a:ea typeface="+mn-ea"/>
                          <a:cs typeface="+mn-cs"/>
                        </a:rPr>
                      </a:br>
                      <a:endParaRPr lang="en-US" sz="1200" b="0" i="1" kern="1200" dirty="0">
                        <a:solidFill>
                          <a:srgbClr val="000000"/>
                        </a:solidFill>
                        <a:effectLst/>
                        <a:latin typeface="+mn-lt"/>
                        <a:ea typeface="+mn-ea"/>
                        <a:cs typeface="+mn-cs"/>
                      </a:endParaRPr>
                    </a:p>
                    <a:p>
                      <a:pPr marL="0" marR="0" indent="0" algn="l" defTabSz="914400" rtl="0" eaLnBrk="1" latinLnBrk="0" hangingPunct="1">
                        <a:lnSpc>
                          <a:spcPct val="107000"/>
                        </a:lnSpc>
                        <a:spcBef>
                          <a:spcPts val="0"/>
                        </a:spcBef>
                        <a:spcAft>
                          <a:spcPts val="800"/>
                        </a:spcAft>
                        <a:buFont typeface="Arial" panose="020B0604020202020204" pitchFamily="34" charset="0"/>
                        <a:buNone/>
                      </a:pPr>
                      <a:r>
                        <a:rPr lang="en-US" sz="1200" b="1" kern="1200" dirty="0">
                          <a:solidFill>
                            <a:schemeClr val="tx1"/>
                          </a:solidFill>
                          <a:effectLst/>
                          <a:latin typeface="+mn-lt"/>
                          <a:ea typeface="+mn-ea"/>
                          <a:cs typeface="Times New Roman"/>
                        </a:rPr>
                        <a:t>Prioritize</a:t>
                      </a:r>
                    </a:p>
                    <a:p>
                      <a:pPr marL="288925" marR="0" lvl="0" indent="-114300" algn="l" defTabSz="914400" rtl="0" eaLnBrk="1" latinLnBrk="0" hangingPunct="1">
                        <a:lnSpc>
                          <a:spcPct val="107000"/>
                        </a:lnSpc>
                        <a:spcBef>
                          <a:spcPts val="0"/>
                        </a:spcBef>
                        <a:spcAft>
                          <a:spcPts val="800"/>
                        </a:spcAft>
                        <a:buFont typeface="Arial" panose="020B0604020202020204" pitchFamily="34" charset="0"/>
                        <a:buChar char="•"/>
                      </a:pPr>
                      <a:r>
                        <a:rPr lang="en-US" sz="1200" b="0" kern="1200" dirty="0">
                          <a:solidFill>
                            <a:sysClr val="windowText" lastClr="000000"/>
                          </a:solidFill>
                          <a:effectLst/>
                          <a:latin typeface="+mn-lt"/>
                          <a:ea typeface="+mn-ea"/>
                          <a:cs typeface="+mn-cs"/>
                        </a:rPr>
                        <a:t>Prioritize taking steps to contain and eradicate the incident to prevent further damage. </a:t>
                      </a:r>
                      <a:r>
                        <a:rPr lang="en-US" sz="1200" b="0" i="1" kern="1200" dirty="0">
                          <a:solidFill>
                            <a:sysClr val="windowText" lastClr="000000"/>
                          </a:solidFill>
                          <a:effectLst/>
                          <a:latin typeface="+mn-lt"/>
                          <a:ea typeface="+mn-ea"/>
                          <a:cs typeface="+mn-cs"/>
                        </a:rPr>
                        <a:t>(RS.MI)</a:t>
                      </a:r>
                    </a:p>
                    <a:p>
                      <a:pPr marL="0" marR="0" indent="0" algn="l" defTabSz="914400" rtl="0" eaLnBrk="1" latinLnBrk="0" hangingPunct="1">
                        <a:lnSpc>
                          <a:spcPct val="107000"/>
                        </a:lnSpc>
                        <a:spcBef>
                          <a:spcPts val="0"/>
                        </a:spcBef>
                        <a:spcAft>
                          <a:spcPts val="800"/>
                        </a:spcAft>
                        <a:buFont typeface="Arial" panose="020B0604020202020204" pitchFamily="34" charset="0"/>
                        <a:buNone/>
                      </a:pPr>
                      <a:r>
                        <a:rPr lang="en-US" sz="1200" b="1" kern="1200" dirty="0">
                          <a:solidFill>
                            <a:schemeClr val="tx1"/>
                          </a:solidFill>
                          <a:effectLst/>
                          <a:latin typeface="+mn-lt"/>
                          <a:ea typeface="+mn-ea"/>
                          <a:cs typeface="Times New Roman"/>
                        </a:rPr>
                        <a:t>Communicate</a:t>
                      </a:r>
                    </a:p>
                    <a:p>
                      <a:pPr marL="288925" marR="0" lvl="0" indent="-115570" algn="l" rtl="0" eaLnBrk="1" latinLnBrk="0" hangingPunct="1">
                        <a:lnSpc>
                          <a:spcPct val="107000"/>
                        </a:lnSpc>
                        <a:spcBef>
                          <a:spcPts val="0"/>
                        </a:spcBef>
                        <a:spcAft>
                          <a:spcPts val="800"/>
                        </a:spcAft>
                        <a:buFont typeface="Arial" panose="020B0604020202020204" pitchFamily="34" charset="0"/>
                        <a:buChar char="•"/>
                      </a:pPr>
                      <a:r>
                        <a:rPr lang="en-US" sz="1200" b="0" kern="1200" dirty="0">
                          <a:solidFill>
                            <a:sysClr val="windowText" lastClr="000000"/>
                          </a:solidFill>
                          <a:effectLst/>
                          <a:latin typeface="+mn-lt"/>
                          <a:ea typeface="+mn-ea"/>
                          <a:cs typeface="+mn-cs"/>
                        </a:rPr>
                        <a:t>Communicate a confirmed cybersecurity incident with all internal and external stakeholders (e.g., customers, business partners, law enforcement agencies, regulatory bodies) as required by laws, regulations, contracts, or policies. </a:t>
                      </a:r>
                      <a:r>
                        <a:rPr lang="en-US" sz="1200" b="0" i="1" kern="1200" dirty="0">
                          <a:solidFill>
                            <a:sysClr val="windowText" lastClr="000000"/>
                          </a:solidFill>
                          <a:effectLst/>
                          <a:latin typeface="+mn-lt"/>
                          <a:ea typeface="+mn-ea"/>
                          <a:cs typeface="+mn-cs"/>
                        </a:rPr>
                        <a:t>(RS.CO-02/03)</a:t>
                      </a:r>
                    </a:p>
                  </a:txBody>
                  <a:tcPr marL="52290" marR="52290" marT="0" marB="0"/>
                </a:tc>
                <a:extLst>
                  <a:ext uri="{0D108BD9-81ED-4DB2-BD59-A6C34878D82A}">
                    <a16:rowId xmlns:a16="http://schemas.microsoft.com/office/drawing/2014/main" val="2173280957"/>
                  </a:ext>
                </a:extLst>
              </a:tr>
            </a:tbl>
          </a:graphicData>
        </a:graphic>
      </p:graphicFrame>
      <p:sp>
        <p:nvSpPr>
          <p:cNvPr id="4" name="Text Box 2">
            <a:extLst>
              <a:ext uri="{FF2B5EF4-FFF2-40B4-BE49-F238E27FC236}">
                <a16:creationId xmlns:a16="http://schemas.microsoft.com/office/drawing/2014/main" id="{236F4923-8375-CC86-0759-5143BF59655F}"/>
              </a:ext>
            </a:extLst>
          </p:cNvPr>
          <p:cNvSpPr txBox="1">
            <a:spLocks noChangeArrowheads="1"/>
          </p:cNvSpPr>
          <p:nvPr/>
        </p:nvSpPr>
        <p:spPr bwMode="auto">
          <a:xfrm>
            <a:off x="5780868" y="1240079"/>
            <a:ext cx="4874693" cy="2631068"/>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Getting Started with an Incident Response 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an incident occurs, you want to be ready with a basic response plan. This will be customized based on the business, but should include:</a:t>
            </a:r>
          </a:p>
          <a:p>
            <a:pPr marL="400050" indent="-228600">
              <a:lnSpc>
                <a:spcPct val="107000"/>
              </a:lnSpc>
              <a:buFont typeface="Wingdings" panose="05000000000000000000" pitchFamily="2" charset="2"/>
              <a:buChar char="ü"/>
            </a:pPr>
            <a:r>
              <a:rPr lang="en-US" sz="1200" b="1" dirty="0">
                <a:latin typeface="Calibri"/>
                <a:ea typeface="Calibri"/>
                <a:cs typeface="Times New Roman"/>
              </a:rPr>
              <a:t>A business champion</a:t>
            </a:r>
            <a:r>
              <a:rPr lang="en-US" sz="1200" dirty="0">
                <a:latin typeface="Calibri"/>
                <a:ea typeface="Calibri"/>
                <a:cs typeface="Times New Roman"/>
              </a:rPr>
              <a:t>: Someone who is responsible for developing and maintaining your incident response plan.</a:t>
            </a:r>
          </a:p>
          <a:p>
            <a:pPr marL="400050" lvl="0" indent="-228600">
              <a:lnSpc>
                <a:spcPct val="107000"/>
              </a:lnSpc>
              <a:buFont typeface="Wingdings" panose="05000000000000000000" pitchFamily="2" charset="2"/>
              <a:buChar char="ü"/>
            </a:pPr>
            <a:r>
              <a:rPr lang="en-US" sz="1200" b="1" dirty="0">
                <a:latin typeface="Calibri" panose="020F0502020204030204" pitchFamily="34" charset="0"/>
                <a:cs typeface="Times New Roman" panose="02020603050405020304" pitchFamily="18" charset="0"/>
              </a:rPr>
              <a:t>Who to call: </a:t>
            </a:r>
            <a:r>
              <a:rPr lang="en-US" sz="1200" dirty="0">
                <a:latin typeface="Calibri" panose="020F0502020204030204" pitchFamily="34" charset="0"/>
                <a:cs typeface="Times New Roman" panose="02020603050405020304" pitchFamily="18" charset="0"/>
              </a:rPr>
              <a:t>List all the individuals who may be part of your incident response efforts. Include their contact information, responsibilities, and authority.</a:t>
            </a:r>
          </a:p>
          <a:p>
            <a:pPr marL="400050" indent="-228600">
              <a:lnSpc>
                <a:spcPct val="107000"/>
              </a:lnSpc>
              <a:buFont typeface="Wingdings" panose="05000000000000000000" pitchFamily="2" charset="2"/>
              <a:buChar char="ü"/>
            </a:pPr>
            <a:r>
              <a:rPr lang="en-US" sz="1200" b="1" dirty="0">
                <a:latin typeface="Calibri"/>
                <a:ea typeface="Calibri"/>
                <a:cs typeface="Times New Roman"/>
              </a:rPr>
              <a:t>What/when/how to report: </a:t>
            </a:r>
            <a:r>
              <a:rPr lang="en-US" sz="1200" dirty="0">
                <a:latin typeface="Calibri"/>
                <a:ea typeface="Calibri"/>
                <a:cs typeface="Times New Roman"/>
              </a:rPr>
              <a:t>List your business's communications/reporting responsibilities as required by laws, regulations, contracts, or policies. </a:t>
            </a:r>
            <a:endParaRPr lang="en-US" sz="1200" dirty="0">
              <a:latin typeface="Calibri" panose="020F0502020204030204" pitchFamily="34" charset="0"/>
              <a:ea typeface="Calibri"/>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Technical Deep Dive: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NIST Computer Security Incident Handling Guide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0">
            <a:extLst>
              <a:ext uri="{FF2B5EF4-FFF2-40B4-BE49-F238E27FC236}">
                <a16:creationId xmlns:a16="http://schemas.microsoft.com/office/drawing/2014/main" id="{9286F18E-468E-1ACA-E4E4-50AA143FC834}"/>
              </a:ext>
            </a:extLst>
          </p:cNvPr>
          <p:cNvGraphicFramePr>
            <a:graphicFrameLocks noGrp="1"/>
          </p:cNvGraphicFramePr>
          <p:nvPr>
            <p:extLst>
              <p:ext uri="{D42A27DB-BD31-4B8C-83A1-F6EECF244321}">
                <p14:modId xmlns:p14="http://schemas.microsoft.com/office/powerpoint/2010/main" val="2522540987"/>
              </p:ext>
            </p:extLst>
          </p:nvPr>
        </p:nvGraphicFramePr>
        <p:xfrm>
          <a:off x="10600841" y="1245277"/>
          <a:ext cx="1460373" cy="2620671"/>
        </p:xfrm>
        <a:graphic>
          <a:graphicData uri="http://schemas.openxmlformats.org/drawingml/2006/table">
            <a:tbl>
              <a:tblPr firstRow="1" bandRow="1">
                <a:tableStyleId>{D7AC3CCA-C797-4891-BE02-D94E43425B78}</a:tableStyleId>
              </a:tblPr>
              <a:tblGrid>
                <a:gridCol w="831247">
                  <a:extLst>
                    <a:ext uri="{9D8B030D-6E8A-4147-A177-3AD203B41FA5}">
                      <a16:colId xmlns:a16="http://schemas.microsoft.com/office/drawing/2014/main" val="1188160099"/>
                    </a:ext>
                  </a:extLst>
                </a:gridCol>
                <a:gridCol w="629126">
                  <a:extLst>
                    <a:ext uri="{9D8B030D-6E8A-4147-A177-3AD203B41FA5}">
                      <a16:colId xmlns:a16="http://schemas.microsoft.com/office/drawing/2014/main" val="692253758"/>
                    </a:ext>
                  </a:extLst>
                </a:gridCol>
              </a:tblGrid>
              <a:tr h="205458">
                <a:tc>
                  <a:txBody>
                    <a:bodyPr/>
                    <a:lstStyle/>
                    <a:p>
                      <a:pPr marL="0" algn="l" defTabSz="914400" rtl="0" eaLnBrk="1" latinLnBrk="0" hangingPunct="1"/>
                      <a:r>
                        <a:rPr lang="en-US" sz="1200" b="1" kern="1200" dirty="0">
                          <a:solidFill>
                            <a:schemeClr val="dk1"/>
                          </a:solidFill>
                        </a:rPr>
                        <a:t>Contact</a:t>
                      </a:r>
                      <a:endParaRPr lang="en-US" sz="1200" b="1"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r>
                        <a:rPr lang="en-US" sz="1200" b="1" kern="1200">
                          <a:solidFill>
                            <a:schemeClr val="dk1"/>
                          </a:solidFill>
                        </a:rPr>
                        <a:t>Phone</a:t>
                      </a:r>
                      <a:endParaRPr lang="en-US" sz="1200" b="1" kern="120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2470036277"/>
                  </a:ext>
                </a:extLst>
              </a:tr>
              <a:tr h="468168">
                <a:tc>
                  <a:txBody>
                    <a:bodyPr/>
                    <a:lstStyle/>
                    <a:p>
                      <a:pPr marL="0" algn="l" defTabSz="914400" rtl="0" eaLnBrk="1" latinLnBrk="0" hangingPunct="1"/>
                      <a:r>
                        <a:rPr lang="en-US" sz="1200" b="0" kern="1200">
                          <a:solidFill>
                            <a:schemeClr val="dk1"/>
                          </a:solidFill>
                        </a:rPr>
                        <a:t>Business Leader:</a:t>
                      </a:r>
                      <a:endParaRPr lang="en-US" sz="1200" b="0" kern="120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endParaRPr lang="en-US" sz="1200" b="1" kern="120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791898961"/>
                  </a:ext>
                </a:extLst>
              </a:tr>
              <a:tr h="468168">
                <a:tc>
                  <a:txBody>
                    <a:bodyPr/>
                    <a:lstStyle/>
                    <a:p>
                      <a:pPr marL="0" algn="l" defTabSz="914400" rtl="0" eaLnBrk="1" latinLnBrk="0" hangingPunct="1"/>
                      <a:r>
                        <a:rPr lang="en-US" sz="1200" b="0" kern="1200">
                          <a:solidFill>
                            <a:schemeClr val="dk1"/>
                          </a:solidFill>
                        </a:rPr>
                        <a:t>Technical Contact:</a:t>
                      </a:r>
                      <a:endParaRPr lang="en-US" sz="1200" b="0" kern="120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endParaRPr lang="en-US" sz="1200" b="1" kern="120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403627169"/>
                  </a:ext>
                </a:extLst>
              </a:tr>
              <a:tr h="449311">
                <a:tc>
                  <a:txBody>
                    <a:bodyPr/>
                    <a:lstStyle/>
                    <a:p>
                      <a:pPr marL="0" algn="l" defTabSz="914400" rtl="0" eaLnBrk="1" latinLnBrk="0" hangingPunct="1"/>
                      <a:r>
                        <a:rPr lang="en-US" sz="1200" b="0" kern="1200">
                          <a:solidFill>
                            <a:schemeClr val="dk1"/>
                          </a:solidFill>
                        </a:rPr>
                        <a:t>State Police:</a:t>
                      </a:r>
                      <a:endParaRPr lang="en-US" sz="1200" b="0" kern="120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endParaRPr lang="en-US" sz="1200" b="1" kern="120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2637563530"/>
                  </a:ext>
                </a:extLst>
              </a:tr>
              <a:tr h="292605">
                <a:tc>
                  <a:txBody>
                    <a:bodyPr/>
                    <a:lstStyle/>
                    <a:p>
                      <a:pPr marL="0" algn="l" defTabSz="914400" rtl="0" eaLnBrk="1" latinLnBrk="0" hangingPunct="1"/>
                      <a:r>
                        <a:rPr lang="en-US" sz="1200" b="0" kern="1200">
                          <a:solidFill>
                            <a:schemeClr val="dk1"/>
                          </a:solidFill>
                        </a:rPr>
                        <a:t>Legal:</a:t>
                      </a:r>
                      <a:endParaRPr lang="en-US" sz="1200" b="0" kern="120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973991853"/>
                  </a:ext>
                </a:extLst>
              </a:tr>
              <a:tr h="292605">
                <a:tc>
                  <a:txBody>
                    <a:bodyPr/>
                    <a:lstStyle/>
                    <a:p>
                      <a:pPr marL="0" algn="l" defTabSz="914400" rtl="0" eaLnBrk="1" latinLnBrk="0" hangingPunct="1"/>
                      <a:r>
                        <a:rPr lang="en-US" sz="1200" b="0" kern="1200">
                          <a:solidFill>
                            <a:schemeClr val="dk1"/>
                          </a:solidFill>
                        </a:rPr>
                        <a:t>Bank:</a:t>
                      </a:r>
                      <a:endParaRPr lang="en-US" sz="1200" b="0" kern="120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endParaRPr lang="en-US" sz="1200" b="1" kern="120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3987609966"/>
                  </a:ext>
                </a:extLst>
              </a:tr>
              <a:tr h="367605">
                <a:tc>
                  <a:txBody>
                    <a:bodyPr/>
                    <a:lstStyle/>
                    <a:p>
                      <a:pPr marL="0" algn="l" defTabSz="914400" rtl="0" eaLnBrk="1" latinLnBrk="0" hangingPunct="1"/>
                      <a:r>
                        <a:rPr lang="en-US" sz="1200" b="0" kern="1200" dirty="0">
                          <a:solidFill>
                            <a:schemeClr val="dk1"/>
                          </a:solidFill>
                        </a:rPr>
                        <a:t>Insurance:</a:t>
                      </a:r>
                      <a:endParaRPr lang="en-US" sz="1200" b="0"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endParaRPr lang="en-US" sz="1200" b="1"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2946415207"/>
                  </a:ext>
                </a:extLst>
              </a:tr>
            </a:tbl>
          </a:graphicData>
        </a:graphic>
      </p:graphicFrame>
      <p:sp>
        <p:nvSpPr>
          <p:cNvPr id="9" name="Text Box 2">
            <a:extLst>
              <a:ext uri="{FF2B5EF4-FFF2-40B4-BE49-F238E27FC236}">
                <a16:creationId xmlns:a16="http://schemas.microsoft.com/office/drawing/2014/main" id="{73EF4B18-C97A-F9B7-4F62-DA4B48FA1E2D}"/>
              </a:ext>
            </a:extLst>
          </p:cNvPr>
          <p:cNvSpPr txBox="1">
            <a:spLocks noChangeArrowheads="1"/>
          </p:cNvSpPr>
          <p:nvPr/>
        </p:nvSpPr>
        <p:spPr bwMode="auto">
          <a:xfrm>
            <a:off x="5780868" y="4009918"/>
            <a:ext cx="6280346" cy="232678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Questions to Consider</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400050" indent="-171450">
              <a:lnSpc>
                <a:spcPct val="107000"/>
              </a:lnSpc>
              <a:buFont typeface="Arial"/>
              <a:buChar char="•"/>
            </a:pPr>
            <a:r>
              <a:rPr lang="en-US" sz="1200" dirty="0">
                <a:cs typeface="Times New Roman" panose="02020603050405020304" pitchFamily="18" charset="0"/>
              </a:rPr>
              <a:t>Do we have a cybersecurity incident response plan? If so, have we practiced it to see if it is feasible?</a:t>
            </a:r>
          </a:p>
          <a:p>
            <a:pPr marL="400050" indent="-171450">
              <a:lnSpc>
                <a:spcPct val="107000"/>
              </a:lnSpc>
              <a:buFont typeface="Arial"/>
              <a:buChar char="•"/>
            </a:pPr>
            <a:r>
              <a:rPr lang="en-US" sz="1200" dirty="0">
                <a:cs typeface="Times New Roman"/>
              </a:rPr>
              <a:t>Do we know who the key internal and external stakeholders and decision-makers are who will assist if we have a confirmed cybersecurity incident?  </a:t>
            </a:r>
            <a:endParaRPr lang="en-US" sz="1200" dirty="0">
              <a:cs typeface="Times New Roman" panose="02020603050405020304" pitchFamily="18" charset="0"/>
            </a:endParaRPr>
          </a:p>
          <a:p>
            <a:pPr marL="228600">
              <a:lnSpc>
                <a:spcPct val="107000"/>
              </a:lnSpc>
            </a:pPr>
            <a:endParaRPr lang="en-US" sz="1200" b="1" dirty="0">
              <a:latin typeface="Calibri" panose="020F0502020204030204" pitchFamily="34" charset="0"/>
              <a:cs typeface="Times New Roman" panose="02020603050405020304" pitchFamily="18" charset="0"/>
            </a:endParaRPr>
          </a:p>
          <a:p>
            <a:pPr marL="228600" indent="-228600">
              <a:lnSpc>
                <a:spcPct val="107000"/>
              </a:lnSpc>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Related Resources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buClr>
                <a:schemeClr val="tx1"/>
              </a:buClr>
              <a:buFont typeface="Arial" panose="020B0604020202020204" pitchFamily="34" charset="0"/>
              <a:buChar cha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Incident Response Plan Basics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indent="-228600">
              <a:lnSpc>
                <a:spcPct val="107000"/>
              </a:lnSpc>
              <a:spcBef>
                <a:spcPts val="0"/>
              </a:spcBef>
              <a:spcAft>
                <a:spcPts val="0"/>
              </a:spcAft>
              <a:buClr>
                <a:schemeClr val="tx1"/>
              </a:buClr>
              <a:buFont typeface="Arial" panose="020B0604020202020204" pitchFamily="34" charset="0"/>
              <a:buChar cha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FBI’s Internet Crime Complaint Center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buClr>
                <a:schemeClr val="tx1"/>
              </a:buClr>
              <a:buFont typeface="Arial" panose="020B0604020202020204" pitchFamily="34" charset="0"/>
              <a:buChar cha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Data Breach Response: A Guide for Business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800"/>
              </a:spcAft>
              <a:buClr>
                <a:schemeClr val="tx1"/>
              </a:buClr>
              <a:buFont typeface="Arial" panose="020B0604020202020204" pitchFamily="34" charset="0"/>
              <a:buChar cha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Best Practices for Victim Response and Reporting of Cyber Incidents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Placeholder 11">
            <a:extLst>
              <a:ext uri="{FF2B5EF4-FFF2-40B4-BE49-F238E27FC236}">
                <a16:creationId xmlns:a16="http://schemas.microsoft.com/office/drawing/2014/main" id="{69FFB6E4-8769-3585-2924-DE86F4305DB8}"/>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t="4787" b="15860"/>
          <a:stretch/>
        </p:blipFill>
        <p:spPr>
          <a:xfrm>
            <a:off x="10890639" y="-59811"/>
            <a:ext cx="1536928" cy="1162211"/>
          </a:xfrm>
          <a:prstGeom prst="rect">
            <a:avLst/>
          </a:prstGeom>
        </p:spPr>
      </p:pic>
      <p:pic>
        <p:nvPicPr>
          <p:cNvPr id="17" name="Picture 16">
            <a:extLst>
              <a:ext uri="{FF2B5EF4-FFF2-40B4-BE49-F238E27FC236}">
                <a16:creationId xmlns:a16="http://schemas.microsoft.com/office/drawing/2014/main" id="{A4E244EA-03DF-4E18-2831-E0EAC0C6787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770" y="352"/>
            <a:ext cx="3878534" cy="923090"/>
          </a:xfrm>
          <a:prstGeom prst="rect">
            <a:avLst/>
          </a:prstGeom>
        </p:spPr>
      </p:pic>
      <p:sp>
        <p:nvSpPr>
          <p:cNvPr id="3" name="TextBox 2">
            <a:extLst>
              <a:ext uri="{FF2B5EF4-FFF2-40B4-BE49-F238E27FC236}">
                <a16:creationId xmlns:a16="http://schemas.microsoft.com/office/drawing/2014/main" id="{98A6F3B2-5EE8-B4EB-6228-84C5A839F20C}"/>
              </a:ext>
            </a:extLst>
          </p:cNvPr>
          <p:cNvSpPr txBox="1"/>
          <p:nvPr/>
        </p:nvSpPr>
        <p:spPr>
          <a:xfrm>
            <a:off x="4219075" y="6452322"/>
            <a:ext cx="3601452" cy="338554"/>
          </a:xfrm>
          <a:prstGeom prst="rect">
            <a:avLst/>
          </a:prstGeom>
          <a:noFill/>
        </p:spPr>
        <p:txBody>
          <a:bodyPr wrap="square" rtlCol="0">
            <a:spAutoFit/>
          </a:bodyPr>
          <a:lstStyle/>
          <a:p>
            <a:r>
              <a:rPr lang="en-US" sz="1600" b="1" u="sng" dirty="0">
                <a:latin typeface="Calibri"/>
                <a:cs typeface="Times New Roman"/>
                <a:hlinkClick r:id="rId10"/>
              </a:rPr>
              <a:t>View all NIST CSF 2.0 Resources Here</a:t>
            </a:r>
            <a:endParaRPr lang="en-US" sz="1600" b="1" u="sng" dirty="0"/>
          </a:p>
        </p:txBody>
      </p:sp>
    </p:spTree>
    <p:extLst>
      <p:ext uri="{BB962C8B-B14F-4D97-AF65-F5344CB8AC3E}">
        <p14:creationId xmlns:p14="http://schemas.microsoft.com/office/powerpoint/2010/main" val="375524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FF6D0A3-F8EA-71C5-84FD-3F126AE0A6E3}"/>
              </a:ext>
            </a:extLst>
          </p:cNvPr>
          <p:cNvSpPr txBox="1">
            <a:spLocks noGrp="1"/>
          </p:cNvSpPr>
          <p:nvPr>
            <p:ph type="title" idx="4294967295"/>
          </p:nvPr>
        </p:nvSpPr>
        <p:spPr>
          <a:xfrm>
            <a:off x="2401593" y="-189890"/>
            <a:ext cx="7743360"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all" spc="17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3200" b="1" i="0" u="none" strike="noStrike" kern="1200" cap="all" spc="17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recover</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2C36DF53-3D52-825A-447E-63B2256BF329}"/>
              </a:ext>
            </a:extLst>
          </p:cNvPr>
          <p:cNvSpPr/>
          <p:nvPr/>
        </p:nvSpPr>
        <p:spPr>
          <a:xfrm>
            <a:off x="0" y="747580"/>
            <a:ext cx="12192000" cy="312650"/>
          </a:xfrm>
          <a:prstGeom prst="rect">
            <a:avLst/>
          </a:prstGeom>
          <a:solidFill>
            <a:srgbClr val="7DF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   </a:t>
            </a:r>
            <a:r>
              <a:rPr lang="en-US" sz="1500" b="1" dirty="0">
                <a:solidFill>
                  <a:schemeClr val="tx1"/>
                </a:solidFill>
              </a:rPr>
              <a:t>The Recover Function identifies activities to restore assets and operations that were impacted by a cybersecurity incident. </a:t>
            </a:r>
          </a:p>
        </p:txBody>
      </p:sp>
      <p:graphicFrame>
        <p:nvGraphicFramePr>
          <p:cNvPr id="6" name="Table 5">
            <a:extLst>
              <a:ext uri="{FF2B5EF4-FFF2-40B4-BE49-F238E27FC236}">
                <a16:creationId xmlns:a16="http://schemas.microsoft.com/office/drawing/2014/main" id="{8EEA39C8-709B-EAE5-3C5F-6A03C405682F}"/>
              </a:ext>
            </a:extLst>
          </p:cNvPr>
          <p:cNvGraphicFramePr>
            <a:graphicFrameLocks noGrp="1"/>
          </p:cNvGraphicFramePr>
          <p:nvPr>
            <p:extLst>
              <p:ext uri="{D42A27DB-BD31-4B8C-83A1-F6EECF244321}">
                <p14:modId xmlns:p14="http://schemas.microsoft.com/office/powerpoint/2010/main" val="848177105"/>
              </p:ext>
            </p:extLst>
          </p:nvPr>
        </p:nvGraphicFramePr>
        <p:xfrm>
          <a:off x="185979" y="1239188"/>
          <a:ext cx="5370163" cy="5097517"/>
        </p:xfrm>
        <a:graphic>
          <a:graphicData uri="http://schemas.openxmlformats.org/drawingml/2006/table">
            <a:tbl>
              <a:tblPr firstRow="1" firstCol="1" bandRow="1">
                <a:tableStyleId>{1FECB4D8-DB02-4DC6-A0A2-4F2EBAE1DC90}</a:tableStyleId>
              </a:tblPr>
              <a:tblGrid>
                <a:gridCol w="5370163">
                  <a:extLst>
                    <a:ext uri="{9D8B030D-6E8A-4147-A177-3AD203B41FA5}">
                      <a16:colId xmlns:a16="http://schemas.microsoft.com/office/drawing/2014/main" val="633388606"/>
                    </a:ext>
                  </a:extLst>
                </a:gridCol>
              </a:tblGrid>
              <a:tr h="395985">
                <a:tc>
                  <a:txBody>
                    <a:bodyPr/>
                    <a:lstStyle/>
                    <a:p>
                      <a:pPr marL="0" marR="0">
                        <a:lnSpc>
                          <a:spcPct val="107000"/>
                        </a:lnSpc>
                        <a:spcBef>
                          <a:spcPts val="0"/>
                        </a:spcBef>
                        <a:spcAft>
                          <a:spcPts val="0"/>
                        </a:spcAft>
                      </a:pPr>
                      <a:r>
                        <a:rPr lang="en-US" sz="2000" b="1" dirty="0">
                          <a:solidFill>
                            <a:sysClr val="windowText" lastClr="000000"/>
                          </a:solidFill>
                          <a:effectLst/>
                        </a:rPr>
                        <a:t>Actions to Consider</a:t>
                      </a:r>
                      <a:endParaRPr lang="en-US" sz="1200" b="1" dirty="0">
                        <a:solidFill>
                          <a:srgbClr val="000000"/>
                        </a:solidFill>
                        <a:effectLst/>
                        <a:latin typeface="+mn-lt"/>
                      </a:endParaRPr>
                    </a:p>
                  </a:txBody>
                  <a:tcPr marL="52290" marR="52290" marT="0" marB="0">
                    <a:solidFill>
                      <a:srgbClr val="7DF49F"/>
                    </a:solidFill>
                  </a:tcPr>
                </a:tc>
                <a:extLst>
                  <a:ext uri="{0D108BD9-81ED-4DB2-BD59-A6C34878D82A}">
                    <a16:rowId xmlns:a16="http://schemas.microsoft.com/office/drawing/2014/main" val="415959374"/>
                  </a:ext>
                </a:extLst>
              </a:tr>
              <a:tr h="4701532">
                <a:tc>
                  <a:txBody>
                    <a:bodyPr/>
                    <a:lstStyle/>
                    <a:p>
                      <a:pPr marL="0" marR="0" indent="0" algn="l" rtl="0" eaLnBrk="1" latinLnBrk="0" hangingPunct="1">
                        <a:lnSpc>
                          <a:spcPct val="107000"/>
                        </a:lnSpc>
                        <a:spcBef>
                          <a:spcPts val="0"/>
                        </a:spcBef>
                        <a:spcAft>
                          <a:spcPts val="800"/>
                        </a:spcAft>
                        <a:buFont typeface="Arial" panose="020B0604020202020204" pitchFamily="34" charset="0"/>
                        <a:buNone/>
                      </a:pPr>
                      <a:br>
                        <a:rPr lang="en-US" sz="1200" b="1" kern="1200" dirty="0">
                          <a:solidFill>
                            <a:schemeClr val="tx1"/>
                          </a:solidFill>
                          <a:effectLst/>
                          <a:latin typeface="+mn-lt"/>
                          <a:ea typeface="+mn-ea"/>
                          <a:cs typeface="Times New Roman"/>
                        </a:rPr>
                      </a:br>
                      <a:r>
                        <a:rPr lang="en-US" sz="1200" b="1" kern="1200" dirty="0">
                          <a:solidFill>
                            <a:sysClr val="windowText" lastClr="000000"/>
                          </a:solidFill>
                          <a:effectLst/>
                          <a:latin typeface="+mn-lt"/>
                          <a:ea typeface="+mn-ea"/>
                          <a:cs typeface="+mn-cs"/>
                        </a:rPr>
                        <a:t>Understand </a:t>
                      </a:r>
                    </a:p>
                    <a:p>
                      <a:pPr marL="288925" marR="0" lvl="0" indent="-115570" algn="l" rtl="0" eaLnBrk="1" latinLnBrk="0" hangingPunct="1">
                        <a:lnSpc>
                          <a:spcPct val="107000"/>
                        </a:lnSpc>
                        <a:spcBef>
                          <a:spcPts val="0"/>
                        </a:spcBef>
                        <a:spcAft>
                          <a:spcPts val="800"/>
                        </a:spcAft>
                        <a:buFont typeface="Arial" panose="020B0604020202020204" pitchFamily="34" charset="0"/>
                        <a:buChar char="•"/>
                      </a:pPr>
                      <a:r>
                        <a:rPr lang="en-US" sz="1200" b="0" kern="1200" dirty="0">
                          <a:solidFill>
                            <a:sysClr val="windowText" lastClr="000000"/>
                          </a:solidFill>
                          <a:effectLst/>
                          <a:latin typeface="+mn-lt"/>
                          <a:ea typeface="+mn-ea"/>
                          <a:cs typeface="+mn-cs"/>
                        </a:rPr>
                        <a:t>Understand who within and outside your business has recovery responsibilities. </a:t>
                      </a:r>
                      <a:r>
                        <a:rPr lang="en-US" sz="1200" b="0" i="1" kern="1200" dirty="0">
                          <a:solidFill>
                            <a:sysClr val="windowText" lastClr="000000"/>
                          </a:solidFill>
                          <a:effectLst/>
                          <a:latin typeface="+mn-lt"/>
                          <a:ea typeface="+mn-ea"/>
                          <a:cs typeface="+mn-cs"/>
                        </a:rPr>
                        <a:t>(RC.RP-01)</a:t>
                      </a:r>
                    </a:p>
                    <a:p>
                      <a:pPr marL="0" marR="0" indent="0" algn="l" rtl="0" eaLnBrk="1" latinLnBrk="0" hangingPunct="1">
                        <a:lnSpc>
                          <a:spcPct val="107000"/>
                        </a:lnSpc>
                        <a:spcBef>
                          <a:spcPts val="0"/>
                        </a:spcBef>
                        <a:spcAft>
                          <a:spcPts val="800"/>
                        </a:spcAft>
                        <a:buFont typeface="Arial" panose="020B0604020202020204" pitchFamily="34" charset="0"/>
                        <a:buNone/>
                      </a:pPr>
                      <a:r>
                        <a:rPr lang="en-US" sz="1200" b="1" kern="1200" dirty="0">
                          <a:solidFill>
                            <a:sysClr val="windowText" lastClr="000000"/>
                          </a:solidFill>
                          <a:effectLst/>
                          <a:latin typeface="+mn-lt"/>
                          <a:ea typeface="+mn-ea"/>
                          <a:cs typeface="+mn-cs"/>
                        </a:rPr>
                        <a:t>Assess </a:t>
                      </a:r>
                    </a:p>
                    <a:p>
                      <a:pPr marL="288925" marR="0" lvl="0" indent="-115570" algn="l"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latin typeface="+mn-lt"/>
                          <a:ea typeface="+mn-ea"/>
                          <a:cs typeface="+mn-cs"/>
                        </a:rPr>
                        <a:t>Assess what happened by preparing an after-action report—on your own or in consultation with a vendor</a:t>
                      </a:r>
                      <a:r>
                        <a:rPr lang="en-US" sz="1200" b="0" i="0" u="none" strike="noStrike" kern="1200" noProof="0" dirty="0">
                          <a:solidFill>
                            <a:srgbClr val="000000"/>
                          </a:solidFill>
                          <a:effectLst/>
                          <a:latin typeface="+mn-lt"/>
                        </a:rPr>
                        <a:t>—</a:t>
                      </a:r>
                      <a:r>
                        <a:rPr lang="en-US" sz="1200" b="0" kern="1200" dirty="0">
                          <a:solidFill>
                            <a:sysClr val="windowText" lastClr="000000"/>
                          </a:solidFill>
                          <a:effectLst/>
                          <a:latin typeface="+mn-lt"/>
                          <a:ea typeface="+mn-ea"/>
                          <a:cs typeface="+mn-cs"/>
                        </a:rPr>
                        <a:t>that documents the incident, the response and recovery actions taken, and lessons learned. (RC.RP-06) </a:t>
                      </a:r>
                    </a:p>
                    <a:p>
                      <a:pPr marL="288925" marR="0" lvl="0" indent="-115570" algn="l" defTabSz="914400"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latin typeface="+mn-lt"/>
                          <a:ea typeface="+mn-ea"/>
                          <a:cs typeface="+mn-cs"/>
                        </a:rPr>
                        <a:t>Assess the integrity of your backed-up data and assets before using them for restoration. </a:t>
                      </a:r>
                      <a:r>
                        <a:rPr lang="en-US" sz="1200" b="0" i="1" kern="1200" dirty="0">
                          <a:solidFill>
                            <a:sysClr val="windowText" lastClr="000000"/>
                          </a:solidFill>
                          <a:effectLst/>
                          <a:latin typeface="+mn-lt"/>
                          <a:ea typeface="+mn-ea"/>
                          <a:cs typeface="+mn-cs"/>
                        </a:rPr>
                        <a:t>(RC.RP-03)</a:t>
                      </a:r>
                      <a:br>
                        <a:rPr lang="en-US" sz="1200" b="0" i="1" kern="1200" dirty="0">
                          <a:solidFill>
                            <a:sysClr val="windowText" lastClr="000000"/>
                          </a:solidFill>
                          <a:effectLst/>
                          <a:latin typeface="+mn-lt"/>
                          <a:ea typeface="+mn-ea"/>
                          <a:cs typeface="+mn-cs"/>
                        </a:rPr>
                      </a:br>
                      <a:endParaRPr lang="en-US" sz="1200" b="0" i="1" kern="1200" dirty="0">
                        <a:solidFill>
                          <a:sysClr val="windowText" lastClr="000000"/>
                        </a:solidFill>
                        <a:effectLst/>
                        <a:latin typeface="+mn-lt"/>
                        <a:ea typeface="+mn-ea"/>
                        <a:cs typeface="+mn-cs"/>
                      </a:endParaRPr>
                    </a:p>
                    <a:p>
                      <a:pPr marL="0" marR="0" indent="0" algn="l" defTabSz="914400" rtl="0" eaLnBrk="1" latinLnBrk="0" hangingPunct="1">
                        <a:lnSpc>
                          <a:spcPct val="107000"/>
                        </a:lnSpc>
                        <a:spcBef>
                          <a:spcPts val="0"/>
                        </a:spcBef>
                        <a:spcAft>
                          <a:spcPts val="800"/>
                        </a:spcAft>
                        <a:buFont typeface="Arial" panose="020B0604020202020204" pitchFamily="34" charset="0"/>
                        <a:buNone/>
                      </a:pPr>
                      <a:r>
                        <a:rPr lang="en-US" sz="1200" b="1" kern="1200" dirty="0">
                          <a:solidFill>
                            <a:sysClr val="windowText" lastClr="000000"/>
                          </a:solidFill>
                          <a:effectLst/>
                          <a:latin typeface="+mn-lt"/>
                          <a:ea typeface="+mn-ea"/>
                          <a:cs typeface="+mn-cs"/>
                        </a:rPr>
                        <a:t>Prioritize</a:t>
                      </a:r>
                    </a:p>
                    <a:p>
                      <a:pPr marL="288925" marR="0" lvl="0" indent="-115570" algn="l" defTabSz="914400" rtl="0" eaLnBrk="1" latinLnBrk="0" hangingPunct="1">
                        <a:lnSpc>
                          <a:spcPct val="107000"/>
                        </a:lnSpc>
                        <a:spcBef>
                          <a:spcPts val="0"/>
                        </a:spcBef>
                        <a:spcAft>
                          <a:spcPts val="0"/>
                        </a:spcAft>
                        <a:buFont typeface="Arial" panose="020B0604020202020204" pitchFamily="34" charset="0"/>
                        <a:buChar char="•"/>
                      </a:pPr>
                      <a:r>
                        <a:rPr lang="en-US" sz="1200" b="0" kern="1200" dirty="0">
                          <a:solidFill>
                            <a:sysClr val="windowText" lastClr="000000"/>
                          </a:solidFill>
                          <a:effectLst/>
                          <a:latin typeface="+mn-lt"/>
                          <a:ea typeface="+mn-ea"/>
                          <a:cs typeface="+mn-cs"/>
                        </a:rPr>
                        <a:t>Prioritize your recovery actions based on organizational needs, resources, and assets impacted. (RC.RP-02)</a:t>
                      </a:r>
                      <a:br>
                        <a:rPr lang="en-US" sz="1200" b="0" i="1" kern="1200" dirty="0">
                          <a:solidFill>
                            <a:sysClr val="windowText" lastClr="000000"/>
                          </a:solidFill>
                          <a:effectLst/>
                          <a:latin typeface="+mn-lt"/>
                          <a:ea typeface="+mn-ea"/>
                          <a:cs typeface="+mn-cs"/>
                        </a:rPr>
                      </a:br>
                      <a:endParaRPr lang="en-US" sz="1200" b="0" i="1" kern="1200" dirty="0">
                        <a:solidFill>
                          <a:sysClr val="windowText" lastClr="000000"/>
                        </a:solidFill>
                        <a:effectLst/>
                        <a:latin typeface="+mn-lt"/>
                        <a:ea typeface="+mn-ea"/>
                        <a:cs typeface="+mn-cs"/>
                      </a:endParaRPr>
                    </a:p>
                    <a:p>
                      <a:pPr marL="0" marR="0" lvl="0" indent="0" algn="l" defTabSz="914400" rtl="0" eaLnBrk="1" latinLnBrk="0" hangingPunct="1">
                        <a:lnSpc>
                          <a:spcPct val="107000"/>
                        </a:lnSpc>
                        <a:spcBef>
                          <a:spcPts val="0"/>
                        </a:spcBef>
                        <a:spcAft>
                          <a:spcPts val="800"/>
                        </a:spcAft>
                        <a:buFont typeface="Arial" panose="020B0604020202020204" pitchFamily="34" charset="0"/>
                        <a:buNone/>
                      </a:pPr>
                      <a:r>
                        <a:rPr lang="en-US" sz="1200" b="1" kern="1200" dirty="0">
                          <a:solidFill>
                            <a:sysClr val="windowText" lastClr="000000"/>
                          </a:solidFill>
                          <a:effectLst/>
                          <a:latin typeface="+mn-lt"/>
                          <a:ea typeface="+mn-ea"/>
                          <a:cs typeface="+mn-cs"/>
                        </a:rPr>
                        <a:t>Communicate</a:t>
                      </a:r>
                    </a:p>
                    <a:p>
                      <a:pPr marL="288925" marR="0" lvl="0" indent="-115570" algn="l" rtl="0" eaLnBrk="1" latinLnBrk="0" hangingPunct="1">
                        <a:lnSpc>
                          <a:spcPct val="107000"/>
                        </a:lnSpc>
                        <a:spcBef>
                          <a:spcPts val="0"/>
                        </a:spcBef>
                        <a:spcAft>
                          <a:spcPts val="800"/>
                        </a:spcAft>
                        <a:buFont typeface="Arial" panose="020B0604020202020204" pitchFamily="34" charset="0"/>
                        <a:buChar char="•"/>
                      </a:pPr>
                      <a:r>
                        <a:rPr lang="en-US" sz="1200" b="0" kern="1200" dirty="0">
                          <a:solidFill>
                            <a:sysClr val="windowText" lastClr="000000"/>
                          </a:solidFill>
                          <a:effectLst/>
                          <a:latin typeface="+mn-lt"/>
                          <a:ea typeface="+mn-ea"/>
                          <a:cs typeface="+mn-cs"/>
                        </a:rPr>
                        <a:t>Communicate regularly and securely with internal and external stakeholders. </a:t>
                      </a:r>
                      <a:r>
                        <a:rPr lang="en-US" sz="1200" b="0" i="1" kern="1200" dirty="0">
                          <a:solidFill>
                            <a:sysClr val="windowText" lastClr="000000"/>
                          </a:solidFill>
                          <a:effectLst/>
                          <a:latin typeface="+mn-lt"/>
                          <a:ea typeface="+mn-ea"/>
                          <a:cs typeface="+mn-cs"/>
                        </a:rPr>
                        <a:t>(RC.CO)</a:t>
                      </a:r>
                    </a:p>
                  </a:txBody>
                  <a:tcPr marL="52290" marR="52290" marT="0" marB="0"/>
                </a:tc>
                <a:extLst>
                  <a:ext uri="{0D108BD9-81ED-4DB2-BD59-A6C34878D82A}">
                    <a16:rowId xmlns:a16="http://schemas.microsoft.com/office/drawing/2014/main" val="2173280957"/>
                  </a:ext>
                </a:extLst>
              </a:tr>
            </a:tbl>
          </a:graphicData>
        </a:graphic>
      </p:graphicFrame>
      <p:sp>
        <p:nvSpPr>
          <p:cNvPr id="4" name="Text Box 2">
            <a:extLst>
              <a:ext uri="{FF2B5EF4-FFF2-40B4-BE49-F238E27FC236}">
                <a16:creationId xmlns:a16="http://schemas.microsoft.com/office/drawing/2014/main" id="{CCD34CB3-D98A-A448-4B1A-C0911B82A6FC}"/>
              </a:ext>
            </a:extLst>
          </p:cNvPr>
          <p:cNvSpPr txBox="1">
            <a:spLocks noChangeArrowheads="1"/>
          </p:cNvSpPr>
          <p:nvPr/>
        </p:nvSpPr>
        <p:spPr bwMode="auto">
          <a:xfrm>
            <a:off x="5749871" y="1239188"/>
            <a:ext cx="6302084" cy="2296258"/>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Getting Started with a Recovery Playbook</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A playbook typically includes the following critical </a:t>
            </a:r>
            <a:r>
              <a:rPr lang="en-US" sz="1200" dirty="0">
                <a:cs typeface="Times New Roman" panose="02020603050405020304" pitchFamily="18" charset="0"/>
              </a:rPr>
              <a:t>elements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400050" marR="0" indent="-228600">
              <a:lnSpc>
                <a:spcPct val="107000"/>
              </a:lnSpc>
              <a:spcBef>
                <a:spcPts val="0"/>
              </a:spcBef>
              <a:spcAft>
                <a:spcPts val="0"/>
              </a:spcAft>
              <a:buFont typeface="Wingdings" panose="05000000000000000000" pitchFamily="2" charset="2"/>
              <a:buChar char="ü"/>
              <a:tabLst>
                <a:tab pos="17716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 set of formal recovery processes. </a:t>
            </a:r>
          </a:p>
          <a:p>
            <a:pPr marL="400050" marR="0" indent="-228600">
              <a:lnSpc>
                <a:spcPct val="107000"/>
              </a:lnSpc>
              <a:spcBef>
                <a:spcPts val="0"/>
              </a:spcBef>
              <a:spcAft>
                <a:spcPts val="0"/>
              </a:spcAft>
              <a:buFont typeface="Wingdings" panose="05000000000000000000" pitchFamily="2" charset="2"/>
              <a:buChar char="ü"/>
            </a:pPr>
            <a:r>
              <a:rPr lang="en-US" sz="1200" dirty="0">
                <a:effectLst/>
                <a:latin typeface="Calibri" panose="020F0502020204030204" pitchFamily="34" charset="0"/>
                <a:ea typeface="Calibri" panose="020F0502020204030204" pitchFamily="34" charset="0"/>
                <a:cs typeface="Times New Roman" panose="02020603050405020304" pitchFamily="18" charset="0"/>
              </a:rPr>
              <a:t>Documentation of the criticality of organizational resources (e.g., people, facilities, technical components, external services).</a:t>
            </a:r>
          </a:p>
          <a:p>
            <a:pPr marL="400050" indent="-228600">
              <a:lnSpc>
                <a:spcPct val="107000"/>
              </a:lnSpc>
              <a:buFont typeface="Wingdings" panose="05000000000000000000" pitchFamily="2" charset="2"/>
              <a:buChar char="ü"/>
            </a:pPr>
            <a:r>
              <a:rPr lang="en-US" sz="1200" dirty="0">
                <a:effectLst/>
                <a:latin typeface="Calibri"/>
                <a:ea typeface="Calibri"/>
                <a:cs typeface="Times New Roman"/>
              </a:rPr>
              <a:t>Documentation of systems that process and store organizational information,</a:t>
            </a:r>
            <a:r>
              <a:rPr lang="en-US" sz="1200" dirty="0">
                <a:latin typeface="Calibri"/>
                <a:ea typeface="Calibri"/>
                <a:cs typeface="Times New Roman"/>
              </a:rPr>
              <a:t> particularly </a:t>
            </a:r>
            <a:r>
              <a:rPr lang="en-US" sz="1200" dirty="0">
                <a:effectLst/>
                <a:latin typeface="Calibri"/>
                <a:ea typeface="Calibri"/>
                <a:cs typeface="Times New Roman"/>
              </a:rPr>
              <a:t>key assets. This will help inform the order of restoration priority.</a:t>
            </a:r>
          </a:p>
          <a:p>
            <a:pPr marL="400050" marR="0" indent="-228600">
              <a:lnSpc>
                <a:spcPct val="107000"/>
              </a:lnSpc>
              <a:spcBef>
                <a:spcPts val="0"/>
              </a:spcBef>
              <a:spcAft>
                <a:spcPts val="0"/>
              </a:spcAft>
              <a:buFont typeface="Wingdings" panose="05000000000000000000" pitchFamily="2" charset="2"/>
              <a:buChar char="ü"/>
            </a:pPr>
            <a:r>
              <a:rPr lang="en-US" sz="1200" dirty="0">
                <a:effectLst/>
                <a:latin typeface="Calibri" panose="020F0502020204030204" pitchFamily="34" charset="0"/>
                <a:ea typeface="Calibri" panose="020F0502020204030204" pitchFamily="34" charset="0"/>
                <a:cs typeface="Times New Roman" panose="02020603050405020304" pitchFamily="18" charset="0"/>
              </a:rPr>
              <a:t>A list of personnel who will be responsible for defining and implementing recovery plans.</a:t>
            </a:r>
          </a:p>
          <a:p>
            <a:pPr marL="400050" marR="0" indent="-228600">
              <a:lnSpc>
                <a:spcPct val="107000"/>
              </a:lnSpc>
              <a:spcBef>
                <a:spcPts val="0"/>
              </a:spcBef>
              <a:spcAft>
                <a:spcPts val="0"/>
              </a:spcAft>
              <a:buFont typeface="Wingdings" panose="05000000000000000000" pitchFamily="2" charset="2"/>
              <a:buChar char="ü"/>
            </a:pPr>
            <a:r>
              <a:rPr lang="en-US" sz="1200" dirty="0">
                <a:effectLst/>
                <a:latin typeface="Calibri" panose="020F0502020204030204" pitchFamily="34" charset="0"/>
                <a:ea typeface="Calibri" panose="020F0502020204030204" pitchFamily="34" charset="0"/>
                <a:cs typeface="Times New Roman" panose="02020603050405020304" pitchFamily="18" charset="0"/>
              </a:rPr>
              <a:t>A comprehensive recovery communications plan. </a:t>
            </a:r>
          </a:p>
          <a:p>
            <a:pPr marR="0">
              <a:lnSpc>
                <a:spcPct val="107000"/>
              </a:lnSpc>
              <a:spcBef>
                <a:spcPts val="0"/>
              </a:spcBef>
              <a:spcAft>
                <a:spcPts val="800"/>
              </a:spcAft>
            </a:pPr>
            <a:br>
              <a:rPr lang="en-US" sz="1200" b="1" dirty="0">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Technical Deep Dive: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NIST Guide for Cybersecurity Event Recovery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A3009F16-C8CC-FEEA-9CF7-9D7A77C4834E}"/>
              </a:ext>
            </a:extLst>
          </p:cNvPr>
          <p:cNvSpPr txBox="1">
            <a:spLocks noChangeArrowheads="1"/>
          </p:cNvSpPr>
          <p:nvPr/>
        </p:nvSpPr>
        <p:spPr bwMode="auto">
          <a:xfrm>
            <a:off x="5749871" y="3674218"/>
            <a:ext cx="6302084" cy="26624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Questions to Consider</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buBlip>
                <a:blip r:embed="rId3">
                  <a:extLst>
                    <a:ext uri="{96DAC541-7B7A-43D3-8B79-37D633B846F1}">
                      <asvg:svgBlip xmlns:asvg="http://schemas.microsoft.com/office/drawing/2016/SVG/main" r:embed="rId4"/>
                    </a:ext>
                  </a:extLst>
                </a:blip>
              </a:buBlip>
            </a:pPr>
            <a:r>
              <a:rPr lang="en-US" sz="1200" dirty="0">
                <a:cs typeface="Times New Roman" panose="02020603050405020304" pitchFamily="18" charset="0"/>
              </a:rPr>
              <a:t>What are our lessons learned? How can we minimize the chances of a cybersecurity incident happening in the future?</a:t>
            </a:r>
          </a:p>
          <a:p>
            <a:pPr marL="457200" indent="-228600">
              <a:lnSpc>
                <a:spcPct val="107000"/>
              </a:lnSpc>
              <a:buBlip>
                <a:blip r:embed="rId3">
                  <a:extLst>
                    <a:ext uri="{96DAC541-7B7A-43D3-8B79-37D633B846F1}">
                      <asvg:svgBlip xmlns:asvg="http://schemas.microsoft.com/office/drawing/2016/SVG/main" r:embed="rId4"/>
                    </a:ext>
                  </a:extLst>
                </a:blip>
              </a:buBlip>
            </a:pPr>
            <a:r>
              <a:rPr lang="en-US" sz="1200" dirty="0">
                <a:cs typeface="Times New Roman"/>
              </a:rPr>
              <a:t>What are our legal, regulatory, and contractual obligations for communicating to internal and external stakeholders about a cybersecurity incident? </a:t>
            </a:r>
            <a:endParaRPr lang="en-US" sz="1200" dirty="0">
              <a:ea typeface="Calibri"/>
              <a:cs typeface="Times New Roman" panose="02020603050405020304" pitchFamily="18" charset="0"/>
            </a:endParaRPr>
          </a:p>
          <a:p>
            <a:pPr marL="457200" indent="-228600">
              <a:lnSpc>
                <a:spcPct val="107000"/>
              </a:lnSpc>
              <a:buBlip>
                <a:blip r:embed="rId3">
                  <a:extLst>
                    <a:ext uri="{96DAC541-7B7A-43D3-8B79-37D633B846F1}">
                      <asvg:svgBlip xmlns:asvg="http://schemas.microsoft.com/office/drawing/2016/SVG/main" r:embed="rId4"/>
                    </a:ext>
                  </a:extLst>
                </a:blip>
              </a:buBlip>
            </a:pPr>
            <a:r>
              <a:rPr lang="en-US" sz="1200" dirty="0">
                <a:cs typeface="Times New Roman" panose="02020603050405020304" pitchFamily="18" charset="0"/>
              </a:rPr>
              <a:t>How do we ensure that the recovery steps we are taking are not introducing new vulnerabilities to our business?  </a:t>
            </a:r>
          </a:p>
          <a:p>
            <a:pPr marL="0" marR="0">
              <a:lnSpc>
                <a:spcPct val="107000"/>
              </a:lnSpc>
              <a:spcBef>
                <a:spcPts val="0"/>
              </a:spcBef>
              <a:spcAft>
                <a:spcPts val="800"/>
              </a:spcAft>
            </a:pP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Related Resources</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buClr>
                <a:schemeClr val="tx1"/>
              </a:buClr>
              <a:buFont typeface="Arial" panose="020B0604020202020204" pitchFamily="34" charset="0"/>
              <a:buChar char="•"/>
            </a:pPr>
            <a:r>
              <a:rPr lang="en-US" sz="1200" u="sng" dirty="0">
                <a:solidFill>
                  <a:srgbClr val="0563C1"/>
                </a:solidFill>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Cybersecurity Training Resources</a:t>
            </a:r>
            <a:endParaRPr lang="en-US" sz="1200" u="sng" dirty="0">
              <a:solidFill>
                <a:srgbClr val="0563C1"/>
              </a:solidFill>
              <a:latin typeface="Calibri" panose="020F0502020204030204" pitchFamily="34" charset="0"/>
              <a:cs typeface="Times New Roman" panose="02020603050405020304" pitchFamily="18" charset="0"/>
            </a:endParaRPr>
          </a:p>
          <a:p>
            <a:pPr marL="457200" indent="-228600">
              <a:lnSpc>
                <a:spcPct val="107000"/>
              </a:lnSpc>
              <a:buClr>
                <a:schemeClr val="tx1"/>
              </a:buClr>
              <a:buFont typeface="Arial" panose="020B0604020202020204" pitchFamily="34" charset="0"/>
              <a:buChar char="•"/>
            </a:pPr>
            <a:r>
              <a:rPr lang="en-US" sz="1200" u="sng" dirty="0">
                <a:solidFill>
                  <a:srgbClr val="0563C1"/>
                </a:solidFill>
                <a:latin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Creating an IT Disaster Recovery Plan</a:t>
            </a:r>
            <a:endParaRPr lang="en-US" sz="1200" u="sng" dirty="0">
              <a:solidFill>
                <a:srgbClr val="0563C1"/>
              </a:solidFill>
              <a:latin typeface="Calibri" panose="020F0502020204030204" pitchFamily="34" charset="0"/>
              <a:cs typeface="Times New Roman" panose="02020603050405020304" pitchFamily="18" charset="0"/>
            </a:endParaRPr>
          </a:p>
          <a:p>
            <a:pPr marL="457200" indent="-228600">
              <a:lnSpc>
                <a:spcPct val="107000"/>
              </a:lnSpc>
              <a:buClr>
                <a:schemeClr val="tx1"/>
              </a:buClr>
              <a:buFont typeface="Arial" panose="020B0604020202020204" pitchFamily="34" charset="0"/>
              <a:buChar char="•"/>
            </a:pPr>
            <a:r>
              <a:rPr lang="en-US" sz="1200" u="sng" dirty="0">
                <a:solidFill>
                  <a:srgbClr val="0563C1"/>
                </a:solidFill>
                <a:latin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Backup and Recover Resources</a:t>
            </a:r>
            <a:endParaRPr lang="en-US" sz="1200" u="sng" dirty="0">
              <a:solidFill>
                <a:srgbClr val="0563C1"/>
              </a:solidFill>
              <a:latin typeface="Calibri" panose="020F0502020204030204" pitchFamily="34" charset="0"/>
              <a:cs typeface="Times New Roman" panose="02020603050405020304" pitchFamily="18" charset="0"/>
            </a:endParaRPr>
          </a:p>
        </p:txBody>
      </p:sp>
      <p:pic>
        <p:nvPicPr>
          <p:cNvPr id="12" name="Picture Placeholder 11">
            <a:extLst>
              <a:ext uri="{FF2B5EF4-FFF2-40B4-BE49-F238E27FC236}">
                <a16:creationId xmlns:a16="http://schemas.microsoft.com/office/drawing/2014/main" id="{B27B430A-315A-AD28-0F01-242D41F34434}"/>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t="4787" b="15860"/>
          <a:stretch/>
        </p:blipFill>
        <p:spPr>
          <a:xfrm>
            <a:off x="10890639" y="-59811"/>
            <a:ext cx="1536928" cy="1162211"/>
          </a:xfrm>
          <a:prstGeom prst="rect">
            <a:avLst/>
          </a:prstGeom>
        </p:spPr>
      </p:pic>
      <p:pic>
        <p:nvPicPr>
          <p:cNvPr id="14" name="Picture 13">
            <a:extLst>
              <a:ext uri="{FF2B5EF4-FFF2-40B4-BE49-F238E27FC236}">
                <a16:creationId xmlns:a16="http://schemas.microsoft.com/office/drawing/2014/main" id="{59E1F5C2-4A4F-A362-189E-3633825A847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770" y="352"/>
            <a:ext cx="3878534" cy="923090"/>
          </a:xfrm>
          <a:prstGeom prst="rect">
            <a:avLst/>
          </a:prstGeom>
        </p:spPr>
      </p:pic>
      <p:sp>
        <p:nvSpPr>
          <p:cNvPr id="3" name="TextBox 2">
            <a:extLst>
              <a:ext uri="{FF2B5EF4-FFF2-40B4-BE49-F238E27FC236}">
                <a16:creationId xmlns:a16="http://schemas.microsoft.com/office/drawing/2014/main" id="{F67A9CE7-C787-E4C9-D356-53134E7620C4}"/>
              </a:ext>
            </a:extLst>
          </p:cNvPr>
          <p:cNvSpPr txBox="1"/>
          <p:nvPr/>
        </p:nvSpPr>
        <p:spPr>
          <a:xfrm>
            <a:off x="4219075" y="6452322"/>
            <a:ext cx="3601452" cy="338554"/>
          </a:xfrm>
          <a:prstGeom prst="rect">
            <a:avLst/>
          </a:prstGeom>
          <a:noFill/>
        </p:spPr>
        <p:txBody>
          <a:bodyPr wrap="square" rtlCol="0">
            <a:spAutoFit/>
          </a:bodyPr>
          <a:lstStyle/>
          <a:p>
            <a:r>
              <a:rPr lang="en-US" sz="1600" b="1" u="sng" dirty="0">
                <a:latin typeface="Calibri"/>
                <a:cs typeface="Times New Roman"/>
                <a:hlinkClick r:id="rId10"/>
              </a:rPr>
              <a:t>View all NIST CSF 2.0 Resources Here</a:t>
            </a:r>
            <a:endParaRPr lang="en-US" sz="1600" b="1" u="sng" dirty="0"/>
          </a:p>
        </p:txBody>
      </p:sp>
    </p:spTree>
    <p:extLst>
      <p:ext uri="{BB962C8B-B14F-4D97-AF65-F5344CB8AC3E}">
        <p14:creationId xmlns:p14="http://schemas.microsoft.com/office/powerpoint/2010/main" val="183282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9D4FB-C6F7-688A-4B08-0388EC172694}"/>
              </a:ext>
            </a:extLst>
          </p:cNvPr>
          <p:cNvSpPr txBox="1">
            <a:spLocks noGrp="1"/>
          </p:cNvSpPr>
          <p:nvPr>
            <p:ph type="title" idx="4294967295"/>
          </p:nvPr>
        </p:nvSpPr>
        <p:spPr>
          <a:xfrm>
            <a:off x="2402168" y="146082"/>
            <a:ext cx="8603615"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Profiles and Additional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a:extLst>
              <a:ext uri="{FF2B5EF4-FFF2-40B4-BE49-F238E27FC236}">
                <a16:creationId xmlns:a16="http://schemas.microsoft.com/office/drawing/2014/main" id="{156D3DAB-CAA7-4752-4CC2-7A1B746CA074}"/>
              </a:ext>
            </a:extLst>
          </p:cNvPr>
          <p:cNvSpPr txBox="1"/>
          <p:nvPr/>
        </p:nvSpPr>
        <p:spPr>
          <a:xfrm>
            <a:off x="165258" y="809335"/>
            <a:ext cx="11842454" cy="5826916"/>
          </a:xfrm>
          <a:prstGeom prst="rect">
            <a:avLst/>
          </a:prstGeom>
          <a:solidFill>
            <a:schemeClr val="bg1"/>
          </a:solidFill>
        </p:spPr>
        <p:txBody>
          <a:bodyPr wrap="square" lIns="91440" tIns="45720" rIns="91440" bIns="45720" rtlCol="0" anchor="t">
            <a:sp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Using Profiles to Implement the Cybersecurity Framework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tabLst>
                <a:tab pos="457200" algn="l"/>
              </a:tabLst>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CSF Profile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describes an organization’s current or target cybersecurity posture in terms of the CSF Core’s cybersecurity outcomes. </a:t>
            </a:r>
            <a:r>
              <a:rPr lang="en-US" sz="1200" dirty="0">
                <a:solidFill>
                  <a:srgbClr val="000000"/>
                </a:solidFill>
                <a:latin typeface="Calibri" panose="020F0502020204030204"/>
              </a:rPr>
              <a:t>There are two types of CSF Profiles:</a:t>
            </a:r>
            <a:br>
              <a:rPr lang="en-US" sz="1200" dirty="0">
                <a:solidFill>
                  <a:srgbClr val="000000"/>
                </a:solidFill>
                <a:latin typeface="Calibri" panose="020F0502020204030204"/>
              </a:rPr>
            </a:br>
            <a:endParaRPr lang="en-US" sz="1200" dirty="0">
              <a:solidFill>
                <a:srgbClr val="000000"/>
              </a:solidFill>
              <a:latin typeface="Calibri" panose="020F0502020204030204"/>
            </a:endParaRPr>
          </a:p>
          <a:p>
            <a:pPr marL="401320" indent="-233045">
              <a:buFont typeface="+mj-lt"/>
              <a:buAutoNum type="arabicPeriod"/>
              <a:tabLst>
                <a:tab pos="457200" algn="l"/>
              </a:tabLst>
            </a:pPr>
            <a:r>
              <a:rPr lang="en-US" sz="1200" dirty="0">
                <a:solidFill>
                  <a:srgbClr val="000000"/>
                </a:solidFill>
                <a:latin typeface="Calibri" panose="020F0502020204030204"/>
              </a:rPr>
              <a:t>A </a:t>
            </a:r>
            <a:r>
              <a:rPr lang="en-US" sz="1200" b="1" dirty="0">
                <a:latin typeface="Calibri" panose="020F0502020204030204" pitchFamily="34" charset="0"/>
                <a:cs typeface="Times New Roman" panose="02020603050405020304" pitchFamily="18" charset="0"/>
              </a:rPr>
              <a:t>Current Profile </a:t>
            </a:r>
            <a:r>
              <a:rPr lang="en-US" sz="1200" dirty="0">
                <a:solidFill>
                  <a:srgbClr val="000000"/>
                </a:solidFill>
                <a:latin typeface="Calibri" panose="020F0502020204030204"/>
              </a:rPr>
              <a:t>specifies the outcomes an organization is currently achieving (or attempting to achieve) and characterizes how or to what extent each outcome is being achieved. </a:t>
            </a:r>
            <a:br>
              <a:rPr lang="en-US" sz="1200" dirty="0">
                <a:solidFill>
                  <a:srgbClr val="000000"/>
                </a:solidFill>
                <a:latin typeface="Calibri" panose="020F0502020204030204"/>
              </a:rPr>
            </a:br>
            <a:endParaRPr lang="en-US" sz="1200" dirty="0">
              <a:latin typeface="Calibri" panose="020F0502020204030204"/>
              <a:ea typeface="Calibri" panose="020F0502020204030204"/>
              <a:cs typeface="Calibri" panose="020F0502020204030204"/>
            </a:endParaRPr>
          </a:p>
          <a:p>
            <a:pPr marL="401320" marR="0" lvl="0" indent="-233045"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Calibri" panose="020F0502020204030204"/>
              </a:rPr>
              <a:t>A </a:t>
            </a:r>
            <a:r>
              <a:rPr lang="en-US" sz="1200" b="1" dirty="0">
                <a:latin typeface="Calibri" panose="020F0502020204030204" pitchFamily="34" charset="0"/>
                <a:cs typeface="Times New Roman" panose="02020603050405020304" pitchFamily="18" charset="0"/>
              </a:rPr>
              <a:t>Target Profile </a:t>
            </a:r>
            <a:r>
              <a:rPr lang="en-US" sz="1200" dirty="0">
                <a:latin typeface="Calibri" panose="020F0502020204030204"/>
              </a:rPr>
              <a:t>specifies the outcomes an organization has selected and prioritized for achieving its cybersecurity risk management objectives.</a:t>
            </a:r>
            <a:endParaRPr lang="en-US" sz="1200" b="1" dirty="0">
              <a:latin typeface="Calibri" panose="020F0502020204030204"/>
              <a:ea typeface="Calibri" panose="020F0502020204030204"/>
              <a:cs typeface="Calibri" panose="020F0502020204030204"/>
            </a:endParaRPr>
          </a:p>
          <a:p>
            <a:pPr marL="742950" lvl="1" indent="-285750">
              <a:buFont typeface="Arial" panose="020B0604020202020204" pitchFamily="34" charset="0"/>
              <a:buChar char="•"/>
              <a:defRPr/>
            </a:pPr>
            <a:r>
              <a:rPr lang="en-US" sz="1200" kern="0" dirty="0">
                <a:latin typeface="Calibri"/>
                <a:cs typeface="Calibri"/>
                <a:sym typeface="Calibri"/>
              </a:rPr>
              <a:t>You can also use a </a:t>
            </a:r>
            <a:r>
              <a:rPr lang="en-US" sz="1200" b="1" dirty="0">
                <a:latin typeface="Calibri"/>
                <a:ea typeface="Calibri"/>
                <a:cs typeface="Times New Roman"/>
                <a:sym typeface="Calibri"/>
              </a:rPr>
              <a:t>Community Profile </a:t>
            </a:r>
            <a:r>
              <a:rPr lang="en-US" sz="1200" kern="0" dirty="0">
                <a:latin typeface="Calibri"/>
                <a:cs typeface="Calibri"/>
                <a:sym typeface="Calibri"/>
              </a:rPr>
              <a:t>as the </a:t>
            </a:r>
            <a:r>
              <a:rPr lang="en-US" sz="1200" kern="0" dirty="0">
                <a:solidFill>
                  <a:schemeClr val="tx2">
                    <a:lumMod val="50000"/>
                  </a:schemeClr>
                </a:solidFill>
                <a:latin typeface="Calibri"/>
                <a:cs typeface="Calibri"/>
                <a:sym typeface="Calibri"/>
              </a:rPr>
              <a:t>basis for your Target Profile. Community Profiles are published Target Profiles for particular sectors, technologies, threat types, or other use cases.</a:t>
            </a:r>
          </a:p>
          <a:p>
            <a:pPr marL="742950" lvl="1" indent="-285750">
              <a:buFont typeface="Arial" panose="020B0604020202020204" pitchFamily="34" charset="0"/>
              <a:buChar char="•"/>
              <a:defRPr/>
            </a:pPr>
            <a:r>
              <a:rPr lang="en-US" sz="1200" dirty="0"/>
              <a:t>You can also choose to use the </a:t>
            </a:r>
            <a:r>
              <a:rPr lang="en-US" sz="1200" b="1" dirty="0">
                <a:latin typeface="Calibri" panose="020F0502020204030204" pitchFamily="34" charset="0"/>
                <a:cs typeface="Times New Roman" panose="02020603050405020304" pitchFamily="18" charset="0"/>
              </a:rPr>
              <a:t>CSF Tiers </a:t>
            </a:r>
            <a:r>
              <a:rPr lang="en-US" sz="1200" dirty="0"/>
              <a:t>to inform your Profile creation. Tiers characterize the current or targeted rigor of an organization’s Functions or Categories. See the </a:t>
            </a:r>
            <a:r>
              <a:rPr lang="en-US" sz="1200" dirty="0">
                <a:highlight>
                  <a:srgbClr val="FFFF00"/>
                </a:highlight>
              </a:rPr>
              <a:t>CSF Tiers Quick Start Guide</a:t>
            </a:r>
            <a:r>
              <a:rPr lang="en-US" sz="1200" dirty="0"/>
              <a:t> for more information on Tiers and their use.</a:t>
            </a:r>
          </a:p>
          <a:p>
            <a:pPr marL="742950" lvl="1" indent="-285750">
              <a:buFont typeface="Arial" panose="020B0604020202020204" pitchFamily="34" charset="0"/>
              <a:buChar char="•"/>
              <a:defRPr/>
            </a:pPr>
            <a:endParaRPr lang="en-US" sz="1200" dirty="0"/>
          </a:p>
          <a:p>
            <a:pPr lvl="1" indent="-457200">
              <a:defRPr/>
            </a:pPr>
            <a:r>
              <a:rPr lang="en-US" sz="1200" dirty="0">
                <a:highlight>
                  <a:srgbClr val="FFFF00"/>
                </a:highlight>
                <a:latin typeface="Calibri"/>
                <a:cs typeface="Calibri"/>
              </a:rPr>
              <a:t>View the CSF 2.0 Creating and Using Profiles Quick Start Guide</a:t>
            </a:r>
            <a:r>
              <a:rPr lang="en-US" sz="1200" dirty="0">
                <a:latin typeface="Calibri"/>
                <a:cs typeface="Calibri"/>
              </a:rPr>
              <a:t> for more detailed information on how to get started creating Current and Target Profiles for your organization. </a:t>
            </a:r>
          </a:p>
          <a:p>
            <a:pPr lvl="1">
              <a:defRPr/>
            </a:pPr>
            <a:endParaRPr lang="en-US" sz="1100" dirty="0">
              <a:cs typeface="Calibri" panose="020F0502020204030204"/>
            </a:endParaRPr>
          </a:p>
          <a:p>
            <a:pPr>
              <a:tabLst>
                <a:tab pos="457200" algn="l"/>
              </a:tabLst>
            </a:pPr>
            <a:r>
              <a:rPr lang="en-US" sz="1400" b="1" dirty="0">
                <a:latin typeface="Calibri" panose="020F0502020204030204" pitchFamily="34" charset="0"/>
                <a:cs typeface="Times New Roman" panose="02020603050405020304" pitchFamily="18" charset="0"/>
              </a:rPr>
              <a:t>Additional Resources </a:t>
            </a:r>
            <a:br>
              <a:rPr lang="en-US" sz="1400" b="1" dirty="0">
                <a:solidFill>
                  <a:srgbClr val="0070C0"/>
                </a:solidFill>
                <a:latin typeface="Calibri" panose="020F0502020204030204" pitchFamily="34" charset="0"/>
                <a:cs typeface="Times New Roman" panose="02020603050405020304" pitchFamily="18" charset="0"/>
              </a:rPr>
            </a:br>
            <a:endParaRPr lang="en-US" sz="1400" b="1" dirty="0">
              <a:solidFill>
                <a:srgbClr val="0070C0"/>
              </a:solidFill>
              <a:latin typeface="Calibri" panose="020F0502020204030204" pitchFamily="34" charset="0"/>
              <a:cs typeface="Times New Roman" panose="02020603050405020304" pitchFamily="18" charset="0"/>
            </a:endParaRPr>
          </a:p>
          <a:p>
            <a:pPr marL="511175" indent="-222250">
              <a:buClr>
                <a:schemeClr val="tx1"/>
              </a:buClr>
              <a:buFont typeface="+mj-lt"/>
              <a:buAutoNum type="arabicPeriod"/>
              <a:tabLst>
                <a:tab pos="457200" algn="l"/>
              </a:tabLst>
            </a:pPr>
            <a:r>
              <a:rPr lang="en-US" sz="1200" dirty="0">
                <a:solidFill>
                  <a:srgbClr val="0070C0"/>
                </a:solidFill>
                <a:ea typeface="Calibri"/>
                <a:cs typeface="Times New Roman"/>
                <a:hlinkClick r:id="rId3"/>
              </a:rPr>
              <a:t>The</a:t>
            </a:r>
            <a:r>
              <a:rPr lang="en-US" sz="1200" dirty="0">
                <a:solidFill>
                  <a:srgbClr val="0070C0"/>
                </a:solidFill>
                <a:ea typeface="Calibri"/>
                <a:cs typeface="Times New Roman"/>
                <a:hlinkClick r:id="rId3">
                  <a:extLst>
                    <a:ext uri="{A12FA001-AC4F-418D-AE19-62706E023703}">
                      <ahyp:hlinkClr xmlns:ahyp="http://schemas.microsoft.com/office/drawing/2018/hyperlinkcolor" val="tx"/>
                    </a:ext>
                  </a:extLst>
                </a:hlinkClick>
              </a:rPr>
              <a:t> NIST Cybersecurity Framework Reference T</a:t>
            </a:r>
            <a:r>
              <a:rPr lang="en-US" sz="1200" dirty="0">
                <a:solidFill>
                  <a:srgbClr val="0070C0"/>
                </a:solidFill>
                <a:ea typeface="Calibri"/>
                <a:cs typeface="Times New Roman"/>
              </a:rPr>
              <a:t>ool </a:t>
            </a:r>
            <a:r>
              <a:rPr lang="en-US" sz="1200" dirty="0">
                <a:latin typeface="Source Sans Pro"/>
                <a:ea typeface="Source Sans Pro"/>
              </a:rPr>
              <a:t>allows users to explore the full CSF 2.0 Core in human and machine-readable versions (in JSON and Excel), while also maintaining resources with information to help you achieve your desired outcomes, such as:</a:t>
            </a:r>
            <a:br>
              <a:rPr lang="en-US" sz="1200" dirty="0">
                <a:latin typeface="Source Sans Pro"/>
                <a:ea typeface="Source Sans Pro"/>
              </a:rPr>
            </a:br>
            <a:endParaRPr lang="en-US" sz="1200" dirty="0">
              <a:latin typeface="Source Sans Pro"/>
              <a:ea typeface="Source Sans Pro"/>
            </a:endParaRPr>
          </a:p>
          <a:p>
            <a:pPr marL="968375" lvl="1" indent="-222250">
              <a:buClr>
                <a:schemeClr val="tx1"/>
              </a:buClr>
              <a:buFont typeface="Arial" panose="020B0604020202020204" pitchFamily="34" charset="0"/>
              <a:buChar char="•"/>
              <a:tabLst>
                <a:tab pos="457200" algn="l"/>
              </a:tabLst>
            </a:pPr>
            <a:r>
              <a:rPr lang="en-US" sz="1200" dirty="0">
                <a:solidFill>
                  <a:srgbClr val="333333"/>
                </a:solidFill>
                <a:latin typeface="Source Sans Pro"/>
                <a:ea typeface="Source Sans Pro"/>
                <a:cs typeface="Times New Roman"/>
                <a:hlinkClick r:id="rId4"/>
              </a:rPr>
              <a:t>Mapping</a:t>
            </a:r>
            <a:r>
              <a:rPr lang="en-US" sz="1200" dirty="0">
                <a:solidFill>
                  <a:srgbClr val="333333"/>
                </a:solidFill>
                <a:latin typeface="Source Sans Pro"/>
                <a:ea typeface="Source Sans Pro"/>
                <a:cs typeface="Times New Roman"/>
              </a:rPr>
              <a:t>:</a:t>
            </a:r>
            <a:r>
              <a:rPr lang="en-US" sz="1200" dirty="0">
                <a:latin typeface="Source Sans Pro"/>
                <a:ea typeface="Source Sans Pro"/>
              </a:rPr>
              <a:t> Informative references </a:t>
            </a:r>
            <a:r>
              <a:rPr lang="en-US" sz="1200" dirty="0"/>
              <a:t>are mappings indicating relationships between the Core and various standards, guidelines, regulations, and other content. They hep inform how an organization may achieve the Core’s outcomes.</a:t>
            </a:r>
            <a:br>
              <a:rPr lang="en-US" sz="1200" dirty="0"/>
            </a:br>
            <a:endParaRPr lang="en-US" sz="1200" dirty="0">
              <a:cs typeface="Calibri"/>
            </a:endParaRPr>
          </a:p>
          <a:p>
            <a:pPr marL="968375" lvl="1" indent="-222250">
              <a:buFont typeface="Arial" panose="020B0604020202020204" pitchFamily="34" charset="0"/>
              <a:buChar char="•"/>
              <a:tabLst>
                <a:tab pos="457200" algn="l"/>
              </a:tabLst>
            </a:pPr>
            <a:r>
              <a:rPr lang="en-US" sz="1200" dirty="0">
                <a:cs typeface="Times New Roman"/>
                <a:hlinkClick r:id="rId5"/>
              </a:rPr>
              <a:t>Implementation examples</a:t>
            </a:r>
            <a:r>
              <a:rPr lang="en-US" sz="1200" dirty="0">
                <a:cs typeface="Times New Roman"/>
              </a:rPr>
              <a:t> provide examples of </a:t>
            </a:r>
            <a:r>
              <a:rPr lang="en-US" sz="1200" dirty="0"/>
              <a:t>concise, action-oriented steps to guide organizations in achieving the CSF Subcategories.</a:t>
            </a:r>
            <a:r>
              <a:rPr lang="en-US" sz="1200" dirty="0">
                <a:cs typeface="Times New Roman"/>
              </a:rPr>
              <a:t> </a:t>
            </a:r>
            <a:r>
              <a:rPr lang="en-US" sz="1200" dirty="0"/>
              <a:t>The examples are not a comprehensive list of all actions that could be taken by an organization, nor are they a baseline of required actions; they are a set of helpful examples to get organizations thinking about concrete steps.</a:t>
            </a:r>
            <a:br>
              <a:rPr lang="en-US" sz="1200" dirty="0"/>
            </a:br>
            <a:endParaRPr lang="en-US" sz="1200" dirty="0"/>
          </a:p>
          <a:p>
            <a:pPr marL="517525" indent="-228600">
              <a:buFont typeface="+mj-lt"/>
              <a:buAutoNum type="arabicPeriod"/>
              <a:tabLst>
                <a:tab pos="457200" algn="l"/>
              </a:tabLst>
            </a:pPr>
            <a:r>
              <a:rPr lang="en-US" sz="1200" dirty="0">
                <a:hlinkClick r:id="rId6"/>
              </a:rPr>
              <a:t>NIST Cybersecurity and Privacy Reference Tool (CPRT) </a:t>
            </a:r>
            <a:r>
              <a:rPr lang="en-US" sz="1200" dirty="0"/>
              <a:t>provides a simple way to access reference data from various NIST cybersecurity and privacy standards, guidelines, and Frameworks– downloadable in common formats (XSLS and JSON). </a:t>
            </a:r>
            <a:br>
              <a:rPr lang="en-US" sz="1200" dirty="0"/>
            </a:br>
            <a:endParaRPr lang="en-US" sz="1200" dirty="0"/>
          </a:p>
          <a:p>
            <a:pPr marL="517525" indent="-228600">
              <a:buFont typeface="+mj-lt"/>
              <a:buAutoNum type="arabicPeriod"/>
              <a:tabLst>
                <a:tab pos="457200" algn="l"/>
              </a:tabLst>
            </a:pPr>
            <a:r>
              <a:rPr lang="en-US" sz="1200" dirty="0">
                <a:solidFill>
                  <a:srgbClr val="0070C0"/>
                </a:solidFill>
                <a:ea typeface="Calibri" panose="020F0502020204030204" pitchFamily="34" charset="0"/>
                <a:cs typeface="Times New Roman"/>
                <a:hlinkClick r:id="rId7"/>
              </a:rPr>
              <a:t>NIST SP 800-53 </a:t>
            </a:r>
            <a:r>
              <a:rPr lang="en-US" sz="1200" dirty="0"/>
              <a:t>provides a catalog of security and privacy controls you can choose from. </a:t>
            </a:r>
            <a:r>
              <a:rPr lang="en-US" sz="1200" dirty="0">
                <a:latin typeface="Source Sans Pro"/>
                <a:ea typeface="Source Sans Pro"/>
              </a:rPr>
              <a:t>The controls are flexible, customizable, and implemented as part of an organization-wide process to manage risk.</a:t>
            </a:r>
            <a:r>
              <a:rPr lang="en-US" sz="1200" dirty="0"/>
              <a:t> </a:t>
            </a:r>
            <a:r>
              <a:rPr lang="en-US" sz="1200" dirty="0">
                <a:hlinkClick r:id="rId8"/>
              </a:rPr>
              <a:t>View and export </a:t>
            </a:r>
            <a:r>
              <a:rPr lang="en-US" sz="1200" dirty="0"/>
              <a:t>from the Cybersecurity and Privacy Reference Tool (CPRT). </a:t>
            </a:r>
          </a:p>
        </p:txBody>
      </p:sp>
      <p:pic>
        <p:nvPicPr>
          <p:cNvPr id="3" name="Picture Placeholder 11">
            <a:extLst>
              <a:ext uri="{FF2B5EF4-FFF2-40B4-BE49-F238E27FC236}">
                <a16:creationId xmlns:a16="http://schemas.microsoft.com/office/drawing/2014/main" id="{6D8540B5-EFF7-68F7-10E4-EE50AC460397}"/>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t="4787" b="15860"/>
          <a:stretch/>
        </p:blipFill>
        <p:spPr>
          <a:xfrm>
            <a:off x="10742141" y="-60320"/>
            <a:ext cx="1726226" cy="1305356"/>
          </a:xfrm>
          <a:prstGeom prst="rect">
            <a:avLst/>
          </a:prstGeom>
        </p:spPr>
      </p:pic>
      <p:pic>
        <p:nvPicPr>
          <p:cNvPr id="6" name="Picture 5">
            <a:extLst>
              <a:ext uri="{FF2B5EF4-FFF2-40B4-BE49-F238E27FC236}">
                <a16:creationId xmlns:a16="http://schemas.microsoft.com/office/drawing/2014/main" id="{F8BD9465-25E9-4671-14CC-97A453BFD81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9444"/>
            <a:ext cx="3878534" cy="923090"/>
          </a:xfrm>
          <a:prstGeom prst="rect">
            <a:avLst/>
          </a:prstGeom>
        </p:spPr>
      </p:pic>
    </p:spTree>
    <p:extLst>
      <p:ext uri="{BB962C8B-B14F-4D97-AF65-F5344CB8AC3E}">
        <p14:creationId xmlns:p14="http://schemas.microsoft.com/office/powerpoint/2010/main" val="213414339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33B4DA04969F4883BFB6ECB81B32B3" ma:contentTypeVersion="5" ma:contentTypeDescription="Create a new document." ma:contentTypeScope="" ma:versionID="34a62ea0089abab82070a2e85e03765b">
  <xsd:schema xmlns:xsd="http://www.w3.org/2001/XMLSchema" xmlns:xs="http://www.w3.org/2001/XMLSchema" xmlns:p="http://schemas.microsoft.com/office/2006/metadata/properties" xmlns:ns2="f7aa8145-f4bb-4189-99fa-47dd684c1d99" xmlns:ns3="408cfca2-f9ab-4560-bcda-5652a307197e" targetNamespace="http://schemas.microsoft.com/office/2006/metadata/properties" ma:root="true" ma:fieldsID="4a6362880ac57e0bdac418dc5e45b0fc" ns2:_="" ns3:_="">
    <xsd:import namespace="f7aa8145-f4bb-4189-99fa-47dd684c1d99"/>
    <xsd:import namespace="408cfca2-f9ab-4560-bcda-5652a30719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aa8145-f4bb-4189-99fa-47dd684c1d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8cfca2-f9ab-4560-bcda-5652a30719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CA2A6B-4B95-4821-9550-66D056D0B66E}">
  <ds:schemaRefs>
    <ds:schemaRef ds:uri="408cfca2-f9ab-4560-bcda-5652a307197e"/>
    <ds:schemaRef ds:uri="f7aa8145-f4bb-4189-99fa-47dd684c1d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F32272-51E9-4E58-A9AD-B6773E7C8410}">
  <ds:schemaRefs>
    <ds:schemaRef ds:uri="http://schemas.microsoft.com/sharepoint/v3/contenttype/forms"/>
  </ds:schemaRefs>
</ds:datastoreItem>
</file>

<file path=customXml/itemProps3.xml><?xml version="1.0" encoding="utf-8"?>
<ds:datastoreItem xmlns:ds="http://schemas.openxmlformats.org/officeDocument/2006/customXml" ds:itemID="{E8939943-4C6B-4F5D-AECC-15B813265D4C}">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408cfca2-f9ab-4560-bcda-5652a307197e"/>
    <ds:schemaRef ds:uri="f7aa8145-f4bb-4189-99fa-47dd684c1d9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841</TotalTime>
  <Words>2989</Words>
  <Application>Microsoft Office PowerPoint</Application>
  <PresentationFormat>Widescreen</PresentationFormat>
  <Paragraphs>255</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NIST Cybersecurity Framework 2.0:  Small Business Quick-Start Guide </vt:lpstr>
      <vt:lpstr> Govern</vt:lpstr>
      <vt:lpstr> identify</vt:lpstr>
      <vt:lpstr> protect</vt:lpstr>
      <vt:lpstr> detect</vt:lpstr>
      <vt:lpstr> respond</vt:lpstr>
      <vt:lpstr> recover</vt:lpstr>
      <vt:lpstr>Profiles and Additional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Eliot, Daniel L. (Fed)</dc:creator>
  <cp:lastModifiedBy>Eliot, Daniel L. (Fed)</cp:lastModifiedBy>
  <cp:revision>345</cp:revision>
  <dcterms:created xsi:type="dcterms:W3CDTF">2023-12-04T21:52:28Z</dcterms:created>
  <dcterms:modified xsi:type="dcterms:W3CDTF">2024-01-16T19:09:30Z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0x0101005933B4DA04969F4883BFB6ECB81B32B3</vt:lpwstr>
  </property>
</Properties>
</file>