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05" r:id="rId3"/>
    <p:sldId id="270" r:id="rId4"/>
    <p:sldId id="322" r:id="rId5"/>
    <p:sldId id="323" r:id="rId6"/>
    <p:sldId id="274" r:id="rId7"/>
    <p:sldId id="324" r:id="rId8"/>
    <p:sldId id="325" r:id="rId9"/>
    <p:sldId id="321" r:id="rId10"/>
    <p:sldId id="267" r:id="rId11"/>
    <p:sldId id="259" r:id="rId12"/>
    <p:sldId id="261" r:id="rId13"/>
    <p:sldId id="285" r:id="rId14"/>
    <p:sldId id="256" r:id="rId15"/>
    <p:sldId id="298" r:id="rId16"/>
    <p:sldId id="258" r:id="rId17"/>
    <p:sldId id="262" r:id="rId18"/>
    <p:sldId id="272" r:id="rId19"/>
    <p:sldId id="301" r:id="rId20"/>
    <p:sldId id="299" r:id="rId21"/>
    <p:sldId id="278" r:id="rId22"/>
    <p:sldId id="263" r:id="rId23"/>
    <p:sldId id="296" r:id="rId24"/>
    <p:sldId id="310" r:id="rId25"/>
    <p:sldId id="303" r:id="rId26"/>
    <p:sldId id="284" r:id="rId27"/>
    <p:sldId id="300" r:id="rId28"/>
    <p:sldId id="307" r:id="rId29"/>
    <p:sldId id="292" r:id="rId30"/>
    <p:sldId id="293" r:id="rId31"/>
    <p:sldId id="317" r:id="rId32"/>
    <p:sldId id="26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00FFFF"/>
    <a:srgbClr val="FF00FF"/>
    <a:srgbClr val="818588"/>
    <a:srgbClr val="989898"/>
    <a:srgbClr val="0000FF"/>
    <a:srgbClr val="FFCC00"/>
    <a:srgbClr val="CC00FF"/>
    <a:srgbClr val="FF33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43" autoAdjust="0"/>
    <p:restoredTop sz="94660"/>
  </p:normalViewPr>
  <p:slideViewPr>
    <p:cSldViewPr snapToGrid="0" showGuides="1">
      <p:cViewPr varScale="1">
        <p:scale>
          <a:sx n="91" d="100"/>
          <a:sy n="91" d="100"/>
        </p:scale>
        <p:origin x="84" y="684"/>
      </p:cViewPr>
      <p:guideLst>
        <p:guide orient="horz" pos="2184"/>
        <p:guide pos="3840"/>
      </p:guideLst>
    </p:cSldViewPr>
  </p:slideViewPr>
  <p:notesTextViewPr>
    <p:cViewPr>
      <p:scale>
        <a:sx n="3" d="2"/>
        <a:sy n="3" d="2"/>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DECC9-0181-4E77-9666-93BF553331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E4C9E6-0393-4380-8300-DDFA50890F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43B4DA-EC91-4219-8E5A-7ADC14F9A993}"/>
              </a:ext>
            </a:extLst>
          </p:cNvPr>
          <p:cNvSpPr>
            <a:spLocks noGrp="1"/>
          </p:cNvSpPr>
          <p:nvPr>
            <p:ph type="dt" sz="half" idx="10"/>
          </p:nvPr>
        </p:nvSpPr>
        <p:spPr/>
        <p:txBody>
          <a:bodyPr/>
          <a:lstStyle/>
          <a:p>
            <a:fld id="{88852884-F359-442F-A693-9D9CC86DCF28}" type="datetimeFigureOut">
              <a:rPr lang="en-US" smtClean="0"/>
              <a:t>7/15/2019</a:t>
            </a:fld>
            <a:endParaRPr lang="en-US"/>
          </a:p>
        </p:txBody>
      </p:sp>
      <p:sp>
        <p:nvSpPr>
          <p:cNvPr id="5" name="Footer Placeholder 4">
            <a:extLst>
              <a:ext uri="{FF2B5EF4-FFF2-40B4-BE49-F238E27FC236}">
                <a16:creationId xmlns:a16="http://schemas.microsoft.com/office/drawing/2014/main" id="{CD878632-54A5-4DD1-A446-730645A78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A5D7F-ACB6-4E6E-88D5-678CA81F129E}"/>
              </a:ext>
            </a:extLst>
          </p:cNvPr>
          <p:cNvSpPr>
            <a:spLocks noGrp="1"/>
          </p:cNvSpPr>
          <p:nvPr>
            <p:ph type="sldNum" sz="quarter" idx="12"/>
          </p:nvPr>
        </p:nvSpPr>
        <p:spPr/>
        <p:txBody>
          <a:bodyPr/>
          <a:lstStyle/>
          <a:p>
            <a:fld id="{CAA943C6-897C-46B4-95CA-0CE3BCE53DE9}" type="slidenum">
              <a:rPr lang="en-US" smtClean="0"/>
              <a:t>‹#›</a:t>
            </a:fld>
            <a:endParaRPr lang="en-US"/>
          </a:p>
        </p:txBody>
      </p:sp>
    </p:spTree>
    <p:extLst>
      <p:ext uri="{BB962C8B-B14F-4D97-AF65-F5344CB8AC3E}">
        <p14:creationId xmlns:p14="http://schemas.microsoft.com/office/powerpoint/2010/main" val="51171778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A4FC-FBF5-44FD-937C-2BEEAD4BB2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1D87D2-4834-47CB-A34A-7AF572A3A4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4C25B6-BDDA-4E30-8FA8-A28675765D7E}"/>
              </a:ext>
            </a:extLst>
          </p:cNvPr>
          <p:cNvSpPr>
            <a:spLocks noGrp="1"/>
          </p:cNvSpPr>
          <p:nvPr>
            <p:ph type="dt" sz="half" idx="10"/>
          </p:nvPr>
        </p:nvSpPr>
        <p:spPr/>
        <p:txBody>
          <a:bodyPr/>
          <a:lstStyle/>
          <a:p>
            <a:fld id="{88852884-F359-442F-A693-9D9CC86DCF28}" type="datetimeFigureOut">
              <a:rPr lang="en-US" smtClean="0"/>
              <a:t>7/15/2019</a:t>
            </a:fld>
            <a:endParaRPr lang="en-US"/>
          </a:p>
        </p:txBody>
      </p:sp>
      <p:sp>
        <p:nvSpPr>
          <p:cNvPr id="5" name="Footer Placeholder 4">
            <a:extLst>
              <a:ext uri="{FF2B5EF4-FFF2-40B4-BE49-F238E27FC236}">
                <a16:creationId xmlns:a16="http://schemas.microsoft.com/office/drawing/2014/main" id="{465D1AE5-5E6B-4670-AB31-92102E41F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1DC31-A955-4CCE-8E7F-0817ECE386B6}"/>
              </a:ext>
            </a:extLst>
          </p:cNvPr>
          <p:cNvSpPr>
            <a:spLocks noGrp="1"/>
          </p:cNvSpPr>
          <p:nvPr>
            <p:ph type="sldNum" sz="quarter" idx="12"/>
          </p:nvPr>
        </p:nvSpPr>
        <p:spPr/>
        <p:txBody>
          <a:bodyPr/>
          <a:lstStyle/>
          <a:p>
            <a:fld id="{CAA943C6-897C-46B4-95CA-0CE3BCE53DE9}" type="slidenum">
              <a:rPr lang="en-US" smtClean="0"/>
              <a:t>‹#›</a:t>
            </a:fld>
            <a:endParaRPr lang="en-US"/>
          </a:p>
        </p:txBody>
      </p:sp>
    </p:spTree>
    <p:extLst>
      <p:ext uri="{BB962C8B-B14F-4D97-AF65-F5344CB8AC3E}">
        <p14:creationId xmlns:p14="http://schemas.microsoft.com/office/powerpoint/2010/main" val="124939635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F57F51-4759-4F5E-9BD6-3057E80C02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9D5FEB-91FC-4E48-824C-F9B8A3D0F83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B76572-9CB8-4837-ADE7-4259107C10AE}"/>
              </a:ext>
            </a:extLst>
          </p:cNvPr>
          <p:cNvSpPr>
            <a:spLocks noGrp="1"/>
          </p:cNvSpPr>
          <p:nvPr>
            <p:ph type="dt" sz="half" idx="10"/>
          </p:nvPr>
        </p:nvSpPr>
        <p:spPr/>
        <p:txBody>
          <a:bodyPr/>
          <a:lstStyle/>
          <a:p>
            <a:fld id="{88852884-F359-442F-A693-9D9CC86DCF28}" type="datetimeFigureOut">
              <a:rPr lang="en-US" smtClean="0"/>
              <a:t>7/15/2019</a:t>
            </a:fld>
            <a:endParaRPr lang="en-US"/>
          </a:p>
        </p:txBody>
      </p:sp>
      <p:sp>
        <p:nvSpPr>
          <p:cNvPr id="5" name="Footer Placeholder 4">
            <a:extLst>
              <a:ext uri="{FF2B5EF4-FFF2-40B4-BE49-F238E27FC236}">
                <a16:creationId xmlns:a16="http://schemas.microsoft.com/office/drawing/2014/main" id="{2A3F724E-69EE-432E-B499-E17839068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6ACED-96AD-4AD7-8C53-95CD31852F76}"/>
              </a:ext>
            </a:extLst>
          </p:cNvPr>
          <p:cNvSpPr>
            <a:spLocks noGrp="1"/>
          </p:cNvSpPr>
          <p:nvPr>
            <p:ph type="sldNum" sz="quarter" idx="12"/>
          </p:nvPr>
        </p:nvSpPr>
        <p:spPr/>
        <p:txBody>
          <a:bodyPr/>
          <a:lstStyle/>
          <a:p>
            <a:fld id="{CAA943C6-897C-46B4-95CA-0CE3BCE53DE9}" type="slidenum">
              <a:rPr lang="en-US" smtClean="0"/>
              <a:t>‹#›</a:t>
            </a:fld>
            <a:endParaRPr lang="en-US"/>
          </a:p>
        </p:txBody>
      </p:sp>
    </p:spTree>
    <p:extLst>
      <p:ext uri="{BB962C8B-B14F-4D97-AF65-F5344CB8AC3E}">
        <p14:creationId xmlns:p14="http://schemas.microsoft.com/office/powerpoint/2010/main" val="286844511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9275F-E1D0-4740-A3E4-A1DEC46F3DDE}"/>
              </a:ext>
            </a:extLst>
          </p:cNvPr>
          <p:cNvSpPr>
            <a:spLocks noGrp="1"/>
          </p:cNvSpPr>
          <p:nvPr>
            <p:ph type="ctrTitle"/>
          </p:nvPr>
        </p:nvSpPr>
        <p:spPr>
          <a:xfrm>
            <a:off x="1524000" y="1122363"/>
            <a:ext cx="9144000" cy="2387600"/>
          </a:xfrm>
        </p:spPr>
        <p:txBody>
          <a:bodyPr anchor="b"/>
          <a:lstStyle>
            <a:lvl1pPr algn="ctr">
              <a:defRPr sz="6000" b="1">
                <a:solidFill>
                  <a:srgbClr val="0000FF"/>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73FF3DA8-EADA-4A2F-8709-1D7354E03B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B673A3-733D-4122-85E5-AB7B67BC4A43}"/>
              </a:ext>
            </a:extLst>
          </p:cNvPr>
          <p:cNvSpPr>
            <a:spLocks noGrp="1"/>
          </p:cNvSpPr>
          <p:nvPr>
            <p:ph type="dt" sz="half" idx="10"/>
          </p:nvPr>
        </p:nvSpPr>
        <p:spPr/>
        <p:txBody>
          <a:bodyPr/>
          <a:lstStyle/>
          <a:p>
            <a:fld id="{723AF334-9910-43F4-98C9-E07C9EB0F64C}" type="datetimeFigureOut">
              <a:rPr lang="en-US" smtClean="0"/>
              <a:t>7/15/2019</a:t>
            </a:fld>
            <a:endParaRPr lang="en-US"/>
          </a:p>
        </p:txBody>
      </p:sp>
      <p:sp>
        <p:nvSpPr>
          <p:cNvPr id="5" name="Footer Placeholder 4">
            <a:extLst>
              <a:ext uri="{FF2B5EF4-FFF2-40B4-BE49-F238E27FC236}">
                <a16:creationId xmlns:a16="http://schemas.microsoft.com/office/drawing/2014/main" id="{9878DA7C-4154-4D3B-90CA-ED8F39A54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43E828-2A84-45B5-9E32-D0848070561C}"/>
              </a:ext>
            </a:extLst>
          </p:cNvPr>
          <p:cNvSpPr>
            <a:spLocks noGrp="1"/>
          </p:cNvSpPr>
          <p:nvPr>
            <p:ph type="sldNum" sz="quarter" idx="12"/>
          </p:nvPr>
        </p:nvSpPr>
        <p:spPr/>
        <p:txBody>
          <a:bodyPr/>
          <a:lstStyle/>
          <a:p>
            <a:fld id="{E15E0698-5EFB-4093-93F4-12863EBE4597}" type="slidenum">
              <a:rPr lang="en-US" smtClean="0"/>
              <a:t>‹#›</a:t>
            </a:fld>
            <a:endParaRPr lang="en-US"/>
          </a:p>
        </p:txBody>
      </p:sp>
    </p:spTree>
    <p:extLst>
      <p:ext uri="{BB962C8B-B14F-4D97-AF65-F5344CB8AC3E}">
        <p14:creationId xmlns:p14="http://schemas.microsoft.com/office/powerpoint/2010/main" val="2677297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C3187-74F9-43F3-B293-797A28F68935}"/>
              </a:ext>
            </a:extLst>
          </p:cNvPr>
          <p:cNvSpPr>
            <a:spLocks noGrp="1"/>
          </p:cNvSpPr>
          <p:nvPr>
            <p:ph type="title"/>
          </p:nvPr>
        </p:nvSpPr>
        <p:spPr/>
        <p:txBody>
          <a:bodyPr/>
          <a:lstStyle>
            <a:lvl1pPr>
              <a:defRPr b="1">
                <a:solidFill>
                  <a:srgbClr val="0000FF"/>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3EC2B9F0-631E-441E-BC8C-259A2F1FA7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00AA1-02FB-46CE-BACD-7ADF8722351A}"/>
              </a:ext>
            </a:extLst>
          </p:cNvPr>
          <p:cNvSpPr>
            <a:spLocks noGrp="1"/>
          </p:cNvSpPr>
          <p:nvPr>
            <p:ph type="dt" sz="half" idx="10"/>
          </p:nvPr>
        </p:nvSpPr>
        <p:spPr/>
        <p:txBody>
          <a:bodyPr/>
          <a:lstStyle/>
          <a:p>
            <a:fld id="{723AF334-9910-43F4-98C9-E07C9EB0F64C}" type="datetimeFigureOut">
              <a:rPr lang="en-US" smtClean="0"/>
              <a:t>7/15/2019</a:t>
            </a:fld>
            <a:endParaRPr lang="en-US"/>
          </a:p>
        </p:txBody>
      </p:sp>
      <p:sp>
        <p:nvSpPr>
          <p:cNvPr id="5" name="Footer Placeholder 4">
            <a:extLst>
              <a:ext uri="{FF2B5EF4-FFF2-40B4-BE49-F238E27FC236}">
                <a16:creationId xmlns:a16="http://schemas.microsoft.com/office/drawing/2014/main" id="{E9F82AE2-F52D-4D53-BF2F-372E1A436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3E515-A2EA-4573-BB08-0AFC97441A36}"/>
              </a:ext>
            </a:extLst>
          </p:cNvPr>
          <p:cNvSpPr>
            <a:spLocks noGrp="1"/>
          </p:cNvSpPr>
          <p:nvPr>
            <p:ph type="sldNum" sz="quarter" idx="12"/>
          </p:nvPr>
        </p:nvSpPr>
        <p:spPr/>
        <p:txBody>
          <a:bodyPr/>
          <a:lstStyle/>
          <a:p>
            <a:fld id="{E15E0698-5EFB-4093-93F4-12863EBE4597}" type="slidenum">
              <a:rPr lang="en-US" smtClean="0"/>
              <a:t>‹#›</a:t>
            </a:fld>
            <a:endParaRPr lang="en-US"/>
          </a:p>
        </p:txBody>
      </p:sp>
    </p:spTree>
    <p:extLst>
      <p:ext uri="{BB962C8B-B14F-4D97-AF65-F5344CB8AC3E}">
        <p14:creationId xmlns:p14="http://schemas.microsoft.com/office/powerpoint/2010/main" val="1475488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4EC51-33F2-4810-8C94-2DC2D6D675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6B563C-E2B6-40EF-9A7C-0A50F9E13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CD7183A-74A2-4034-A912-D846F89E8023}"/>
              </a:ext>
            </a:extLst>
          </p:cNvPr>
          <p:cNvSpPr>
            <a:spLocks noGrp="1"/>
          </p:cNvSpPr>
          <p:nvPr>
            <p:ph type="dt" sz="half" idx="10"/>
          </p:nvPr>
        </p:nvSpPr>
        <p:spPr/>
        <p:txBody>
          <a:bodyPr/>
          <a:lstStyle/>
          <a:p>
            <a:fld id="{723AF334-9910-43F4-98C9-E07C9EB0F64C}" type="datetimeFigureOut">
              <a:rPr lang="en-US" smtClean="0"/>
              <a:t>7/15/2019</a:t>
            </a:fld>
            <a:endParaRPr lang="en-US"/>
          </a:p>
        </p:txBody>
      </p:sp>
      <p:sp>
        <p:nvSpPr>
          <p:cNvPr id="5" name="Footer Placeholder 4">
            <a:extLst>
              <a:ext uri="{FF2B5EF4-FFF2-40B4-BE49-F238E27FC236}">
                <a16:creationId xmlns:a16="http://schemas.microsoft.com/office/drawing/2014/main" id="{E0664011-1ACB-473A-A41D-5C89F6E6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AE422-797E-4DAF-AF1B-B945C6C44B2A}"/>
              </a:ext>
            </a:extLst>
          </p:cNvPr>
          <p:cNvSpPr>
            <a:spLocks noGrp="1"/>
          </p:cNvSpPr>
          <p:nvPr>
            <p:ph type="sldNum" sz="quarter" idx="12"/>
          </p:nvPr>
        </p:nvSpPr>
        <p:spPr/>
        <p:txBody>
          <a:bodyPr/>
          <a:lstStyle/>
          <a:p>
            <a:fld id="{E15E0698-5EFB-4093-93F4-12863EBE4597}" type="slidenum">
              <a:rPr lang="en-US" smtClean="0"/>
              <a:t>‹#›</a:t>
            </a:fld>
            <a:endParaRPr lang="en-US"/>
          </a:p>
        </p:txBody>
      </p:sp>
    </p:spTree>
    <p:extLst>
      <p:ext uri="{BB962C8B-B14F-4D97-AF65-F5344CB8AC3E}">
        <p14:creationId xmlns:p14="http://schemas.microsoft.com/office/powerpoint/2010/main" val="4116756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99CD4-B3D9-4F4D-A5C3-7A8D2F4F5B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70FA19-E56D-4829-930D-0547A3546D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7CE053-5C65-46B8-951D-86AA36011F9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6F27DC-5DD5-4215-BFB8-CA5A96747D54}"/>
              </a:ext>
            </a:extLst>
          </p:cNvPr>
          <p:cNvSpPr>
            <a:spLocks noGrp="1"/>
          </p:cNvSpPr>
          <p:nvPr>
            <p:ph type="dt" sz="half" idx="10"/>
          </p:nvPr>
        </p:nvSpPr>
        <p:spPr/>
        <p:txBody>
          <a:bodyPr/>
          <a:lstStyle/>
          <a:p>
            <a:fld id="{723AF334-9910-43F4-98C9-E07C9EB0F64C}" type="datetimeFigureOut">
              <a:rPr lang="en-US" smtClean="0"/>
              <a:t>7/15/2019</a:t>
            </a:fld>
            <a:endParaRPr lang="en-US"/>
          </a:p>
        </p:txBody>
      </p:sp>
      <p:sp>
        <p:nvSpPr>
          <p:cNvPr id="6" name="Footer Placeholder 5">
            <a:extLst>
              <a:ext uri="{FF2B5EF4-FFF2-40B4-BE49-F238E27FC236}">
                <a16:creationId xmlns:a16="http://schemas.microsoft.com/office/drawing/2014/main" id="{4DE9BA44-CA2C-4E3E-B9B5-2444211B2F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77B647-2796-4588-A24D-34A459BB1A84}"/>
              </a:ext>
            </a:extLst>
          </p:cNvPr>
          <p:cNvSpPr>
            <a:spLocks noGrp="1"/>
          </p:cNvSpPr>
          <p:nvPr>
            <p:ph type="sldNum" sz="quarter" idx="12"/>
          </p:nvPr>
        </p:nvSpPr>
        <p:spPr/>
        <p:txBody>
          <a:bodyPr/>
          <a:lstStyle/>
          <a:p>
            <a:fld id="{E15E0698-5EFB-4093-93F4-12863EBE4597}" type="slidenum">
              <a:rPr lang="en-US" smtClean="0"/>
              <a:t>‹#›</a:t>
            </a:fld>
            <a:endParaRPr lang="en-US"/>
          </a:p>
        </p:txBody>
      </p:sp>
    </p:spTree>
    <p:extLst>
      <p:ext uri="{BB962C8B-B14F-4D97-AF65-F5344CB8AC3E}">
        <p14:creationId xmlns:p14="http://schemas.microsoft.com/office/powerpoint/2010/main" val="4127226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F9663-73A7-4AC5-9087-3AE92F1452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2F4437-FE27-4EEB-9AF4-7B89D7DDAA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84F6FB-46D5-4752-A675-3553AAADB15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7236C4-D38D-48EF-BC3E-E79749437E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AA09FC-131F-4320-A1E0-4912994AD8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171941-C34C-4B27-AD53-A2F1A7C655BF}"/>
              </a:ext>
            </a:extLst>
          </p:cNvPr>
          <p:cNvSpPr>
            <a:spLocks noGrp="1"/>
          </p:cNvSpPr>
          <p:nvPr>
            <p:ph type="dt" sz="half" idx="10"/>
          </p:nvPr>
        </p:nvSpPr>
        <p:spPr/>
        <p:txBody>
          <a:bodyPr/>
          <a:lstStyle/>
          <a:p>
            <a:fld id="{723AF334-9910-43F4-98C9-E07C9EB0F64C}" type="datetimeFigureOut">
              <a:rPr lang="en-US" smtClean="0"/>
              <a:t>7/15/2019</a:t>
            </a:fld>
            <a:endParaRPr lang="en-US"/>
          </a:p>
        </p:txBody>
      </p:sp>
      <p:sp>
        <p:nvSpPr>
          <p:cNvPr id="8" name="Footer Placeholder 7">
            <a:extLst>
              <a:ext uri="{FF2B5EF4-FFF2-40B4-BE49-F238E27FC236}">
                <a16:creationId xmlns:a16="http://schemas.microsoft.com/office/drawing/2014/main" id="{C4EAF209-3A66-47AE-A5A1-36F1B176CF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025272-74FF-4E2D-9D97-8D0607655C11}"/>
              </a:ext>
            </a:extLst>
          </p:cNvPr>
          <p:cNvSpPr>
            <a:spLocks noGrp="1"/>
          </p:cNvSpPr>
          <p:nvPr>
            <p:ph type="sldNum" sz="quarter" idx="12"/>
          </p:nvPr>
        </p:nvSpPr>
        <p:spPr/>
        <p:txBody>
          <a:bodyPr/>
          <a:lstStyle/>
          <a:p>
            <a:fld id="{E15E0698-5EFB-4093-93F4-12863EBE4597}" type="slidenum">
              <a:rPr lang="en-US" smtClean="0"/>
              <a:t>‹#›</a:t>
            </a:fld>
            <a:endParaRPr lang="en-US"/>
          </a:p>
        </p:txBody>
      </p:sp>
    </p:spTree>
    <p:extLst>
      <p:ext uri="{BB962C8B-B14F-4D97-AF65-F5344CB8AC3E}">
        <p14:creationId xmlns:p14="http://schemas.microsoft.com/office/powerpoint/2010/main" val="145377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A0CA-2127-4B67-95DE-9A41C3A92E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4ACBEC-DFAD-4B5A-A030-7E390A9779A8}"/>
              </a:ext>
            </a:extLst>
          </p:cNvPr>
          <p:cNvSpPr>
            <a:spLocks noGrp="1"/>
          </p:cNvSpPr>
          <p:nvPr>
            <p:ph type="dt" sz="half" idx="10"/>
          </p:nvPr>
        </p:nvSpPr>
        <p:spPr/>
        <p:txBody>
          <a:bodyPr/>
          <a:lstStyle/>
          <a:p>
            <a:fld id="{723AF334-9910-43F4-98C9-E07C9EB0F64C}" type="datetimeFigureOut">
              <a:rPr lang="en-US" smtClean="0"/>
              <a:t>7/15/2019</a:t>
            </a:fld>
            <a:endParaRPr lang="en-US"/>
          </a:p>
        </p:txBody>
      </p:sp>
      <p:sp>
        <p:nvSpPr>
          <p:cNvPr id="4" name="Footer Placeholder 3">
            <a:extLst>
              <a:ext uri="{FF2B5EF4-FFF2-40B4-BE49-F238E27FC236}">
                <a16:creationId xmlns:a16="http://schemas.microsoft.com/office/drawing/2014/main" id="{756BA090-E98A-4D1F-8142-2A37938AEF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7CAC5E-D94D-4F48-80A7-ADC5DC56FBED}"/>
              </a:ext>
            </a:extLst>
          </p:cNvPr>
          <p:cNvSpPr>
            <a:spLocks noGrp="1"/>
          </p:cNvSpPr>
          <p:nvPr>
            <p:ph type="sldNum" sz="quarter" idx="12"/>
          </p:nvPr>
        </p:nvSpPr>
        <p:spPr/>
        <p:txBody>
          <a:bodyPr/>
          <a:lstStyle/>
          <a:p>
            <a:fld id="{E15E0698-5EFB-4093-93F4-12863EBE4597}" type="slidenum">
              <a:rPr lang="en-US" smtClean="0"/>
              <a:t>‹#›</a:t>
            </a:fld>
            <a:endParaRPr lang="en-US"/>
          </a:p>
        </p:txBody>
      </p:sp>
    </p:spTree>
    <p:extLst>
      <p:ext uri="{BB962C8B-B14F-4D97-AF65-F5344CB8AC3E}">
        <p14:creationId xmlns:p14="http://schemas.microsoft.com/office/powerpoint/2010/main" val="4266758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0F14F-45C5-45D2-B847-5E1312AC08E6}"/>
              </a:ext>
            </a:extLst>
          </p:cNvPr>
          <p:cNvSpPr>
            <a:spLocks noGrp="1"/>
          </p:cNvSpPr>
          <p:nvPr>
            <p:ph type="dt" sz="half" idx="10"/>
          </p:nvPr>
        </p:nvSpPr>
        <p:spPr/>
        <p:txBody>
          <a:bodyPr/>
          <a:lstStyle/>
          <a:p>
            <a:fld id="{723AF334-9910-43F4-98C9-E07C9EB0F64C}" type="datetimeFigureOut">
              <a:rPr lang="en-US" smtClean="0"/>
              <a:t>7/15/2019</a:t>
            </a:fld>
            <a:endParaRPr lang="en-US"/>
          </a:p>
        </p:txBody>
      </p:sp>
      <p:sp>
        <p:nvSpPr>
          <p:cNvPr id="3" name="Footer Placeholder 2">
            <a:extLst>
              <a:ext uri="{FF2B5EF4-FFF2-40B4-BE49-F238E27FC236}">
                <a16:creationId xmlns:a16="http://schemas.microsoft.com/office/drawing/2014/main" id="{E9076C50-1557-4E46-900A-EC889D5AF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0B723B-5AE4-4F55-B836-EAFA1C93F418}"/>
              </a:ext>
            </a:extLst>
          </p:cNvPr>
          <p:cNvSpPr>
            <a:spLocks noGrp="1"/>
          </p:cNvSpPr>
          <p:nvPr>
            <p:ph type="sldNum" sz="quarter" idx="12"/>
          </p:nvPr>
        </p:nvSpPr>
        <p:spPr/>
        <p:txBody>
          <a:bodyPr/>
          <a:lstStyle/>
          <a:p>
            <a:fld id="{E15E0698-5EFB-4093-93F4-12863EBE4597}" type="slidenum">
              <a:rPr lang="en-US" smtClean="0"/>
              <a:t>‹#›</a:t>
            </a:fld>
            <a:endParaRPr lang="en-US"/>
          </a:p>
        </p:txBody>
      </p:sp>
    </p:spTree>
    <p:extLst>
      <p:ext uri="{BB962C8B-B14F-4D97-AF65-F5344CB8AC3E}">
        <p14:creationId xmlns:p14="http://schemas.microsoft.com/office/powerpoint/2010/main" val="1296021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6E85-8F82-416E-B38B-72EA45811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E3FD16-27A5-4DAF-8AF3-272149F9B6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23EB04-7248-484A-B563-ACED9B13D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19DCF6-6BC0-4D3B-BA4C-450DAA88D9B1}"/>
              </a:ext>
            </a:extLst>
          </p:cNvPr>
          <p:cNvSpPr>
            <a:spLocks noGrp="1"/>
          </p:cNvSpPr>
          <p:nvPr>
            <p:ph type="dt" sz="half" idx="10"/>
          </p:nvPr>
        </p:nvSpPr>
        <p:spPr/>
        <p:txBody>
          <a:bodyPr/>
          <a:lstStyle/>
          <a:p>
            <a:fld id="{723AF334-9910-43F4-98C9-E07C9EB0F64C}" type="datetimeFigureOut">
              <a:rPr lang="en-US" smtClean="0"/>
              <a:t>7/15/2019</a:t>
            </a:fld>
            <a:endParaRPr lang="en-US"/>
          </a:p>
        </p:txBody>
      </p:sp>
      <p:sp>
        <p:nvSpPr>
          <p:cNvPr id="6" name="Footer Placeholder 5">
            <a:extLst>
              <a:ext uri="{FF2B5EF4-FFF2-40B4-BE49-F238E27FC236}">
                <a16:creationId xmlns:a16="http://schemas.microsoft.com/office/drawing/2014/main" id="{A10531F3-9CDE-4773-9A60-FF09F72567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174FB7-2C7D-4294-B7DB-F35A3D55F973}"/>
              </a:ext>
            </a:extLst>
          </p:cNvPr>
          <p:cNvSpPr>
            <a:spLocks noGrp="1"/>
          </p:cNvSpPr>
          <p:nvPr>
            <p:ph type="sldNum" sz="quarter" idx="12"/>
          </p:nvPr>
        </p:nvSpPr>
        <p:spPr/>
        <p:txBody>
          <a:bodyPr/>
          <a:lstStyle/>
          <a:p>
            <a:fld id="{E15E0698-5EFB-4093-93F4-12863EBE4597}" type="slidenum">
              <a:rPr lang="en-US" smtClean="0"/>
              <a:t>‹#›</a:t>
            </a:fld>
            <a:endParaRPr lang="en-US"/>
          </a:p>
        </p:txBody>
      </p:sp>
    </p:spTree>
    <p:extLst>
      <p:ext uri="{BB962C8B-B14F-4D97-AF65-F5344CB8AC3E}">
        <p14:creationId xmlns:p14="http://schemas.microsoft.com/office/powerpoint/2010/main" val="404327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90719-21E9-4697-9E8B-9318AC0B5015}"/>
              </a:ext>
            </a:extLst>
          </p:cNvPr>
          <p:cNvSpPr>
            <a:spLocks noGrp="1"/>
          </p:cNvSpPr>
          <p:nvPr>
            <p:ph type="title"/>
          </p:nvPr>
        </p:nvSpPr>
        <p:spPr/>
        <p:txBody>
          <a:bodyPr>
            <a:normAutofit/>
          </a:bodyPr>
          <a:lstStyle>
            <a:lvl1pPr>
              <a:defRPr sz="4000" b="1">
                <a:solidFill>
                  <a:srgbClr val="0000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A9737C3-6C31-4BA6-858C-619BE94497A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7B91D9-33EE-4B90-80F4-16AE34CB397B}"/>
              </a:ext>
            </a:extLst>
          </p:cNvPr>
          <p:cNvSpPr>
            <a:spLocks noGrp="1"/>
          </p:cNvSpPr>
          <p:nvPr>
            <p:ph type="dt" sz="half" idx="10"/>
          </p:nvPr>
        </p:nvSpPr>
        <p:spPr/>
        <p:txBody>
          <a:bodyPr/>
          <a:lstStyle/>
          <a:p>
            <a:fld id="{88852884-F359-442F-A693-9D9CC86DCF28}" type="datetimeFigureOut">
              <a:rPr lang="en-US" smtClean="0"/>
              <a:t>7/15/2019</a:t>
            </a:fld>
            <a:endParaRPr lang="en-US"/>
          </a:p>
        </p:txBody>
      </p:sp>
      <p:sp>
        <p:nvSpPr>
          <p:cNvPr id="5" name="Footer Placeholder 4">
            <a:extLst>
              <a:ext uri="{FF2B5EF4-FFF2-40B4-BE49-F238E27FC236}">
                <a16:creationId xmlns:a16="http://schemas.microsoft.com/office/drawing/2014/main" id="{DA08E872-9CA3-4622-831C-04C0C34BB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4A5E1-BF3A-4F1F-9E7A-0C7834E2675B}"/>
              </a:ext>
            </a:extLst>
          </p:cNvPr>
          <p:cNvSpPr>
            <a:spLocks noGrp="1"/>
          </p:cNvSpPr>
          <p:nvPr>
            <p:ph type="sldNum" sz="quarter" idx="12"/>
          </p:nvPr>
        </p:nvSpPr>
        <p:spPr/>
        <p:txBody>
          <a:bodyPr/>
          <a:lstStyle/>
          <a:p>
            <a:fld id="{CAA943C6-897C-46B4-95CA-0CE3BCE53DE9}" type="slidenum">
              <a:rPr lang="en-US" smtClean="0"/>
              <a:t>‹#›</a:t>
            </a:fld>
            <a:endParaRPr lang="en-US"/>
          </a:p>
        </p:txBody>
      </p:sp>
    </p:spTree>
    <p:extLst>
      <p:ext uri="{BB962C8B-B14F-4D97-AF65-F5344CB8AC3E}">
        <p14:creationId xmlns:p14="http://schemas.microsoft.com/office/powerpoint/2010/main" val="151783936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DDBE-3B01-4024-BA46-9C1D604DDD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36C55E-A954-4B21-87E4-D578A9AA37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0DEE83-8C36-404A-B38C-42A8AFF85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3EDA5F-E770-4BF9-AC73-A498C0949ACA}"/>
              </a:ext>
            </a:extLst>
          </p:cNvPr>
          <p:cNvSpPr>
            <a:spLocks noGrp="1"/>
          </p:cNvSpPr>
          <p:nvPr>
            <p:ph type="dt" sz="half" idx="10"/>
          </p:nvPr>
        </p:nvSpPr>
        <p:spPr/>
        <p:txBody>
          <a:bodyPr/>
          <a:lstStyle/>
          <a:p>
            <a:fld id="{723AF334-9910-43F4-98C9-E07C9EB0F64C}" type="datetimeFigureOut">
              <a:rPr lang="en-US" smtClean="0"/>
              <a:t>7/15/2019</a:t>
            </a:fld>
            <a:endParaRPr lang="en-US"/>
          </a:p>
        </p:txBody>
      </p:sp>
      <p:sp>
        <p:nvSpPr>
          <p:cNvPr id="6" name="Footer Placeholder 5">
            <a:extLst>
              <a:ext uri="{FF2B5EF4-FFF2-40B4-BE49-F238E27FC236}">
                <a16:creationId xmlns:a16="http://schemas.microsoft.com/office/drawing/2014/main" id="{E91B9A7E-CB50-498C-891C-D824972A67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7BB3E-93AB-4670-A092-EA64F879F1BA}"/>
              </a:ext>
            </a:extLst>
          </p:cNvPr>
          <p:cNvSpPr>
            <a:spLocks noGrp="1"/>
          </p:cNvSpPr>
          <p:nvPr>
            <p:ph type="sldNum" sz="quarter" idx="12"/>
          </p:nvPr>
        </p:nvSpPr>
        <p:spPr/>
        <p:txBody>
          <a:bodyPr/>
          <a:lstStyle/>
          <a:p>
            <a:fld id="{E15E0698-5EFB-4093-93F4-12863EBE4597}" type="slidenum">
              <a:rPr lang="en-US" smtClean="0"/>
              <a:t>‹#›</a:t>
            </a:fld>
            <a:endParaRPr lang="en-US"/>
          </a:p>
        </p:txBody>
      </p:sp>
    </p:spTree>
    <p:extLst>
      <p:ext uri="{BB962C8B-B14F-4D97-AF65-F5344CB8AC3E}">
        <p14:creationId xmlns:p14="http://schemas.microsoft.com/office/powerpoint/2010/main" val="186718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9500E-44B6-4C56-82ED-6537F1C4B5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1E2963-4435-491A-9341-601156E990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B7126-2797-4820-ABEE-957116D94BD5}"/>
              </a:ext>
            </a:extLst>
          </p:cNvPr>
          <p:cNvSpPr>
            <a:spLocks noGrp="1"/>
          </p:cNvSpPr>
          <p:nvPr>
            <p:ph type="dt" sz="half" idx="10"/>
          </p:nvPr>
        </p:nvSpPr>
        <p:spPr/>
        <p:txBody>
          <a:bodyPr/>
          <a:lstStyle/>
          <a:p>
            <a:fld id="{723AF334-9910-43F4-98C9-E07C9EB0F64C}" type="datetimeFigureOut">
              <a:rPr lang="en-US" smtClean="0"/>
              <a:t>7/15/2019</a:t>
            </a:fld>
            <a:endParaRPr lang="en-US"/>
          </a:p>
        </p:txBody>
      </p:sp>
      <p:sp>
        <p:nvSpPr>
          <p:cNvPr id="5" name="Footer Placeholder 4">
            <a:extLst>
              <a:ext uri="{FF2B5EF4-FFF2-40B4-BE49-F238E27FC236}">
                <a16:creationId xmlns:a16="http://schemas.microsoft.com/office/drawing/2014/main" id="{98B271C5-287C-478B-AB23-844899145D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66CD5-7EC9-4CC8-A398-F325A249506D}"/>
              </a:ext>
            </a:extLst>
          </p:cNvPr>
          <p:cNvSpPr>
            <a:spLocks noGrp="1"/>
          </p:cNvSpPr>
          <p:nvPr>
            <p:ph type="sldNum" sz="quarter" idx="12"/>
          </p:nvPr>
        </p:nvSpPr>
        <p:spPr/>
        <p:txBody>
          <a:bodyPr/>
          <a:lstStyle/>
          <a:p>
            <a:fld id="{E15E0698-5EFB-4093-93F4-12863EBE4597}" type="slidenum">
              <a:rPr lang="en-US" smtClean="0"/>
              <a:t>‹#›</a:t>
            </a:fld>
            <a:endParaRPr lang="en-US"/>
          </a:p>
        </p:txBody>
      </p:sp>
    </p:spTree>
    <p:extLst>
      <p:ext uri="{BB962C8B-B14F-4D97-AF65-F5344CB8AC3E}">
        <p14:creationId xmlns:p14="http://schemas.microsoft.com/office/powerpoint/2010/main" val="1613389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B53A45-AC46-44D4-BC1C-87D17BA36F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90967D-C31F-468A-88C6-9457A58B8F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79E8E-0DEA-419A-8795-32EE86646DC1}"/>
              </a:ext>
            </a:extLst>
          </p:cNvPr>
          <p:cNvSpPr>
            <a:spLocks noGrp="1"/>
          </p:cNvSpPr>
          <p:nvPr>
            <p:ph type="dt" sz="half" idx="10"/>
          </p:nvPr>
        </p:nvSpPr>
        <p:spPr/>
        <p:txBody>
          <a:bodyPr/>
          <a:lstStyle/>
          <a:p>
            <a:fld id="{723AF334-9910-43F4-98C9-E07C9EB0F64C}" type="datetimeFigureOut">
              <a:rPr lang="en-US" smtClean="0"/>
              <a:t>7/15/2019</a:t>
            </a:fld>
            <a:endParaRPr lang="en-US"/>
          </a:p>
        </p:txBody>
      </p:sp>
      <p:sp>
        <p:nvSpPr>
          <p:cNvPr id="5" name="Footer Placeholder 4">
            <a:extLst>
              <a:ext uri="{FF2B5EF4-FFF2-40B4-BE49-F238E27FC236}">
                <a16:creationId xmlns:a16="http://schemas.microsoft.com/office/drawing/2014/main" id="{3C2991D2-D502-4441-8677-7B7029E6D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3CEBB-D7F4-4623-8CA1-67326197187F}"/>
              </a:ext>
            </a:extLst>
          </p:cNvPr>
          <p:cNvSpPr>
            <a:spLocks noGrp="1"/>
          </p:cNvSpPr>
          <p:nvPr>
            <p:ph type="sldNum" sz="quarter" idx="12"/>
          </p:nvPr>
        </p:nvSpPr>
        <p:spPr/>
        <p:txBody>
          <a:bodyPr/>
          <a:lstStyle/>
          <a:p>
            <a:fld id="{E15E0698-5EFB-4093-93F4-12863EBE4597}" type="slidenum">
              <a:rPr lang="en-US" smtClean="0"/>
              <a:t>‹#›</a:t>
            </a:fld>
            <a:endParaRPr lang="en-US"/>
          </a:p>
        </p:txBody>
      </p:sp>
    </p:spTree>
    <p:extLst>
      <p:ext uri="{BB962C8B-B14F-4D97-AF65-F5344CB8AC3E}">
        <p14:creationId xmlns:p14="http://schemas.microsoft.com/office/powerpoint/2010/main" val="234267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D4B68-2C65-43C1-A23B-6CE9941DDB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D08AA9-13B6-4041-8025-A0640C36E2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9479BED-4561-4F6D-946B-5B7F7DDBF35F}"/>
              </a:ext>
            </a:extLst>
          </p:cNvPr>
          <p:cNvSpPr>
            <a:spLocks noGrp="1"/>
          </p:cNvSpPr>
          <p:nvPr>
            <p:ph type="dt" sz="half" idx="10"/>
          </p:nvPr>
        </p:nvSpPr>
        <p:spPr/>
        <p:txBody>
          <a:bodyPr/>
          <a:lstStyle/>
          <a:p>
            <a:fld id="{88852884-F359-442F-A693-9D9CC86DCF28}" type="datetimeFigureOut">
              <a:rPr lang="en-US" smtClean="0"/>
              <a:t>7/15/2019</a:t>
            </a:fld>
            <a:endParaRPr lang="en-US"/>
          </a:p>
        </p:txBody>
      </p:sp>
      <p:sp>
        <p:nvSpPr>
          <p:cNvPr id="5" name="Footer Placeholder 4">
            <a:extLst>
              <a:ext uri="{FF2B5EF4-FFF2-40B4-BE49-F238E27FC236}">
                <a16:creationId xmlns:a16="http://schemas.microsoft.com/office/drawing/2014/main" id="{2076FC22-D7B3-48FA-9AF4-3685B07D60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994515-1A43-4CAD-A205-CAAC99229900}"/>
              </a:ext>
            </a:extLst>
          </p:cNvPr>
          <p:cNvSpPr>
            <a:spLocks noGrp="1"/>
          </p:cNvSpPr>
          <p:nvPr>
            <p:ph type="sldNum" sz="quarter" idx="12"/>
          </p:nvPr>
        </p:nvSpPr>
        <p:spPr/>
        <p:txBody>
          <a:bodyPr/>
          <a:lstStyle/>
          <a:p>
            <a:fld id="{CAA943C6-897C-46B4-95CA-0CE3BCE53DE9}" type="slidenum">
              <a:rPr lang="en-US" smtClean="0"/>
              <a:t>‹#›</a:t>
            </a:fld>
            <a:endParaRPr lang="en-US"/>
          </a:p>
        </p:txBody>
      </p:sp>
    </p:spTree>
    <p:extLst>
      <p:ext uri="{BB962C8B-B14F-4D97-AF65-F5344CB8AC3E}">
        <p14:creationId xmlns:p14="http://schemas.microsoft.com/office/powerpoint/2010/main" val="357167346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E0929-7292-4367-896C-0FA4D45358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044ED4-2651-42FB-8099-38720B67E3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68662-BD06-4A94-9387-F74A9D86035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E56F56-4902-4C15-AE84-479C08A32F6A}"/>
              </a:ext>
            </a:extLst>
          </p:cNvPr>
          <p:cNvSpPr>
            <a:spLocks noGrp="1"/>
          </p:cNvSpPr>
          <p:nvPr>
            <p:ph type="dt" sz="half" idx="10"/>
          </p:nvPr>
        </p:nvSpPr>
        <p:spPr/>
        <p:txBody>
          <a:bodyPr/>
          <a:lstStyle/>
          <a:p>
            <a:fld id="{88852884-F359-442F-A693-9D9CC86DCF28}" type="datetimeFigureOut">
              <a:rPr lang="en-US" smtClean="0"/>
              <a:t>7/15/2019</a:t>
            </a:fld>
            <a:endParaRPr lang="en-US"/>
          </a:p>
        </p:txBody>
      </p:sp>
      <p:sp>
        <p:nvSpPr>
          <p:cNvPr id="6" name="Footer Placeholder 5">
            <a:extLst>
              <a:ext uri="{FF2B5EF4-FFF2-40B4-BE49-F238E27FC236}">
                <a16:creationId xmlns:a16="http://schemas.microsoft.com/office/drawing/2014/main" id="{26E0F163-1992-43BD-82D6-B03AE46835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DA6ABD-F031-4CF0-A9CA-661D2167F743}"/>
              </a:ext>
            </a:extLst>
          </p:cNvPr>
          <p:cNvSpPr>
            <a:spLocks noGrp="1"/>
          </p:cNvSpPr>
          <p:nvPr>
            <p:ph type="sldNum" sz="quarter" idx="12"/>
          </p:nvPr>
        </p:nvSpPr>
        <p:spPr/>
        <p:txBody>
          <a:bodyPr/>
          <a:lstStyle/>
          <a:p>
            <a:fld id="{CAA943C6-897C-46B4-95CA-0CE3BCE53DE9}" type="slidenum">
              <a:rPr lang="en-US" smtClean="0"/>
              <a:t>‹#›</a:t>
            </a:fld>
            <a:endParaRPr lang="en-US"/>
          </a:p>
        </p:txBody>
      </p:sp>
    </p:spTree>
    <p:extLst>
      <p:ext uri="{BB962C8B-B14F-4D97-AF65-F5344CB8AC3E}">
        <p14:creationId xmlns:p14="http://schemas.microsoft.com/office/powerpoint/2010/main" val="337223697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CD26-6934-4F93-B731-B12C483A82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E3E948-48C1-44CD-A729-32C4865068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7DFCBD-7C05-4ECA-BBD3-DE8937363D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18EF8D-A2C3-4598-85CB-C871884C85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D44C56-A439-4B7C-BE24-09E631FFB0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84D4A5-CA83-40A0-9070-E6D09A3D5648}"/>
              </a:ext>
            </a:extLst>
          </p:cNvPr>
          <p:cNvSpPr>
            <a:spLocks noGrp="1"/>
          </p:cNvSpPr>
          <p:nvPr>
            <p:ph type="dt" sz="half" idx="10"/>
          </p:nvPr>
        </p:nvSpPr>
        <p:spPr/>
        <p:txBody>
          <a:bodyPr/>
          <a:lstStyle/>
          <a:p>
            <a:fld id="{88852884-F359-442F-A693-9D9CC86DCF28}" type="datetimeFigureOut">
              <a:rPr lang="en-US" smtClean="0"/>
              <a:t>7/15/2019</a:t>
            </a:fld>
            <a:endParaRPr lang="en-US"/>
          </a:p>
        </p:txBody>
      </p:sp>
      <p:sp>
        <p:nvSpPr>
          <p:cNvPr id="8" name="Footer Placeholder 7">
            <a:extLst>
              <a:ext uri="{FF2B5EF4-FFF2-40B4-BE49-F238E27FC236}">
                <a16:creationId xmlns:a16="http://schemas.microsoft.com/office/drawing/2014/main" id="{395AC77C-3076-4D42-9D7D-D5C3D777CB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5BA959-0928-4A4D-B83C-E05AEF059888}"/>
              </a:ext>
            </a:extLst>
          </p:cNvPr>
          <p:cNvSpPr>
            <a:spLocks noGrp="1"/>
          </p:cNvSpPr>
          <p:nvPr>
            <p:ph type="sldNum" sz="quarter" idx="12"/>
          </p:nvPr>
        </p:nvSpPr>
        <p:spPr/>
        <p:txBody>
          <a:bodyPr/>
          <a:lstStyle/>
          <a:p>
            <a:fld id="{CAA943C6-897C-46B4-95CA-0CE3BCE53DE9}" type="slidenum">
              <a:rPr lang="en-US" smtClean="0"/>
              <a:t>‹#›</a:t>
            </a:fld>
            <a:endParaRPr lang="en-US"/>
          </a:p>
        </p:txBody>
      </p:sp>
    </p:spTree>
    <p:extLst>
      <p:ext uri="{BB962C8B-B14F-4D97-AF65-F5344CB8AC3E}">
        <p14:creationId xmlns:p14="http://schemas.microsoft.com/office/powerpoint/2010/main" val="174534361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3F0F5-05DA-4E71-8DCD-B731CE4069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140F84-2B26-40EF-A6C2-F1572D7665F1}"/>
              </a:ext>
            </a:extLst>
          </p:cNvPr>
          <p:cNvSpPr>
            <a:spLocks noGrp="1"/>
          </p:cNvSpPr>
          <p:nvPr>
            <p:ph type="dt" sz="half" idx="10"/>
          </p:nvPr>
        </p:nvSpPr>
        <p:spPr/>
        <p:txBody>
          <a:bodyPr/>
          <a:lstStyle/>
          <a:p>
            <a:fld id="{88852884-F359-442F-A693-9D9CC86DCF28}" type="datetimeFigureOut">
              <a:rPr lang="en-US" smtClean="0"/>
              <a:t>7/15/2019</a:t>
            </a:fld>
            <a:endParaRPr lang="en-US"/>
          </a:p>
        </p:txBody>
      </p:sp>
      <p:sp>
        <p:nvSpPr>
          <p:cNvPr id="4" name="Footer Placeholder 3">
            <a:extLst>
              <a:ext uri="{FF2B5EF4-FFF2-40B4-BE49-F238E27FC236}">
                <a16:creationId xmlns:a16="http://schemas.microsoft.com/office/drawing/2014/main" id="{7946C5FA-1BDB-4876-B1F0-2596ABCF40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8254B6-24A8-432F-AA0A-56623C32CCE3}"/>
              </a:ext>
            </a:extLst>
          </p:cNvPr>
          <p:cNvSpPr>
            <a:spLocks noGrp="1"/>
          </p:cNvSpPr>
          <p:nvPr>
            <p:ph type="sldNum" sz="quarter" idx="12"/>
          </p:nvPr>
        </p:nvSpPr>
        <p:spPr/>
        <p:txBody>
          <a:bodyPr/>
          <a:lstStyle/>
          <a:p>
            <a:fld id="{CAA943C6-897C-46B4-95CA-0CE3BCE53DE9}" type="slidenum">
              <a:rPr lang="en-US" smtClean="0"/>
              <a:t>‹#›</a:t>
            </a:fld>
            <a:endParaRPr lang="en-US"/>
          </a:p>
        </p:txBody>
      </p:sp>
    </p:spTree>
    <p:extLst>
      <p:ext uri="{BB962C8B-B14F-4D97-AF65-F5344CB8AC3E}">
        <p14:creationId xmlns:p14="http://schemas.microsoft.com/office/powerpoint/2010/main" val="120618963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446863-1EA1-448F-A2FC-BBFF62593809}"/>
              </a:ext>
            </a:extLst>
          </p:cNvPr>
          <p:cNvSpPr>
            <a:spLocks noGrp="1"/>
          </p:cNvSpPr>
          <p:nvPr>
            <p:ph type="dt" sz="half" idx="10"/>
          </p:nvPr>
        </p:nvSpPr>
        <p:spPr/>
        <p:txBody>
          <a:bodyPr/>
          <a:lstStyle/>
          <a:p>
            <a:fld id="{88852884-F359-442F-A693-9D9CC86DCF28}" type="datetimeFigureOut">
              <a:rPr lang="en-US" smtClean="0"/>
              <a:t>7/15/2019</a:t>
            </a:fld>
            <a:endParaRPr lang="en-US"/>
          </a:p>
        </p:txBody>
      </p:sp>
      <p:sp>
        <p:nvSpPr>
          <p:cNvPr id="3" name="Footer Placeholder 2">
            <a:extLst>
              <a:ext uri="{FF2B5EF4-FFF2-40B4-BE49-F238E27FC236}">
                <a16:creationId xmlns:a16="http://schemas.microsoft.com/office/drawing/2014/main" id="{99B0B69D-7EA9-4D7A-B1A8-E28653EAE1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0790D6-EAE3-40B3-9C98-F4B3CA1A983E}"/>
              </a:ext>
            </a:extLst>
          </p:cNvPr>
          <p:cNvSpPr>
            <a:spLocks noGrp="1"/>
          </p:cNvSpPr>
          <p:nvPr>
            <p:ph type="sldNum" sz="quarter" idx="12"/>
          </p:nvPr>
        </p:nvSpPr>
        <p:spPr/>
        <p:txBody>
          <a:bodyPr/>
          <a:lstStyle/>
          <a:p>
            <a:fld id="{CAA943C6-897C-46B4-95CA-0CE3BCE53DE9}" type="slidenum">
              <a:rPr lang="en-US" smtClean="0"/>
              <a:t>‹#›</a:t>
            </a:fld>
            <a:endParaRPr lang="en-US"/>
          </a:p>
        </p:txBody>
      </p:sp>
    </p:spTree>
    <p:extLst>
      <p:ext uri="{BB962C8B-B14F-4D97-AF65-F5344CB8AC3E}">
        <p14:creationId xmlns:p14="http://schemas.microsoft.com/office/powerpoint/2010/main" val="169357913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1354E-60F8-4141-80D2-71378B16F0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DFE496-9C36-4B88-A136-F79536B41B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472E32-77C9-4050-A094-6D4E13E2E3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19D34D-999E-4D5B-92C7-62019000767B}"/>
              </a:ext>
            </a:extLst>
          </p:cNvPr>
          <p:cNvSpPr>
            <a:spLocks noGrp="1"/>
          </p:cNvSpPr>
          <p:nvPr>
            <p:ph type="dt" sz="half" idx="10"/>
          </p:nvPr>
        </p:nvSpPr>
        <p:spPr/>
        <p:txBody>
          <a:bodyPr/>
          <a:lstStyle/>
          <a:p>
            <a:fld id="{88852884-F359-442F-A693-9D9CC86DCF28}" type="datetimeFigureOut">
              <a:rPr lang="en-US" smtClean="0"/>
              <a:t>7/15/2019</a:t>
            </a:fld>
            <a:endParaRPr lang="en-US"/>
          </a:p>
        </p:txBody>
      </p:sp>
      <p:sp>
        <p:nvSpPr>
          <p:cNvPr id="6" name="Footer Placeholder 5">
            <a:extLst>
              <a:ext uri="{FF2B5EF4-FFF2-40B4-BE49-F238E27FC236}">
                <a16:creationId xmlns:a16="http://schemas.microsoft.com/office/drawing/2014/main" id="{4B1AA25B-15E8-466F-9F8F-2668A4D601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15455-C8C8-4812-A205-D1EB05B8A806}"/>
              </a:ext>
            </a:extLst>
          </p:cNvPr>
          <p:cNvSpPr>
            <a:spLocks noGrp="1"/>
          </p:cNvSpPr>
          <p:nvPr>
            <p:ph type="sldNum" sz="quarter" idx="12"/>
          </p:nvPr>
        </p:nvSpPr>
        <p:spPr/>
        <p:txBody>
          <a:bodyPr/>
          <a:lstStyle/>
          <a:p>
            <a:fld id="{CAA943C6-897C-46B4-95CA-0CE3BCE53DE9}" type="slidenum">
              <a:rPr lang="en-US" smtClean="0"/>
              <a:t>‹#›</a:t>
            </a:fld>
            <a:endParaRPr lang="en-US"/>
          </a:p>
        </p:txBody>
      </p:sp>
    </p:spTree>
    <p:extLst>
      <p:ext uri="{BB962C8B-B14F-4D97-AF65-F5344CB8AC3E}">
        <p14:creationId xmlns:p14="http://schemas.microsoft.com/office/powerpoint/2010/main" val="182667300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FE184-D046-4826-9D8D-FB34CF9A0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F036EC-59C1-4FA2-A891-CB623CED91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F82B07-6DDE-4A32-BC57-6E060E2483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3376A3-0D92-4654-A1E8-3503D90CEB37}"/>
              </a:ext>
            </a:extLst>
          </p:cNvPr>
          <p:cNvSpPr>
            <a:spLocks noGrp="1"/>
          </p:cNvSpPr>
          <p:nvPr>
            <p:ph type="dt" sz="half" idx="10"/>
          </p:nvPr>
        </p:nvSpPr>
        <p:spPr/>
        <p:txBody>
          <a:bodyPr/>
          <a:lstStyle/>
          <a:p>
            <a:fld id="{88852884-F359-442F-A693-9D9CC86DCF28}" type="datetimeFigureOut">
              <a:rPr lang="en-US" smtClean="0"/>
              <a:t>7/15/2019</a:t>
            </a:fld>
            <a:endParaRPr lang="en-US"/>
          </a:p>
        </p:txBody>
      </p:sp>
      <p:sp>
        <p:nvSpPr>
          <p:cNvPr id="6" name="Footer Placeholder 5">
            <a:extLst>
              <a:ext uri="{FF2B5EF4-FFF2-40B4-BE49-F238E27FC236}">
                <a16:creationId xmlns:a16="http://schemas.microsoft.com/office/drawing/2014/main" id="{C96A94B2-2206-465F-A845-4C832C0B3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8AFB5-E823-4AEC-A92E-B4F78387AC5A}"/>
              </a:ext>
            </a:extLst>
          </p:cNvPr>
          <p:cNvSpPr>
            <a:spLocks noGrp="1"/>
          </p:cNvSpPr>
          <p:nvPr>
            <p:ph type="sldNum" sz="quarter" idx="12"/>
          </p:nvPr>
        </p:nvSpPr>
        <p:spPr/>
        <p:txBody>
          <a:bodyPr/>
          <a:lstStyle/>
          <a:p>
            <a:fld id="{CAA943C6-897C-46B4-95CA-0CE3BCE53DE9}" type="slidenum">
              <a:rPr lang="en-US" smtClean="0"/>
              <a:t>‹#›</a:t>
            </a:fld>
            <a:endParaRPr lang="en-US"/>
          </a:p>
        </p:txBody>
      </p:sp>
    </p:spTree>
    <p:extLst>
      <p:ext uri="{BB962C8B-B14F-4D97-AF65-F5344CB8AC3E}">
        <p14:creationId xmlns:p14="http://schemas.microsoft.com/office/powerpoint/2010/main" val="94473613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5351D9-5792-4FC9-953C-7011203EE3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1B135C-BEA5-4EA2-A42D-D904AAA55B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3B4BF-AF8A-47F6-8B53-311BC45958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52884-F359-442F-A693-9D9CC86DCF28}" type="datetimeFigureOut">
              <a:rPr lang="en-US" smtClean="0"/>
              <a:t>7/15/2019</a:t>
            </a:fld>
            <a:endParaRPr lang="en-US"/>
          </a:p>
        </p:txBody>
      </p:sp>
      <p:sp>
        <p:nvSpPr>
          <p:cNvPr id="5" name="Footer Placeholder 4">
            <a:extLst>
              <a:ext uri="{FF2B5EF4-FFF2-40B4-BE49-F238E27FC236}">
                <a16:creationId xmlns:a16="http://schemas.microsoft.com/office/drawing/2014/main" id="{9DD50760-2BEE-4EA8-B828-7B7EDBD44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0D3BE3-A8CF-4D5C-BB9D-5DC2645E36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943C6-897C-46B4-95CA-0CE3BCE53DE9}" type="slidenum">
              <a:rPr lang="en-US" smtClean="0"/>
              <a:t>‹#›</a:t>
            </a:fld>
            <a:endParaRPr lang="en-US"/>
          </a:p>
        </p:txBody>
      </p:sp>
    </p:spTree>
    <p:extLst>
      <p:ext uri="{BB962C8B-B14F-4D97-AF65-F5344CB8AC3E}">
        <p14:creationId xmlns:p14="http://schemas.microsoft.com/office/powerpoint/2010/main" val="1385361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7E7296-17E9-4D34-BB84-A32724A874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E0E34E-FCA5-4EEF-AE37-3C20D8FC4F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4A0EB-28C4-401C-8E6B-5892EEF48C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AF334-9910-43F4-98C9-E07C9EB0F64C}" type="datetimeFigureOut">
              <a:rPr lang="en-US" smtClean="0"/>
              <a:t>7/15/2019</a:t>
            </a:fld>
            <a:endParaRPr lang="en-US"/>
          </a:p>
        </p:txBody>
      </p:sp>
      <p:sp>
        <p:nvSpPr>
          <p:cNvPr id="5" name="Footer Placeholder 4">
            <a:extLst>
              <a:ext uri="{FF2B5EF4-FFF2-40B4-BE49-F238E27FC236}">
                <a16:creationId xmlns:a16="http://schemas.microsoft.com/office/drawing/2014/main" id="{15B60334-F2B6-42B8-8616-5A58EF2D06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C53DF3-FAF7-4332-BE58-B386264531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E0698-5EFB-4093-93F4-12863EBE4597}" type="slidenum">
              <a:rPr lang="en-US" smtClean="0"/>
              <a:t>‹#›</a:t>
            </a:fld>
            <a:endParaRPr lang="en-US"/>
          </a:p>
        </p:txBody>
      </p:sp>
    </p:spTree>
    <p:extLst>
      <p:ext uri="{BB962C8B-B14F-4D97-AF65-F5344CB8AC3E}">
        <p14:creationId xmlns:p14="http://schemas.microsoft.com/office/powerpoint/2010/main" val="1197262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27.svg"/><Relationship Id="rId4" Type="http://schemas.microsoft.com/office/2007/relationships/hdphoto" Target="../media/hdphoto1.wdp"/><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3.png"/><Relationship Id="rId10" Type="http://schemas.microsoft.com/office/2007/relationships/hdphoto" Target="../media/hdphoto17.wdp"/><Relationship Id="rId4" Type="http://schemas.microsoft.com/office/2007/relationships/hdphoto" Target="../media/hdphoto1.wdp"/><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35.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6.png"/><Relationship Id="rId5" Type="http://schemas.openxmlformats.org/officeDocument/2006/relationships/image" Target="../media/image3.png"/><Relationship Id="rId10" Type="http://schemas.microsoft.com/office/2007/relationships/hdphoto" Target="../media/hdphoto17.wdp"/><Relationship Id="rId4" Type="http://schemas.microsoft.com/office/2007/relationships/hdphoto" Target="../media/hdphoto1.wdp"/><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48.png"/><Relationship Id="rId5" Type="http://schemas.microsoft.com/office/2007/relationships/hdphoto" Target="../media/hdphoto19.wdp"/><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4.wdp"/><Relationship Id="rId3" Type="http://schemas.microsoft.com/office/2007/relationships/hdphoto" Target="../media/hdphoto21.wdp"/><Relationship Id="rId7" Type="http://schemas.microsoft.com/office/2007/relationships/hdphoto" Target="../media/hdphoto19.wdp"/><Relationship Id="rId12"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47.png"/><Relationship Id="rId11" Type="http://schemas.microsoft.com/office/2007/relationships/hdphoto" Target="../media/hdphoto23.wdp"/><Relationship Id="rId5" Type="http://schemas.microsoft.com/office/2007/relationships/hdphoto" Target="../media/hdphoto22.wdp"/><Relationship Id="rId10" Type="http://schemas.openxmlformats.org/officeDocument/2006/relationships/image" Target="../media/image51.png"/><Relationship Id="rId4" Type="http://schemas.openxmlformats.org/officeDocument/2006/relationships/image" Target="../media/image50.png"/><Relationship Id="rId9"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54.png"/><Relationship Id="rId7"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jpeg"/><Relationship Id="rId10" Type="http://schemas.microsoft.com/office/2007/relationships/hdphoto" Target="../media/hdphoto20.wdp"/><Relationship Id="rId4" Type="http://schemas.openxmlformats.org/officeDocument/2006/relationships/image" Target="../media/image55.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20.wdp"/><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1.wdp"/><Relationship Id="rId18" Type="http://schemas.openxmlformats.org/officeDocument/2006/relationships/image" Target="../media/image17.png"/><Relationship Id="rId3" Type="http://schemas.openxmlformats.org/officeDocument/2006/relationships/image" Target="../media/image9.png"/><Relationship Id="rId21" Type="http://schemas.openxmlformats.org/officeDocument/2006/relationships/image" Target="../media/image19.png"/><Relationship Id="rId7" Type="http://schemas.microsoft.com/office/2007/relationships/hdphoto" Target="../media/hdphoto8.wdp"/><Relationship Id="rId12" Type="http://schemas.openxmlformats.org/officeDocument/2006/relationships/image" Target="../media/image14.png"/><Relationship Id="rId17" Type="http://schemas.microsoft.com/office/2007/relationships/hdphoto" Target="../media/hdphoto13.wdp"/><Relationship Id="rId2" Type="http://schemas.openxmlformats.org/officeDocument/2006/relationships/image" Target="../media/image8.png"/><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10.wdp"/><Relationship Id="rId5" Type="http://schemas.microsoft.com/office/2007/relationships/hdphoto" Target="../media/hdphoto7.wdp"/><Relationship Id="rId15" Type="http://schemas.microsoft.com/office/2007/relationships/hdphoto" Target="../media/hdphoto12.wdp"/><Relationship Id="rId10" Type="http://schemas.openxmlformats.org/officeDocument/2006/relationships/image" Target="../media/image13.png"/><Relationship Id="rId19" Type="http://schemas.microsoft.com/office/2007/relationships/hdphoto" Target="../media/hdphoto14.wdp"/><Relationship Id="rId4" Type="http://schemas.openxmlformats.org/officeDocument/2006/relationships/image" Target="../media/image10.png"/><Relationship Id="rId9" Type="http://schemas.microsoft.com/office/2007/relationships/hdphoto" Target="../media/hdphoto9.wdp"/><Relationship Id="rId14" Type="http://schemas.openxmlformats.org/officeDocument/2006/relationships/image" Target="../media/image15.png"/><Relationship Id="rId22" Type="http://schemas.microsoft.com/office/2007/relationships/hdphoto" Target="../media/hdphoto15.wdp"/></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567CB-31AB-48EF-B7BF-5C1BF8A883A3}"/>
              </a:ext>
            </a:extLst>
          </p:cNvPr>
          <p:cNvSpPr>
            <a:spLocks noGrp="1"/>
          </p:cNvSpPr>
          <p:nvPr>
            <p:ph type="ctrTitle"/>
          </p:nvPr>
        </p:nvSpPr>
        <p:spPr>
          <a:xfrm>
            <a:off x="960699" y="961309"/>
            <a:ext cx="10270602" cy="5011582"/>
          </a:xfrm>
        </p:spPr>
        <p:txBody>
          <a:bodyPr>
            <a:normAutofit/>
          </a:bodyPr>
          <a:lstStyle/>
          <a:p>
            <a:r>
              <a:rPr lang="en-US" sz="6700" b="1" dirty="0">
                <a:solidFill>
                  <a:srgbClr val="0000FF"/>
                </a:solidFill>
                <a:latin typeface="Arial" panose="020B0604020202020204" pitchFamily="34" charset="0"/>
                <a:cs typeface="Arial" panose="020B0604020202020204" pitchFamily="34" charset="0"/>
              </a:rPr>
              <a:t>RRBC Method</a:t>
            </a:r>
            <a:br>
              <a:rPr lang="en-US" b="1" dirty="0">
                <a:solidFill>
                  <a:srgbClr val="0000FF"/>
                </a:solidFill>
                <a:latin typeface="Arial" panose="020B0604020202020204" pitchFamily="34" charset="0"/>
                <a:cs typeface="Arial" panose="020B0604020202020204" pitchFamily="34" charset="0"/>
              </a:rPr>
            </a:br>
            <a:br>
              <a:rPr lang="en-US" b="1" dirty="0">
                <a:solidFill>
                  <a:srgbClr val="0000FF"/>
                </a:solidFill>
                <a:latin typeface="Arial" panose="020B0604020202020204" pitchFamily="34" charset="0"/>
                <a:cs typeface="Arial" panose="020B0604020202020204" pitchFamily="34" charset="0"/>
              </a:rPr>
            </a:br>
            <a:r>
              <a:rPr lang="en-US" sz="5300" b="1" dirty="0">
                <a:solidFill>
                  <a:srgbClr val="0000FF"/>
                </a:solidFill>
                <a:latin typeface="Arial" panose="020B0604020202020204" pitchFamily="34" charset="0"/>
                <a:cs typeface="Arial" panose="020B0604020202020204" pitchFamily="34" charset="0"/>
              </a:rPr>
              <a:t>National Institute of Standards and Technology</a:t>
            </a:r>
            <a:br>
              <a:rPr lang="en-US" b="1" dirty="0">
                <a:solidFill>
                  <a:srgbClr val="0000FF"/>
                </a:solidFill>
                <a:latin typeface="Arial" panose="020B0604020202020204" pitchFamily="34" charset="0"/>
                <a:cs typeface="Arial" panose="020B0604020202020204" pitchFamily="34" charset="0"/>
              </a:rPr>
            </a:br>
            <a:br>
              <a:rPr lang="en-US" b="1" dirty="0">
                <a:solidFill>
                  <a:srgbClr val="0000FF"/>
                </a:solidFill>
                <a:latin typeface="Arial" panose="020B0604020202020204" pitchFamily="34" charset="0"/>
                <a:cs typeface="Arial" panose="020B0604020202020204" pitchFamily="34" charset="0"/>
              </a:rPr>
            </a:br>
            <a:r>
              <a:rPr lang="en-US" sz="4000" b="1" dirty="0">
                <a:solidFill>
                  <a:srgbClr val="0000FF"/>
                </a:solidFill>
                <a:latin typeface="Arial" panose="020B0604020202020204" pitchFamily="34" charset="0"/>
                <a:cs typeface="Arial" panose="020B0604020202020204" pitchFamily="34" charset="0"/>
              </a:rPr>
              <a:t>Marek Franaszek and Geraldine Cheok</a:t>
            </a:r>
            <a:endParaRPr lang="en-US"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27927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4A70-D9E3-451F-BF18-0A2C20F7C7E3}"/>
              </a:ext>
            </a:extLst>
          </p:cNvPr>
          <p:cNvSpPr>
            <a:spLocks noGrp="1"/>
          </p:cNvSpPr>
          <p:nvPr>
            <p:ph type="title"/>
          </p:nvPr>
        </p:nvSpPr>
        <p:spPr>
          <a:xfrm>
            <a:off x="838200" y="190977"/>
            <a:ext cx="10515600" cy="688171"/>
          </a:xfrm>
        </p:spPr>
        <p:txBody>
          <a:bodyPr>
            <a:normAutofit/>
          </a:bodyPr>
          <a:lstStyle/>
          <a:p>
            <a:pPr algn="ctr"/>
            <a:r>
              <a:rPr lang="en-US" sz="4000" b="1" dirty="0">
                <a:solidFill>
                  <a:srgbClr val="0000FF"/>
                </a:solidFill>
                <a:latin typeface="+mn-lt"/>
              </a:rPr>
              <a:t>RRBC Method</a:t>
            </a:r>
          </a:p>
        </p:txBody>
      </p:sp>
      <p:sp>
        <p:nvSpPr>
          <p:cNvPr id="3" name="Content Placeholder 2">
            <a:extLst>
              <a:ext uri="{FF2B5EF4-FFF2-40B4-BE49-F238E27FC236}">
                <a16:creationId xmlns:a16="http://schemas.microsoft.com/office/drawing/2014/main" id="{60A91437-D829-465E-B8DB-BC7B6B3E6084}"/>
              </a:ext>
            </a:extLst>
          </p:cNvPr>
          <p:cNvSpPr>
            <a:spLocks noGrp="1"/>
          </p:cNvSpPr>
          <p:nvPr>
            <p:ph idx="1"/>
          </p:nvPr>
        </p:nvSpPr>
        <p:spPr>
          <a:xfrm>
            <a:off x="291296" y="1070125"/>
            <a:ext cx="11609408" cy="5787875"/>
          </a:xfrm>
        </p:spPr>
        <p:txBody>
          <a:bodyPr>
            <a:normAutofit fontScale="40000" lnSpcReduction="20000"/>
          </a:bodyPr>
          <a:lstStyle/>
          <a:p>
            <a:pPr marL="514350" lvl="0" indent="-514350">
              <a:buFont typeface="+mj-lt"/>
              <a:buAutoNum type="arabicPeriod"/>
            </a:pPr>
            <a:r>
              <a:rPr lang="en-US" sz="5600" dirty="0"/>
              <a:t> </a:t>
            </a:r>
            <a:r>
              <a:rPr lang="en-US" sz="5600" b="1" u="sng" dirty="0"/>
              <a:t>Measure minimum of 3 registration points</a:t>
            </a:r>
            <a:r>
              <a:rPr lang="en-US" sz="5600" b="1" dirty="0"/>
              <a:t> </a:t>
            </a:r>
            <a:r>
              <a:rPr lang="en-US" sz="5600" dirty="0"/>
              <a:t>with robot and sensor.</a:t>
            </a:r>
          </a:p>
          <a:p>
            <a:pPr lvl="1"/>
            <a:endParaRPr lang="en-US" sz="3000" dirty="0"/>
          </a:p>
          <a:p>
            <a:pPr lvl="1"/>
            <a:r>
              <a:rPr lang="en-US" sz="5200" dirty="0"/>
              <a:t>Registration points should be well distributed and encompass the work volume</a:t>
            </a:r>
          </a:p>
          <a:p>
            <a:pPr marL="514350" lvl="0" indent="-514350">
              <a:buFont typeface="+mj-lt"/>
              <a:buAutoNum type="arabicPeriod"/>
            </a:pPr>
            <a:endParaRPr lang="en-US" sz="5600" dirty="0"/>
          </a:p>
          <a:p>
            <a:pPr marL="566738" lvl="0" indent="-566738">
              <a:lnSpc>
                <a:spcPts val="2900"/>
              </a:lnSpc>
              <a:buFont typeface="+mj-lt"/>
              <a:buAutoNum type="arabicPeriod"/>
            </a:pPr>
            <a:r>
              <a:rPr lang="en-US" sz="5600" dirty="0"/>
              <a:t>Using any appropriate registration method, </a:t>
            </a:r>
            <a:r>
              <a:rPr lang="en-US" sz="5600" b="1" u="sng" dirty="0"/>
              <a:t>determine transformation matrix (</a:t>
            </a:r>
            <a:r>
              <a:rPr lang="en-US" sz="5600" b="1" i="1" u="sng" dirty="0"/>
              <a:t>R</a:t>
            </a:r>
            <a:r>
              <a:rPr lang="en-US" sz="5600" b="1" u="sng" dirty="0"/>
              <a:t>, </a:t>
            </a:r>
            <a:r>
              <a:rPr lang="en-US" sz="5600" b="1" i="1" u="sng" dirty="0"/>
              <a:t>t</a:t>
            </a:r>
            <a:r>
              <a:rPr lang="en-US" sz="5600" b="1" u="sng" dirty="0"/>
              <a:t>)</a:t>
            </a:r>
            <a:r>
              <a:rPr lang="en-US" sz="5600" dirty="0"/>
              <a:t> that transforms registration points measured by sensor </a:t>
            </a:r>
            <a:r>
              <a:rPr lang="en-US" sz="5600" u="sng" dirty="0"/>
              <a:t>from sensor frame to robot frame</a:t>
            </a:r>
            <a:r>
              <a:rPr lang="en-US" sz="5600" dirty="0"/>
              <a:t>.</a:t>
            </a:r>
          </a:p>
          <a:p>
            <a:pPr marL="514350" lvl="0" indent="-514350">
              <a:buFont typeface="+mj-lt"/>
              <a:buAutoNum type="arabicPeriod"/>
            </a:pPr>
            <a:endParaRPr lang="en-US" sz="5600" dirty="0"/>
          </a:p>
          <a:p>
            <a:pPr marL="514350" lvl="0" indent="-514350">
              <a:buFont typeface="+mj-lt"/>
              <a:buAutoNum type="arabicPeriod"/>
            </a:pPr>
            <a:r>
              <a:rPr lang="en-US" sz="5600" dirty="0"/>
              <a:t> </a:t>
            </a:r>
            <a:r>
              <a:rPr lang="en-US" sz="5600" b="1" u="sng" dirty="0"/>
              <a:t>Identify points of interest (target points</a:t>
            </a:r>
            <a:r>
              <a:rPr lang="en-US" sz="5600" b="1" u="sng" baseline="30000" dirty="0"/>
              <a:t>*</a:t>
            </a:r>
            <a:r>
              <a:rPr lang="en-US" sz="5600" b="1" u="sng" dirty="0"/>
              <a:t>)</a:t>
            </a:r>
            <a:r>
              <a:rPr lang="en-US" sz="5600" dirty="0"/>
              <a:t> within robot work volume.</a:t>
            </a:r>
          </a:p>
          <a:p>
            <a:pPr marL="514350" lvl="0" indent="-514350">
              <a:buFont typeface="+mj-lt"/>
              <a:buAutoNum type="arabicPeriod"/>
            </a:pPr>
            <a:endParaRPr lang="en-US" sz="5600" dirty="0"/>
          </a:p>
          <a:p>
            <a:pPr marL="509588" lvl="0" indent="-509588">
              <a:buFont typeface="+mj-lt"/>
              <a:buAutoNum type="arabicPeriod"/>
              <a:tabLst>
                <a:tab pos="463550" algn="l"/>
              </a:tabLst>
            </a:pPr>
            <a:r>
              <a:rPr lang="en-US" sz="5600" dirty="0"/>
              <a:t> </a:t>
            </a:r>
            <a:r>
              <a:rPr lang="en-US" sz="5600" b="1" u="sng" dirty="0"/>
              <a:t>Identify points (fiducial points</a:t>
            </a:r>
            <a:r>
              <a:rPr lang="en-US" sz="5600" b="1" u="sng" baseline="30000" dirty="0"/>
              <a:t>*</a:t>
            </a:r>
            <a:r>
              <a:rPr lang="en-US" sz="5600" b="1" u="sng" dirty="0"/>
              <a:t>)</a:t>
            </a:r>
            <a:r>
              <a:rPr lang="en-US" sz="5600" dirty="0"/>
              <a:t> around target points and measure them with</a:t>
            </a:r>
          </a:p>
          <a:p>
            <a:pPr marL="0" lvl="0" indent="0">
              <a:buNone/>
              <a:tabLst>
                <a:tab pos="566738" algn="l"/>
              </a:tabLst>
            </a:pPr>
            <a:r>
              <a:rPr lang="en-US" sz="5600" dirty="0"/>
              <a:t>	sensor and with robot.  </a:t>
            </a:r>
          </a:p>
          <a:p>
            <a:pPr marL="741363" lvl="1">
              <a:lnSpc>
                <a:spcPts val="3200"/>
              </a:lnSpc>
            </a:pPr>
            <a:r>
              <a:rPr lang="en-US" sz="5200" dirty="0"/>
              <a:t>Ensure that region bounded by fiducial points encompass the uncertainty of the target point location.</a:t>
            </a:r>
          </a:p>
          <a:p>
            <a:pPr marL="741363" lvl="1">
              <a:lnSpc>
                <a:spcPts val="3200"/>
              </a:lnSpc>
            </a:pPr>
            <a:endParaRPr lang="en-US" sz="5200" dirty="0"/>
          </a:p>
          <a:p>
            <a:pPr marL="512763" lvl="1" indent="0">
              <a:lnSpc>
                <a:spcPts val="3200"/>
              </a:lnSpc>
              <a:buNone/>
            </a:pPr>
            <a:r>
              <a:rPr lang="en-US" sz="6000" b="1" baseline="30000" dirty="0"/>
              <a:t>*</a:t>
            </a:r>
            <a:r>
              <a:rPr lang="en-US" sz="5200" dirty="0"/>
              <a:t>Target and fiducial points are explained later in the presentation</a:t>
            </a:r>
            <a:endParaRPr lang="en-US" sz="5200" baseline="30000" dirty="0"/>
          </a:p>
        </p:txBody>
      </p:sp>
    </p:spTree>
    <p:extLst>
      <p:ext uri="{BB962C8B-B14F-4D97-AF65-F5344CB8AC3E}">
        <p14:creationId xmlns:p14="http://schemas.microsoft.com/office/powerpoint/2010/main" val="367566798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4A70-D9E3-451F-BF18-0A2C20F7C7E3}"/>
              </a:ext>
            </a:extLst>
          </p:cNvPr>
          <p:cNvSpPr>
            <a:spLocks noGrp="1"/>
          </p:cNvSpPr>
          <p:nvPr>
            <p:ph type="title"/>
          </p:nvPr>
        </p:nvSpPr>
        <p:spPr>
          <a:xfrm>
            <a:off x="838200" y="156781"/>
            <a:ext cx="10515600" cy="688171"/>
          </a:xfrm>
        </p:spPr>
        <p:txBody>
          <a:bodyPr>
            <a:normAutofit/>
          </a:bodyPr>
          <a:lstStyle/>
          <a:p>
            <a:pPr algn="ctr"/>
            <a:r>
              <a:rPr lang="en-US" sz="3200" b="1" dirty="0">
                <a:solidFill>
                  <a:srgbClr val="0000FF"/>
                </a:solidFill>
                <a:latin typeface="+mn-lt"/>
              </a:rPr>
              <a:t>RRBC Method (continued)</a:t>
            </a:r>
          </a:p>
        </p:txBody>
      </p:sp>
      <p:sp>
        <p:nvSpPr>
          <p:cNvPr id="3" name="Content Placeholder 2">
            <a:extLst>
              <a:ext uri="{FF2B5EF4-FFF2-40B4-BE49-F238E27FC236}">
                <a16:creationId xmlns:a16="http://schemas.microsoft.com/office/drawing/2014/main" id="{60A91437-D829-465E-B8DB-BC7B6B3E6084}"/>
              </a:ext>
            </a:extLst>
          </p:cNvPr>
          <p:cNvSpPr>
            <a:spLocks noGrp="1"/>
          </p:cNvSpPr>
          <p:nvPr>
            <p:ph idx="1"/>
          </p:nvPr>
        </p:nvSpPr>
        <p:spPr>
          <a:xfrm>
            <a:off x="204486" y="844952"/>
            <a:ext cx="11783028" cy="5764192"/>
          </a:xfrm>
        </p:spPr>
        <p:txBody>
          <a:bodyPr>
            <a:normAutofit/>
          </a:bodyPr>
          <a:lstStyle/>
          <a:p>
            <a:pPr marL="566738" lvl="0" indent="-566738">
              <a:buAutoNum type="arabicPeriod" startAt="5"/>
            </a:pPr>
            <a:r>
              <a:rPr lang="en-US" sz="2200" dirty="0"/>
              <a:t> </a:t>
            </a:r>
            <a:r>
              <a:rPr lang="en-US" sz="2200" b="1" u="sng" dirty="0"/>
              <a:t>Apply inverse of transformation matrix (</a:t>
            </a:r>
            <a:r>
              <a:rPr lang="en-US" sz="2200" b="1" i="1" u="sng" dirty="0"/>
              <a:t>R</a:t>
            </a:r>
            <a:r>
              <a:rPr lang="en-US" sz="2200" b="1" u="sng" dirty="0"/>
              <a:t>, </a:t>
            </a:r>
            <a:r>
              <a:rPr lang="en-US" sz="2200" b="1" i="1" u="sng" dirty="0"/>
              <a:t>t</a:t>
            </a:r>
            <a:r>
              <a:rPr lang="en-US" sz="2200" b="1" u="sng" dirty="0"/>
              <a:t>)</a:t>
            </a:r>
            <a:r>
              <a:rPr lang="en-US" sz="2200" b="1" baseline="30000" dirty="0"/>
              <a:t>-1</a:t>
            </a:r>
            <a:r>
              <a:rPr lang="en-US" sz="2200" b="1" dirty="0"/>
              <a:t> </a:t>
            </a:r>
            <a:r>
              <a:rPr lang="en-US" sz="2200" dirty="0"/>
              <a:t>to fiducial points measured by the robot</a:t>
            </a:r>
          </a:p>
          <a:p>
            <a:pPr marL="0" lvl="0" indent="0">
              <a:buNone/>
              <a:tabLst>
                <a:tab pos="625475" algn="l"/>
              </a:tabLst>
            </a:pPr>
            <a:r>
              <a:rPr lang="en-US" sz="2200" dirty="0"/>
              <a:t>	 (from Step 4) transforming them from robot frame to sensor frame.</a:t>
            </a:r>
          </a:p>
          <a:p>
            <a:pPr marL="566738" lvl="0" indent="-566738">
              <a:buAutoNum type="arabicPeriod" startAt="5"/>
            </a:pPr>
            <a:endParaRPr lang="en-US" sz="2200" dirty="0"/>
          </a:p>
          <a:p>
            <a:pPr marL="514350" lvl="0" indent="-514350">
              <a:buFont typeface="+mj-lt"/>
              <a:buAutoNum type="arabicPeriod" startAt="6"/>
            </a:pPr>
            <a:r>
              <a:rPr lang="en-US" sz="2200" dirty="0"/>
              <a:t> </a:t>
            </a:r>
            <a:r>
              <a:rPr lang="en-US" sz="2200" b="1" u="sng" dirty="0"/>
              <a:t>Calculate differences</a:t>
            </a:r>
            <a:r>
              <a:rPr lang="en-US" sz="2200" b="1" dirty="0"/>
              <a:t> </a:t>
            </a:r>
            <a:r>
              <a:rPr lang="en-US" sz="2200" dirty="0"/>
              <a:t>between transformed, robot-measured, fiducial points (from</a:t>
            </a:r>
          </a:p>
          <a:p>
            <a:pPr marL="0" lvl="0" indent="0">
              <a:buNone/>
              <a:tabLst>
                <a:tab pos="576263" algn="l"/>
              </a:tabLst>
            </a:pPr>
            <a:r>
              <a:rPr lang="en-US" sz="2200" dirty="0"/>
              <a:t>	Step 5) and sensor-measured, fiducial points (from Step 4) </a:t>
            </a:r>
            <a:r>
              <a:rPr lang="en-US" sz="2200" dirty="0">
                <a:sym typeface="Wingdings" panose="05000000000000000000" pitchFamily="2" charset="2"/>
              </a:rPr>
              <a:t>to obtain</a:t>
            </a:r>
            <a:r>
              <a:rPr lang="en-US" sz="2200" dirty="0"/>
              <a:t> corrections to sensor-</a:t>
            </a:r>
          </a:p>
          <a:p>
            <a:pPr marL="0" lvl="0" indent="0">
              <a:buNone/>
              <a:tabLst>
                <a:tab pos="566738" algn="l"/>
              </a:tabLst>
            </a:pPr>
            <a:r>
              <a:rPr lang="en-US" sz="2200" dirty="0"/>
              <a:t>	measured fiducial points. </a:t>
            </a:r>
          </a:p>
          <a:p>
            <a:pPr marL="566738" lvl="0" indent="-566738">
              <a:buAutoNum type="arabicPeriod" startAt="5"/>
            </a:pPr>
            <a:endParaRPr lang="en-US" sz="2200" dirty="0"/>
          </a:p>
          <a:p>
            <a:pPr marL="566738" lvl="0" indent="-566738">
              <a:buFont typeface="+mj-lt"/>
              <a:buAutoNum type="arabicPeriod" startAt="7"/>
            </a:pPr>
            <a:r>
              <a:rPr lang="en-US" sz="2200" dirty="0"/>
              <a:t> </a:t>
            </a:r>
            <a:r>
              <a:rPr lang="en-US" sz="2200" b="1" u="sng" dirty="0"/>
              <a:t>Measure location of target points</a:t>
            </a:r>
            <a:r>
              <a:rPr lang="en-US" sz="2200" dirty="0"/>
              <a:t> with the sensor.</a:t>
            </a:r>
          </a:p>
          <a:p>
            <a:pPr marL="566738" lvl="0" indent="-566738">
              <a:buAutoNum type="arabicPeriod" startAt="7"/>
            </a:pPr>
            <a:endParaRPr lang="en-US" sz="2200" dirty="0"/>
          </a:p>
          <a:p>
            <a:pPr marL="566738" lvl="0" indent="-566738">
              <a:buAutoNum type="arabicPeriod" startAt="7"/>
            </a:pPr>
            <a:r>
              <a:rPr lang="en-US" sz="2200" dirty="0"/>
              <a:t> </a:t>
            </a:r>
            <a:r>
              <a:rPr lang="en-US" sz="2200" b="1" u="sng" dirty="0"/>
              <a:t>Calculate and apply corrections</a:t>
            </a:r>
            <a:r>
              <a:rPr lang="en-US" sz="2200" b="1" dirty="0"/>
              <a:t> </a:t>
            </a:r>
            <a:r>
              <a:rPr lang="en-US" sz="2200" dirty="0"/>
              <a:t>(from Step 6, using the fiducials closest to the</a:t>
            </a:r>
          </a:p>
          <a:p>
            <a:pPr marL="0" lvl="0" indent="0">
              <a:buNone/>
              <a:tabLst>
                <a:tab pos="631825" algn="l"/>
              </a:tabLst>
            </a:pPr>
            <a:r>
              <a:rPr lang="en-US" sz="2200" dirty="0"/>
              <a:t>	target points) to the measured target points (from Step 7).</a:t>
            </a:r>
          </a:p>
          <a:p>
            <a:pPr marL="566738" lvl="0" indent="-566738">
              <a:buAutoNum type="arabicPeriod" startAt="7"/>
            </a:pPr>
            <a:endParaRPr lang="en-US" sz="2200" dirty="0"/>
          </a:p>
          <a:p>
            <a:pPr marL="566738" lvl="0" indent="-566738">
              <a:buFont typeface="+mj-lt"/>
              <a:buAutoNum type="arabicPeriod" startAt="9"/>
            </a:pPr>
            <a:r>
              <a:rPr lang="en-US" sz="2200" dirty="0"/>
              <a:t> </a:t>
            </a:r>
            <a:r>
              <a:rPr lang="en-US" sz="2200" b="1" u="sng" dirty="0"/>
              <a:t>Transform corrected target points</a:t>
            </a:r>
            <a:r>
              <a:rPr lang="en-US" sz="2200" dirty="0"/>
              <a:t> (from Step 8) from sensor frame to robot frame using (</a:t>
            </a:r>
            <a:r>
              <a:rPr lang="en-US" sz="2200" b="1" i="1" dirty="0"/>
              <a:t>R</a:t>
            </a:r>
            <a:r>
              <a:rPr lang="en-US" sz="2200" dirty="0"/>
              <a:t>, </a:t>
            </a:r>
            <a:r>
              <a:rPr lang="en-US" sz="2200" b="1" i="1" dirty="0"/>
              <a:t>t</a:t>
            </a:r>
            <a:r>
              <a:rPr lang="en-US" sz="2200" dirty="0"/>
              <a:t>).</a:t>
            </a:r>
          </a:p>
        </p:txBody>
      </p:sp>
    </p:spTree>
    <p:extLst>
      <p:ext uri="{BB962C8B-B14F-4D97-AF65-F5344CB8AC3E}">
        <p14:creationId xmlns:p14="http://schemas.microsoft.com/office/powerpoint/2010/main" val="367566798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CF5AC-90C2-457F-9293-B70F313C28F2}"/>
              </a:ext>
            </a:extLst>
          </p:cNvPr>
          <p:cNvSpPr txBox="1"/>
          <p:nvPr/>
        </p:nvSpPr>
        <p:spPr>
          <a:xfrm>
            <a:off x="1491988" y="1976146"/>
            <a:ext cx="9544312" cy="2981907"/>
          </a:xfrm>
          <a:prstGeom prst="rect">
            <a:avLst/>
          </a:prstGeom>
          <a:noFill/>
        </p:spPr>
        <p:txBody>
          <a:bodyPr wrap="square" rtlCol="0">
            <a:spAutoFit/>
          </a:bodyPr>
          <a:lstStyle/>
          <a:p>
            <a:pPr algn="ctr">
              <a:lnSpc>
                <a:spcPct val="150000"/>
              </a:lnSpc>
            </a:pPr>
            <a:r>
              <a:rPr lang="en-US" sz="6600" b="1" dirty="0">
                <a:solidFill>
                  <a:srgbClr val="0000FF"/>
                </a:solidFill>
              </a:rPr>
              <a:t>Steps in RRBC illustrated using a 2D example</a:t>
            </a:r>
          </a:p>
        </p:txBody>
      </p:sp>
    </p:spTree>
    <p:extLst>
      <p:ext uri="{BB962C8B-B14F-4D97-AF65-F5344CB8AC3E}">
        <p14:creationId xmlns:p14="http://schemas.microsoft.com/office/powerpoint/2010/main" val="5085081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AC088B-0AE2-488F-842D-D87661C7130B}"/>
              </a:ext>
            </a:extLst>
          </p:cNvPr>
          <p:cNvSpPr txBox="1"/>
          <p:nvPr/>
        </p:nvSpPr>
        <p:spPr>
          <a:xfrm>
            <a:off x="866245" y="197588"/>
            <a:ext cx="10792355" cy="523220"/>
          </a:xfrm>
          <a:prstGeom prst="rect">
            <a:avLst/>
          </a:prstGeom>
          <a:noFill/>
        </p:spPr>
        <p:txBody>
          <a:bodyPr wrap="square" rtlCol="0">
            <a:spAutoFit/>
          </a:bodyPr>
          <a:lstStyle/>
          <a:p>
            <a:pPr marL="463550" lvl="0" indent="-463550">
              <a:buFont typeface="+mj-lt"/>
              <a:buAutoNum type="arabicPeriod"/>
            </a:pPr>
            <a:r>
              <a:rPr lang="en-US" sz="2800" b="1" dirty="0">
                <a:solidFill>
                  <a:srgbClr val="0000FF"/>
                </a:solidFill>
              </a:rPr>
              <a:t>Measure a minimum of 3 registration points with robot and sensor.  </a:t>
            </a:r>
          </a:p>
        </p:txBody>
      </p:sp>
      <p:grpSp>
        <p:nvGrpSpPr>
          <p:cNvPr id="11" name="Group 10">
            <a:extLst>
              <a:ext uri="{FF2B5EF4-FFF2-40B4-BE49-F238E27FC236}">
                <a16:creationId xmlns:a16="http://schemas.microsoft.com/office/drawing/2014/main" id="{B6B0B1E6-94F6-4DEF-B57B-3E043540EEF3}"/>
              </a:ext>
            </a:extLst>
          </p:cNvPr>
          <p:cNvGrpSpPr/>
          <p:nvPr/>
        </p:nvGrpSpPr>
        <p:grpSpPr>
          <a:xfrm>
            <a:off x="730095" y="1324822"/>
            <a:ext cx="5723146" cy="5034529"/>
            <a:chOff x="104900" y="1142191"/>
            <a:chExt cx="5723146" cy="5034529"/>
          </a:xfrm>
        </p:grpSpPr>
        <p:pic>
          <p:nvPicPr>
            <p:cNvPr id="22" name="Picture 21">
              <a:extLst>
                <a:ext uri="{FF2B5EF4-FFF2-40B4-BE49-F238E27FC236}">
                  <a16:creationId xmlns:a16="http://schemas.microsoft.com/office/drawing/2014/main" id="{F2C4D193-DDFA-4F69-BE63-5FEB80BC4C8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4900" y="1142191"/>
              <a:ext cx="5723146" cy="5034529"/>
            </a:xfrm>
            <a:prstGeom prst="rect">
              <a:avLst/>
            </a:prstGeom>
          </p:spPr>
        </p:pic>
        <p:pic>
          <p:nvPicPr>
            <p:cNvPr id="23" name="Picture 22">
              <a:extLst>
                <a:ext uri="{FF2B5EF4-FFF2-40B4-BE49-F238E27FC236}">
                  <a16:creationId xmlns:a16="http://schemas.microsoft.com/office/drawing/2014/main" id="{0186561A-E294-417E-AEEF-0F43DF3812F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007" b="97909" l="5545" r="96040">
                          <a14:foregroundMark x1="90891" y1="40070" x2="90891" y2="40070"/>
                          <a14:foregroundMark x1="88119" y1="34321" x2="88119" y2="34321"/>
                          <a14:foregroundMark x1="89703" y1="44425" x2="89703" y2="44425"/>
                          <a14:foregroundMark x1="84356" y1="39721" x2="84356" y2="39721"/>
                          <a14:foregroundMark x1="95842" y1="37805" x2="95842" y2="37805"/>
                          <a14:foregroundMark x1="39604" y1="86237" x2="39604" y2="86237"/>
                          <a14:foregroundMark x1="96040" y1="36585" x2="96040" y2="36585"/>
                          <a14:foregroundMark x1="8317" y1="19164" x2="8317" y2="19164"/>
                          <a14:foregroundMark x1="9901" y1="15331" x2="9901" y2="15331"/>
                          <a14:foregroundMark x1="5545" y1="19164" x2="5545" y2="19164"/>
                          <a14:foregroundMark x1="20792" y1="5226" x2="20792" y2="5226"/>
                          <a14:foregroundMark x1="16040" y1="4355" x2="16040" y2="4355"/>
                          <a14:foregroundMark x1="32673" y1="94425" x2="32673" y2="94425"/>
                          <a14:foregroundMark x1="34059" y1="97909" x2="34059" y2="97909"/>
                          <a14:foregroundMark x1="30891" y1="97387" x2="30891" y2="97387"/>
                          <a14:foregroundMark x1="43960" y1="92334" x2="43960" y2="92334"/>
                        </a14:backgroundRemoval>
                      </a14:imgEffect>
                    </a14:imgLayer>
                  </a14:imgProps>
                </a:ext>
                <a:ext uri="{28A0092B-C50C-407E-A947-70E740481C1C}">
                  <a14:useLocalDpi xmlns:a14="http://schemas.microsoft.com/office/drawing/2010/main"/>
                </a:ext>
              </a:extLst>
            </a:blip>
            <a:srcRect/>
            <a:stretch/>
          </p:blipFill>
          <p:spPr>
            <a:xfrm>
              <a:off x="3198753" y="1587468"/>
              <a:ext cx="1443946" cy="1606071"/>
            </a:xfrm>
            <a:prstGeom prst="rect">
              <a:avLst/>
            </a:prstGeom>
          </p:spPr>
        </p:pic>
        <p:grpSp>
          <p:nvGrpSpPr>
            <p:cNvPr id="24" name="Group 23">
              <a:extLst>
                <a:ext uri="{FF2B5EF4-FFF2-40B4-BE49-F238E27FC236}">
                  <a16:creationId xmlns:a16="http://schemas.microsoft.com/office/drawing/2014/main" id="{0D310E21-A84F-42DD-9F83-7AE367C2DE7E}"/>
                </a:ext>
              </a:extLst>
            </p:cNvPr>
            <p:cNvGrpSpPr/>
            <p:nvPr/>
          </p:nvGrpSpPr>
          <p:grpSpPr>
            <a:xfrm>
              <a:off x="657127" y="1815603"/>
              <a:ext cx="1088163" cy="1256084"/>
              <a:chOff x="648951" y="1932035"/>
              <a:chExt cx="1014432" cy="1195941"/>
            </a:xfrm>
          </p:grpSpPr>
          <p:pic>
            <p:nvPicPr>
              <p:cNvPr id="34" name="Picture 33">
                <a:extLst>
                  <a:ext uri="{FF2B5EF4-FFF2-40B4-BE49-F238E27FC236}">
                    <a16:creationId xmlns:a16="http://schemas.microsoft.com/office/drawing/2014/main" id="{15C699C3-7AB1-49A2-84D7-F476DF8AE919}"/>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8276" l="6162" r="96831">
                            <a14:foregroundMark x1="6514" y1="26207" x2="6514" y2="26207"/>
                            <a14:foregroundMark x1="93310" y1="16897" x2="93310" y2="16897"/>
                            <a14:foregroundMark x1="96831" y1="16897" x2="96831" y2="16897"/>
                            <a14:foregroundMark x1="49296" y1="93793" x2="49296" y2="93793"/>
                            <a14:foregroundMark x1="56866" y1="96552" x2="56866" y2="96552"/>
                            <a14:foregroundMark x1="50000" y1="98276" x2="50000" y2="98276"/>
                            <a14:foregroundMark x1="48592" y1="32069" x2="48592" y2="32069"/>
                            <a14:foregroundMark x1="52993" y1="28966" x2="52993" y2="28966"/>
                          </a14:backgroundRemoval>
                        </a14:imgEffect>
                      </a14:imgLayer>
                    </a14:imgProps>
                  </a:ext>
                  <a:ext uri="{28A0092B-C50C-407E-A947-70E740481C1C}">
                    <a14:useLocalDpi xmlns:a14="http://schemas.microsoft.com/office/drawing/2010/main"/>
                  </a:ext>
                </a:extLst>
              </a:blip>
              <a:srcRect/>
              <a:stretch/>
            </p:blipFill>
            <p:spPr>
              <a:xfrm>
                <a:off x="648951" y="1932035"/>
                <a:ext cx="1014432" cy="518985"/>
              </a:xfrm>
              <a:prstGeom prst="rect">
                <a:avLst/>
              </a:prstGeom>
            </p:spPr>
          </p:pic>
          <p:sp>
            <p:nvSpPr>
              <p:cNvPr id="35" name="Rectangle 7">
                <a:extLst>
                  <a:ext uri="{FF2B5EF4-FFF2-40B4-BE49-F238E27FC236}">
                    <a16:creationId xmlns:a16="http://schemas.microsoft.com/office/drawing/2014/main" id="{F379EF99-C5BF-444B-AD52-EB007D747D4F}"/>
                  </a:ext>
                </a:extLst>
              </p:cNvPr>
              <p:cNvSpPr/>
              <p:nvPr/>
            </p:nvSpPr>
            <p:spPr>
              <a:xfrm rot="219460">
                <a:off x="1103456" y="2451719"/>
                <a:ext cx="42621" cy="676257"/>
              </a:xfrm>
              <a:custGeom>
                <a:avLst/>
                <a:gdLst>
                  <a:gd name="connsiteX0" fmla="*/ 0 w 45719"/>
                  <a:gd name="connsiteY0" fmla="*/ 0 h 182581"/>
                  <a:gd name="connsiteX1" fmla="*/ 45719 w 45719"/>
                  <a:gd name="connsiteY1" fmla="*/ 0 h 182581"/>
                  <a:gd name="connsiteX2" fmla="*/ 45719 w 45719"/>
                  <a:gd name="connsiteY2" fmla="*/ 182581 h 182581"/>
                  <a:gd name="connsiteX3" fmla="*/ 0 w 45719"/>
                  <a:gd name="connsiteY3" fmla="*/ 182581 h 182581"/>
                  <a:gd name="connsiteX4" fmla="*/ 0 w 45719"/>
                  <a:gd name="connsiteY4" fmla="*/ 0 h 182581"/>
                  <a:gd name="connsiteX0" fmla="*/ 0 w 46614"/>
                  <a:gd name="connsiteY0" fmla="*/ 0 h 182581"/>
                  <a:gd name="connsiteX1" fmla="*/ 45719 w 46614"/>
                  <a:gd name="connsiteY1" fmla="*/ 0 h 182581"/>
                  <a:gd name="connsiteX2" fmla="*/ 46614 w 46614"/>
                  <a:gd name="connsiteY2" fmla="*/ 155448 h 182581"/>
                  <a:gd name="connsiteX3" fmla="*/ 0 w 46614"/>
                  <a:gd name="connsiteY3" fmla="*/ 182581 h 182581"/>
                  <a:gd name="connsiteX4" fmla="*/ 0 w 46614"/>
                  <a:gd name="connsiteY4" fmla="*/ 0 h 182581"/>
                  <a:gd name="connsiteX0" fmla="*/ 775 w 47389"/>
                  <a:gd name="connsiteY0" fmla="*/ 0 h 173075"/>
                  <a:gd name="connsiteX1" fmla="*/ 46494 w 47389"/>
                  <a:gd name="connsiteY1" fmla="*/ 0 h 173075"/>
                  <a:gd name="connsiteX2" fmla="*/ 47389 w 47389"/>
                  <a:gd name="connsiteY2" fmla="*/ 155448 h 173075"/>
                  <a:gd name="connsiteX3" fmla="*/ 0 w 47389"/>
                  <a:gd name="connsiteY3" fmla="*/ 173075 h 173075"/>
                  <a:gd name="connsiteX4" fmla="*/ 775 w 47389"/>
                  <a:gd name="connsiteY4" fmla="*/ 0 h 173075"/>
                  <a:gd name="connsiteX0" fmla="*/ 1425 w 48039"/>
                  <a:gd name="connsiteY0" fmla="*/ 0 h 162357"/>
                  <a:gd name="connsiteX1" fmla="*/ 47144 w 48039"/>
                  <a:gd name="connsiteY1" fmla="*/ 0 h 162357"/>
                  <a:gd name="connsiteX2" fmla="*/ 48039 w 48039"/>
                  <a:gd name="connsiteY2" fmla="*/ 155448 h 162357"/>
                  <a:gd name="connsiteX3" fmla="*/ 0 w 48039"/>
                  <a:gd name="connsiteY3" fmla="*/ 162357 h 162357"/>
                  <a:gd name="connsiteX4" fmla="*/ 1425 w 48039"/>
                  <a:gd name="connsiteY4" fmla="*/ 0 h 162357"/>
                  <a:gd name="connsiteX0" fmla="*/ 1617 w 48231"/>
                  <a:gd name="connsiteY0" fmla="*/ 0 h 161795"/>
                  <a:gd name="connsiteX1" fmla="*/ 47336 w 48231"/>
                  <a:gd name="connsiteY1" fmla="*/ 0 h 161795"/>
                  <a:gd name="connsiteX2" fmla="*/ 48231 w 48231"/>
                  <a:gd name="connsiteY2" fmla="*/ 155448 h 161795"/>
                  <a:gd name="connsiteX3" fmla="*/ -1 w 48231"/>
                  <a:gd name="connsiteY3" fmla="*/ 161795 h 161795"/>
                  <a:gd name="connsiteX4" fmla="*/ 1617 w 48231"/>
                  <a:gd name="connsiteY4" fmla="*/ 0 h 161795"/>
                  <a:gd name="connsiteX0" fmla="*/ 7 w 46621"/>
                  <a:gd name="connsiteY0" fmla="*/ 0 h 160000"/>
                  <a:gd name="connsiteX1" fmla="*/ 45726 w 46621"/>
                  <a:gd name="connsiteY1" fmla="*/ 0 h 160000"/>
                  <a:gd name="connsiteX2" fmla="*/ 46621 w 46621"/>
                  <a:gd name="connsiteY2" fmla="*/ 155448 h 160000"/>
                  <a:gd name="connsiteX3" fmla="*/ 6893 w 46621"/>
                  <a:gd name="connsiteY3" fmla="*/ 160000 h 160000"/>
                  <a:gd name="connsiteX4" fmla="*/ 7 w 46621"/>
                  <a:gd name="connsiteY4" fmla="*/ 0 h 160000"/>
                  <a:gd name="connsiteX0" fmla="*/ 7 w 47202"/>
                  <a:gd name="connsiteY0" fmla="*/ 0 h 160000"/>
                  <a:gd name="connsiteX1" fmla="*/ 45726 w 47202"/>
                  <a:gd name="connsiteY1" fmla="*/ 0 h 160000"/>
                  <a:gd name="connsiteX2" fmla="*/ 47202 w 47202"/>
                  <a:gd name="connsiteY2" fmla="*/ 157135 h 160000"/>
                  <a:gd name="connsiteX3" fmla="*/ 6893 w 47202"/>
                  <a:gd name="connsiteY3" fmla="*/ 160000 h 160000"/>
                  <a:gd name="connsiteX4" fmla="*/ 7 w 47202"/>
                  <a:gd name="connsiteY4" fmla="*/ 0 h 1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2" h="160000">
                    <a:moveTo>
                      <a:pt x="7" y="0"/>
                    </a:moveTo>
                    <a:lnTo>
                      <a:pt x="45726" y="0"/>
                    </a:lnTo>
                    <a:cubicBezTo>
                      <a:pt x="46024" y="51816"/>
                      <a:pt x="46904" y="105319"/>
                      <a:pt x="47202" y="157135"/>
                    </a:cubicBezTo>
                    <a:lnTo>
                      <a:pt x="6893" y="160000"/>
                    </a:lnTo>
                    <a:cubicBezTo>
                      <a:pt x="7151" y="102308"/>
                      <a:pt x="-251" y="57692"/>
                      <a:pt x="7" y="0"/>
                    </a:cubicBezTo>
                    <a:close/>
                  </a:path>
                </a:pathLst>
              </a:custGeom>
              <a:solidFill>
                <a:schemeClr val="bg2">
                  <a:lumMod val="10000"/>
                </a:schemeClr>
              </a:solidFill>
              <a:ln w="63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7">
                <a:extLst>
                  <a:ext uri="{FF2B5EF4-FFF2-40B4-BE49-F238E27FC236}">
                    <a16:creationId xmlns:a16="http://schemas.microsoft.com/office/drawing/2014/main" id="{81B1286E-56F9-4036-B176-A1F4B445356D}"/>
                  </a:ext>
                </a:extLst>
              </p:cNvPr>
              <p:cNvSpPr/>
              <p:nvPr/>
            </p:nvSpPr>
            <p:spPr>
              <a:xfrm rot="21440020">
                <a:off x="1219025" y="2439047"/>
                <a:ext cx="36577" cy="625793"/>
              </a:xfrm>
              <a:custGeom>
                <a:avLst/>
                <a:gdLst>
                  <a:gd name="connsiteX0" fmla="*/ 0 w 45719"/>
                  <a:gd name="connsiteY0" fmla="*/ 0 h 182581"/>
                  <a:gd name="connsiteX1" fmla="*/ 45719 w 45719"/>
                  <a:gd name="connsiteY1" fmla="*/ 0 h 182581"/>
                  <a:gd name="connsiteX2" fmla="*/ 45719 w 45719"/>
                  <a:gd name="connsiteY2" fmla="*/ 182581 h 182581"/>
                  <a:gd name="connsiteX3" fmla="*/ 0 w 45719"/>
                  <a:gd name="connsiteY3" fmla="*/ 182581 h 182581"/>
                  <a:gd name="connsiteX4" fmla="*/ 0 w 45719"/>
                  <a:gd name="connsiteY4" fmla="*/ 0 h 182581"/>
                  <a:gd name="connsiteX0" fmla="*/ 0 w 46614"/>
                  <a:gd name="connsiteY0" fmla="*/ 0 h 182581"/>
                  <a:gd name="connsiteX1" fmla="*/ 45719 w 46614"/>
                  <a:gd name="connsiteY1" fmla="*/ 0 h 182581"/>
                  <a:gd name="connsiteX2" fmla="*/ 46614 w 46614"/>
                  <a:gd name="connsiteY2" fmla="*/ 155448 h 182581"/>
                  <a:gd name="connsiteX3" fmla="*/ 0 w 46614"/>
                  <a:gd name="connsiteY3" fmla="*/ 182581 h 182581"/>
                  <a:gd name="connsiteX4" fmla="*/ 0 w 46614"/>
                  <a:gd name="connsiteY4" fmla="*/ 0 h 182581"/>
                  <a:gd name="connsiteX0" fmla="*/ 0 w 49648"/>
                  <a:gd name="connsiteY0" fmla="*/ 0 h 182581"/>
                  <a:gd name="connsiteX1" fmla="*/ 45719 w 49648"/>
                  <a:gd name="connsiteY1" fmla="*/ 0 h 182581"/>
                  <a:gd name="connsiteX2" fmla="*/ 49648 w 49648"/>
                  <a:gd name="connsiteY2" fmla="*/ 171483 h 182581"/>
                  <a:gd name="connsiteX3" fmla="*/ 0 w 49648"/>
                  <a:gd name="connsiteY3" fmla="*/ 182581 h 182581"/>
                  <a:gd name="connsiteX4" fmla="*/ 0 w 49648"/>
                  <a:gd name="connsiteY4" fmla="*/ 0 h 182581"/>
                  <a:gd name="connsiteX0" fmla="*/ 0 w 49648"/>
                  <a:gd name="connsiteY0" fmla="*/ 0 h 192202"/>
                  <a:gd name="connsiteX1" fmla="*/ 45719 w 49648"/>
                  <a:gd name="connsiteY1" fmla="*/ 0 h 192202"/>
                  <a:gd name="connsiteX2" fmla="*/ 49648 w 49648"/>
                  <a:gd name="connsiteY2" fmla="*/ 171483 h 192202"/>
                  <a:gd name="connsiteX3" fmla="*/ 0 w 49648"/>
                  <a:gd name="connsiteY3" fmla="*/ 192202 h 192202"/>
                  <a:gd name="connsiteX4" fmla="*/ 0 w 49648"/>
                  <a:gd name="connsiteY4" fmla="*/ 0 h 192202"/>
                  <a:gd name="connsiteX0" fmla="*/ 0 w 49648"/>
                  <a:gd name="connsiteY0" fmla="*/ 0 h 192202"/>
                  <a:gd name="connsiteX1" fmla="*/ 42685 w 49648"/>
                  <a:gd name="connsiteY1" fmla="*/ 0 h 192202"/>
                  <a:gd name="connsiteX2" fmla="*/ 49648 w 49648"/>
                  <a:gd name="connsiteY2" fmla="*/ 171483 h 192202"/>
                  <a:gd name="connsiteX3" fmla="*/ 0 w 49648"/>
                  <a:gd name="connsiteY3" fmla="*/ 192202 h 192202"/>
                  <a:gd name="connsiteX4" fmla="*/ 0 w 49648"/>
                  <a:gd name="connsiteY4" fmla="*/ 0 h 192202"/>
                  <a:gd name="connsiteX0" fmla="*/ 0 w 43579"/>
                  <a:gd name="connsiteY0" fmla="*/ 0 h 192202"/>
                  <a:gd name="connsiteX1" fmla="*/ 42685 w 43579"/>
                  <a:gd name="connsiteY1" fmla="*/ 0 h 192202"/>
                  <a:gd name="connsiteX2" fmla="*/ 43579 w 43579"/>
                  <a:gd name="connsiteY2" fmla="*/ 171482 h 192202"/>
                  <a:gd name="connsiteX3" fmla="*/ 0 w 43579"/>
                  <a:gd name="connsiteY3" fmla="*/ 192202 h 192202"/>
                  <a:gd name="connsiteX4" fmla="*/ 0 w 43579"/>
                  <a:gd name="connsiteY4" fmla="*/ 0 h 192202"/>
                  <a:gd name="connsiteX0" fmla="*/ 0 w 46615"/>
                  <a:gd name="connsiteY0" fmla="*/ 0 h 192202"/>
                  <a:gd name="connsiteX1" fmla="*/ 42685 w 46615"/>
                  <a:gd name="connsiteY1" fmla="*/ 0 h 192202"/>
                  <a:gd name="connsiteX2" fmla="*/ 46615 w 46615"/>
                  <a:gd name="connsiteY2" fmla="*/ 185067 h 192202"/>
                  <a:gd name="connsiteX3" fmla="*/ 0 w 46615"/>
                  <a:gd name="connsiteY3" fmla="*/ 192202 h 192202"/>
                  <a:gd name="connsiteX4" fmla="*/ 0 w 46615"/>
                  <a:gd name="connsiteY4" fmla="*/ 0 h 192202"/>
                  <a:gd name="connsiteX0" fmla="*/ 0 w 46615"/>
                  <a:gd name="connsiteY0" fmla="*/ 0 h 190772"/>
                  <a:gd name="connsiteX1" fmla="*/ 42685 w 46615"/>
                  <a:gd name="connsiteY1" fmla="*/ 0 h 190772"/>
                  <a:gd name="connsiteX2" fmla="*/ 46615 w 46615"/>
                  <a:gd name="connsiteY2" fmla="*/ 185067 h 190772"/>
                  <a:gd name="connsiteX3" fmla="*/ 0 w 46615"/>
                  <a:gd name="connsiteY3" fmla="*/ 190772 h 190772"/>
                  <a:gd name="connsiteX4" fmla="*/ 0 w 46615"/>
                  <a:gd name="connsiteY4" fmla="*/ 0 h 190772"/>
                  <a:gd name="connsiteX0" fmla="*/ 0 w 46615"/>
                  <a:gd name="connsiteY0" fmla="*/ 0 h 187912"/>
                  <a:gd name="connsiteX1" fmla="*/ 42685 w 46615"/>
                  <a:gd name="connsiteY1" fmla="*/ 0 h 187912"/>
                  <a:gd name="connsiteX2" fmla="*/ 46615 w 46615"/>
                  <a:gd name="connsiteY2" fmla="*/ 185067 h 187912"/>
                  <a:gd name="connsiteX3" fmla="*/ 3034 w 46615"/>
                  <a:gd name="connsiteY3" fmla="*/ 187912 h 187912"/>
                  <a:gd name="connsiteX4" fmla="*/ 0 w 46615"/>
                  <a:gd name="connsiteY4" fmla="*/ 0 h 18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15" h="187912">
                    <a:moveTo>
                      <a:pt x="0" y="0"/>
                    </a:moveTo>
                    <a:lnTo>
                      <a:pt x="42685" y="0"/>
                    </a:lnTo>
                    <a:cubicBezTo>
                      <a:pt x="42983" y="51816"/>
                      <a:pt x="46317" y="133251"/>
                      <a:pt x="46615" y="185067"/>
                    </a:cubicBezTo>
                    <a:lnTo>
                      <a:pt x="3034" y="187912"/>
                    </a:lnTo>
                    <a:cubicBezTo>
                      <a:pt x="2023" y="125275"/>
                      <a:pt x="1011" y="62637"/>
                      <a:pt x="0" y="0"/>
                    </a:cubicBezTo>
                    <a:close/>
                  </a:path>
                </a:pathLst>
              </a:custGeom>
              <a:solidFill>
                <a:schemeClr val="bg2">
                  <a:lumMod val="10000"/>
                </a:schemeClr>
              </a:solidFill>
              <a:ln w="952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7">
                <a:extLst>
                  <a:ext uri="{FF2B5EF4-FFF2-40B4-BE49-F238E27FC236}">
                    <a16:creationId xmlns:a16="http://schemas.microsoft.com/office/drawing/2014/main" id="{D5DCFBBB-4A8D-46AA-98CB-969CF3433007}"/>
                  </a:ext>
                </a:extLst>
              </p:cNvPr>
              <p:cNvSpPr/>
              <p:nvPr/>
            </p:nvSpPr>
            <p:spPr>
              <a:xfrm rot="21223660">
                <a:off x="1284580" y="2438295"/>
                <a:ext cx="37501" cy="592473"/>
              </a:xfrm>
              <a:custGeom>
                <a:avLst/>
                <a:gdLst>
                  <a:gd name="connsiteX0" fmla="*/ 0 w 45719"/>
                  <a:gd name="connsiteY0" fmla="*/ 0 h 182581"/>
                  <a:gd name="connsiteX1" fmla="*/ 45719 w 45719"/>
                  <a:gd name="connsiteY1" fmla="*/ 0 h 182581"/>
                  <a:gd name="connsiteX2" fmla="*/ 45719 w 45719"/>
                  <a:gd name="connsiteY2" fmla="*/ 182581 h 182581"/>
                  <a:gd name="connsiteX3" fmla="*/ 0 w 45719"/>
                  <a:gd name="connsiteY3" fmla="*/ 182581 h 182581"/>
                  <a:gd name="connsiteX4" fmla="*/ 0 w 45719"/>
                  <a:gd name="connsiteY4" fmla="*/ 0 h 182581"/>
                  <a:gd name="connsiteX0" fmla="*/ 0 w 46614"/>
                  <a:gd name="connsiteY0" fmla="*/ 0 h 182581"/>
                  <a:gd name="connsiteX1" fmla="*/ 45719 w 46614"/>
                  <a:gd name="connsiteY1" fmla="*/ 0 h 182581"/>
                  <a:gd name="connsiteX2" fmla="*/ 46614 w 46614"/>
                  <a:gd name="connsiteY2" fmla="*/ 155448 h 182581"/>
                  <a:gd name="connsiteX3" fmla="*/ 0 w 46614"/>
                  <a:gd name="connsiteY3" fmla="*/ 182581 h 182581"/>
                  <a:gd name="connsiteX4" fmla="*/ 0 w 46614"/>
                  <a:gd name="connsiteY4" fmla="*/ 0 h 182581"/>
                  <a:gd name="connsiteX0" fmla="*/ 0 w 54008"/>
                  <a:gd name="connsiteY0" fmla="*/ 0 h 199859"/>
                  <a:gd name="connsiteX1" fmla="*/ 53113 w 54008"/>
                  <a:gd name="connsiteY1" fmla="*/ 17278 h 199859"/>
                  <a:gd name="connsiteX2" fmla="*/ 54008 w 54008"/>
                  <a:gd name="connsiteY2" fmla="*/ 172726 h 199859"/>
                  <a:gd name="connsiteX3" fmla="*/ 7394 w 54008"/>
                  <a:gd name="connsiteY3" fmla="*/ 199859 h 199859"/>
                  <a:gd name="connsiteX4" fmla="*/ 0 w 54008"/>
                  <a:gd name="connsiteY4" fmla="*/ 0 h 199859"/>
                  <a:gd name="connsiteX0" fmla="*/ 5699 w 59707"/>
                  <a:gd name="connsiteY0" fmla="*/ 0 h 178627"/>
                  <a:gd name="connsiteX1" fmla="*/ 58812 w 59707"/>
                  <a:gd name="connsiteY1" fmla="*/ 17278 h 178627"/>
                  <a:gd name="connsiteX2" fmla="*/ 59707 w 59707"/>
                  <a:gd name="connsiteY2" fmla="*/ 172726 h 178627"/>
                  <a:gd name="connsiteX3" fmla="*/ 0 w 59707"/>
                  <a:gd name="connsiteY3" fmla="*/ 178627 h 178627"/>
                  <a:gd name="connsiteX4" fmla="*/ 5699 w 59707"/>
                  <a:gd name="connsiteY4" fmla="*/ 0 h 178627"/>
                  <a:gd name="connsiteX0" fmla="*/ 0 w 54008"/>
                  <a:gd name="connsiteY0" fmla="*/ 0 h 179697"/>
                  <a:gd name="connsiteX1" fmla="*/ 53113 w 54008"/>
                  <a:gd name="connsiteY1" fmla="*/ 17278 h 179697"/>
                  <a:gd name="connsiteX2" fmla="*/ 54008 w 54008"/>
                  <a:gd name="connsiteY2" fmla="*/ 172726 h 179697"/>
                  <a:gd name="connsiteX3" fmla="*/ 3351 w 54008"/>
                  <a:gd name="connsiteY3" fmla="*/ 179696 h 179697"/>
                  <a:gd name="connsiteX4" fmla="*/ 0 w 54008"/>
                  <a:gd name="connsiteY4" fmla="*/ 0 h 179697"/>
                  <a:gd name="connsiteX0" fmla="*/ 0 w 55374"/>
                  <a:gd name="connsiteY0" fmla="*/ 0 h 179696"/>
                  <a:gd name="connsiteX1" fmla="*/ 55343 w 55374"/>
                  <a:gd name="connsiteY1" fmla="*/ 1184 h 179696"/>
                  <a:gd name="connsiteX2" fmla="*/ 54008 w 55374"/>
                  <a:gd name="connsiteY2" fmla="*/ 172726 h 179696"/>
                  <a:gd name="connsiteX3" fmla="*/ 3351 w 55374"/>
                  <a:gd name="connsiteY3" fmla="*/ 179696 h 179696"/>
                  <a:gd name="connsiteX4" fmla="*/ 0 w 55374"/>
                  <a:gd name="connsiteY4" fmla="*/ 0 h 179696"/>
                  <a:gd name="connsiteX0" fmla="*/ 1373 w 56747"/>
                  <a:gd name="connsiteY0" fmla="*/ 0 h 172726"/>
                  <a:gd name="connsiteX1" fmla="*/ 56716 w 56747"/>
                  <a:gd name="connsiteY1" fmla="*/ 1184 h 172726"/>
                  <a:gd name="connsiteX2" fmla="*/ 55381 w 56747"/>
                  <a:gd name="connsiteY2" fmla="*/ 172726 h 172726"/>
                  <a:gd name="connsiteX3" fmla="*/ 0 w 56747"/>
                  <a:gd name="connsiteY3" fmla="*/ 169509 h 172726"/>
                  <a:gd name="connsiteX4" fmla="*/ 1373 w 56747"/>
                  <a:gd name="connsiteY4" fmla="*/ 0 h 172726"/>
                  <a:gd name="connsiteX0" fmla="*/ 1373 w 56734"/>
                  <a:gd name="connsiteY0" fmla="*/ 0 h 169509"/>
                  <a:gd name="connsiteX1" fmla="*/ 56716 w 56734"/>
                  <a:gd name="connsiteY1" fmla="*/ 1184 h 169509"/>
                  <a:gd name="connsiteX2" fmla="*/ 53769 w 56734"/>
                  <a:gd name="connsiteY2" fmla="*/ 163277 h 169509"/>
                  <a:gd name="connsiteX3" fmla="*/ 0 w 56734"/>
                  <a:gd name="connsiteY3" fmla="*/ 169509 h 169509"/>
                  <a:gd name="connsiteX4" fmla="*/ 1373 w 56734"/>
                  <a:gd name="connsiteY4" fmla="*/ 0 h 169509"/>
                  <a:gd name="connsiteX0" fmla="*/ 4097 w 59457"/>
                  <a:gd name="connsiteY0" fmla="*/ 0 h 168107"/>
                  <a:gd name="connsiteX1" fmla="*/ 59440 w 59457"/>
                  <a:gd name="connsiteY1" fmla="*/ 1184 h 168107"/>
                  <a:gd name="connsiteX2" fmla="*/ 56493 w 59457"/>
                  <a:gd name="connsiteY2" fmla="*/ 163277 h 168107"/>
                  <a:gd name="connsiteX3" fmla="*/ -1 w 59457"/>
                  <a:gd name="connsiteY3" fmla="*/ 168107 h 168107"/>
                  <a:gd name="connsiteX4" fmla="*/ 4097 w 59457"/>
                  <a:gd name="connsiteY4" fmla="*/ 0 h 168107"/>
                  <a:gd name="connsiteX0" fmla="*/ 22 w 55382"/>
                  <a:gd name="connsiteY0" fmla="*/ 0 h 168326"/>
                  <a:gd name="connsiteX1" fmla="*/ 55365 w 55382"/>
                  <a:gd name="connsiteY1" fmla="*/ 1184 h 168326"/>
                  <a:gd name="connsiteX2" fmla="*/ 52418 w 55382"/>
                  <a:gd name="connsiteY2" fmla="*/ 163277 h 168326"/>
                  <a:gd name="connsiteX3" fmla="*/ 6409 w 55382"/>
                  <a:gd name="connsiteY3" fmla="*/ 168326 h 168326"/>
                  <a:gd name="connsiteX4" fmla="*/ 22 w 55382"/>
                  <a:gd name="connsiteY4" fmla="*/ 0 h 168326"/>
                  <a:gd name="connsiteX0" fmla="*/ 18 w 55378"/>
                  <a:gd name="connsiteY0" fmla="*/ 0 h 166332"/>
                  <a:gd name="connsiteX1" fmla="*/ 55361 w 55378"/>
                  <a:gd name="connsiteY1" fmla="*/ 1184 h 166332"/>
                  <a:gd name="connsiteX2" fmla="*/ 52414 w 55378"/>
                  <a:gd name="connsiteY2" fmla="*/ 163277 h 166332"/>
                  <a:gd name="connsiteX3" fmla="*/ 7558 w 55378"/>
                  <a:gd name="connsiteY3" fmla="*/ 166332 h 166332"/>
                  <a:gd name="connsiteX4" fmla="*/ 18 w 55378"/>
                  <a:gd name="connsiteY4" fmla="*/ 0 h 166332"/>
                  <a:gd name="connsiteX0" fmla="*/ 18 w 55375"/>
                  <a:gd name="connsiteY0" fmla="*/ 0 h 166332"/>
                  <a:gd name="connsiteX1" fmla="*/ 55361 w 55375"/>
                  <a:gd name="connsiteY1" fmla="*/ 1184 h 166332"/>
                  <a:gd name="connsiteX2" fmla="*/ 51644 w 55375"/>
                  <a:gd name="connsiteY2" fmla="*/ 164606 h 166332"/>
                  <a:gd name="connsiteX3" fmla="*/ 7558 w 55375"/>
                  <a:gd name="connsiteY3" fmla="*/ 166332 h 166332"/>
                  <a:gd name="connsiteX4" fmla="*/ 18 w 55375"/>
                  <a:gd name="connsiteY4" fmla="*/ 0 h 16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5" h="166332">
                    <a:moveTo>
                      <a:pt x="18" y="0"/>
                    </a:moveTo>
                    <a:lnTo>
                      <a:pt x="55361" y="1184"/>
                    </a:lnTo>
                    <a:cubicBezTo>
                      <a:pt x="55659" y="53000"/>
                      <a:pt x="51346" y="112790"/>
                      <a:pt x="51644" y="164606"/>
                    </a:cubicBezTo>
                    <a:lnTo>
                      <a:pt x="7558" y="166332"/>
                    </a:lnTo>
                    <a:cubicBezTo>
                      <a:pt x="8016" y="109829"/>
                      <a:pt x="-440" y="56503"/>
                      <a:pt x="18" y="0"/>
                    </a:cubicBezTo>
                    <a:close/>
                  </a:path>
                </a:pathLst>
              </a:custGeom>
              <a:solidFill>
                <a:schemeClr val="bg2">
                  <a:lumMod val="10000"/>
                </a:schemeClr>
              </a:solidFill>
              <a:ln w="63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B9AEF744-8893-4CB6-8017-C2301B09CCCF}"/>
                </a:ext>
              </a:extLst>
            </p:cNvPr>
            <p:cNvSpPr/>
            <p:nvPr/>
          </p:nvSpPr>
          <p:spPr>
            <a:xfrm>
              <a:off x="1044439" y="3193539"/>
              <a:ext cx="98086" cy="9603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9F5B79C-3630-4281-9472-090420822D60}"/>
                </a:ext>
              </a:extLst>
            </p:cNvPr>
            <p:cNvSpPr/>
            <p:nvPr/>
          </p:nvSpPr>
          <p:spPr>
            <a:xfrm>
              <a:off x="2501002" y="2696351"/>
              <a:ext cx="98086" cy="9603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0B8E3E2-E5C7-44F3-94C1-C357F5849B4D}"/>
                </a:ext>
              </a:extLst>
            </p:cNvPr>
            <p:cNvSpPr/>
            <p:nvPr/>
          </p:nvSpPr>
          <p:spPr>
            <a:xfrm>
              <a:off x="3476212" y="3656474"/>
              <a:ext cx="98086" cy="9603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03C7B9F-D63F-4DAF-8BD4-ED2B6D49BE00}"/>
                </a:ext>
              </a:extLst>
            </p:cNvPr>
            <p:cNvSpPr txBox="1"/>
            <p:nvPr/>
          </p:nvSpPr>
          <p:spPr>
            <a:xfrm>
              <a:off x="2197721" y="2751667"/>
              <a:ext cx="347686" cy="387905"/>
            </a:xfrm>
            <a:prstGeom prst="rect">
              <a:avLst/>
            </a:prstGeom>
            <a:noFill/>
          </p:spPr>
          <p:txBody>
            <a:bodyPr wrap="none" rtlCol="0">
              <a:spAutoFit/>
            </a:bodyPr>
            <a:lstStyle/>
            <a:p>
              <a:r>
                <a:rPr lang="en-US" b="1" dirty="0">
                  <a:solidFill>
                    <a:schemeClr val="bg1"/>
                  </a:solidFill>
                </a:rPr>
                <a:t>A</a:t>
              </a:r>
            </a:p>
          </p:txBody>
        </p:sp>
        <p:sp>
          <p:nvSpPr>
            <p:cNvPr id="30" name="TextBox 29">
              <a:extLst>
                <a:ext uri="{FF2B5EF4-FFF2-40B4-BE49-F238E27FC236}">
                  <a16:creationId xmlns:a16="http://schemas.microsoft.com/office/drawing/2014/main" id="{EAD1E851-51F0-44F0-A9FA-C3AB35D3D8D7}"/>
                </a:ext>
              </a:extLst>
            </p:cNvPr>
            <p:cNvSpPr txBox="1"/>
            <p:nvPr/>
          </p:nvSpPr>
          <p:spPr>
            <a:xfrm>
              <a:off x="1160090" y="3095624"/>
              <a:ext cx="340808" cy="387905"/>
            </a:xfrm>
            <a:prstGeom prst="rect">
              <a:avLst/>
            </a:prstGeom>
            <a:noFill/>
          </p:spPr>
          <p:txBody>
            <a:bodyPr wrap="none" rtlCol="0">
              <a:spAutoFit/>
            </a:bodyPr>
            <a:lstStyle/>
            <a:p>
              <a:r>
                <a:rPr lang="en-US" b="1" dirty="0">
                  <a:solidFill>
                    <a:schemeClr val="bg1"/>
                  </a:solidFill>
                </a:rPr>
                <a:t>B</a:t>
              </a:r>
            </a:p>
          </p:txBody>
        </p:sp>
        <p:sp>
          <p:nvSpPr>
            <p:cNvPr id="31" name="TextBox 30">
              <a:extLst>
                <a:ext uri="{FF2B5EF4-FFF2-40B4-BE49-F238E27FC236}">
                  <a16:creationId xmlns:a16="http://schemas.microsoft.com/office/drawing/2014/main" id="{CD0928E3-66A1-4658-B154-DBE99ED2F859}"/>
                </a:ext>
              </a:extLst>
            </p:cNvPr>
            <p:cNvSpPr txBox="1"/>
            <p:nvPr/>
          </p:nvSpPr>
          <p:spPr>
            <a:xfrm>
              <a:off x="3533098" y="3368853"/>
              <a:ext cx="340808" cy="387905"/>
            </a:xfrm>
            <a:prstGeom prst="rect">
              <a:avLst/>
            </a:prstGeom>
            <a:noFill/>
          </p:spPr>
          <p:txBody>
            <a:bodyPr wrap="none" rtlCol="0">
              <a:spAutoFit/>
            </a:bodyPr>
            <a:lstStyle/>
            <a:p>
              <a:r>
                <a:rPr lang="en-US" b="1" dirty="0">
                  <a:solidFill>
                    <a:schemeClr val="bg1"/>
                  </a:solidFill>
                </a:rPr>
                <a:t>C</a:t>
              </a:r>
            </a:p>
          </p:txBody>
        </p:sp>
      </p:grpSp>
      <p:grpSp>
        <p:nvGrpSpPr>
          <p:cNvPr id="5" name="Group 4">
            <a:extLst>
              <a:ext uri="{FF2B5EF4-FFF2-40B4-BE49-F238E27FC236}">
                <a16:creationId xmlns:a16="http://schemas.microsoft.com/office/drawing/2014/main" id="{3DEB2269-43B1-40DB-96E1-A294A8208909}"/>
              </a:ext>
            </a:extLst>
          </p:cNvPr>
          <p:cNvGrpSpPr/>
          <p:nvPr/>
        </p:nvGrpSpPr>
        <p:grpSpPr>
          <a:xfrm>
            <a:off x="7526168" y="995406"/>
            <a:ext cx="4021974" cy="2825437"/>
            <a:chOff x="7526168" y="995406"/>
            <a:chExt cx="4021974" cy="2825437"/>
          </a:xfrm>
        </p:grpSpPr>
        <p:pic>
          <p:nvPicPr>
            <p:cNvPr id="6" name="Picture 5">
              <a:extLst>
                <a:ext uri="{FF2B5EF4-FFF2-40B4-BE49-F238E27FC236}">
                  <a16:creationId xmlns:a16="http://schemas.microsoft.com/office/drawing/2014/main" id="{14C6D751-68DB-4D8A-8D81-85CF81204E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6168" y="995406"/>
              <a:ext cx="4021974" cy="2825437"/>
            </a:xfrm>
            <a:prstGeom prst="rect">
              <a:avLst/>
            </a:prstGeom>
            <a:ln>
              <a:solidFill>
                <a:schemeClr val="tx1"/>
              </a:solidFill>
            </a:ln>
          </p:spPr>
        </p:pic>
        <p:sp>
          <p:nvSpPr>
            <p:cNvPr id="9" name="TextBox 8">
              <a:extLst>
                <a:ext uri="{FF2B5EF4-FFF2-40B4-BE49-F238E27FC236}">
                  <a16:creationId xmlns:a16="http://schemas.microsoft.com/office/drawing/2014/main" id="{D5C5EB79-B49D-454A-892D-C37570432D2A}"/>
                </a:ext>
              </a:extLst>
            </p:cNvPr>
            <p:cNvSpPr txBox="1"/>
            <p:nvPr/>
          </p:nvSpPr>
          <p:spPr>
            <a:xfrm>
              <a:off x="8250275" y="1399010"/>
              <a:ext cx="340158" cy="400110"/>
            </a:xfrm>
            <a:prstGeom prst="rect">
              <a:avLst/>
            </a:prstGeom>
            <a:noFill/>
          </p:spPr>
          <p:txBody>
            <a:bodyPr wrap="none" rtlCol="0">
              <a:spAutoFit/>
            </a:bodyPr>
            <a:lstStyle/>
            <a:p>
              <a:r>
                <a:rPr lang="en-US" sz="2000" b="1" dirty="0"/>
                <a:t>A</a:t>
              </a:r>
            </a:p>
          </p:txBody>
        </p:sp>
        <p:sp>
          <p:nvSpPr>
            <p:cNvPr id="26" name="TextBox 25">
              <a:extLst>
                <a:ext uri="{FF2B5EF4-FFF2-40B4-BE49-F238E27FC236}">
                  <a16:creationId xmlns:a16="http://schemas.microsoft.com/office/drawing/2014/main" id="{68AA42EF-9B2C-415C-AF75-0F0B382CBB17}"/>
                </a:ext>
              </a:extLst>
            </p:cNvPr>
            <p:cNvSpPr txBox="1"/>
            <p:nvPr/>
          </p:nvSpPr>
          <p:spPr>
            <a:xfrm>
              <a:off x="8261316" y="2949304"/>
              <a:ext cx="328936" cy="400110"/>
            </a:xfrm>
            <a:prstGeom prst="rect">
              <a:avLst/>
            </a:prstGeom>
            <a:noFill/>
          </p:spPr>
          <p:txBody>
            <a:bodyPr wrap="none" rtlCol="0">
              <a:spAutoFit/>
            </a:bodyPr>
            <a:lstStyle/>
            <a:p>
              <a:r>
                <a:rPr lang="en-US" sz="2000" b="1" dirty="0"/>
                <a:t>B</a:t>
              </a:r>
            </a:p>
          </p:txBody>
        </p:sp>
        <p:sp>
          <p:nvSpPr>
            <p:cNvPr id="32" name="TextBox 31">
              <a:extLst>
                <a:ext uri="{FF2B5EF4-FFF2-40B4-BE49-F238E27FC236}">
                  <a16:creationId xmlns:a16="http://schemas.microsoft.com/office/drawing/2014/main" id="{42DAC6A5-FBBD-4266-98B0-CFCC3BC098ED}"/>
                </a:ext>
              </a:extLst>
            </p:cNvPr>
            <p:cNvSpPr txBox="1"/>
            <p:nvPr/>
          </p:nvSpPr>
          <p:spPr>
            <a:xfrm>
              <a:off x="10992408" y="3023064"/>
              <a:ext cx="412828" cy="400110"/>
            </a:xfrm>
            <a:prstGeom prst="rect">
              <a:avLst/>
            </a:prstGeom>
            <a:noFill/>
          </p:spPr>
          <p:txBody>
            <a:bodyPr wrap="square" rtlCol="0">
              <a:spAutoFit/>
            </a:bodyPr>
            <a:lstStyle/>
            <a:p>
              <a:r>
                <a:rPr lang="en-US" sz="2000" b="1" dirty="0"/>
                <a:t>C</a:t>
              </a:r>
            </a:p>
          </p:txBody>
        </p:sp>
        <p:sp>
          <p:nvSpPr>
            <p:cNvPr id="2" name="TextBox 1">
              <a:extLst>
                <a:ext uri="{FF2B5EF4-FFF2-40B4-BE49-F238E27FC236}">
                  <a16:creationId xmlns:a16="http://schemas.microsoft.com/office/drawing/2014/main" id="{D46A52AF-FBFE-4B72-B05A-BB05E2D310BA}"/>
                </a:ext>
              </a:extLst>
            </p:cNvPr>
            <p:cNvSpPr txBox="1"/>
            <p:nvPr/>
          </p:nvSpPr>
          <p:spPr>
            <a:xfrm>
              <a:off x="8842568" y="1018033"/>
              <a:ext cx="1551515" cy="400110"/>
            </a:xfrm>
            <a:prstGeom prst="rect">
              <a:avLst/>
            </a:prstGeom>
            <a:noFill/>
          </p:spPr>
          <p:txBody>
            <a:bodyPr wrap="square" rtlCol="0">
              <a:spAutoFit/>
            </a:bodyPr>
            <a:lstStyle/>
            <a:p>
              <a:r>
                <a:rPr lang="en-US" sz="2000" b="1" dirty="0"/>
                <a:t>Robot Frame</a:t>
              </a:r>
            </a:p>
          </p:txBody>
        </p:sp>
        <p:sp>
          <p:nvSpPr>
            <p:cNvPr id="3" name="Oval 2">
              <a:extLst>
                <a:ext uri="{FF2B5EF4-FFF2-40B4-BE49-F238E27FC236}">
                  <a16:creationId xmlns:a16="http://schemas.microsoft.com/office/drawing/2014/main" id="{D03EE2C8-2AA4-4928-AD47-34FC4DD4D56E}"/>
                </a:ext>
              </a:extLst>
            </p:cNvPr>
            <p:cNvSpPr/>
            <p:nvPr/>
          </p:nvSpPr>
          <p:spPr>
            <a:xfrm>
              <a:off x="8159860" y="1710916"/>
              <a:ext cx="137160" cy="137160"/>
            </a:xfrm>
            <a:prstGeom prst="ellipse">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2933452-744B-4054-A92A-A71F3A95EE5D}"/>
                </a:ext>
              </a:extLst>
            </p:cNvPr>
            <p:cNvSpPr/>
            <p:nvPr/>
          </p:nvSpPr>
          <p:spPr>
            <a:xfrm>
              <a:off x="8147227" y="3278255"/>
              <a:ext cx="137160" cy="137160"/>
            </a:xfrm>
            <a:prstGeom prst="ellipse">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6A51BFB-E79C-4EC0-85D4-73800DC03097}"/>
                </a:ext>
              </a:extLst>
            </p:cNvPr>
            <p:cNvSpPr/>
            <p:nvPr/>
          </p:nvSpPr>
          <p:spPr>
            <a:xfrm>
              <a:off x="10923828" y="3297667"/>
              <a:ext cx="137160" cy="137160"/>
            </a:xfrm>
            <a:prstGeom prst="ellipse">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4112DD8-9F02-4B79-A372-5DB97218F5E6}"/>
              </a:ext>
            </a:extLst>
          </p:cNvPr>
          <p:cNvGrpSpPr/>
          <p:nvPr/>
        </p:nvGrpSpPr>
        <p:grpSpPr>
          <a:xfrm>
            <a:off x="7526168" y="3911269"/>
            <a:ext cx="4021974" cy="2724887"/>
            <a:chOff x="7526168" y="3911269"/>
            <a:chExt cx="4021974" cy="2724887"/>
          </a:xfrm>
        </p:grpSpPr>
        <p:pic>
          <p:nvPicPr>
            <p:cNvPr id="8" name="Picture 7">
              <a:extLst>
                <a:ext uri="{FF2B5EF4-FFF2-40B4-BE49-F238E27FC236}">
                  <a16:creationId xmlns:a16="http://schemas.microsoft.com/office/drawing/2014/main" id="{06C98DCE-15B3-434E-8A27-E82E8B1F0A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6168" y="3911269"/>
              <a:ext cx="4021974" cy="2724887"/>
            </a:xfrm>
            <a:prstGeom prst="rect">
              <a:avLst/>
            </a:prstGeom>
            <a:ln>
              <a:solidFill>
                <a:schemeClr val="tx1"/>
              </a:solidFill>
            </a:ln>
          </p:spPr>
        </p:pic>
        <p:sp>
          <p:nvSpPr>
            <p:cNvPr id="33" name="TextBox 32">
              <a:extLst>
                <a:ext uri="{FF2B5EF4-FFF2-40B4-BE49-F238E27FC236}">
                  <a16:creationId xmlns:a16="http://schemas.microsoft.com/office/drawing/2014/main" id="{017A9DA8-C67D-4A1F-8355-3D4C538033BA}"/>
                </a:ext>
              </a:extLst>
            </p:cNvPr>
            <p:cNvSpPr txBox="1"/>
            <p:nvPr/>
          </p:nvSpPr>
          <p:spPr>
            <a:xfrm>
              <a:off x="9224243" y="5844941"/>
              <a:ext cx="394082" cy="400110"/>
            </a:xfrm>
            <a:prstGeom prst="rect">
              <a:avLst/>
            </a:prstGeom>
            <a:noFill/>
          </p:spPr>
          <p:txBody>
            <a:bodyPr wrap="none" rtlCol="0">
              <a:spAutoFit/>
            </a:bodyPr>
            <a:lstStyle/>
            <a:p>
              <a:r>
                <a:rPr lang="en-US" sz="2000" b="1" dirty="0"/>
                <a:t>A’</a:t>
              </a:r>
            </a:p>
          </p:txBody>
        </p:sp>
        <p:sp>
          <p:nvSpPr>
            <p:cNvPr id="38" name="TextBox 37">
              <a:extLst>
                <a:ext uri="{FF2B5EF4-FFF2-40B4-BE49-F238E27FC236}">
                  <a16:creationId xmlns:a16="http://schemas.microsoft.com/office/drawing/2014/main" id="{9736B6F1-374C-4E08-99B0-D39923BB77D3}"/>
                </a:ext>
              </a:extLst>
            </p:cNvPr>
            <p:cNvSpPr txBox="1"/>
            <p:nvPr/>
          </p:nvSpPr>
          <p:spPr>
            <a:xfrm>
              <a:off x="10597748" y="5250777"/>
              <a:ext cx="394660" cy="400110"/>
            </a:xfrm>
            <a:prstGeom prst="rect">
              <a:avLst/>
            </a:prstGeom>
            <a:noFill/>
          </p:spPr>
          <p:txBody>
            <a:bodyPr wrap="none" rtlCol="0">
              <a:spAutoFit/>
            </a:bodyPr>
            <a:lstStyle/>
            <a:p>
              <a:r>
                <a:rPr lang="en-US" sz="2000" b="1" dirty="0"/>
                <a:t>B’</a:t>
              </a:r>
            </a:p>
          </p:txBody>
        </p:sp>
        <p:sp>
          <p:nvSpPr>
            <p:cNvPr id="39" name="TextBox 38">
              <a:extLst>
                <a:ext uri="{FF2B5EF4-FFF2-40B4-BE49-F238E27FC236}">
                  <a16:creationId xmlns:a16="http://schemas.microsoft.com/office/drawing/2014/main" id="{8E90E940-960F-4753-8B83-DE549B5F098D}"/>
                </a:ext>
              </a:extLst>
            </p:cNvPr>
            <p:cNvSpPr txBox="1"/>
            <p:nvPr/>
          </p:nvSpPr>
          <p:spPr>
            <a:xfrm>
              <a:off x="8025951" y="4215977"/>
              <a:ext cx="394403" cy="400110"/>
            </a:xfrm>
            <a:prstGeom prst="rect">
              <a:avLst/>
            </a:prstGeom>
            <a:noFill/>
          </p:spPr>
          <p:txBody>
            <a:bodyPr wrap="none" rtlCol="0">
              <a:spAutoFit/>
            </a:bodyPr>
            <a:lstStyle/>
            <a:p>
              <a:r>
                <a:rPr lang="en-US" sz="2000" b="1" dirty="0"/>
                <a:t>C’</a:t>
              </a:r>
            </a:p>
          </p:txBody>
        </p:sp>
        <p:sp>
          <p:nvSpPr>
            <p:cNvPr id="40" name="TextBox 39">
              <a:extLst>
                <a:ext uri="{FF2B5EF4-FFF2-40B4-BE49-F238E27FC236}">
                  <a16:creationId xmlns:a16="http://schemas.microsoft.com/office/drawing/2014/main" id="{81965F63-6012-4707-90FA-58502613E273}"/>
                </a:ext>
              </a:extLst>
            </p:cNvPr>
            <p:cNvSpPr txBox="1"/>
            <p:nvPr/>
          </p:nvSpPr>
          <p:spPr>
            <a:xfrm>
              <a:off x="8880063" y="3942719"/>
              <a:ext cx="1732205" cy="400110"/>
            </a:xfrm>
            <a:prstGeom prst="rect">
              <a:avLst/>
            </a:prstGeom>
            <a:noFill/>
          </p:spPr>
          <p:txBody>
            <a:bodyPr wrap="square" rtlCol="0">
              <a:spAutoFit/>
            </a:bodyPr>
            <a:lstStyle/>
            <a:p>
              <a:r>
                <a:rPr lang="en-US" sz="2000" b="1" dirty="0"/>
                <a:t>Sensor Frame</a:t>
              </a:r>
            </a:p>
          </p:txBody>
        </p:sp>
        <p:pic>
          <p:nvPicPr>
            <p:cNvPr id="43" name="Graphic 42" descr="Close">
              <a:extLst>
                <a:ext uri="{FF2B5EF4-FFF2-40B4-BE49-F238E27FC236}">
                  <a16:creationId xmlns:a16="http://schemas.microsoft.com/office/drawing/2014/main" id="{C323F6B8-C8B0-4199-8127-2FEE6E44FB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55248" y="4176244"/>
              <a:ext cx="145452" cy="146304"/>
            </a:xfrm>
            <a:prstGeom prst="rect">
              <a:avLst/>
            </a:prstGeom>
          </p:spPr>
        </p:pic>
        <p:pic>
          <p:nvPicPr>
            <p:cNvPr id="44" name="Graphic 43" descr="Close">
              <a:extLst>
                <a:ext uri="{FF2B5EF4-FFF2-40B4-BE49-F238E27FC236}">
                  <a16:creationId xmlns:a16="http://schemas.microsoft.com/office/drawing/2014/main" id="{305AE16E-A608-44E2-9644-679DC68DD4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05902" y="5968796"/>
              <a:ext cx="145452" cy="146304"/>
            </a:xfrm>
            <a:prstGeom prst="rect">
              <a:avLst/>
            </a:prstGeom>
          </p:spPr>
        </p:pic>
        <p:pic>
          <p:nvPicPr>
            <p:cNvPr id="45" name="Graphic 44" descr="Close">
              <a:extLst>
                <a:ext uri="{FF2B5EF4-FFF2-40B4-BE49-F238E27FC236}">
                  <a16:creationId xmlns:a16="http://schemas.microsoft.com/office/drawing/2014/main" id="{9CC3E0C4-2A7C-463F-AAA5-C8A88CF498F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39069" y="5266017"/>
              <a:ext cx="145452" cy="146304"/>
            </a:xfrm>
            <a:prstGeom prst="rect">
              <a:avLst/>
            </a:prstGeom>
          </p:spPr>
        </p:pic>
      </p:grpSp>
    </p:spTree>
    <p:extLst>
      <p:ext uri="{BB962C8B-B14F-4D97-AF65-F5344CB8AC3E}">
        <p14:creationId xmlns:p14="http://schemas.microsoft.com/office/powerpoint/2010/main" val="2806225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18CBB1-889D-4AFC-910D-ED537C1A6DA8}"/>
              </a:ext>
            </a:extLst>
          </p:cNvPr>
          <p:cNvSpPr txBox="1"/>
          <p:nvPr/>
        </p:nvSpPr>
        <p:spPr>
          <a:xfrm>
            <a:off x="374890" y="279780"/>
            <a:ext cx="11588509" cy="1384995"/>
          </a:xfrm>
          <a:prstGeom prst="rect">
            <a:avLst/>
          </a:prstGeom>
          <a:noFill/>
        </p:spPr>
        <p:txBody>
          <a:bodyPr wrap="square" rtlCol="0">
            <a:spAutoFit/>
          </a:bodyPr>
          <a:lstStyle/>
          <a:p>
            <a:pPr marL="463550" marR="0" lvl="0" indent="-46355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2.	Using </a:t>
            </a:r>
            <a:r>
              <a:rPr kumimoji="0" lang="en-US" sz="2800" b="1" i="0" u="sng" strike="noStrike" kern="1200" cap="none" spc="0" normalizeH="0" baseline="0" noProof="0" dirty="0">
                <a:ln>
                  <a:noFill/>
                </a:ln>
                <a:solidFill>
                  <a:srgbClr val="0000FF"/>
                </a:solidFill>
                <a:effectLst/>
                <a:uLnTx/>
                <a:uFillTx/>
                <a:latin typeface="Calibri" panose="020F0502020204030204"/>
                <a:ea typeface="+mn-ea"/>
                <a:cs typeface="+mn-cs"/>
              </a:rPr>
              <a:t>ANY</a:t>
            </a: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 appropriate registration method, determine the transformation matrix (</a:t>
            </a:r>
            <a:r>
              <a:rPr kumimoji="0" lang="en-US" sz="2800" b="1" i="1" u="none" strike="noStrike" kern="1200" cap="none" spc="0" normalizeH="0" baseline="0" noProof="0" dirty="0">
                <a:ln>
                  <a:noFill/>
                </a:ln>
                <a:solidFill>
                  <a:srgbClr val="0000FF"/>
                </a:solidFill>
                <a:effectLst/>
                <a:uLnTx/>
                <a:uFillTx/>
                <a:latin typeface="Calibri" panose="020F0502020204030204"/>
                <a:ea typeface="+mn-ea"/>
                <a:cs typeface="+mn-cs"/>
              </a:rPr>
              <a:t>R</a:t>
            </a: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800" b="1" i="1" u="none" strike="noStrike" kern="1200" cap="none" spc="0" normalizeH="0" baseline="0" noProof="0" dirty="0">
                <a:ln>
                  <a:noFill/>
                </a:ln>
                <a:solidFill>
                  <a:srgbClr val="0000FF"/>
                </a:solidFill>
                <a:effectLst/>
                <a:uLnTx/>
                <a:uFillTx/>
                <a:latin typeface="Calibri" panose="020F0502020204030204"/>
                <a:ea typeface="+mn-ea"/>
                <a:cs typeface="+mn-cs"/>
              </a:rPr>
              <a:t>t</a:t>
            </a: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 that transforms the sensor registration points from sensor frame to robot frame.</a:t>
            </a:r>
          </a:p>
        </p:txBody>
      </p:sp>
      <p:pic>
        <p:nvPicPr>
          <p:cNvPr id="25" name="Graphic 24" descr="Arrow: Slight curve">
            <a:extLst>
              <a:ext uri="{FF2B5EF4-FFF2-40B4-BE49-F238E27FC236}">
                <a16:creationId xmlns:a16="http://schemas.microsoft.com/office/drawing/2014/main" id="{10FBBD99-3E49-4179-B33C-DFA655574D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993211">
            <a:off x="3770557" y="5406649"/>
            <a:ext cx="1807951" cy="776147"/>
          </a:xfrm>
          <a:prstGeom prst="rect">
            <a:avLst/>
          </a:prstGeom>
        </p:spPr>
      </p:pic>
      <p:sp>
        <p:nvSpPr>
          <p:cNvPr id="4" name="TextBox 3">
            <a:extLst>
              <a:ext uri="{FF2B5EF4-FFF2-40B4-BE49-F238E27FC236}">
                <a16:creationId xmlns:a16="http://schemas.microsoft.com/office/drawing/2014/main" id="{A836EC59-643D-4564-BB90-19957A098307}"/>
              </a:ext>
            </a:extLst>
          </p:cNvPr>
          <p:cNvSpPr txBox="1"/>
          <p:nvPr/>
        </p:nvSpPr>
        <p:spPr>
          <a:xfrm>
            <a:off x="679663" y="5630733"/>
            <a:ext cx="4000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Determine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R,</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to map sensor pts. to robot pts.</a:t>
            </a:r>
          </a:p>
        </p:txBody>
      </p:sp>
      <p:grpSp>
        <p:nvGrpSpPr>
          <p:cNvPr id="3" name="Group 2">
            <a:extLst>
              <a:ext uri="{FF2B5EF4-FFF2-40B4-BE49-F238E27FC236}">
                <a16:creationId xmlns:a16="http://schemas.microsoft.com/office/drawing/2014/main" id="{F38C0196-3FCE-4D4B-B8A2-83B781FA96DE}"/>
              </a:ext>
            </a:extLst>
          </p:cNvPr>
          <p:cNvGrpSpPr/>
          <p:nvPr/>
        </p:nvGrpSpPr>
        <p:grpSpPr>
          <a:xfrm>
            <a:off x="304800" y="1762672"/>
            <a:ext cx="4937453" cy="3606512"/>
            <a:chOff x="304800" y="1762672"/>
            <a:chExt cx="4937453" cy="3606512"/>
          </a:xfrm>
        </p:grpSpPr>
        <p:pic>
          <p:nvPicPr>
            <p:cNvPr id="27" name="Picture 26">
              <a:extLst>
                <a:ext uri="{FF2B5EF4-FFF2-40B4-BE49-F238E27FC236}">
                  <a16:creationId xmlns:a16="http://schemas.microsoft.com/office/drawing/2014/main" id="{70CC117F-9251-4ECB-82A1-91C7FC1A8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836194"/>
              <a:ext cx="4937453" cy="3532990"/>
            </a:xfrm>
            <a:prstGeom prst="rect">
              <a:avLst/>
            </a:prstGeom>
            <a:ln>
              <a:solidFill>
                <a:schemeClr val="tx1"/>
              </a:solidFill>
            </a:ln>
          </p:spPr>
        </p:pic>
        <p:sp>
          <p:nvSpPr>
            <p:cNvPr id="28" name="TextBox 27">
              <a:extLst>
                <a:ext uri="{FF2B5EF4-FFF2-40B4-BE49-F238E27FC236}">
                  <a16:creationId xmlns:a16="http://schemas.microsoft.com/office/drawing/2014/main" id="{841AB075-DF29-458B-8D5A-9C9586603828}"/>
                </a:ext>
              </a:extLst>
            </p:cNvPr>
            <p:cNvSpPr txBox="1"/>
            <p:nvPr/>
          </p:nvSpPr>
          <p:spPr>
            <a:xfrm>
              <a:off x="2389391" y="4443580"/>
              <a:ext cx="483783" cy="5187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29" name="TextBox 28">
              <a:extLst>
                <a:ext uri="{FF2B5EF4-FFF2-40B4-BE49-F238E27FC236}">
                  <a16:creationId xmlns:a16="http://schemas.microsoft.com/office/drawing/2014/main" id="{5A87CF5D-45D5-4A36-870B-5200F9ADCBB1}"/>
                </a:ext>
              </a:extLst>
            </p:cNvPr>
            <p:cNvSpPr txBox="1"/>
            <p:nvPr/>
          </p:nvSpPr>
          <p:spPr>
            <a:xfrm>
              <a:off x="4137852" y="3639850"/>
              <a:ext cx="484492" cy="5187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30" name="TextBox 29">
              <a:extLst>
                <a:ext uri="{FF2B5EF4-FFF2-40B4-BE49-F238E27FC236}">
                  <a16:creationId xmlns:a16="http://schemas.microsoft.com/office/drawing/2014/main" id="{5EE17380-089E-4C61-B359-8CD5F5D93BFC}"/>
                </a:ext>
              </a:extLst>
            </p:cNvPr>
            <p:cNvSpPr txBox="1"/>
            <p:nvPr/>
          </p:nvSpPr>
          <p:spPr>
            <a:xfrm>
              <a:off x="918343" y="2231267"/>
              <a:ext cx="484177" cy="5187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
          <p:nvSpPr>
            <p:cNvPr id="31" name="TextBox 30">
              <a:extLst>
                <a:ext uri="{FF2B5EF4-FFF2-40B4-BE49-F238E27FC236}">
                  <a16:creationId xmlns:a16="http://schemas.microsoft.com/office/drawing/2014/main" id="{6B2E3B08-9AA8-4638-9194-670DDAF369D8}"/>
                </a:ext>
              </a:extLst>
            </p:cNvPr>
            <p:cNvSpPr txBox="1"/>
            <p:nvPr/>
          </p:nvSpPr>
          <p:spPr>
            <a:xfrm>
              <a:off x="1966868" y="1762672"/>
              <a:ext cx="1703830" cy="4001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Sensor Frame</a:t>
              </a:r>
            </a:p>
          </p:txBody>
        </p:sp>
        <p:grpSp>
          <p:nvGrpSpPr>
            <p:cNvPr id="9" name="Group 8">
              <a:extLst>
                <a:ext uri="{FF2B5EF4-FFF2-40B4-BE49-F238E27FC236}">
                  <a16:creationId xmlns:a16="http://schemas.microsoft.com/office/drawing/2014/main" id="{EC5A7126-1ECE-49A1-A604-6CB0B6C92A4C}"/>
                </a:ext>
              </a:extLst>
            </p:cNvPr>
            <p:cNvGrpSpPr/>
            <p:nvPr/>
          </p:nvGrpSpPr>
          <p:grpSpPr>
            <a:xfrm>
              <a:off x="1333940" y="2211701"/>
              <a:ext cx="137160" cy="137160"/>
              <a:chOff x="6673770" y="2495309"/>
              <a:chExt cx="162045" cy="162045"/>
            </a:xfrm>
          </p:grpSpPr>
          <p:cxnSp>
            <p:nvCxnSpPr>
              <p:cNvPr id="8" name="Straight Connector 7">
                <a:extLst>
                  <a:ext uri="{FF2B5EF4-FFF2-40B4-BE49-F238E27FC236}">
                    <a16:creationId xmlns:a16="http://schemas.microsoft.com/office/drawing/2014/main" id="{1FF6A1DA-0376-43E6-BD40-CF8A38DF05C1}"/>
                  </a:ext>
                </a:extLst>
              </p:cNvPr>
              <p:cNvCxnSpPr/>
              <p:nvPr/>
            </p:nvCxnSpPr>
            <p:spPr>
              <a:xfrm>
                <a:off x="6673770" y="2495309"/>
                <a:ext cx="162045" cy="1620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955C94E-B1CD-4D95-B55F-086C51925FA0}"/>
                  </a:ext>
                </a:extLst>
              </p:cNvPr>
              <p:cNvCxnSpPr>
                <a:cxnSpLocks/>
              </p:cNvCxnSpPr>
              <p:nvPr/>
            </p:nvCxnSpPr>
            <p:spPr>
              <a:xfrm flipH="1">
                <a:off x="6673770" y="2495309"/>
                <a:ext cx="162045" cy="1620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19" name="Group 18">
              <a:extLst>
                <a:ext uri="{FF2B5EF4-FFF2-40B4-BE49-F238E27FC236}">
                  <a16:creationId xmlns:a16="http://schemas.microsoft.com/office/drawing/2014/main" id="{C7F3453C-3D3B-4B49-B088-E5DEDFFE0100}"/>
                </a:ext>
              </a:extLst>
            </p:cNvPr>
            <p:cNvGrpSpPr/>
            <p:nvPr/>
          </p:nvGrpSpPr>
          <p:grpSpPr>
            <a:xfrm>
              <a:off x="2239452" y="4531079"/>
              <a:ext cx="137160" cy="137160"/>
              <a:chOff x="6673770" y="2495309"/>
              <a:chExt cx="162045" cy="162045"/>
            </a:xfrm>
          </p:grpSpPr>
          <p:cxnSp>
            <p:nvCxnSpPr>
              <p:cNvPr id="20" name="Straight Connector 19">
                <a:extLst>
                  <a:ext uri="{FF2B5EF4-FFF2-40B4-BE49-F238E27FC236}">
                    <a16:creationId xmlns:a16="http://schemas.microsoft.com/office/drawing/2014/main" id="{C6AF10E4-2457-4ACF-A211-AEAFC5C60470}"/>
                  </a:ext>
                </a:extLst>
              </p:cNvPr>
              <p:cNvCxnSpPr/>
              <p:nvPr/>
            </p:nvCxnSpPr>
            <p:spPr>
              <a:xfrm>
                <a:off x="6673770" y="2495309"/>
                <a:ext cx="162045" cy="1620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23D5CBB-F868-4241-BD15-1168260DED57}"/>
                  </a:ext>
                </a:extLst>
              </p:cNvPr>
              <p:cNvCxnSpPr>
                <a:cxnSpLocks/>
              </p:cNvCxnSpPr>
              <p:nvPr/>
            </p:nvCxnSpPr>
            <p:spPr>
              <a:xfrm flipH="1">
                <a:off x="6673770" y="2495309"/>
                <a:ext cx="162045" cy="1620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22" name="Group 21">
              <a:extLst>
                <a:ext uri="{FF2B5EF4-FFF2-40B4-BE49-F238E27FC236}">
                  <a16:creationId xmlns:a16="http://schemas.microsoft.com/office/drawing/2014/main" id="{82089208-A8C8-4D8D-BF57-5DDF0AF12C7E}"/>
                </a:ext>
              </a:extLst>
            </p:cNvPr>
            <p:cNvGrpSpPr/>
            <p:nvPr/>
          </p:nvGrpSpPr>
          <p:grpSpPr>
            <a:xfrm>
              <a:off x="4496757" y="3628275"/>
              <a:ext cx="137160" cy="137160"/>
              <a:chOff x="6673770" y="2495309"/>
              <a:chExt cx="162045" cy="162045"/>
            </a:xfrm>
          </p:grpSpPr>
          <p:cxnSp>
            <p:nvCxnSpPr>
              <p:cNvPr id="23" name="Straight Connector 22">
                <a:extLst>
                  <a:ext uri="{FF2B5EF4-FFF2-40B4-BE49-F238E27FC236}">
                    <a16:creationId xmlns:a16="http://schemas.microsoft.com/office/drawing/2014/main" id="{D2FFC507-671D-4404-9300-47C0C6BB8C34}"/>
                  </a:ext>
                </a:extLst>
              </p:cNvPr>
              <p:cNvCxnSpPr/>
              <p:nvPr/>
            </p:nvCxnSpPr>
            <p:spPr>
              <a:xfrm>
                <a:off x="6673770" y="2495309"/>
                <a:ext cx="162045" cy="1620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BA24C6C0-7F67-4F1D-B255-C3BA2F44E0AA}"/>
                  </a:ext>
                </a:extLst>
              </p:cNvPr>
              <p:cNvCxnSpPr>
                <a:cxnSpLocks/>
              </p:cNvCxnSpPr>
              <p:nvPr/>
            </p:nvCxnSpPr>
            <p:spPr>
              <a:xfrm flipH="1">
                <a:off x="6673770" y="2495309"/>
                <a:ext cx="162045" cy="1620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18" name="Group 17">
              <a:extLst>
                <a:ext uri="{FF2B5EF4-FFF2-40B4-BE49-F238E27FC236}">
                  <a16:creationId xmlns:a16="http://schemas.microsoft.com/office/drawing/2014/main" id="{A63D2E36-E675-40A0-809F-FAE1C4B23EEC}"/>
                </a:ext>
              </a:extLst>
            </p:cNvPr>
            <p:cNvGrpSpPr/>
            <p:nvPr/>
          </p:nvGrpSpPr>
          <p:grpSpPr>
            <a:xfrm>
              <a:off x="3132342" y="2226954"/>
              <a:ext cx="1627662" cy="261610"/>
              <a:chOff x="2684627" y="1767757"/>
              <a:chExt cx="1627662" cy="261610"/>
            </a:xfrm>
          </p:grpSpPr>
          <p:sp>
            <p:nvSpPr>
              <p:cNvPr id="14" name="Rectangle 13">
                <a:extLst>
                  <a:ext uri="{FF2B5EF4-FFF2-40B4-BE49-F238E27FC236}">
                    <a16:creationId xmlns:a16="http://schemas.microsoft.com/office/drawing/2014/main" id="{BC0B4F6D-6BA0-4592-ABEB-B2A4BA1319F3}"/>
                  </a:ext>
                </a:extLst>
              </p:cNvPr>
              <p:cNvSpPr/>
              <p:nvPr/>
            </p:nvSpPr>
            <p:spPr>
              <a:xfrm>
                <a:off x="2684627" y="1775761"/>
                <a:ext cx="1627662" cy="245391"/>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0B2D5F3-1A70-49FB-B549-B79F49EDDF3E}"/>
                  </a:ext>
                </a:extLst>
              </p:cNvPr>
              <p:cNvSpPr txBox="1"/>
              <p:nvPr/>
            </p:nvSpPr>
            <p:spPr>
              <a:xfrm>
                <a:off x="2832942" y="1767757"/>
                <a:ext cx="145264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Sensor registration pt.</a:t>
                </a:r>
              </a:p>
            </p:txBody>
          </p:sp>
          <p:grpSp>
            <p:nvGrpSpPr>
              <p:cNvPr id="38" name="Group 37">
                <a:extLst>
                  <a:ext uri="{FF2B5EF4-FFF2-40B4-BE49-F238E27FC236}">
                    <a16:creationId xmlns:a16="http://schemas.microsoft.com/office/drawing/2014/main" id="{9D96A7F7-235C-41D7-A937-4D469CBA24AD}"/>
                  </a:ext>
                </a:extLst>
              </p:cNvPr>
              <p:cNvGrpSpPr/>
              <p:nvPr/>
            </p:nvGrpSpPr>
            <p:grpSpPr>
              <a:xfrm>
                <a:off x="2790676" y="1899243"/>
                <a:ext cx="64008" cy="64008"/>
                <a:chOff x="6673770" y="2495309"/>
                <a:chExt cx="162045" cy="162045"/>
              </a:xfrm>
            </p:grpSpPr>
            <p:cxnSp>
              <p:nvCxnSpPr>
                <p:cNvPr id="39" name="Straight Connector 38">
                  <a:extLst>
                    <a:ext uri="{FF2B5EF4-FFF2-40B4-BE49-F238E27FC236}">
                      <a16:creationId xmlns:a16="http://schemas.microsoft.com/office/drawing/2014/main" id="{F35A832A-2F32-4C62-9B30-FFAA59C3AEF4}"/>
                    </a:ext>
                  </a:extLst>
                </p:cNvPr>
                <p:cNvCxnSpPr/>
                <p:nvPr/>
              </p:nvCxnSpPr>
              <p:spPr>
                <a:xfrm>
                  <a:off x="6673770" y="2495309"/>
                  <a:ext cx="162045" cy="16204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3261A05F-9F64-4DE7-A8D3-6DBFDBE8ADD2}"/>
                    </a:ext>
                  </a:extLst>
                </p:cNvPr>
                <p:cNvCxnSpPr>
                  <a:cxnSpLocks/>
                </p:cNvCxnSpPr>
                <p:nvPr/>
              </p:nvCxnSpPr>
              <p:spPr>
                <a:xfrm flipH="1">
                  <a:off x="6673770" y="2495309"/>
                  <a:ext cx="162045" cy="16204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grpSp>
        <p:grpSp>
          <p:nvGrpSpPr>
            <p:cNvPr id="59" name="Group 58">
              <a:extLst>
                <a:ext uri="{FF2B5EF4-FFF2-40B4-BE49-F238E27FC236}">
                  <a16:creationId xmlns:a16="http://schemas.microsoft.com/office/drawing/2014/main" id="{83E2AEF8-6DA0-4F6C-B87B-5EE7A9AF962E}"/>
                </a:ext>
              </a:extLst>
            </p:cNvPr>
            <p:cNvGrpSpPr/>
            <p:nvPr/>
          </p:nvGrpSpPr>
          <p:grpSpPr>
            <a:xfrm>
              <a:off x="3223362" y="2339501"/>
              <a:ext cx="91440" cy="91440"/>
              <a:chOff x="6673770" y="2495309"/>
              <a:chExt cx="162045" cy="162045"/>
            </a:xfrm>
          </p:grpSpPr>
          <p:cxnSp>
            <p:nvCxnSpPr>
              <p:cNvPr id="60" name="Straight Connector 59">
                <a:extLst>
                  <a:ext uri="{FF2B5EF4-FFF2-40B4-BE49-F238E27FC236}">
                    <a16:creationId xmlns:a16="http://schemas.microsoft.com/office/drawing/2014/main" id="{BD426B51-52D4-4BFE-9ABD-EAF3C5819E61}"/>
                  </a:ext>
                </a:extLst>
              </p:cNvPr>
              <p:cNvCxnSpPr/>
              <p:nvPr/>
            </p:nvCxnSpPr>
            <p:spPr>
              <a:xfrm>
                <a:off x="6673770" y="2495309"/>
                <a:ext cx="162045" cy="1620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A3FAC743-E9A8-476A-B29C-3B7A1A3CC9CE}"/>
                  </a:ext>
                </a:extLst>
              </p:cNvPr>
              <p:cNvCxnSpPr>
                <a:cxnSpLocks/>
              </p:cNvCxnSpPr>
              <p:nvPr/>
            </p:nvCxnSpPr>
            <p:spPr>
              <a:xfrm flipH="1">
                <a:off x="6673770" y="2495309"/>
                <a:ext cx="162045" cy="1620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grpSp>
        <p:nvGrpSpPr>
          <p:cNvPr id="7" name="Group 6">
            <a:extLst>
              <a:ext uri="{FF2B5EF4-FFF2-40B4-BE49-F238E27FC236}">
                <a16:creationId xmlns:a16="http://schemas.microsoft.com/office/drawing/2014/main" id="{64B599C7-F496-4AAC-A1E7-FA2AE6AA755F}"/>
              </a:ext>
            </a:extLst>
          </p:cNvPr>
          <p:cNvGrpSpPr/>
          <p:nvPr/>
        </p:nvGrpSpPr>
        <p:grpSpPr>
          <a:xfrm>
            <a:off x="5503634" y="1594566"/>
            <a:ext cx="6543324" cy="4989892"/>
            <a:chOff x="5503634" y="1594566"/>
            <a:chExt cx="6543324" cy="4989892"/>
          </a:xfrm>
        </p:grpSpPr>
        <p:pic>
          <p:nvPicPr>
            <p:cNvPr id="5" name="Picture 4">
              <a:extLst>
                <a:ext uri="{FF2B5EF4-FFF2-40B4-BE49-F238E27FC236}">
                  <a16:creationId xmlns:a16="http://schemas.microsoft.com/office/drawing/2014/main" id="{E9B31356-BDD9-4CEB-BB71-A085C6E3C16A}"/>
                </a:ext>
              </a:extLst>
            </p:cNvPr>
            <p:cNvPicPr>
              <a:picLocks noChangeAspect="1"/>
            </p:cNvPicPr>
            <p:nvPr/>
          </p:nvPicPr>
          <p:blipFill rotWithShape="1">
            <a:blip r:embed="rId5">
              <a:extLst>
                <a:ext uri="{28A0092B-C50C-407E-A947-70E740481C1C}">
                  <a14:useLocalDpi xmlns:a14="http://schemas.microsoft.com/office/drawing/2010/main" val="0"/>
                </a:ext>
              </a:extLst>
            </a:blip>
            <a:srcRect l="5120" t="3855" r="6312"/>
            <a:stretch/>
          </p:blipFill>
          <p:spPr>
            <a:xfrm>
              <a:off x="5503634" y="1594566"/>
              <a:ext cx="6543324" cy="4989892"/>
            </a:xfrm>
            <a:prstGeom prst="rect">
              <a:avLst/>
            </a:prstGeom>
            <a:ln>
              <a:solidFill>
                <a:schemeClr val="tx1"/>
              </a:solidFill>
            </a:ln>
          </p:spPr>
        </p:pic>
        <p:sp>
          <p:nvSpPr>
            <p:cNvPr id="72" name="Oval 71">
              <a:extLst>
                <a:ext uri="{FF2B5EF4-FFF2-40B4-BE49-F238E27FC236}">
                  <a16:creationId xmlns:a16="http://schemas.microsoft.com/office/drawing/2014/main" id="{F5CD5967-8C35-461B-A94F-8E45B73EDF1C}"/>
                </a:ext>
              </a:extLst>
            </p:cNvPr>
            <p:cNvSpPr/>
            <p:nvPr/>
          </p:nvSpPr>
          <p:spPr>
            <a:xfrm>
              <a:off x="6860405" y="2757130"/>
              <a:ext cx="182880" cy="182880"/>
            </a:xfrm>
            <a:prstGeom prst="ellipse">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B589B4FF-C6E5-44ED-8CB1-BAE9587053A0}"/>
                </a:ext>
              </a:extLst>
            </p:cNvPr>
            <p:cNvSpPr/>
            <p:nvPr/>
          </p:nvSpPr>
          <p:spPr>
            <a:xfrm>
              <a:off x="11416916" y="5658824"/>
              <a:ext cx="182880" cy="182880"/>
            </a:xfrm>
            <a:prstGeom prst="ellipse">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BE533364-B999-4FD8-BE0F-03BF4C10D714}"/>
                </a:ext>
              </a:extLst>
            </p:cNvPr>
            <p:cNvGrpSpPr/>
            <p:nvPr/>
          </p:nvGrpSpPr>
          <p:grpSpPr>
            <a:xfrm>
              <a:off x="11523268" y="5681684"/>
              <a:ext cx="137160" cy="137160"/>
              <a:chOff x="6673770" y="2495309"/>
              <a:chExt cx="162045" cy="162045"/>
            </a:xfrm>
          </p:grpSpPr>
          <p:cxnSp>
            <p:nvCxnSpPr>
              <p:cNvPr id="54" name="Straight Connector 53">
                <a:extLst>
                  <a:ext uri="{FF2B5EF4-FFF2-40B4-BE49-F238E27FC236}">
                    <a16:creationId xmlns:a16="http://schemas.microsoft.com/office/drawing/2014/main" id="{2770149B-32F6-4F93-A1E2-727C652D87FC}"/>
                  </a:ext>
                </a:extLst>
              </p:cNvPr>
              <p:cNvCxnSpPr/>
              <p:nvPr/>
            </p:nvCxnSpPr>
            <p:spPr>
              <a:xfrm>
                <a:off x="6673770" y="2495309"/>
                <a:ext cx="162045" cy="1620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CC2DA0ED-5403-48A4-8925-9F7B7CD2EE5A}"/>
                  </a:ext>
                </a:extLst>
              </p:cNvPr>
              <p:cNvCxnSpPr>
                <a:cxnSpLocks/>
              </p:cNvCxnSpPr>
              <p:nvPr/>
            </p:nvCxnSpPr>
            <p:spPr>
              <a:xfrm flipH="1">
                <a:off x="6673770" y="2495309"/>
                <a:ext cx="162045" cy="1620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69" name="Group 68">
              <a:extLst>
                <a:ext uri="{FF2B5EF4-FFF2-40B4-BE49-F238E27FC236}">
                  <a16:creationId xmlns:a16="http://schemas.microsoft.com/office/drawing/2014/main" id="{4DC18E75-D324-4126-AC89-DFB6BA9D9879}"/>
                </a:ext>
              </a:extLst>
            </p:cNvPr>
            <p:cNvGrpSpPr/>
            <p:nvPr/>
          </p:nvGrpSpPr>
          <p:grpSpPr>
            <a:xfrm>
              <a:off x="6869549" y="2741435"/>
              <a:ext cx="164592" cy="164592"/>
              <a:chOff x="6673770" y="2495309"/>
              <a:chExt cx="162045" cy="162045"/>
            </a:xfrm>
          </p:grpSpPr>
          <p:cxnSp>
            <p:nvCxnSpPr>
              <p:cNvPr id="70" name="Straight Connector 69">
                <a:extLst>
                  <a:ext uri="{FF2B5EF4-FFF2-40B4-BE49-F238E27FC236}">
                    <a16:creationId xmlns:a16="http://schemas.microsoft.com/office/drawing/2014/main" id="{1C24B30A-72DA-44CB-8AFD-45280771283A}"/>
                  </a:ext>
                </a:extLst>
              </p:cNvPr>
              <p:cNvCxnSpPr/>
              <p:nvPr/>
            </p:nvCxnSpPr>
            <p:spPr>
              <a:xfrm>
                <a:off x="6673770" y="2495309"/>
                <a:ext cx="162045" cy="1620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1" name="Straight Connector 70">
                <a:extLst>
                  <a:ext uri="{FF2B5EF4-FFF2-40B4-BE49-F238E27FC236}">
                    <a16:creationId xmlns:a16="http://schemas.microsoft.com/office/drawing/2014/main" id="{31493990-C389-43D5-AB2C-B101336CB6B7}"/>
                  </a:ext>
                </a:extLst>
              </p:cNvPr>
              <p:cNvCxnSpPr>
                <a:cxnSpLocks/>
              </p:cNvCxnSpPr>
              <p:nvPr/>
            </p:nvCxnSpPr>
            <p:spPr>
              <a:xfrm flipH="1">
                <a:off x="6673770" y="2495309"/>
                <a:ext cx="162045" cy="1620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79" name="TextBox 78">
              <a:extLst>
                <a:ext uri="{FF2B5EF4-FFF2-40B4-BE49-F238E27FC236}">
                  <a16:creationId xmlns:a16="http://schemas.microsoft.com/office/drawing/2014/main" id="{80BCE10F-8BFB-4DFF-A7E2-8D2E22E0BB69}"/>
                </a:ext>
              </a:extLst>
            </p:cNvPr>
            <p:cNvSpPr txBox="1"/>
            <p:nvPr/>
          </p:nvSpPr>
          <p:spPr>
            <a:xfrm>
              <a:off x="7043285" y="4334165"/>
              <a:ext cx="39061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Sensor registration points transformed to robot frame</a:t>
              </a:r>
            </a:p>
          </p:txBody>
        </p:sp>
        <p:sp>
          <p:nvSpPr>
            <p:cNvPr id="80" name="TextBox 79">
              <a:extLst>
                <a:ext uri="{FF2B5EF4-FFF2-40B4-BE49-F238E27FC236}">
                  <a16:creationId xmlns:a16="http://schemas.microsoft.com/office/drawing/2014/main" id="{BC59C905-4546-4CC5-82C2-A36E054702D3}"/>
                </a:ext>
              </a:extLst>
            </p:cNvPr>
            <p:cNvSpPr txBox="1"/>
            <p:nvPr/>
          </p:nvSpPr>
          <p:spPr>
            <a:xfrm>
              <a:off x="7648479" y="1737256"/>
              <a:ext cx="19270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Robot Frame</a:t>
              </a:r>
            </a:p>
          </p:txBody>
        </p:sp>
        <p:sp>
          <p:nvSpPr>
            <p:cNvPr id="81" name="Oval 80">
              <a:extLst>
                <a:ext uri="{FF2B5EF4-FFF2-40B4-BE49-F238E27FC236}">
                  <a16:creationId xmlns:a16="http://schemas.microsoft.com/office/drawing/2014/main" id="{BCB85EFC-D411-491D-8CC9-E9AE3A78FA50}"/>
                </a:ext>
              </a:extLst>
            </p:cNvPr>
            <p:cNvSpPr/>
            <p:nvPr/>
          </p:nvSpPr>
          <p:spPr>
            <a:xfrm>
              <a:off x="6864787" y="5635964"/>
              <a:ext cx="182880" cy="182880"/>
            </a:xfrm>
            <a:prstGeom prst="ellipse">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6F402FCA-C656-4CF0-B564-9B8C2E83A7A0}"/>
                </a:ext>
              </a:extLst>
            </p:cNvPr>
            <p:cNvGrpSpPr/>
            <p:nvPr/>
          </p:nvGrpSpPr>
          <p:grpSpPr>
            <a:xfrm>
              <a:off x="6788578" y="5703248"/>
              <a:ext cx="164592" cy="164592"/>
              <a:chOff x="6673770" y="2495309"/>
              <a:chExt cx="162045" cy="162045"/>
            </a:xfrm>
          </p:grpSpPr>
          <p:cxnSp>
            <p:nvCxnSpPr>
              <p:cNvPr id="83" name="Straight Connector 82">
                <a:extLst>
                  <a:ext uri="{FF2B5EF4-FFF2-40B4-BE49-F238E27FC236}">
                    <a16:creationId xmlns:a16="http://schemas.microsoft.com/office/drawing/2014/main" id="{67DD2BBC-3E70-4A8E-B5FE-4EFBF8F4F722}"/>
                  </a:ext>
                </a:extLst>
              </p:cNvPr>
              <p:cNvCxnSpPr/>
              <p:nvPr/>
            </p:nvCxnSpPr>
            <p:spPr>
              <a:xfrm>
                <a:off x="6673770" y="2495309"/>
                <a:ext cx="162045" cy="1620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4" name="Straight Connector 83">
                <a:extLst>
                  <a:ext uri="{FF2B5EF4-FFF2-40B4-BE49-F238E27FC236}">
                    <a16:creationId xmlns:a16="http://schemas.microsoft.com/office/drawing/2014/main" id="{F74BA11E-D376-47AF-972C-01D6F3312A54}"/>
                  </a:ext>
                </a:extLst>
              </p:cNvPr>
              <p:cNvCxnSpPr>
                <a:cxnSpLocks/>
              </p:cNvCxnSpPr>
              <p:nvPr/>
            </p:nvCxnSpPr>
            <p:spPr>
              <a:xfrm flipH="1">
                <a:off x="6673770" y="2495309"/>
                <a:ext cx="162045" cy="1620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spTree>
    <p:extLst>
      <p:ext uri="{BB962C8B-B14F-4D97-AF65-F5344CB8AC3E}">
        <p14:creationId xmlns:p14="http://schemas.microsoft.com/office/powerpoint/2010/main" val="341089135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4749CD-2CB7-480E-9C51-1204E47013CF}"/>
              </a:ext>
            </a:extLst>
          </p:cNvPr>
          <p:cNvSpPr txBox="1"/>
          <p:nvPr/>
        </p:nvSpPr>
        <p:spPr>
          <a:xfrm>
            <a:off x="894283" y="276073"/>
            <a:ext cx="1069812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3.  Identify points of interest (target points) within robot work volume.</a:t>
            </a:r>
          </a:p>
        </p:txBody>
      </p:sp>
      <p:grpSp>
        <p:nvGrpSpPr>
          <p:cNvPr id="32" name="Group 31">
            <a:extLst>
              <a:ext uri="{FF2B5EF4-FFF2-40B4-BE49-F238E27FC236}">
                <a16:creationId xmlns:a16="http://schemas.microsoft.com/office/drawing/2014/main" id="{4A6EEC2E-6455-428E-9423-EC4844F6112A}"/>
              </a:ext>
            </a:extLst>
          </p:cNvPr>
          <p:cNvGrpSpPr/>
          <p:nvPr/>
        </p:nvGrpSpPr>
        <p:grpSpPr>
          <a:xfrm>
            <a:off x="726338" y="1095922"/>
            <a:ext cx="4996845" cy="4256076"/>
            <a:chOff x="726339" y="1095922"/>
            <a:chExt cx="4838218" cy="4060360"/>
          </a:xfrm>
        </p:grpSpPr>
        <p:pic>
          <p:nvPicPr>
            <p:cNvPr id="6" name="Picture 5">
              <a:extLst>
                <a:ext uri="{FF2B5EF4-FFF2-40B4-BE49-F238E27FC236}">
                  <a16:creationId xmlns:a16="http://schemas.microsoft.com/office/drawing/2014/main" id="{574917AE-1D50-40AF-8CAE-8BF8946BBAD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26339" y="1095922"/>
              <a:ext cx="4838218" cy="4060360"/>
            </a:xfrm>
            <a:prstGeom prst="rect">
              <a:avLst/>
            </a:prstGeom>
          </p:spPr>
        </p:pic>
        <p:pic>
          <p:nvPicPr>
            <p:cNvPr id="7" name="Picture 6">
              <a:extLst>
                <a:ext uri="{FF2B5EF4-FFF2-40B4-BE49-F238E27FC236}">
                  <a16:creationId xmlns:a16="http://schemas.microsoft.com/office/drawing/2014/main" id="{558646D8-DC99-4705-B227-B980B09085D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007" b="97909" l="5545" r="96040">
                          <a14:foregroundMark x1="90891" y1="40070" x2="90891" y2="40070"/>
                          <a14:foregroundMark x1="88119" y1="34321" x2="88119" y2="34321"/>
                          <a14:foregroundMark x1="89703" y1="44425" x2="89703" y2="44425"/>
                          <a14:foregroundMark x1="84356" y1="39721" x2="84356" y2="39721"/>
                          <a14:foregroundMark x1="95842" y1="37805" x2="95842" y2="37805"/>
                          <a14:foregroundMark x1="39604" y1="86237" x2="39604" y2="86237"/>
                          <a14:foregroundMark x1="96040" y1="36585" x2="96040" y2="36585"/>
                          <a14:foregroundMark x1="8317" y1="19164" x2="8317" y2="19164"/>
                          <a14:foregroundMark x1="9901" y1="15331" x2="9901" y2="15331"/>
                          <a14:foregroundMark x1="5545" y1="19164" x2="5545" y2="19164"/>
                          <a14:foregroundMark x1="20792" y1="5226" x2="20792" y2="5226"/>
                          <a14:foregroundMark x1="16040" y1="4355" x2="16040" y2="4355"/>
                          <a14:foregroundMark x1="32673" y1="94425" x2="32673" y2="94425"/>
                          <a14:foregroundMark x1="34059" y1="97909" x2="34059" y2="97909"/>
                          <a14:foregroundMark x1="30891" y1="97387" x2="30891" y2="97387"/>
                          <a14:foregroundMark x1="43960" y1="92334" x2="43960" y2="92334"/>
                        </a14:backgroundRemoval>
                      </a14:imgEffect>
                    </a14:imgLayer>
                  </a14:imgProps>
                </a:ext>
                <a:ext uri="{28A0092B-C50C-407E-A947-70E740481C1C}">
                  <a14:useLocalDpi xmlns:a14="http://schemas.microsoft.com/office/drawing/2010/main"/>
                </a:ext>
              </a:extLst>
            </a:blip>
            <a:srcRect/>
            <a:stretch/>
          </p:blipFill>
          <p:spPr>
            <a:xfrm>
              <a:off x="3200393" y="1424470"/>
              <a:ext cx="1089154" cy="1429655"/>
            </a:xfrm>
            <a:prstGeom prst="rect">
              <a:avLst/>
            </a:prstGeom>
          </p:spPr>
        </p:pic>
        <p:grpSp>
          <p:nvGrpSpPr>
            <p:cNvPr id="8" name="Group 7">
              <a:extLst>
                <a:ext uri="{FF2B5EF4-FFF2-40B4-BE49-F238E27FC236}">
                  <a16:creationId xmlns:a16="http://schemas.microsoft.com/office/drawing/2014/main" id="{D6E63714-D4E6-426E-8026-25F5CCF2CBE6}"/>
                </a:ext>
              </a:extLst>
            </p:cNvPr>
            <p:cNvGrpSpPr/>
            <p:nvPr/>
          </p:nvGrpSpPr>
          <p:grpSpPr>
            <a:xfrm>
              <a:off x="1108606" y="1415227"/>
              <a:ext cx="1088163" cy="1319599"/>
              <a:chOff x="648951" y="2016971"/>
              <a:chExt cx="1014432" cy="1256415"/>
            </a:xfrm>
          </p:grpSpPr>
          <p:pic>
            <p:nvPicPr>
              <p:cNvPr id="16" name="Picture 15">
                <a:extLst>
                  <a:ext uri="{FF2B5EF4-FFF2-40B4-BE49-F238E27FC236}">
                    <a16:creationId xmlns:a16="http://schemas.microsoft.com/office/drawing/2014/main" id="{F3B03E13-C5DE-49FB-973D-A8E4C6A38B4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8276" l="6162" r="96831">
                            <a14:foregroundMark x1="6514" y1="26207" x2="6514" y2="26207"/>
                            <a14:foregroundMark x1="93310" y1="16897" x2="93310" y2="16897"/>
                            <a14:foregroundMark x1="96831" y1="16897" x2="96831" y2="16897"/>
                            <a14:foregroundMark x1="49296" y1="93793" x2="49296" y2="93793"/>
                            <a14:foregroundMark x1="56866" y1="96552" x2="56866" y2="96552"/>
                            <a14:foregroundMark x1="50000" y1="98276" x2="50000" y2="98276"/>
                            <a14:foregroundMark x1="48592" y1="32069" x2="48592" y2="32069"/>
                            <a14:foregroundMark x1="52993" y1="28966" x2="52993" y2="28966"/>
                          </a14:backgroundRemoval>
                        </a14:imgEffect>
                      </a14:imgLayer>
                    </a14:imgProps>
                  </a:ext>
                  <a:ext uri="{28A0092B-C50C-407E-A947-70E740481C1C}">
                    <a14:useLocalDpi xmlns:a14="http://schemas.microsoft.com/office/drawing/2010/main"/>
                  </a:ext>
                </a:extLst>
              </a:blip>
              <a:srcRect/>
              <a:stretch/>
            </p:blipFill>
            <p:spPr>
              <a:xfrm>
                <a:off x="648951" y="2016971"/>
                <a:ext cx="1014432" cy="518985"/>
              </a:xfrm>
              <a:prstGeom prst="rect">
                <a:avLst/>
              </a:prstGeom>
            </p:spPr>
          </p:pic>
          <p:sp>
            <p:nvSpPr>
              <p:cNvPr id="17" name="Rectangle 7">
                <a:extLst>
                  <a:ext uri="{FF2B5EF4-FFF2-40B4-BE49-F238E27FC236}">
                    <a16:creationId xmlns:a16="http://schemas.microsoft.com/office/drawing/2014/main" id="{B0E5C75B-AF8A-4C22-87C4-70B47ED350F4}"/>
                  </a:ext>
                </a:extLst>
              </p:cNvPr>
              <p:cNvSpPr/>
              <p:nvPr/>
            </p:nvSpPr>
            <p:spPr>
              <a:xfrm rot="219460">
                <a:off x="1101538" y="2536717"/>
                <a:ext cx="46429" cy="736669"/>
              </a:xfrm>
              <a:custGeom>
                <a:avLst/>
                <a:gdLst>
                  <a:gd name="connsiteX0" fmla="*/ 0 w 45719"/>
                  <a:gd name="connsiteY0" fmla="*/ 0 h 182581"/>
                  <a:gd name="connsiteX1" fmla="*/ 45719 w 45719"/>
                  <a:gd name="connsiteY1" fmla="*/ 0 h 182581"/>
                  <a:gd name="connsiteX2" fmla="*/ 45719 w 45719"/>
                  <a:gd name="connsiteY2" fmla="*/ 182581 h 182581"/>
                  <a:gd name="connsiteX3" fmla="*/ 0 w 45719"/>
                  <a:gd name="connsiteY3" fmla="*/ 182581 h 182581"/>
                  <a:gd name="connsiteX4" fmla="*/ 0 w 45719"/>
                  <a:gd name="connsiteY4" fmla="*/ 0 h 182581"/>
                  <a:gd name="connsiteX0" fmla="*/ 0 w 46614"/>
                  <a:gd name="connsiteY0" fmla="*/ 0 h 182581"/>
                  <a:gd name="connsiteX1" fmla="*/ 45719 w 46614"/>
                  <a:gd name="connsiteY1" fmla="*/ 0 h 182581"/>
                  <a:gd name="connsiteX2" fmla="*/ 46614 w 46614"/>
                  <a:gd name="connsiteY2" fmla="*/ 155448 h 182581"/>
                  <a:gd name="connsiteX3" fmla="*/ 0 w 46614"/>
                  <a:gd name="connsiteY3" fmla="*/ 182581 h 182581"/>
                  <a:gd name="connsiteX4" fmla="*/ 0 w 46614"/>
                  <a:gd name="connsiteY4" fmla="*/ 0 h 182581"/>
                  <a:gd name="connsiteX0" fmla="*/ 775 w 47389"/>
                  <a:gd name="connsiteY0" fmla="*/ 0 h 173075"/>
                  <a:gd name="connsiteX1" fmla="*/ 46494 w 47389"/>
                  <a:gd name="connsiteY1" fmla="*/ 0 h 173075"/>
                  <a:gd name="connsiteX2" fmla="*/ 47389 w 47389"/>
                  <a:gd name="connsiteY2" fmla="*/ 155448 h 173075"/>
                  <a:gd name="connsiteX3" fmla="*/ 0 w 47389"/>
                  <a:gd name="connsiteY3" fmla="*/ 173075 h 173075"/>
                  <a:gd name="connsiteX4" fmla="*/ 775 w 47389"/>
                  <a:gd name="connsiteY4" fmla="*/ 0 h 173075"/>
                  <a:gd name="connsiteX0" fmla="*/ 1425 w 48039"/>
                  <a:gd name="connsiteY0" fmla="*/ 0 h 162357"/>
                  <a:gd name="connsiteX1" fmla="*/ 47144 w 48039"/>
                  <a:gd name="connsiteY1" fmla="*/ 0 h 162357"/>
                  <a:gd name="connsiteX2" fmla="*/ 48039 w 48039"/>
                  <a:gd name="connsiteY2" fmla="*/ 155448 h 162357"/>
                  <a:gd name="connsiteX3" fmla="*/ 0 w 48039"/>
                  <a:gd name="connsiteY3" fmla="*/ 162357 h 162357"/>
                  <a:gd name="connsiteX4" fmla="*/ 1425 w 48039"/>
                  <a:gd name="connsiteY4" fmla="*/ 0 h 162357"/>
                  <a:gd name="connsiteX0" fmla="*/ 1617 w 48231"/>
                  <a:gd name="connsiteY0" fmla="*/ 0 h 161795"/>
                  <a:gd name="connsiteX1" fmla="*/ 47336 w 48231"/>
                  <a:gd name="connsiteY1" fmla="*/ 0 h 161795"/>
                  <a:gd name="connsiteX2" fmla="*/ 48231 w 48231"/>
                  <a:gd name="connsiteY2" fmla="*/ 155448 h 161795"/>
                  <a:gd name="connsiteX3" fmla="*/ -1 w 48231"/>
                  <a:gd name="connsiteY3" fmla="*/ 161795 h 161795"/>
                  <a:gd name="connsiteX4" fmla="*/ 1617 w 48231"/>
                  <a:gd name="connsiteY4" fmla="*/ 0 h 161795"/>
                  <a:gd name="connsiteX0" fmla="*/ 7 w 46621"/>
                  <a:gd name="connsiteY0" fmla="*/ 0 h 160000"/>
                  <a:gd name="connsiteX1" fmla="*/ 45726 w 46621"/>
                  <a:gd name="connsiteY1" fmla="*/ 0 h 160000"/>
                  <a:gd name="connsiteX2" fmla="*/ 46621 w 46621"/>
                  <a:gd name="connsiteY2" fmla="*/ 155448 h 160000"/>
                  <a:gd name="connsiteX3" fmla="*/ 6893 w 46621"/>
                  <a:gd name="connsiteY3" fmla="*/ 160000 h 160000"/>
                  <a:gd name="connsiteX4" fmla="*/ 7 w 46621"/>
                  <a:gd name="connsiteY4" fmla="*/ 0 h 160000"/>
                  <a:gd name="connsiteX0" fmla="*/ 7 w 47202"/>
                  <a:gd name="connsiteY0" fmla="*/ 0 h 160000"/>
                  <a:gd name="connsiteX1" fmla="*/ 45726 w 47202"/>
                  <a:gd name="connsiteY1" fmla="*/ 0 h 160000"/>
                  <a:gd name="connsiteX2" fmla="*/ 47202 w 47202"/>
                  <a:gd name="connsiteY2" fmla="*/ 157135 h 160000"/>
                  <a:gd name="connsiteX3" fmla="*/ 6893 w 47202"/>
                  <a:gd name="connsiteY3" fmla="*/ 160000 h 160000"/>
                  <a:gd name="connsiteX4" fmla="*/ 7 w 47202"/>
                  <a:gd name="connsiteY4" fmla="*/ 0 h 1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2" h="160000">
                    <a:moveTo>
                      <a:pt x="7" y="0"/>
                    </a:moveTo>
                    <a:lnTo>
                      <a:pt x="45726" y="0"/>
                    </a:lnTo>
                    <a:cubicBezTo>
                      <a:pt x="46024" y="51816"/>
                      <a:pt x="46904" y="105319"/>
                      <a:pt x="47202" y="157135"/>
                    </a:cubicBezTo>
                    <a:lnTo>
                      <a:pt x="6893" y="160000"/>
                    </a:lnTo>
                    <a:cubicBezTo>
                      <a:pt x="7151" y="102308"/>
                      <a:pt x="-251" y="57692"/>
                      <a:pt x="7" y="0"/>
                    </a:cubicBezTo>
                    <a:close/>
                  </a:path>
                </a:pathLst>
              </a:custGeom>
              <a:solidFill>
                <a:schemeClr val="tx1">
                  <a:lumMod val="85000"/>
                  <a:lumOff val="15000"/>
                </a:schemeClr>
              </a:solidFill>
              <a:ln w="63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7">
                <a:extLst>
                  <a:ext uri="{FF2B5EF4-FFF2-40B4-BE49-F238E27FC236}">
                    <a16:creationId xmlns:a16="http://schemas.microsoft.com/office/drawing/2014/main" id="{0DBBB871-2FAA-4AA6-9175-D2A1C66413E6}"/>
                  </a:ext>
                </a:extLst>
              </p:cNvPr>
              <p:cNvSpPr/>
              <p:nvPr/>
            </p:nvSpPr>
            <p:spPr>
              <a:xfrm rot="21440020">
                <a:off x="1218010" y="2523829"/>
                <a:ext cx="41268" cy="706052"/>
              </a:xfrm>
              <a:custGeom>
                <a:avLst/>
                <a:gdLst>
                  <a:gd name="connsiteX0" fmla="*/ 0 w 45719"/>
                  <a:gd name="connsiteY0" fmla="*/ 0 h 182581"/>
                  <a:gd name="connsiteX1" fmla="*/ 45719 w 45719"/>
                  <a:gd name="connsiteY1" fmla="*/ 0 h 182581"/>
                  <a:gd name="connsiteX2" fmla="*/ 45719 w 45719"/>
                  <a:gd name="connsiteY2" fmla="*/ 182581 h 182581"/>
                  <a:gd name="connsiteX3" fmla="*/ 0 w 45719"/>
                  <a:gd name="connsiteY3" fmla="*/ 182581 h 182581"/>
                  <a:gd name="connsiteX4" fmla="*/ 0 w 45719"/>
                  <a:gd name="connsiteY4" fmla="*/ 0 h 182581"/>
                  <a:gd name="connsiteX0" fmla="*/ 0 w 46614"/>
                  <a:gd name="connsiteY0" fmla="*/ 0 h 182581"/>
                  <a:gd name="connsiteX1" fmla="*/ 45719 w 46614"/>
                  <a:gd name="connsiteY1" fmla="*/ 0 h 182581"/>
                  <a:gd name="connsiteX2" fmla="*/ 46614 w 46614"/>
                  <a:gd name="connsiteY2" fmla="*/ 155448 h 182581"/>
                  <a:gd name="connsiteX3" fmla="*/ 0 w 46614"/>
                  <a:gd name="connsiteY3" fmla="*/ 182581 h 182581"/>
                  <a:gd name="connsiteX4" fmla="*/ 0 w 46614"/>
                  <a:gd name="connsiteY4" fmla="*/ 0 h 182581"/>
                  <a:gd name="connsiteX0" fmla="*/ 0 w 49648"/>
                  <a:gd name="connsiteY0" fmla="*/ 0 h 182581"/>
                  <a:gd name="connsiteX1" fmla="*/ 45719 w 49648"/>
                  <a:gd name="connsiteY1" fmla="*/ 0 h 182581"/>
                  <a:gd name="connsiteX2" fmla="*/ 49648 w 49648"/>
                  <a:gd name="connsiteY2" fmla="*/ 171483 h 182581"/>
                  <a:gd name="connsiteX3" fmla="*/ 0 w 49648"/>
                  <a:gd name="connsiteY3" fmla="*/ 182581 h 182581"/>
                  <a:gd name="connsiteX4" fmla="*/ 0 w 49648"/>
                  <a:gd name="connsiteY4" fmla="*/ 0 h 182581"/>
                  <a:gd name="connsiteX0" fmla="*/ 0 w 49648"/>
                  <a:gd name="connsiteY0" fmla="*/ 0 h 192202"/>
                  <a:gd name="connsiteX1" fmla="*/ 45719 w 49648"/>
                  <a:gd name="connsiteY1" fmla="*/ 0 h 192202"/>
                  <a:gd name="connsiteX2" fmla="*/ 49648 w 49648"/>
                  <a:gd name="connsiteY2" fmla="*/ 171483 h 192202"/>
                  <a:gd name="connsiteX3" fmla="*/ 0 w 49648"/>
                  <a:gd name="connsiteY3" fmla="*/ 192202 h 192202"/>
                  <a:gd name="connsiteX4" fmla="*/ 0 w 49648"/>
                  <a:gd name="connsiteY4" fmla="*/ 0 h 192202"/>
                  <a:gd name="connsiteX0" fmla="*/ 0 w 49648"/>
                  <a:gd name="connsiteY0" fmla="*/ 0 h 192202"/>
                  <a:gd name="connsiteX1" fmla="*/ 42685 w 49648"/>
                  <a:gd name="connsiteY1" fmla="*/ 0 h 192202"/>
                  <a:gd name="connsiteX2" fmla="*/ 49648 w 49648"/>
                  <a:gd name="connsiteY2" fmla="*/ 171483 h 192202"/>
                  <a:gd name="connsiteX3" fmla="*/ 0 w 49648"/>
                  <a:gd name="connsiteY3" fmla="*/ 192202 h 192202"/>
                  <a:gd name="connsiteX4" fmla="*/ 0 w 49648"/>
                  <a:gd name="connsiteY4" fmla="*/ 0 h 192202"/>
                  <a:gd name="connsiteX0" fmla="*/ 0 w 43579"/>
                  <a:gd name="connsiteY0" fmla="*/ 0 h 192202"/>
                  <a:gd name="connsiteX1" fmla="*/ 42685 w 43579"/>
                  <a:gd name="connsiteY1" fmla="*/ 0 h 192202"/>
                  <a:gd name="connsiteX2" fmla="*/ 43579 w 43579"/>
                  <a:gd name="connsiteY2" fmla="*/ 171482 h 192202"/>
                  <a:gd name="connsiteX3" fmla="*/ 0 w 43579"/>
                  <a:gd name="connsiteY3" fmla="*/ 192202 h 192202"/>
                  <a:gd name="connsiteX4" fmla="*/ 0 w 43579"/>
                  <a:gd name="connsiteY4" fmla="*/ 0 h 192202"/>
                  <a:gd name="connsiteX0" fmla="*/ 0 w 46615"/>
                  <a:gd name="connsiteY0" fmla="*/ 0 h 192202"/>
                  <a:gd name="connsiteX1" fmla="*/ 42685 w 46615"/>
                  <a:gd name="connsiteY1" fmla="*/ 0 h 192202"/>
                  <a:gd name="connsiteX2" fmla="*/ 46615 w 46615"/>
                  <a:gd name="connsiteY2" fmla="*/ 185067 h 192202"/>
                  <a:gd name="connsiteX3" fmla="*/ 0 w 46615"/>
                  <a:gd name="connsiteY3" fmla="*/ 192202 h 192202"/>
                  <a:gd name="connsiteX4" fmla="*/ 0 w 46615"/>
                  <a:gd name="connsiteY4" fmla="*/ 0 h 192202"/>
                  <a:gd name="connsiteX0" fmla="*/ 0 w 46615"/>
                  <a:gd name="connsiteY0" fmla="*/ 0 h 190772"/>
                  <a:gd name="connsiteX1" fmla="*/ 42685 w 46615"/>
                  <a:gd name="connsiteY1" fmla="*/ 0 h 190772"/>
                  <a:gd name="connsiteX2" fmla="*/ 46615 w 46615"/>
                  <a:gd name="connsiteY2" fmla="*/ 185067 h 190772"/>
                  <a:gd name="connsiteX3" fmla="*/ 0 w 46615"/>
                  <a:gd name="connsiteY3" fmla="*/ 190772 h 190772"/>
                  <a:gd name="connsiteX4" fmla="*/ 0 w 46615"/>
                  <a:gd name="connsiteY4" fmla="*/ 0 h 190772"/>
                  <a:gd name="connsiteX0" fmla="*/ 0 w 46615"/>
                  <a:gd name="connsiteY0" fmla="*/ 0 h 187912"/>
                  <a:gd name="connsiteX1" fmla="*/ 42685 w 46615"/>
                  <a:gd name="connsiteY1" fmla="*/ 0 h 187912"/>
                  <a:gd name="connsiteX2" fmla="*/ 46615 w 46615"/>
                  <a:gd name="connsiteY2" fmla="*/ 185067 h 187912"/>
                  <a:gd name="connsiteX3" fmla="*/ 3034 w 46615"/>
                  <a:gd name="connsiteY3" fmla="*/ 187912 h 187912"/>
                  <a:gd name="connsiteX4" fmla="*/ 0 w 46615"/>
                  <a:gd name="connsiteY4" fmla="*/ 0 h 18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15" h="187912">
                    <a:moveTo>
                      <a:pt x="0" y="0"/>
                    </a:moveTo>
                    <a:lnTo>
                      <a:pt x="42685" y="0"/>
                    </a:lnTo>
                    <a:cubicBezTo>
                      <a:pt x="42983" y="51816"/>
                      <a:pt x="46317" y="133251"/>
                      <a:pt x="46615" y="185067"/>
                    </a:cubicBezTo>
                    <a:lnTo>
                      <a:pt x="3034" y="187912"/>
                    </a:lnTo>
                    <a:cubicBezTo>
                      <a:pt x="2023" y="125275"/>
                      <a:pt x="1011" y="62637"/>
                      <a:pt x="0" y="0"/>
                    </a:cubicBezTo>
                    <a:close/>
                  </a:path>
                </a:pathLst>
              </a:custGeom>
              <a:solidFill>
                <a:schemeClr val="tx1">
                  <a:lumMod val="85000"/>
                  <a:lumOff val="15000"/>
                </a:schemeClr>
              </a:solidFill>
              <a:ln w="952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7">
                <a:extLst>
                  <a:ext uri="{FF2B5EF4-FFF2-40B4-BE49-F238E27FC236}">
                    <a16:creationId xmlns:a16="http://schemas.microsoft.com/office/drawing/2014/main" id="{A6A4AC50-8542-4368-8388-5C9A846B91AC}"/>
                  </a:ext>
                </a:extLst>
              </p:cNvPr>
              <p:cNvSpPr/>
              <p:nvPr/>
            </p:nvSpPr>
            <p:spPr>
              <a:xfrm rot="21223660">
                <a:off x="1287799" y="2522845"/>
                <a:ext cx="41268" cy="651982"/>
              </a:xfrm>
              <a:custGeom>
                <a:avLst/>
                <a:gdLst>
                  <a:gd name="connsiteX0" fmla="*/ 0 w 45719"/>
                  <a:gd name="connsiteY0" fmla="*/ 0 h 182581"/>
                  <a:gd name="connsiteX1" fmla="*/ 45719 w 45719"/>
                  <a:gd name="connsiteY1" fmla="*/ 0 h 182581"/>
                  <a:gd name="connsiteX2" fmla="*/ 45719 w 45719"/>
                  <a:gd name="connsiteY2" fmla="*/ 182581 h 182581"/>
                  <a:gd name="connsiteX3" fmla="*/ 0 w 45719"/>
                  <a:gd name="connsiteY3" fmla="*/ 182581 h 182581"/>
                  <a:gd name="connsiteX4" fmla="*/ 0 w 45719"/>
                  <a:gd name="connsiteY4" fmla="*/ 0 h 182581"/>
                  <a:gd name="connsiteX0" fmla="*/ 0 w 46614"/>
                  <a:gd name="connsiteY0" fmla="*/ 0 h 182581"/>
                  <a:gd name="connsiteX1" fmla="*/ 45719 w 46614"/>
                  <a:gd name="connsiteY1" fmla="*/ 0 h 182581"/>
                  <a:gd name="connsiteX2" fmla="*/ 46614 w 46614"/>
                  <a:gd name="connsiteY2" fmla="*/ 155448 h 182581"/>
                  <a:gd name="connsiteX3" fmla="*/ 0 w 46614"/>
                  <a:gd name="connsiteY3" fmla="*/ 182581 h 182581"/>
                  <a:gd name="connsiteX4" fmla="*/ 0 w 46614"/>
                  <a:gd name="connsiteY4" fmla="*/ 0 h 182581"/>
                  <a:gd name="connsiteX0" fmla="*/ 0 w 54008"/>
                  <a:gd name="connsiteY0" fmla="*/ 0 h 199859"/>
                  <a:gd name="connsiteX1" fmla="*/ 53113 w 54008"/>
                  <a:gd name="connsiteY1" fmla="*/ 17278 h 199859"/>
                  <a:gd name="connsiteX2" fmla="*/ 54008 w 54008"/>
                  <a:gd name="connsiteY2" fmla="*/ 172726 h 199859"/>
                  <a:gd name="connsiteX3" fmla="*/ 7394 w 54008"/>
                  <a:gd name="connsiteY3" fmla="*/ 199859 h 199859"/>
                  <a:gd name="connsiteX4" fmla="*/ 0 w 54008"/>
                  <a:gd name="connsiteY4" fmla="*/ 0 h 199859"/>
                  <a:gd name="connsiteX0" fmla="*/ 5699 w 59707"/>
                  <a:gd name="connsiteY0" fmla="*/ 0 h 178627"/>
                  <a:gd name="connsiteX1" fmla="*/ 58812 w 59707"/>
                  <a:gd name="connsiteY1" fmla="*/ 17278 h 178627"/>
                  <a:gd name="connsiteX2" fmla="*/ 59707 w 59707"/>
                  <a:gd name="connsiteY2" fmla="*/ 172726 h 178627"/>
                  <a:gd name="connsiteX3" fmla="*/ 0 w 59707"/>
                  <a:gd name="connsiteY3" fmla="*/ 178627 h 178627"/>
                  <a:gd name="connsiteX4" fmla="*/ 5699 w 59707"/>
                  <a:gd name="connsiteY4" fmla="*/ 0 h 178627"/>
                  <a:gd name="connsiteX0" fmla="*/ 0 w 54008"/>
                  <a:gd name="connsiteY0" fmla="*/ 0 h 179697"/>
                  <a:gd name="connsiteX1" fmla="*/ 53113 w 54008"/>
                  <a:gd name="connsiteY1" fmla="*/ 17278 h 179697"/>
                  <a:gd name="connsiteX2" fmla="*/ 54008 w 54008"/>
                  <a:gd name="connsiteY2" fmla="*/ 172726 h 179697"/>
                  <a:gd name="connsiteX3" fmla="*/ 3351 w 54008"/>
                  <a:gd name="connsiteY3" fmla="*/ 179696 h 179697"/>
                  <a:gd name="connsiteX4" fmla="*/ 0 w 54008"/>
                  <a:gd name="connsiteY4" fmla="*/ 0 h 179697"/>
                  <a:gd name="connsiteX0" fmla="*/ 0 w 55374"/>
                  <a:gd name="connsiteY0" fmla="*/ 0 h 179696"/>
                  <a:gd name="connsiteX1" fmla="*/ 55343 w 55374"/>
                  <a:gd name="connsiteY1" fmla="*/ 1184 h 179696"/>
                  <a:gd name="connsiteX2" fmla="*/ 54008 w 55374"/>
                  <a:gd name="connsiteY2" fmla="*/ 172726 h 179696"/>
                  <a:gd name="connsiteX3" fmla="*/ 3351 w 55374"/>
                  <a:gd name="connsiteY3" fmla="*/ 179696 h 179696"/>
                  <a:gd name="connsiteX4" fmla="*/ 0 w 55374"/>
                  <a:gd name="connsiteY4" fmla="*/ 0 h 179696"/>
                  <a:gd name="connsiteX0" fmla="*/ 1373 w 56747"/>
                  <a:gd name="connsiteY0" fmla="*/ 0 h 172726"/>
                  <a:gd name="connsiteX1" fmla="*/ 56716 w 56747"/>
                  <a:gd name="connsiteY1" fmla="*/ 1184 h 172726"/>
                  <a:gd name="connsiteX2" fmla="*/ 55381 w 56747"/>
                  <a:gd name="connsiteY2" fmla="*/ 172726 h 172726"/>
                  <a:gd name="connsiteX3" fmla="*/ 0 w 56747"/>
                  <a:gd name="connsiteY3" fmla="*/ 169509 h 172726"/>
                  <a:gd name="connsiteX4" fmla="*/ 1373 w 56747"/>
                  <a:gd name="connsiteY4" fmla="*/ 0 h 172726"/>
                  <a:gd name="connsiteX0" fmla="*/ 1373 w 56734"/>
                  <a:gd name="connsiteY0" fmla="*/ 0 h 169509"/>
                  <a:gd name="connsiteX1" fmla="*/ 56716 w 56734"/>
                  <a:gd name="connsiteY1" fmla="*/ 1184 h 169509"/>
                  <a:gd name="connsiteX2" fmla="*/ 53769 w 56734"/>
                  <a:gd name="connsiteY2" fmla="*/ 163277 h 169509"/>
                  <a:gd name="connsiteX3" fmla="*/ 0 w 56734"/>
                  <a:gd name="connsiteY3" fmla="*/ 169509 h 169509"/>
                  <a:gd name="connsiteX4" fmla="*/ 1373 w 56734"/>
                  <a:gd name="connsiteY4" fmla="*/ 0 h 169509"/>
                  <a:gd name="connsiteX0" fmla="*/ 4097 w 59457"/>
                  <a:gd name="connsiteY0" fmla="*/ 0 h 168107"/>
                  <a:gd name="connsiteX1" fmla="*/ 59440 w 59457"/>
                  <a:gd name="connsiteY1" fmla="*/ 1184 h 168107"/>
                  <a:gd name="connsiteX2" fmla="*/ 56493 w 59457"/>
                  <a:gd name="connsiteY2" fmla="*/ 163277 h 168107"/>
                  <a:gd name="connsiteX3" fmla="*/ -1 w 59457"/>
                  <a:gd name="connsiteY3" fmla="*/ 168107 h 168107"/>
                  <a:gd name="connsiteX4" fmla="*/ 4097 w 59457"/>
                  <a:gd name="connsiteY4" fmla="*/ 0 h 168107"/>
                  <a:gd name="connsiteX0" fmla="*/ 22 w 55382"/>
                  <a:gd name="connsiteY0" fmla="*/ 0 h 168326"/>
                  <a:gd name="connsiteX1" fmla="*/ 55365 w 55382"/>
                  <a:gd name="connsiteY1" fmla="*/ 1184 h 168326"/>
                  <a:gd name="connsiteX2" fmla="*/ 52418 w 55382"/>
                  <a:gd name="connsiteY2" fmla="*/ 163277 h 168326"/>
                  <a:gd name="connsiteX3" fmla="*/ 6409 w 55382"/>
                  <a:gd name="connsiteY3" fmla="*/ 168326 h 168326"/>
                  <a:gd name="connsiteX4" fmla="*/ 22 w 55382"/>
                  <a:gd name="connsiteY4" fmla="*/ 0 h 168326"/>
                  <a:gd name="connsiteX0" fmla="*/ 18 w 55378"/>
                  <a:gd name="connsiteY0" fmla="*/ 0 h 166332"/>
                  <a:gd name="connsiteX1" fmla="*/ 55361 w 55378"/>
                  <a:gd name="connsiteY1" fmla="*/ 1184 h 166332"/>
                  <a:gd name="connsiteX2" fmla="*/ 52414 w 55378"/>
                  <a:gd name="connsiteY2" fmla="*/ 163277 h 166332"/>
                  <a:gd name="connsiteX3" fmla="*/ 7558 w 55378"/>
                  <a:gd name="connsiteY3" fmla="*/ 166332 h 166332"/>
                  <a:gd name="connsiteX4" fmla="*/ 18 w 55378"/>
                  <a:gd name="connsiteY4" fmla="*/ 0 h 166332"/>
                  <a:gd name="connsiteX0" fmla="*/ 18 w 55375"/>
                  <a:gd name="connsiteY0" fmla="*/ 0 h 166332"/>
                  <a:gd name="connsiteX1" fmla="*/ 55361 w 55375"/>
                  <a:gd name="connsiteY1" fmla="*/ 1184 h 166332"/>
                  <a:gd name="connsiteX2" fmla="*/ 51644 w 55375"/>
                  <a:gd name="connsiteY2" fmla="*/ 164606 h 166332"/>
                  <a:gd name="connsiteX3" fmla="*/ 7558 w 55375"/>
                  <a:gd name="connsiteY3" fmla="*/ 166332 h 166332"/>
                  <a:gd name="connsiteX4" fmla="*/ 18 w 55375"/>
                  <a:gd name="connsiteY4" fmla="*/ 0 h 16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5" h="166332">
                    <a:moveTo>
                      <a:pt x="18" y="0"/>
                    </a:moveTo>
                    <a:lnTo>
                      <a:pt x="55361" y="1184"/>
                    </a:lnTo>
                    <a:cubicBezTo>
                      <a:pt x="55659" y="53000"/>
                      <a:pt x="51346" y="112790"/>
                      <a:pt x="51644" y="164606"/>
                    </a:cubicBezTo>
                    <a:lnTo>
                      <a:pt x="7558" y="166332"/>
                    </a:lnTo>
                    <a:cubicBezTo>
                      <a:pt x="8016" y="109829"/>
                      <a:pt x="-440" y="56503"/>
                      <a:pt x="18" y="0"/>
                    </a:cubicBezTo>
                    <a:close/>
                  </a:path>
                </a:pathLst>
              </a:custGeom>
              <a:solidFill>
                <a:schemeClr val="tx1">
                  <a:lumMod val="85000"/>
                  <a:lumOff val="15000"/>
                </a:schemeClr>
              </a:solidFill>
              <a:ln w="63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Oval 8">
              <a:extLst>
                <a:ext uri="{FF2B5EF4-FFF2-40B4-BE49-F238E27FC236}">
                  <a16:creationId xmlns:a16="http://schemas.microsoft.com/office/drawing/2014/main" id="{4AD9CAF1-88E2-4F63-8FFD-0BCBAA2D34CF}"/>
                </a:ext>
              </a:extLst>
            </p:cNvPr>
            <p:cNvSpPr/>
            <p:nvPr/>
          </p:nvSpPr>
          <p:spPr>
            <a:xfrm>
              <a:off x="1466984" y="2820359"/>
              <a:ext cx="98086" cy="9603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C412C8C-D55E-4EA8-AE1E-802F244BEE88}"/>
                </a:ext>
              </a:extLst>
            </p:cNvPr>
            <p:cNvSpPr/>
            <p:nvPr/>
          </p:nvSpPr>
          <p:spPr>
            <a:xfrm>
              <a:off x="2728234" y="2402383"/>
              <a:ext cx="98086" cy="9603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618325F4-7232-4F80-A245-BDF18A2D4504}"/>
                </a:ext>
              </a:extLst>
            </p:cNvPr>
            <p:cNvSpPr/>
            <p:nvPr/>
          </p:nvSpPr>
          <p:spPr>
            <a:xfrm>
              <a:off x="3516705" y="3182752"/>
              <a:ext cx="98086" cy="9603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7C9CD43-D293-4EEB-B404-010CBA807FA7}"/>
                </a:ext>
              </a:extLst>
            </p:cNvPr>
            <p:cNvSpPr txBox="1"/>
            <p:nvPr/>
          </p:nvSpPr>
          <p:spPr>
            <a:xfrm>
              <a:off x="2681598" y="2414820"/>
              <a:ext cx="3706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14" name="TextBox 13">
              <a:extLst>
                <a:ext uri="{FF2B5EF4-FFF2-40B4-BE49-F238E27FC236}">
                  <a16:creationId xmlns:a16="http://schemas.microsoft.com/office/drawing/2014/main" id="{42B27078-DA60-463D-BE4D-944CD7623896}"/>
                </a:ext>
              </a:extLst>
            </p:cNvPr>
            <p:cNvSpPr txBox="1"/>
            <p:nvPr/>
          </p:nvSpPr>
          <p:spPr>
            <a:xfrm>
              <a:off x="1143998" y="2605544"/>
              <a:ext cx="357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15" name="TextBox 14">
              <a:extLst>
                <a:ext uri="{FF2B5EF4-FFF2-40B4-BE49-F238E27FC236}">
                  <a16:creationId xmlns:a16="http://schemas.microsoft.com/office/drawing/2014/main" id="{0FF7DD78-23A0-412A-B03E-18FC1AB667AC}"/>
                </a:ext>
              </a:extLst>
            </p:cNvPr>
            <p:cNvSpPr txBox="1"/>
            <p:nvPr/>
          </p:nvSpPr>
          <p:spPr>
            <a:xfrm>
              <a:off x="3193619" y="2936734"/>
              <a:ext cx="3481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pic>
          <p:nvPicPr>
            <p:cNvPr id="11" name="Picture 10">
              <a:extLst>
                <a:ext uri="{FF2B5EF4-FFF2-40B4-BE49-F238E27FC236}">
                  <a16:creationId xmlns:a16="http://schemas.microsoft.com/office/drawing/2014/main" id="{04213869-C723-4E90-B605-EC721473F36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74717" y1="65525" x2="74717" y2="65525"/>
                          <a14:backgroundMark x1="81260" y1="58785" x2="81260" y2="58785"/>
                          <a14:backgroundMark x1="85703" y1="53149" x2="85703" y2="53149"/>
                        </a14:backgroundRemoval>
                      </a14:imgEffect>
                    </a14:imgLayer>
                  </a14:imgProps>
                </a:ext>
                <a:ext uri="{28A0092B-C50C-407E-A947-70E740481C1C}">
                  <a14:useLocalDpi xmlns:a14="http://schemas.microsoft.com/office/drawing/2010/main" val="0"/>
                </a:ext>
              </a:extLst>
            </a:blip>
            <a:stretch>
              <a:fillRect/>
            </a:stretch>
          </p:blipFill>
          <p:spPr>
            <a:xfrm rot="163099">
              <a:off x="1616271" y="2496610"/>
              <a:ext cx="836929" cy="611810"/>
            </a:xfrm>
            <a:prstGeom prst="rect">
              <a:avLst/>
            </a:prstGeom>
          </p:spPr>
        </p:pic>
        <p:pic>
          <p:nvPicPr>
            <p:cNvPr id="22" name="Picture 21">
              <a:extLst>
                <a:ext uri="{FF2B5EF4-FFF2-40B4-BE49-F238E27FC236}">
                  <a16:creationId xmlns:a16="http://schemas.microsoft.com/office/drawing/2014/main" id="{EB0EDE94-785C-4AE8-B226-55ABC6C43DA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backgroundMark x1="71825" y1="47935" x2="71825" y2="47935"/>
                        </a14:backgroundRemoval>
                      </a14:imgEffect>
                    </a14:imgLayer>
                  </a14:imgProps>
                </a:ext>
                <a:ext uri="{28A0092B-C50C-407E-A947-70E740481C1C}">
                  <a14:useLocalDpi xmlns:a14="http://schemas.microsoft.com/office/drawing/2010/main" val="0"/>
                </a:ext>
              </a:extLst>
            </a:blip>
            <a:stretch>
              <a:fillRect/>
            </a:stretch>
          </p:blipFill>
          <p:spPr>
            <a:xfrm>
              <a:off x="3913854" y="2534144"/>
              <a:ext cx="532649" cy="357936"/>
            </a:xfrm>
            <a:prstGeom prst="rect">
              <a:avLst/>
            </a:prstGeom>
          </p:spPr>
        </p:pic>
        <p:cxnSp>
          <p:nvCxnSpPr>
            <p:cNvPr id="4" name="Straight Arrow Connector 3">
              <a:extLst>
                <a:ext uri="{FF2B5EF4-FFF2-40B4-BE49-F238E27FC236}">
                  <a16:creationId xmlns:a16="http://schemas.microsoft.com/office/drawing/2014/main" id="{2D5D4354-F7DE-47A0-8961-3DF25EB198ED}"/>
                </a:ext>
              </a:extLst>
            </p:cNvPr>
            <p:cNvCxnSpPr>
              <a:cxnSpLocks/>
            </p:cNvCxnSpPr>
            <p:nvPr/>
          </p:nvCxnSpPr>
          <p:spPr>
            <a:xfrm flipH="1">
              <a:off x="4180179" y="2321541"/>
              <a:ext cx="92758" cy="303142"/>
            </a:xfrm>
            <a:prstGeom prst="straightConnector1">
              <a:avLst/>
            </a:prstGeom>
            <a:ln w="31750">
              <a:solidFill>
                <a:srgbClr val="CC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9B6DA26-E8D8-44DF-B57E-D4255C751E38}"/>
                </a:ext>
              </a:extLst>
            </p:cNvPr>
            <p:cNvSpPr txBox="1"/>
            <p:nvPr/>
          </p:nvSpPr>
          <p:spPr>
            <a:xfrm>
              <a:off x="4142459" y="1996098"/>
              <a:ext cx="11938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C00FF"/>
                  </a:solidFill>
                  <a:effectLst/>
                  <a:uLnTx/>
                  <a:uFillTx/>
                  <a:latin typeface="Calibri" panose="020F0502020204030204"/>
                  <a:ea typeface="+mn-ea"/>
                  <a:cs typeface="+mn-cs"/>
                </a:rPr>
                <a:t>Target pt.</a:t>
              </a:r>
            </a:p>
          </p:txBody>
        </p:sp>
        <p:cxnSp>
          <p:nvCxnSpPr>
            <p:cNvPr id="28" name="Straight Arrow Connector 27">
              <a:extLst>
                <a:ext uri="{FF2B5EF4-FFF2-40B4-BE49-F238E27FC236}">
                  <a16:creationId xmlns:a16="http://schemas.microsoft.com/office/drawing/2014/main" id="{DE1A0609-2B50-4FD7-B395-77913F011D29}"/>
                </a:ext>
              </a:extLst>
            </p:cNvPr>
            <p:cNvCxnSpPr>
              <a:cxnSpLocks/>
            </p:cNvCxnSpPr>
            <p:nvPr/>
          </p:nvCxnSpPr>
          <p:spPr>
            <a:xfrm flipH="1">
              <a:off x="1903684" y="2258080"/>
              <a:ext cx="168450" cy="476836"/>
            </a:xfrm>
            <a:prstGeom prst="straightConnector1">
              <a:avLst/>
            </a:prstGeom>
            <a:ln w="31750">
              <a:solidFill>
                <a:srgbClr val="CC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2298B4-A5F4-45F1-B9E7-A571F5402834}"/>
                </a:ext>
              </a:extLst>
            </p:cNvPr>
            <p:cNvSpPr txBox="1"/>
            <p:nvPr/>
          </p:nvSpPr>
          <p:spPr>
            <a:xfrm>
              <a:off x="1907464" y="1884631"/>
              <a:ext cx="11938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C00FF"/>
                  </a:solidFill>
                  <a:effectLst/>
                  <a:uLnTx/>
                  <a:uFillTx/>
                  <a:latin typeface="Calibri" panose="020F0502020204030204"/>
                  <a:ea typeface="+mn-ea"/>
                  <a:cs typeface="+mn-cs"/>
                </a:rPr>
                <a:t>Target pt.</a:t>
              </a:r>
            </a:p>
          </p:txBody>
        </p:sp>
      </p:grpSp>
      <p:sp>
        <p:nvSpPr>
          <p:cNvPr id="34" name="TextBox 33">
            <a:extLst>
              <a:ext uri="{FF2B5EF4-FFF2-40B4-BE49-F238E27FC236}">
                <a16:creationId xmlns:a16="http://schemas.microsoft.com/office/drawing/2014/main" id="{50A77D13-2E57-422F-92FA-AAE43C9A15E4}"/>
              </a:ext>
            </a:extLst>
          </p:cNvPr>
          <p:cNvSpPr txBox="1"/>
          <p:nvPr/>
        </p:nvSpPr>
        <p:spPr>
          <a:xfrm>
            <a:off x="7672591" y="1033556"/>
            <a:ext cx="20400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Robot Frame</a:t>
            </a:r>
          </a:p>
        </p:txBody>
      </p:sp>
      <p:sp>
        <p:nvSpPr>
          <p:cNvPr id="35" name="TextBox 34">
            <a:extLst>
              <a:ext uri="{FF2B5EF4-FFF2-40B4-BE49-F238E27FC236}">
                <a16:creationId xmlns:a16="http://schemas.microsoft.com/office/drawing/2014/main" id="{27E429D7-263F-4E4A-92D9-361232F1CF31}"/>
              </a:ext>
            </a:extLst>
          </p:cNvPr>
          <p:cNvSpPr txBox="1"/>
          <p:nvPr/>
        </p:nvSpPr>
        <p:spPr>
          <a:xfrm>
            <a:off x="726339" y="5464067"/>
            <a:ext cx="1107566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 this example, target points are hole locations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where the robot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needs to insert a peg.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Generally,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target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“points” are centers of regions where a robot needs to perform a task such as drilling, insertion, or assembly or regions where accurate location is required.</a:t>
            </a:r>
          </a:p>
        </p:txBody>
      </p:sp>
      <p:grpSp>
        <p:nvGrpSpPr>
          <p:cNvPr id="2" name="Group 1">
            <a:extLst>
              <a:ext uri="{FF2B5EF4-FFF2-40B4-BE49-F238E27FC236}">
                <a16:creationId xmlns:a16="http://schemas.microsoft.com/office/drawing/2014/main" id="{644E22D0-6B60-4E0E-976D-648FF9EDEE9C}"/>
              </a:ext>
            </a:extLst>
          </p:cNvPr>
          <p:cNvGrpSpPr/>
          <p:nvPr/>
        </p:nvGrpSpPr>
        <p:grpSpPr>
          <a:xfrm>
            <a:off x="6559983" y="1090894"/>
            <a:ext cx="4996846" cy="4261104"/>
            <a:chOff x="6559983" y="1090894"/>
            <a:chExt cx="4996846" cy="4261104"/>
          </a:xfrm>
        </p:grpSpPr>
        <p:pic>
          <p:nvPicPr>
            <p:cNvPr id="23" name="Picture 22">
              <a:extLst>
                <a:ext uri="{FF2B5EF4-FFF2-40B4-BE49-F238E27FC236}">
                  <a16:creationId xmlns:a16="http://schemas.microsoft.com/office/drawing/2014/main" id="{2A099E4F-0480-4216-B73C-7EACDBF332F6}"/>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6559983" y="1090894"/>
              <a:ext cx="4996846" cy="4261104"/>
            </a:xfrm>
            <a:prstGeom prst="rect">
              <a:avLst/>
            </a:prstGeom>
            <a:ln>
              <a:solidFill>
                <a:schemeClr val="tx1"/>
              </a:solidFill>
            </a:ln>
          </p:spPr>
        </p:pic>
        <p:sp>
          <p:nvSpPr>
            <p:cNvPr id="3" name="Star: 5 Points 2">
              <a:extLst>
                <a:ext uri="{FF2B5EF4-FFF2-40B4-BE49-F238E27FC236}">
                  <a16:creationId xmlns:a16="http://schemas.microsoft.com/office/drawing/2014/main" id="{91DFF100-8191-44DE-9981-B32546F9CE76}"/>
                </a:ext>
              </a:extLst>
            </p:cNvPr>
            <p:cNvSpPr/>
            <p:nvPr/>
          </p:nvSpPr>
          <p:spPr>
            <a:xfrm>
              <a:off x="8097810" y="4029317"/>
              <a:ext cx="182880" cy="183846"/>
            </a:xfrm>
            <a:prstGeom prst="star5">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Star: 5 Points 29">
              <a:extLst>
                <a:ext uri="{FF2B5EF4-FFF2-40B4-BE49-F238E27FC236}">
                  <a16:creationId xmlns:a16="http://schemas.microsoft.com/office/drawing/2014/main" id="{4C19B760-564D-4E20-A3D8-65B2F0C1EB60}"/>
                </a:ext>
              </a:extLst>
            </p:cNvPr>
            <p:cNvSpPr/>
            <p:nvPr/>
          </p:nvSpPr>
          <p:spPr>
            <a:xfrm>
              <a:off x="10612410" y="2261533"/>
              <a:ext cx="182880" cy="183846"/>
            </a:xfrm>
            <a:prstGeom prst="star5">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64AAC076-E6B2-4302-B851-3A82D3DE77B0}"/>
              </a:ext>
            </a:extLst>
          </p:cNvPr>
          <p:cNvSpPr txBox="1"/>
          <p:nvPr/>
        </p:nvSpPr>
        <p:spPr>
          <a:xfrm>
            <a:off x="8171766" y="1145367"/>
            <a:ext cx="15515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Robot Frame</a:t>
            </a:r>
          </a:p>
        </p:txBody>
      </p:sp>
      <p:sp>
        <p:nvSpPr>
          <p:cNvPr id="36" name="TextBox 35">
            <a:extLst>
              <a:ext uri="{FF2B5EF4-FFF2-40B4-BE49-F238E27FC236}">
                <a16:creationId xmlns:a16="http://schemas.microsoft.com/office/drawing/2014/main" id="{23DCF1C9-34D8-41E2-A06C-B29F03B7973B}"/>
              </a:ext>
            </a:extLst>
          </p:cNvPr>
          <p:cNvSpPr txBox="1"/>
          <p:nvPr/>
        </p:nvSpPr>
        <p:spPr>
          <a:xfrm>
            <a:off x="7321213" y="2001976"/>
            <a:ext cx="35137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37" name="TextBox 36">
            <a:extLst>
              <a:ext uri="{FF2B5EF4-FFF2-40B4-BE49-F238E27FC236}">
                <a16:creationId xmlns:a16="http://schemas.microsoft.com/office/drawing/2014/main" id="{73FDEB28-5060-4569-A3F9-5D1CFBF6145D}"/>
              </a:ext>
            </a:extLst>
          </p:cNvPr>
          <p:cNvSpPr txBox="1"/>
          <p:nvPr/>
        </p:nvSpPr>
        <p:spPr>
          <a:xfrm>
            <a:off x="7321213" y="4384621"/>
            <a:ext cx="35137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p>
        </p:txBody>
      </p:sp>
      <p:sp>
        <p:nvSpPr>
          <p:cNvPr id="38" name="TextBox 37">
            <a:extLst>
              <a:ext uri="{FF2B5EF4-FFF2-40B4-BE49-F238E27FC236}">
                <a16:creationId xmlns:a16="http://schemas.microsoft.com/office/drawing/2014/main" id="{F674328D-0AF6-4C3C-ABF0-D4797AED9BE2}"/>
              </a:ext>
            </a:extLst>
          </p:cNvPr>
          <p:cNvSpPr txBox="1"/>
          <p:nvPr/>
        </p:nvSpPr>
        <p:spPr>
          <a:xfrm>
            <a:off x="10653054" y="4401471"/>
            <a:ext cx="35137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p>
        </p:txBody>
      </p:sp>
    </p:spTree>
    <p:extLst>
      <p:ext uri="{BB962C8B-B14F-4D97-AF65-F5344CB8AC3E}">
        <p14:creationId xmlns:p14="http://schemas.microsoft.com/office/powerpoint/2010/main" val="44346852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F20060-4124-46B2-96EE-086FF87BBA76}"/>
              </a:ext>
            </a:extLst>
          </p:cNvPr>
          <p:cNvSpPr txBox="1"/>
          <p:nvPr/>
        </p:nvSpPr>
        <p:spPr>
          <a:xfrm>
            <a:off x="275021" y="244064"/>
            <a:ext cx="7312462"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4.	Select points (fiducial points) around target points. Measure their locations with sensor and with robot.</a:t>
            </a:r>
          </a:p>
        </p:txBody>
      </p:sp>
      <p:grpSp>
        <p:nvGrpSpPr>
          <p:cNvPr id="6" name="Group 5">
            <a:extLst>
              <a:ext uri="{FF2B5EF4-FFF2-40B4-BE49-F238E27FC236}">
                <a16:creationId xmlns:a16="http://schemas.microsoft.com/office/drawing/2014/main" id="{341C20F9-E8C6-46EB-927D-4824554DBF0C}"/>
              </a:ext>
            </a:extLst>
          </p:cNvPr>
          <p:cNvGrpSpPr/>
          <p:nvPr/>
        </p:nvGrpSpPr>
        <p:grpSpPr>
          <a:xfrm>
            <a:off x="867057" y="1744716"/>
            <a:ext cx="5672870" cy="4931409"/>
            <a:chOff x="947804" y="1153526"/>
            <a:chExt cx="5672870" cy="4931409"/>
          </a:xfrm>
        </p:grpSpPr>
        <p:pic>
          <p:nvPicPr>
            <p:cNvPr id="50" name="Picture 49">
              <a:extLst>
                <a:ext uri="{FF2B5EF4-FFF2-40B4-BE49-F238E27FC236}">
                  <a16:creationId xmlns:a16="http://schemas.microsoft.com/office/drawing/2014/main" id="{5BD9CE99-3614-4666-866C-D7946A80D0C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47804" y="1153526"/>
              <a:ext cx="5672870" cy="4931409"/>
            </a:xfrm>
            <a:prstGeom prst="rect">
              <a:avLst/>
            </a:prstGeom>
          </p:spPr>
        </p:pic>
        <p:pic>
          <p:nvPicPr>
            <p:cNvPr id="51" name="Picture 50">
              <a:extLst>
                <a:ext uri="{FF2B5EF4-FFF2-40B4-BE49-F238E27FC236}">
                  <a16:creationId xmlns:a16="http://schemas.microsoft.com/office/drawing/2014/main" id="{AFFCB611-7A5A-4683-9CB9-072295120C3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007" b="97909" l="5545" r="96040">
                          <a14:foregroundMark x1="90891" y1="40070" x2="90891" y2="40070"/>
                          <a14:foregroundMark x1="88119" y1="34321" x2="88119" y2="34321"/>
                          <a14:foregroundMark x1="89703" y1="44425" x2="89703" y2="44425"/>
                          <a14:foregroundMark x1="84356" y1="39721" x2="84356" y2="39721"/>
                          <a14:foregroundMark x1="95842" y1="37805" x2="95842" y2="37805"/>
                          <a14:foregroundMark x1="39604" y1="86237" x2="39604" y2="86237"/>
                          <a14:foregroundMark x1="96040" y1="36585" x2="96040" y2="36585"/>
                          <a14:foregroundMark x1="8317" y1="19164" x2="8317" y2="19164"/>
                          <a14:foregroundMark x1="9901" y1="15331" x2="9901" y2="15331"/>
                          <a14:foregroundMark x1="5545" y1="19164" x2="5545" y2="19164"/>
                          <a14:foregroundMark x1="20792" y1="5226" x2="20792" y2="5226"/>
                          <a14:foregroundMark x1="16040" y1="4355" x2="16040" y2="4355"/>
                          <a14:foregroundMark x1="32673" y1="94425" x2="32673" y2="94425"/>
                          <a14:foregroundMark x1="34059" y1="97909" x2="34059" y2="97909"/>
                          <a14:foregroundMark x1="30891" y1="97387" x2="30891" y2="97387"/>
                          <a14:foregroundMark x1="43960" y1="92334" x2="43960" y2="92334"/>
                        </a14:backgroundRemoval>
                      </a14:imgEffect>
                    </a14:imgLayer>
                  </a14:imgProps>
                </a:ext>
                <a:ext uri="{28A0092B-C50C-407E-A947-70E740481C1C}">
                  <a14:useLocalDpi xmlns:a14="http://schemas.microsoft.com/office/drawing/2010/main"/>
                </a:ext>
              </a:extLst>
            </a:blip>
            <a:srcRect/>
            <a:stretch/>
          </p:blipFill>
          <p:spPr>
            <a:xfrm>
              <a:off x="3996168" y="1521209"/>
              <a:ext cx="1462208" cy="1710306"/>
            </a:xfrm>
            <a:prstGeom prst="rect">
              <a:avLst/>
            </a:prstGeom>
          </p:spPr>
        </p:pic>
        <p:grpSp>
          <p:nvGrpSpPr>
            <p:cNvPr id="52" name="Group 51">
              <a:extLst>
                <a:ext uri="{FF2B5EF4-FFF2-40B4-BE49-F238E27FC236}">
                  <a16:creationId xmlns:a16="http://schemas.microsoft.com/office/drawing/2014/main" id="{0961C999-6560-461C-B8A4-5703748A7AD4}"/>
                </a:ext>
              </a:extLst>
            </p:cNvPr>
            <p:cNvGrpSpPr/>
            <p:nvPr/>
          </p:nvGrpSpPr>
          <p:grpSpPr>
            <a:xfrm>
              <a:off x="1544651" y="1521209"/>
              <a:ext cx="1275884" cy="1548770"/>
              <a:chOff x="648951" y="1932035"/>
              <a:chExt cx="1014432" cy="1195941"/>
            </a:xfrm>
          </p:grpSpPr>
          <p:pic>
            <p:nvPicPr>
              <p:cNvPr id="61" name="Picture 60">
                <a:extLst>
                  <a:ext uri="{FF2B5EF4-FFF2-40B4-BE49-F238E27FC236}">
                    <a16:creationId xmlns:a16="http://schemas.microsoft.com/office/drawing/2014/main" id="{4A319992-86CF-451C-AFDB-4C15B636B6B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8276" l="6162" r="96831">
                            <a14:foregroundMark x1="6514" y1="26207" x2="6514" y2="26207"/>
                            <a14:foregroundMark x1="93310" y1="16897" x2="93310" y2="16897"/>
                            <a14:foregroundMark x1="96831" y1="16897" x2="96831" y2="16897"/>
                            <a14:foregroundMark x1="49296" y1="93793" x2="49296" y2="93793"/>
                            <a14:foregroundMark x1="56866" y1="96552" x2="56866" y2="96552"/>
                            <a14:foregroundMark x1="50000" y1="98276" x2="50000" y2="98276"/>
                            <a14:foregroundMark x1="48592" y1="32069" x2="48592" y2="32069"/>
                            <a14:foregroundMark x1="52993" y1="28966" x2="52993" y2="28966"/>
                          </a14:backgroundRemoval>
                        </a14:imgEffect>
                      </a14:imgLayer>
                    </a14:imgProps>
                  </a:ext>
                  <a:ext uri="{28A0092B-C50C-407E-A947-70E740481C1C}">
                    <a14:useLocalDpi xmlns:a14="http://schemas.microsoft.com/office/drawing/2010/main"/>
                  </a:ext>
                </a:extLst>
              </a:blip>
              <a:srcRect/>
              <a:stretch/>
            </p:blipFill>
            <p:spPr>
              <a:xfrm>
                <a:off x="648951" y="1932035"/>
                <a:ext cx="1014432" cy="518985"/>
              </a:xfrm>
              <a:prstGeom prst="rect">
                <a:avLst/>
              </a:prstGeom>
            </p:spPr>
          </p:pic>
          <p:sp>
            <p:nvSpPr>
              <p:cNvPr id="62" name="Rectangle 7">
                <a:extLst>
                  <a:ext uri="{FF2B5EF4-FFF2-40B4-BE49-F238E27FC236}">
                    <a16:creationId xmlns:a16="http://schemas.microsoft.com/office/drawing/2014/main" id="{4A7FD5AC-4043-485B-A8B0-7E8478536B8A}"/>
                  </a:ext>
                </a:extLst>
              </p:cNvPr>
              <p:cNvSpPr/>
              <p:nvPr/>
            </p:nvSpPr>
            <p:spPr>
              <a:xfrm rot="219460">
                <a:off x="1103456" y="2451719"/>
                <a:ext cx="42621" cy="676257"/>
              </a:xfrm>
              <a:custGeom>
                <a:avLst/>
                <a:gdLst>
                  <a:gd name="connsiteX0" fmla="*/ 0 w 45719"/>
                  <a:gd name="connsiteY0" fmla="*/ 0 h 182581"/>
                  <a:gd name="connsiteX1" fmla="*/ 45719 w 45719"/>
                  <a:gd name="connsiteY1" fmla="*/ 0 h 182581"/>
                  <a:gd name="connsiteX2" fmla="*/ 45719 w 45719"/>
                  <a:gd name="connsiteY2" fmla="*/ 182581 h 182581"/>
                  <a:gd name="connsiteX3" fmla="*/ 0 w 45719"/>
                  <a:gd name="connsiteY3" fmla="*/ 182581 h 182581"/>
                  <a:gd name="connsiteX4" fmla="*/ 0 w 45719"/>
                  <a:gd name="connsiteY4" fmla="*/ 0 h 182581"/>
                  <a:gd name="connsiteX0" fmla="*/ 0 w 46614"/>
                  <a:gd name="connsiteY0" fmla="*/ 0 h 182581"/>
                  <a:gd name="connsiteX1" fmla="*/ 45719 w 46614"/>
                  <a:gd name="connsiteY1" fmla="*/ 0 h 182581"/>
                  <a:gd name="connsiteX2" fmla="*/ 46614 w 46614"/>
                  <a:gd name="connsiteY2" fmla="*/ 155448 h 182581"/>
                  <a:gd name="connsiteX3" fmla="*/ 0 w 46614"/>
                  <a:gd name="connsiteY3" fmla="*/ 182581 h 182581"/>
                  <a:gd name="connsiteX4" fmla="*/ 0 w 46614"/>
                  <a:gd name="connsiteY4" fmla="*/ 0 h 182581"/>
                  <a:gd name="connsiteX0" fmla="*/ 775 w 47389"/>
                  <a:gd name="connsiteY0" fmla="*/ 0 h 173075"/>
                  <a:gd name="connsiteX1" fmla="*/ 46494 w 47389"/>
                  <a:gd name="connsiteY1" fmla="*/ 0 h 173075"/>
                  <a:gd name="connsiteX2" fmla="*/ 47389 w 47389"/>
                  <a:gd name="connsiteY2" fmla="*/ 155448 h 173075"/>
                  <a:gd name="connsiteX3" fmla="*/ 0 w 47389"/>
                  <a:gd name="connsiteY3" fmla="*/ 173075 h 173075"/>
                  <a:gd name="connsiteX4" fmla="*/ 775 w 47389"/>
                  <a:gd name="connsiteY4" fmla="*/ 0 h 173075"/>
                  <a:gd name="connsiteX0" fmla="*/ 1425 w 48039"/>
                  <a:gd name="connsiteY0" fmla="*/ 0 h 162357"/>
                  <a:gd name="connsiteX1" fmla="*/ 47144 w 48039"/>
                  <a:gd name="connsiteY1" fmla="*/ 0 h 162357"/>
                  <a:gd name="connsiteX2" fmla="*/ 48039 w 48039"/>
                  <a:gd name="connsiteY2" fmla="*/ 155448 h 162357"/>
                  <a:gd name="connsiteX3" fmla="*/ 0 w 48039"/>
                  <a:gd name="connsiteY3" fmla="*/ 162357 h 162357"/>
                  <a:gd name="connsiteX4" fmla="*/ 1425 w 48039"/>
                  <a:gd name="connsiteY4" fmla="*/ 0 h 162357"/>
                  <a:gd name="connsiteX0" fmla="*/ 1617 w 48231"/>
                  <a:gd name="connsiteY0" fmla="*/ 0 h 161795"/>
                  <a:gd name="connsiteX1" fmla="*/ 47336 w 48231"/>
                  <a:gd name="connsiteY1" fmla="*/ 0 h 161795"/>
                  <a:gd name="connsiteX2" fmla="*/ 48231 w 48231"/>
                  <a:gd name="connsiteY2" fmla="*/ 155448 h 161795"/>
                  <a:gd name="connsiteX3" fmla="*/ -1 w 48231"/>
                  <a:gd name="connsiteY3" fmla="*/ 161795 h 161795"/>
                  <a:gd name="connsiteX4" fmla="*/ 1617 w 48231"/>
                  <a:gd name="connsiteY4" fmla="*/ 0 h 161795"/>
                  <a:gd name="connsiteX0" fmla="*/ 7 w 46621"/>
                  <a:gd name="connsiteY0" fmla="*/ 0 h 160000"/>
                  <a:gd name="connsiteX1" fmla="*/ 45726 w 46621"/>
                  <a:gd name="connsiteY1" fmla="*/ 0 h 160000"/>
                  <a:gd name="connsiteX2" fmla="*/ 46621 w 46621"/>
                  <a:gd name="connsiteY2" fmla="*/ 155448 h 160000"/>
                  <a:gd name="connsiteX3" fmla="*/ 6893 w 46621"/>
                  <a:gd name="connsiteY3" fmla="*/ 160000 h 160000"/>
                  <a:gd name="connsiteX4" fmla="*/ 7 w 46621"/>
                  <a:gd name="connsiteY4" fmla="*/ 0 h 160000"/>
                  <a:gd name="connsiteX0" fmla="*/ 7 w 47202"/>
                  <a:gd name="connsiteY0" fmla="*/ 0 h 160000"/>
                  <a:gd name="connsiteX1" fmla="*/ 45726 w 47202"/>
                  <a:gd name="connsiteY1" fmla="*/ 0 h 160000"/>
                  <a:gd name="connsiteX2" fmla="*/ 47202 w 47202"/>
                  <a:gd name="connsiteY2" fmla="*/ 157135 h 160000"/>
                  <a:gd name="connsiteX3" fmla="*/ 6893 w 47202"/>
                  <a:gd name="connsiteY3" fmla="*/ 160000 h 160000"/>
                  <a:gd name="connsiteX4" fmla="*/ 7 w 47202"/>
                  <a:gd name="connsiteY4" fmla="*/ 0 h 1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2" h="160000">
                    <a:moveTo>
                      <a:pt x="7" y="0"/>
                    </a:moveTo>
                    <a:lnTo>
                      <a:pt x="45726" y="0"/>
                    </a:lnTo>
                    <a:cubicBezTo>
                      <a:pt x="46024" y="51816"/>
                      <a:pt x="46904" y="105319"/>
                      <a:pt x="47202" y="157135"/>
                    </a:cubicBezTo>
                    <a:lnTo>
                      <a:pt x="6893" y="160000"/>
                    </a:lnTo>
                    <a:cubicBezTo>
                      <a:pt x="7151" y="102308"/>
                      <a:pt x="-251" y="57692"/>
                      <a:pt x="7" y="0"/>
                    </a:cubicBezTo>
                    <a:close/>
                  </a:path>
                </a:pathLst>
              </a:custGeom>
              <a:solidFill>
                <a:schemeClr val="bg2">
                  <a:lumMod val="10000"/>
                </a:schemeClr>
              </a:solidFill>
              <a:ln w="63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7">
                <a:extLst>
                  <a:ext uri="{FF2B5EF4-FFF2-40B4-BE49-F238E27FC236}">
                    <a16:creationId xmlns:a16="http://schemas.microsoft.com/office/drawing/2014/main" id="{5AFC44B3-BFCB-4292-AAB4-9D00F80EFC1A}"/>
                  </a:ext>
                </a:extLst>
              </p:cNvPr>
              <p:cNvSpPr/>
              <p:nvPr/>
            </p:nvSpPr>
            <p:spPr>
              <a:xfrm rot="21440020">
                <a:off x="1219025" y="2439047"/>
                <a:ext cx="36577" cy="625793"/>
              </a:xfrm>
              <a:custGeom>
                <a:avLst/>
                <a:gdLst>
                  <a:gd name="connsiteX0" fmla="*/ 0 w 45719"/>
                  <a:gd name="connsiteY0" fmla="*/ 0 h 182581"/>
                  <a:gd name="connsiteX1" fmla="*/ 45719 w 45719"/>
                  <a:gd name="connsiteY1" fmla="*/ 0 h 182581"/>
                  <a:gd name="connsiteX2" fmla="*/ 45719 w 45719"/>
                  <a:gd name="connsiteY2" fmla="*/ 182581 h 182581"/>
                  <a:gd name="connsiteX3" fmla="*/ 0 w 45719"/>
                  <a:gd name="connsiteY3" fmla="*/ 182581 h 182581"/>
                  <a:gd name="connsiteX4" fmla="*/ 0 w 45719"/>
                  <a:gd name="connsiteY4" fmla="*/ 0 h 182581"/>
                  <a:gd name="connsiteX0" fmla="*/ 0 w 46614"/>
                  <a:gd name="connsiteY0" fmla="*/ 0 h 182581"/>
                  <a:gd name="connsiteX1" fmla="*/ 45719 w 46614"/>
                  <a:gd name="connsiteY1" fmla="*/ 0 h 182581"/>
                  <a:gd name="connsiteX2" fmla="*/ 46614 w 46614"/>
                  <a:gd name="connsiteY2" fmla="*/ 155448 h 182581"/>
                  <a:gd name="connsiteX3" fmla="*/ 0 w 46614"/>
                  <a:gd name="connsiteY3" fmla="*/ 182581 h 182581"/>
                  <a:gd name="connsiteX4" fmla="*/ 0 w 46614"/>
                  <a:gd name="connsiteY4" fmla="*/ 0 h 182581"/>
                  <a:gd name="connsiteX0" fmla="*/ 0 w 49648"/>
                  <a:gd name="connsiteY0" fmla="*/ 0 h 182581"/>
                  <a:gd name="connsiteX1" fmla="*/ 45719 w 49648"/>
                  <a:gd name="connsiteY1" fmla="*/ 0 h 182581"/>
                  <a:gd name="connsiteX2" fmla="*/ 49648 w 49648"/>
                  <a:gd name="connsiteY2" fmla="*/ 171483 h 182581"/>
                  <a:gd name="connsiteX3" fmla="*/ 0 w 49648"/>
                  <a:gd name="connsiteY3" fmla="*/ 182581 h 182581"/>
                  <a:gd name="connsiteX4" fmla="*/ 0 w 49648"/>
                  <a:gd name="connsiteY4" fmla="*/ 0 h 182581"/>
                  <a:gd name="connsiteX0" fmla="*/ 0 w 49648"/>
                  <a:gd name="connsiteY0" fmla="*/ 0 h 192202"/>
                  <a:gd name="connsiteX1" fmla="*/ 45719 w 49648"/>
                  <a:gd name="connsiteY1" fmla="*/ 0 h 192202"/>
                  <a:gd name="connsiteX2" fmla="*/ 49648 w 49648"/>
                  <a:gd name="connsiteY2" fmla="*/ 171483 h 192202"/>
                  <a:gd name="connsiteX3" fmla="*/ 0 w 49648"/>
                  <a:gd name="connsiteY3" fmla="*/ 192202 h 192202"/>
                  <a:gd name="connsiteX4" fmla="*/ 0 w 49648"/>
                  <a:gd name="connsiteY4" fmla="*/ 0 h 192202"/>
                  <a:gd name="connsiteX0" fmla="*/ 0 w 49648"/>
                  <a:gd name="connsiteY0" fmla="*/ 0 h 192202"/>
                  <a:gd name="connsiteX1" fmla="*/ 42685 w 49648"/>
                  <a:gd name="connsiteY1" fmla="*/ 0 h 192202"/>
                  <a:gd name="connsiteX2" fmla="*/ 49648 w 49648"/>
                  <a:gd name="connsiteY2" fmla="*/ 171483 h 192202"/>
                  <a:gd name="connsiteX3" fmla="*/ 0 w 49648"/>
                  <a:gd name="connsiteY3" fmla="*/ 192202 h 192202"/>
                  <a:gd name="connsiteX4" fmla="*/ 0 w 49648"/>
                  <a:gd name="connsiteY4" fmla="*/ 0 h 192202"/>
                  <a:gd name="connsiteX0" fmla="*/ 0 w 43579"/>
                  <a:gd name="connsiteY0" fmla="*/ 0 h 192202"/>
                  <a:gd name="connsiteX1" fmla="*/ 42685 w 43579"/>
                  <a:gd name="connsiteY1" fmla="*/ 0 h 192202"/>
                  <a:gd name="connsiteX2" fmla="*/ 43579 w 43579"/>
                  <a:gd name="connsiteY2" fmla="*/ 171482 h 192202"/>
                  <a:gd name="connsiteX3" fmla="*/ 0 w 43579"/>
                  <a:gd name="connsiteY3" fmla="*/ 192202 h 192202"/>
                  <a:gd name="connsiteX4" fmla="*/ 0 w 43579"/>
                  <a:gd name="connsiteY4" fmla="*/ 0 h 192202"/>
                  <a:gd name="connsiteX0" fmla="*/ 0 w 46615"/>
                  <a:gd name="connsiteY0" fmla="*/ 0 h 192202"/>
                  <a:gd name="connsiteX1" fmla="*/ 42685 w 46615"/>
                  <a:gd name="connsiteY1" fmla="*/ 0 h 192202"/>
                  <a:gd name="connsiteX2" fmla="*/ 46615 w 46615"/>
                  <a:gd name="connsiteY2" fmla="*/ 185067 h 192202"/>
                  <a:gd name="connsiteX3" fmla="*/ 0 w 46615"/>
                  <a:gd name="connsiteY3" fmla="*/ 192202 h 192202"/>
                  <a:gd name="connsiteX4" fmla="*/ 0 w 46615"/>
                  <a:gd name="connsiteY4" fmla="*/ 0 h 192202"/>
                  <a:gd name="connsiteX0" fmla="*/ 0 w 46615"/>
                  <a:gd name="connsiteY0" fmla="*/ 0 h 190772"/>
                  <a:gd name="connsiteX1" fmla="*/ 42685 w 46615"/>
                  <a:gd name="connsiteY1" fmla="*/ 0 h 190772"/>
                  <a:gd name="connsiteX2" fmla="*/ 46615 w 46615"/>
                  <a:gd name="connsiteY2" fmla="*/ 185067 h 190772"/>
                  <a:gd name="connsiteX3" fmla="*/ 0 w 46615"/>
                  <a:gd name="connsiteY3" fmla="*/ 190772 h 190772"/>
                  <a:gd name="connsiteX4" fmla="*/ 0 w 46615"/>
                  <a:gd name="connsiteY4" fmla="*/ 0 h 190772"/>
                  <a:gd name="connsiteX0" fmla="*/ 0 w 46615"/>
                  <a:gd name="connsiteY0" fmla="*/ 0 h 187912"/>
                  <a:gd name="connsiteX1" fmla="*/ 42685 w 46615"/>
                  <a:gd name="connsiteY1" fmla="*/ 0 h 187912"/>
                  <a:gd name="connsiteX2" fmla="*/ 46615 w 46615"/>
                  <a:gd name="connsiteY2" fmla="*/ 185067 h 187912"/>
                  <a:gd name="connsiteX3" fmla="*/ 3034 w 46615"/>
                  <a:gd name="connsiteY3" fmla="*/ 187912 h 187912"/>
                  <a:gd name="connsiteX4" fmla="*/ 0 w 46615"/>
                  <a:gd name="connsiteY4" fmla="*/ 0 h 18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15" h="187912">
                    <a:moveTo>
                      <a:pt x="0" y="0"/>
                    </a:moveTo>
                    <a:lnTo>
                      <a:pt x="42685" y="0"/>
                    </a:lnTo>
                    <a:cubicBezTo>
                      <a:pt x="42983" y="51816"/>
                      <a:pt x="46317" y="133251"/>
                      <a:pt x="46615" y="185067"/>
                    </a:cubicBezTo>
                    <a:lnTo>
                      <a:pt x="3034" y="187912"/>
                    </a:lnTo>
                    <a:cubicBezTo>
                      <a:pt x="2023" y="125275"/>
                      <a:pt x="1011" y="62637"/>
                      <a:pt x="0" y="0"/>
                    </a:cubicBezTo>
                    <a:close/>
                  </a:path>
                </a:pathLst>
              </a:custGeom>
              <a:solidFill>
                <a:schemeClr val="bg2">
                  <a:lumMod val="10000"/>
                </a:schemeClr>
              </a:solidFill>
              <a:ln w="952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7">
                <a:extLst>
                  <a:ext uri="{FF2B5EF4-FFF2-40B4-BE49-F238E27FC236}">
                    <a16:creationId xmlns:a16="http://schemas.microsoft.com/office/drawing/2014/main" id="{41DE23A1-FBE3-404F-8200-29DE4B1CFD82}"/>
                  </a:ext>
                </a:extLst>
              </p:cNvPr>
              <p:cNvSpPr/>
              <p:nvPr/>
            </p:nvSpPr>
            <p:spPr>
              <a:xfrm rot="21223660">
                <a:off x="1284580" y="2438295"/>
                <a:ext cx="37501" cy="592473"/>
              </a:xfrm>
              <a:custGeom>
                <a:avLst/>
                <a:gdLst>
                  <a:gd name="connsiteX0" fmla="*/ 0 w 45719"/>
                  <a:gd name="connsiteY0" fmla="*/ 0 h 182581"/>
                  <a:gd name="connsiteX1" fmla="*/ 45719 w 45719"/>
                  <a:gd name="connsiteY1" fmla="*/ 0 h 182581"/>
                  <a:gd name="connsiteX2" fmla="*/ 45719 w 45719"/>
                  <a:gd name="connsiteY2" fmla="*/ 182581 h 182581"/>
                  <a:gd name="connsiteX3" fmla="*/ 0 w 45719"/>
                  <a:gd name="connsiteY3" fmla="*/ 182581 h 182581"/>
                  <a:gd name="connsiteX4" fmla="*/ 0 w 45719"/>
                  <a:gd name="connsiteY4" fmla="*/ 0 h 182581"/>
                  <a:gd name="connsiteX0" fmla="*/ 0 w 46614"/>
                  <a:gd name="connsiteY0" fmla="*/ 0 h 182581"/>
                  <a:gd name="connsiteX1" fmla="*/ 45719 w 46614"/>
                  <a:gd name="connsiteY1" fmla="*/ 0 h 182581"/>
                  <a:gd name="connsiteX2" fmla="*/ 46614 w 46614"/>
                  <a:gd name="connsiteY2" fmla="*/ 155448 h 182581"/>
                  <a:gd name="connsiteX3" fmla="*/ 0 w 46614"/>
                  <a:gd name="connsiteY3" fmla="*/ 182581 h 182581"/>
                  <a:gd name="connsiteX4" fmla="*/ 0 w 46614"/>
                  <a:gd name="connsiteY4" fmla="*/ 0 h 182581"/>
                  <a:gd name="connsiteX0" fmla="*/ 0 w 54008"/>
                  <a:gd name="connsiteY0" fmla="*/ 0 h 199859"/>
                  <a:gd name="connsiteX1" fmla="*/ 53113 w 54008"/>
                  <a:gd name="connsiteY1" fmla="*/ 17278 h 199859"/>
                  <a:gd name="connsiteX2" fmla="*/ 54008 w 54008"/>
                  <a:gd name="connsiteY2" fmla="*/ 172726 h 199859"/>
                  <a:gd name="connsiteX3" fmla="*/ 7394 w 54008"/>
                  <a:gd name="connsiteY3" fmla="*/ 199859 h 199859"/>
                  <a:gd name="connsiteX4" fmla="*/ 0 w 54008"/>
                  <a:gd name="connsiteY4" fmla="*/ 0 h 199859"/>
                  <a:gd name="connsiteX0" fmla="*/ 5699 w 59707"/>
                  <a:gd name="connsiteY0" fmla="*/ 0 h 178627"/>
                  <a:gd name="connsiteX1" fmla="*/ 58812 w 59707"/>
                  <a:gd name="connsiteY1" fmla="*/ 17278 h 178627"/>
                  <a:gd name="connsiteX2" fmla="*/ 59707 w 59707"/>
                  <a:gd name="connsiteY2" fmla="*/ 172726 h 178627"/>
                  <a:gd name="connsiteX3" fmla="*/ 0 w 59707"/>
                  <a:gd name="connsiteY3" fmla="*/ 178627 h 178627"/>
                  <a:gd name="connsiteX4" fmla="*/ 5699 w 59707"/>
                  <a:gd name="connsiteY4" fmla="*/ 0 h 178627"/>
                  <a:gd name="connsiteX0" fmla="*/ 0 w 54008"/>
                  <a:gd name="connsiteY0" fmla="*/ 0 h 179697"/>
                  <a:gd name="connsiteX1" fmla="*/ 53113 w 54008"/>
                  <a:gd name="connsiteY1" fmla="*/ 17278 h 179697"/>
                  <a:gd name="connsiteX2" fmla="*/ 54008 w 54008"/>
                  <a:gd name="connsiteY2" fmla="*/ 172726 h 179697"/>
                  <a:gd name="connsiteX3" fmla="*/ 3351 w 54008"/>
                  <a:gd name="connsiteY3" fmla="*/ 179696 h 179697"/>
                  <a:gd name="connsiteX4" fmla="*/ 0 w 54008"/>
                  <a:gd name="connsiteY4" fmla="*/ 0 h 179697"/>
                  <a:gd name="connsiteX0" fmla="*/ 0 w 55374"/>
                  <a:gd name="connsiteY0" fmla="*/ 0 h 179696"/>
                  <a:gd name="connsiteX1" fmla="*/ 55343 w 55374"/>
                  <a:gd name="connsiteY1" fmla="*/ 1184 h 179696"/>
                  <a:gd name="connsiteX2" fmla="*/ 54008 w 55374"/>
                  <a:gd name="connsiteY2" fmla="*/ 172726 h 179696"/>
                  <a:gd name="connsiteX3" fmla="*/ 3351 w 55374"/>
                  <a:gd name="connsiteY3" fmla="*/ 179696 h 179696"/>
                  <a:gd name="connsiteX4" fmla="*/ 0 w 55374"/>
                  <a:gd name="connsiteY4" fmla="*/ 0 h 179696"/>
                  <a:gd name="connsiteX0" fmla="*/ 1373 w 56747"/>
                  <a:gd name="connsiteY0" fmla="*/ 0 h 172726"/>
                  <a:gd name="connsiteX1" fmla="*/ 56716 w 56747"/>
                  <a:gd name="connsiteY1" fmla="*/ 1184 h 172726"/>
                  <a:gd name="connsiteX2" fmla="*/ 55381 w 56747"/>
                  <a:gd name="connsiteY2" fmla="*/ 172726 h 172726"/>
                  <a:gd name="connsiteX3" fmla="*/ 0 w 56747"/>
                  <a:gd name="connsiteY3" fmla="*/ 169509 h 172726"/>
                  <a:gd name="connsiteX4" fmla="*/ 1373 w 56747"/>
                  <a:gd name="connsiteY4" fmla="*/ 0 h 172726"/>
                  <a:gd name="connsiteX0" fmla="*/ 1373 w 56734"/>
                  <a:gd name="connsiteY0" fmla="*/ 0 h 169509"/>
                  <a:gd name="connsiteX1" fmla="*/ 56716 w 56734"/>
                  <a:gd name="connsiteY1" fmla="*/ 1184 h 169509"/>
                  <a:gd name="connsiteX2" fmla="*/ 53769 w 56734"/>
                  <a:gd name="connsiteY2" fmla="*/ 163277 h 169509"/>
                  <a:gd name="connsiteX3" fmla="*/ 0 w 56734"/>
                  <a:gd name="connsiteY3" fmla="*/ 169509 h 169509"/>
                  <a:gd name="connsiteX4" fmla="*/ 1373 w 56734"/>
                  <a:gd name="connsiteY4" fmla="*/ 0 h 169509"/>
                  <a:gd name="connsiteX0" fmla="*/ 4097 w 59457"/>
                  <a:gd name="connsiteY0" fmla="*/ 0 h 168107"/>
                  <a:gd name="connsiteX1" fmla="*/ 59440 w 59457"/>
                  <a:gd name="connsiteY1" fmla="*/ 1184 h 168107"/>
                  <a:gd name="connsiteX2" fmla="*/ 56493 w 59457"/>
                  <a:gd name="connsiteY2" fmla="*/ 163277 h 168107"/>
                  <a:gd name="connsiteX3" fmla="*/ -1 w 59457"/>
                  <a:gd name="connsiteY3" fmla="*/ 168107 h 168107"/>
                  <a:gd name="connsiteX4" fmla="*/ 4097 w 59457"/>
                  <a:gd name="connsiteY4" fmla="*/ 0 h 168107"/>
                  <a:gd name="connsiteX0" fmla="*/ 22 w 55382"/>
                  <a:gd name="connsiteY0" fmla="*/ 0 h 168326"/>
                  <a:gd name="connsiteX1" fmla="*/ 55365 w 55382"/>
                  <a:gd name="connsiteY1" fmla="*/ 1184 h 168326"/>
                  <a:gd name="connsiteX2" fmla="*/ 52418 w 55382"/>
                  <a:gd name="connsiteY2" fmla="*/ 163277 h 168326"/>
                  <a:gd name="connsiteX3" fmla="*/ 6409 w 55382"/>
                  <a:gd name="connsiteY3" fmla="*/ 168326 h 168326"/>
                  <a:gd name="connsiteX4" fmla="*/ 22 w 55382"/>
                  <a:gd name="connsiteY4" fmla="*/ 0 h 168326"/>
                  <a:gd name="connsiteX0" fmla="*/ 18 w 55378"/>
                  <a:gd name="connsiteY0" fmla="*/ 0 h 166332"/>
                  <a:gd name="connsiteX1" fmla="*/ 55361 w 55378"/>
                  <a:gd name="connsiteY1" fmla="*/ 1184 h 166332"/>
                  <a:gd name="connsiteX2" fmla="*/ 52414 w 55378"/>
                  <a:gd name="connsiteY2" fmla="*/ 163277 h 166332"/>
                  <a:gd name="connsiteX3" fmla="*/ 7558 w 55378"/>
                  <a:gd name="connsiteY3" fmla="*/ 166332 h 166332"/>
                  <a:gd name="connsiteX4" fmla="*/ 18 w 55378"/>
                  <a:gd name="connsiteY4" fmla="*/ 0 h 166332"/>
                  <a:gd name="connsiteX0" fmla="*/ 18 w 55375"/>
                  <a:gd name="connsiteY0" fmla="*/ 0 h 166332"/>
                  <a:gd name="connsiteX1" fmla="*/ 55361 w 55375"/>
                  <a:gd name="connsiteY1" fmla="*/ 1184 h 166332"/>
                  <a:gd name="connsiteX2" fmla="*/ 51644 w 55375"/>
                  <a:gd name="connsiteY2" fmla="*/ 164606 h 166332"/>
                  <a:gd name="connsiteX3" fmla="*/ 7558 w 55375"/>
                  <a:gd name="connsiteY3" fmla="*/ 166332 h 166332"/>
                  <a:gd name="connsiteX4" fmla="*/ 18 w 55375"/>
                  <a:gd name="connsiteY4" fmla="*/ 0 h 16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5" h="166332">
                    <a:moveTo>
                      <a:pt x="18" y="0"/>
                    </a:moveTo>
                    <a:lnTo>
                      <a:pt x="55361" y="1184"/>
                    </a:lnTo>
                    <a:cubicBezTo>
                      <a:pt x="55659" y="53000"/>
                      <a:pt x="51346" y="112790"/>
                      <a:pt x="51644" y="164606"/>
                    </a:cubicBezTo>
                    <a:lnTo>
                      <a:pt x="7558" y="166332"/>
                    </a:lnTo>
                    <a:cubicBezTo>
                      <a:pt x="8016" y="109829"/>
                      <a:pt x="-440" y="56503"/>
                      <a:pt x="18" y="0"/>
                    </a:cubicBezTo>
                    <a:close/>
                  </a:path>
                </a:pathLst>
              </a:custGeom>
              <a:solidFill>
                <a:schemeClr val="bg2">
                  <a:lumMod val="10000"/>
                </a:schemeClr>
              </a:solidFill>
              <a:ln w="63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Oval 52">
              <a:extLst>
                <a:ext uri="{FF2B5EF4-FFF2-40B4-BE49-F238E27FC236}">
                  <a16:creationId xmlns:a16="http://schemas.microsoft.com/office/drawing/2014/main" id="{9B4371D1-B0FF-48A0-93C2-DE5ADC9D7927}"/>
                </a:ext>
              </a:extLst>
            </p:cNvPr>
            <p:cNvSpPr/>
            <p:nvPr/>
          </p:nvSpPr>
          <p:spPr>
            <a:xfrm>
              <a:off x="1783676" y="3291614"/>
              <a:ext cx="115007" cy="11841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F62C5C47-3ED9-4EF9-A1A3-34596D3869ED}"/>
                </a:ext>
              </a:extLst>
            </p:cNvPr>
            <p:cNvSpPr/>
            <p:nvPr/>
          </p:nvSpPr>
          <p:spPr>
            <a:xfrm>
              <a:off x="3270264" y="2772530"/>
              <a:ext cx="115007" cy="11841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19A4A528-1A33-4D4C-A058-ABAF9E09E46B}"/>
                </a:ext>
              </a:extLst>
            </p:cNvPr>
            <p:cNvSpPr/>
            <p:nvPr/>
          </p:nvSpPr>
          <p:spPr>
            <a:xfrm>
              <a:off x="4316728" y="3742982"/>
              <a:ext cx="115007" cy="11841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212DE7EC-768D-4805-9F51-5903CB4B86E0}"/>
                </a:ext>
              </a:extLst>
            </p:cNvPr>
            <p:cNvSpPr txBox="1"/>
            <p:nvPr/>
          </p:nvSpPr>
          <p:spPr>
            <a:xfrm>
              <a:off x="3385276" y="2592592"/>
              <a:ext cx="407666" cy="4782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57" name="TextBox 56">
              <a:extLst>
                <a:ext uri="{FF2B5EF4-FFF2-40B4-BE49-F238E27FC236}">
                  <a16:creationId xmlns:a16="http://schemas.microsoft.com/office/drawing/2014/main" id="{F319494D-F223-4549-BF91-390D4DC91E49}"/>
                </a:ext>
              </a:extLst>
            </p:cNvPr>
            <p:cNvSpPr txBox="1"/>
            <p:nvPr/>
          </p:nvSpPr>
          <p:spPr>
            <a:xfrm>
              <a:off x="1663991" y="3350821"/>
              <a:ext cx="399602" cy="4782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58" name="TextBox 57">
              <a:extLst>
                <a:ext uri="{FF2B5EF4-FFF2-40B4-BE49-F238E27FC236}">
                  <a16:creationId xmlns:a16="http://schemas.microsoft.com/office/drawing/2014/main" id="{775C0DF7-0972-461D-B8B9-74CE40B89B6F}"/>
                </a:ext>
              </a:extLst>
            </p:cNvPr>
            <p:cNvSpPr txBox="1"/>
            <p:nvPr/>
          </p:nvSpPr>
          <p:spPr>
            <a:xfrm>
              <a:off x="3909624" y="3507244"/>
              <a:ext cx="399602" cy="4782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pic>
          <p:nvPicPr>
            <p:cNvPr id="59" name="Picture 58">
              <a:extLst>
                <a:ext uri="{FF2B5EF4-FFF2-40B4-BE49-F238E27FC236}">
                  <a16:creationId xmlns:a16="http://schemas.microsoft.com/office/drawing/2014/main" id="{BE8AD9F7-C392-4AC9-8592-AEC85421385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74717" y1="65525" x2="74717" y2="65525"/>
                          <a14:backgroundMark x1="81260" y1="58785" x2="81260" y2="58785"/>
                          <a14:backgroundMark x1="85703" y1="53149" x2="85703" y2="53149"/>
                        </a14:backgroundRemoval>
                      </a14:imgEffect>
                    </a14:imgLayer>
                  </a14:imgProps>
                </a:ext>
                <a:ext uri="{28A0092B-C50C-407E-A947-70E740481C1C}">
                  <a14:useLocalDpi xmlns:a14="http://schemas.microsoft.com/office/drawing/2010/main" val="0"/>
                </a:ext>
              </a:extLst>
            </a:blip>
            <a:stretch>
              <a:fillRect/>
            </a:stretch>
          </p:blipFill>
          <p:spPr>
            <a:xfrm rot="163099">
              <a:off x="2139895" y="2964565"/>
              <a:ext cx="981310" cy="754371"/>
            </a:xfrm>
            <a:prstGeom prst="rect">
              <a:avLst/>
            </a:prstGeom>
          </p:spPr>
        </p:pic>
        <p:pic>
          <p:nvPicPr>
            <p:cNvPr id="60" name="Picture 59">
              <a:extLst>
                <a:ext uri="{FF2B5EF4-FFF2-40B4-BE49-F238E27FC236}">
                  <a16:creationId xmlns:a16="http://schemas.microsoft.com/office/drawing/2014/main" id="{ED55DEB6-0656-4789-A21F-6B33B931DEB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backgroundMark x1="71825" y1="47935" x2="71825" y2="47935"/>
                        </a14:backgroundRemoval>
                      </a14:imgEffect>
                    </a14:imgLayer>
                  </a14:imgProps>
                </a:ext>
                <a:ext uri="{28A0092B-C50C-407E-A947-70E740481C1C}">
                  <a14:useLocalDpi xmlns:a14="http://schemas.microsoft.com/office/drawing/2010/main" val="0"/>
                </a:ext>
              </a:extLst>
            </a:blip>
            <a:stretch>
              <a:fillRect/>
            </a:stretch>
          </p:blipFill>
          <p:spPr>
            <a:xfrm>
              <a:off x="4833839" y="3010845"/>
              <a:ext cx="624537" cy="441340"/>
            </a:xfrm>
            <a:prstGeom prst="rect">
              <a:avLst/>
            </a:prstGeom>
          </p:spPr>
        </p:pic>
        <p:sp>
          <p:nvSpPr>
            <p:cNvPr id="65" name="Oval 64">
              <a:extLst>
                <a:ext uri="{FF2B5EF4-FFF2-40B4-BE49-F238E27FC236}">
                  <a16:creationId xmlns:a16="http://schemas.microsoft.com/office/drawing/2014/main" id="{021FF68A-F6D7-4233-B13C-504A8B4013A0}"/>
                </a:ext>
              </a:extLst>
            </p:cNvPr>
            <p:cNvSpPr/>
            <p:nvPr/>
          </p:nvSpPr>
          <p:spPr>
            <a:xfrm>
              <a:off x="2122558" y="3213010"/>
              <a:ext cx="90031" cy="914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F1294C9-5D67-473E-BC26-130F01158B24}"/>
                </a:ext>
              </a:extLst>
            </p:cNvPr>
            <p:cNvSpPr/>
            <p:nvPr/>
          </p:nvSpPr>
          <p:spPr>
            <a:xfrm>
              <a:off x="2526681" y="3359691"/>
              <a:ext cx="90031" cy="914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30424374-8AC3-4BD7-BA56-2EAA7CB27377}"/>
                </a:ext>
              </a:extLst>
            </p:cNvPr>
            <p:cNvSpPr/>
            <p:nvPr/>
          </p:nvSpPr>
          <p:spPr>
            <a:xfrm>
              <a:off x="2872868" y="3185795"/>
              <a:ext cx="90031" cy="914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9E52256F-E84C-4A6B-9CA2-FC8894A3636F}"/>
                </a:ext>
              </a:extLst>
            </p:cNvPr>
            <p:cNvSpPr/>
            <p:nvPr/>
          </p:nvSpPr>
          <p:spPr>
            <a:xfrm>
              <a:off x="2513681" y="3062952"/>
              <a:ext cx="90031" cy="914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F3003D05-55C4-4E81-9716-891EB97DD1DA}"/>
                </a:ext>
              </a:extLst>
            </p:cNvPr>
            <p:cNvSpPr/>
            <p:nvPr/>
          </p:nvSpPr>
          <p:spPr>
            <a:xfrm>
              <a:off x="4737320" y="3266250"/>
              <a:ext cx="90031" cy="914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54AE6C31-2AD8-44AF-8766-700E6221DCF3}"/>
                </a:ext>
              </a:extLst>
            </p:cNvPr>
            <p:cNvSpPr/>
            <p:nvPr/>
          </p:nvSpPr>
          <p:spPr>
            <a:xfrm>
              <a:off x="5146107" y="3405411"/>
              <a:ext cx="90031" cy="914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A3BE4654-8138-4EB1-A7D5-9E9BC6218E5E}"/>
                </a:ext>
              </a:extLst>
            </p:cNvPr>
            <p:cNvSpPr/>
            <p:nvPr/>
          </p:nvSpPr>
          <p:spPr>
            <a:xfrm>
              <a:off x="5056076" y="3026862"/>
              <a:ext cx="90031" cy="914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259F7E47-1275-434D-A4DE-40231EEE4CA3}"/>
                </a:ext>
              </a:extLst>
            </p:cNvPr>
            <p:cNvSpPr/>
            <p:nvPr/>
          </p:nvSpPr>
          <p:spPr>
            <a:xfrm>
              <a:off x="5457511" y="3167290"/>
              <a:ext cx="90031" cy="914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DEC4A82A-0AFA-4CE8-9786-18E4B245BA2B}"/>
              </a:ext>
            </a:extLst>
          </p:cNvPr>
          <p:cNvGrpSpPr/>
          <p:nvPr/>
        </p:nvGrpSpPr>
        <p:grpSpPr>
          <a:xfrm>
            <a:off x="7801717" y="352574"/>
            <a:ext cx="4186405" cy="3270347"/>
            <a:chOff x="7801717" y="352574"/>
            <a:chExt cx="4186405" cy="3270347"/>
          </a:xfrm>
        </p:grpSpPr>
        <p:pic>
          <p:nvPicPr>
            <p:cNvPr id="11" name="Picture 10">
              <a:extLst>
                <a:ext uri="{FF2B5EF4-FFF2-40B4-BE49-F238E27FC236}">
                  <a16:creationId xmlns:a16="http://schemas.microsoft.com/office/drawing/2014/main" id="{320C3E7D-1BB2-4E6B-8E2A-24C31F5C85E7}"/>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7801717" y="352574"/>
              <a:ext cx="4186405" cy="3270347"/>
            </a:xfrm>
            <a:prstGeom prst="rect">
              <a:avLst/>
            </a:prstGeom>
            <a:ln>
              <a:solidFill>
                <a:schemeClr val="tx1"/>
              </a:solidFill>
            </a:ln>
          </p:spPr>
        </p:pic>
        <p:sp>
          <p:nvSpPr>
            <p:cNvPr id="5" name="TextBox 4">
              <a:extLst>
                <a:ext uri="{FF2B5EF4-FFF2-40B4-BE49-F238E27FC236}">
                  <a16:creationId xmlns:a16="http://schemas.microsoft.com/office/drawing/2014/main" id="{2E492EAA-E1CB-4990-81DF-CF635221A017}"/>
                </a:ext>
              </a:extLst>
            </p:cNvPr>
            <p:cNvSpPr txBox="1"/>
            <p:nvPr/>
          </p:nvSpPr>
          <p:spPr>
            <a:xfrm>
              <a:off x="8662870" y="2302364"/>
              <a:ext cx="3337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F1</a:t>
              </a:r>
            </a:p>
          </p:txBody>
        </p:sp>
        <p:sp>
          <p:nvSpPr>
            <p:cNvPr id="33" name="TextBox 32">
              <a:extLst>
                <a:ext uri="{FF2B5EF4-FFF2-40B4-BE49-F238E27FC236}">
                  <a16:creationId xmlns:a16="http://schemas.microsoft.com/office/drawing/2014/main" id="{CB367C3B-7D78-4083-9E55-D3E03D436D51}"/>
                </a:ext>
              </a:extLst>
            </p:cNvPr>
            <p:cNvSpPr txBox="1"/>
            <p:nvPr/>
          </p:nvSpPr>
          <p:spPr>
            <a:xfrm>
              <a:off x="8662870" y="2692783"/>
              <a:ext cx="3337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F2</a:t>
              </a:r>
            </a:p>
          </p:txBody>
        </p:sp>
        <p:sp>
          <p:nvSpPr>
            <p:cNvPr id="34" name="TextBox 33">
              <a:extLst>
                <a:ext uri="{FF2B5EF4-FFF2-40B4-BE49-F238E27FC236}">
                  <a16:creationId xmlns:a16="http://schemas.microsoft.com/office/drawing/2014/main" id="{A9DDB38C-9E0F-4933-9D49-D9851FF325E7}"/>
                </a:ext>
              </a:extLst>
            </p:cNvPr>
            <p:cNvSpPr txBox="1"/>
            <p:nvPr/>
          </p:nvSpPr>
          <p:spPr>
            <a:xfrm>
              <a:off x="9347005" y="2304773"/>
              <a:ext cx="3337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F3</a:t>
              </a:r>
            </a:p>
          </p:txBody>
        </p:sp>
        <p:sp>
          <p:nvSpPr>
            <p:cNvPr id="35" name="TextBox 34">
              <a:extLst>
                <a:ext uri="{FF2B5EF4-FFF2-40B4-BE49-F238E27FC236}">
                  <a16:creationId xmlns:a16="http://schemas.microsoft.com/office/drawing/2014/main" id="{262B3204-5CF3-4C36-805B-58FC4D5D9550}"/>
                </a:ext>
              </a:extLst>
            </p:cNvPr>
            <p:cNvSpPr txBox="1"/>
            <p:nvPr/>
          </p:nvSpPr>
          <p:spPr>
            <a:xfrm>
              <a:off x="9347005" y="2686250"/>
              <a:ext cx="3337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F4</a:t>
              </a:r>
            </a:p>
          </p:txBody>
        </p:sp>
        <p:sp>
          <p:nvSpPr>
            <p:cNvPr id="36" name="TextBox 35">
              <a:extLst>
                <a:ext uri="{FF2B5EF4-FFF2-40B4-BE49-F238E27FC236}">
                  <a16:creationId xmlns:a16="http://schemas.microsoft.com/office/drawing/2014/main" id="{019F8BF3-B758-4BF5-9556-2374EFABA8D8}"/>
                </a:ext>
              </a:extLst>
            </p:cNvPr>
            <p:cNvSpPr txBox="1"/>
            <p:nvPr/>
          </p:nvSpPr>
          <p:spPr>
            <a:xfrm>
              <a:off x="11524975" y="932888"/>
              <a:ext cx="3337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F7</a:t>
              </a:r>
            </a:p>
          </p:txBody>
        </p:sp>
        <p:sp>
          <p:nvSpPr>
            <p:cNvPr id="37" name="TextBox 36">
              <a:extLst>
                <a:ext uri="{FF2B5EF4-FFF2-40B4-BE49-F238E27FC236}">
                  <a16:creationId xmlns:a16="http://schemas.microsoft.com/office/drawing/2014/main" id="{95B011BD-88A4-4425-B0AE-943B4B5A1976}"/>
                </a:ext>
              </a:extLst>
            </p:cNvPr>
            <p:cNvSpPr txBox="1"/>
            <p:nvPr/>
          </p:nvSpPr>
          <p:spPr>
            <a:xfrm>
              <a:off x="10784287" y="1376187"/>
              <a:ext cx="3337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F6</a:t>
              </a:r>
            </a:p>
          </p:txBody>
        </p:sp>
        <p:sp>
          <p:nvSpPr>
            <p:cNvPr id="38" name="TextBox 37">
              <a:extLst>
                <a:ext uri="{FF2B5EF4-FFF2-40B4-BE49-F238E27FC236}">
                  <a16:creationId xmlns:a16="http://schemas.microsoft.com/office/drawing/2014/main" id="{AF3134A5-2A46-484B-97D5-7FAE0847D50F}"/>
                </a:ext>
              </a:extLst>
            </p:cNvPr>
            <p:cNvSpPr txBox="1"/>
            <p:nvPr/>
          </p:nvSpPr>
          <p:spPr>
            <a:xfrm>
              <a:off x="11524975" y="1376187"/>
              <a:ext cx="3337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F8</a:t>
              </a:r>
            </a:p>
          </p:txBody>
        </p:sp>
        <p:sp>
          <p:nvSpPr>
            <p:cNvPr id="39" name="TextBox 38">
              <a:extLst>
                <a:ext uri="{FF2B5EF4-FFF2-40B4-BE49-F238E27FC236}">
                  <a16:creationId xmlns:a16="http://schemas.microsoft.com/office/drawing/2014/main" id="{7D094617-21E9-4EBB-8646-1F9451FEBD11}"/>
                </a:ext>
              </a:extLst>
            </p:cNvPr>
            <p:cNvSpPr txBox="1"/>
            <p:nvPr/>
          </p:nvSpPr>
          <p:spPr>
            <a:xfrm>
              <a:off x="10784287" y="932887"/>
              <a:ext cx="3337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F5</a:t>
              </a:r>
            </a:p>
          </p:txBody>
        </p:sp>
        <p:sp>
          <p:nvSpPr>
            <p:cNvPr id="3" name="TextBox 2">
              <a:extLst>
                <a:ext uri="{FF2B5EF4-FFF2-40B4-BE49-F238E27FC236}">
                  <a16:creationId xmlns:a16="http://schemas.microsoft.com/office/drawing/2014/main" id="{DF257600-6B75-42DB-B72C-5B14AF7A3864}"/>
                </a:ext>
              </a:extLst>
            </p:cNvPr>
            <p:cNvSpPr txBox="1"/>
            <p:nvPr/>
          </p:nvSpPr>
          <p:spPr>
            <a:xfrm>
              <a:off x="9255192" y="375957"/>
              <a:ext cx="127945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Robot Frame</a:t>
              </a:r>
            </a:p>
          </p:txBody>
        </p:sp>
        <p:sp>
          <p:nvSpPr>
            <p:cNvPr id="80" name="TextBox 79">
              <a:extLst>
                <a:ext uri="{FF2B5EF4-FFF2-40B4-BE49-F238E27FC236}">
                  <a16:creationId xmlns:a16="http://schemas.microsoft.com/office/drawing/2014/main" id="{098BBAA7-6B77-4365-893B-7BBCFE550180}"/>
                </a:ext>
              </a:extLst>
            </p:cNvPr>
            <p:cNvSpPr txBox="1"/>
            <p:nvPr/>
          </p:nvSpPr>
          <p:spPr>
            <a:xfrm>
              <a:off x="8457572" y="993330"/>
              <a:ext cx="277640"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2" name="Rectangle 1">
              <a:extLst>
                <a:ext uri="{FF2B5EF4-FFF2-40B4-BE49-F238E27FC236}">
                  <a16:creationId xmlns:a16="http://schemas.microsoft.com/office/drawing/2014/main" id="{CE0BFACB-519D-4165-87BE-57F125AA835E}"/>
                </a:ext>
              </a:extLst>
            </p:cNvPr>
            <p:cNvSpPr/>
            <p:nvPr/>
          </p:nvSpPr>
          <p:spPr>
            <a:xfrm>
              <a:off x="8508735" y="2928677"/>
              <a:ext cx="132443" cy="139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id="{F7BB9511-8E3A-44A9-8226-4C4E1D5B0F9E}"/>
                </a:ext>
              </a:extLst>
            </p:cNvPr>
            <p:cNvSpPr txBox="1"/>
            <p:nvPr/>
          </p:nvSpPr>
          <p:spPr>
            <a:xfrm>
              <a:off x="8515235" y="2887280"/>
              <a:ext cx="2776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2" name="TextBox 81">
              <a:extLst>
                <a:ext uri="{FF2B5EF4-FFF2-40B4-BE49-F238E27FC236}">
                  <a16:creationId xmlns:a16="http://schemas.microsoft.com/office/drawing/2014/main" id="{6EF7BB59-7169-48CF-89FD-2B74A287019C}"/>
                </a:ext>
              </a:extLst>
            </p:cNvPr>
            <p:cNvSpPr txBox="1"/>
            <p:nvPr/>
          </p:nvSpPr>
          <p:spPr>
            <a:xfrm>
              <a:off x="11337946" y="2860145"/>
              <a:ext cx="266420"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grpSp>
      <p:grpSp>
        <p:nvGrpSpPr>
          <p:cNvPr id="12" name="Group 11">
            <a:extLst>
              <a:ext uri="{FF2B5EF4-FFF2-40B4-BE49-F238E27FC236}">
                <a16:creationId xmlns:a16="http://schemas.microsoft.com/office/drawing/2014/main" id="{B948B55A-3FFA-4FCA-A6A0-F6B7452723B9}"/>
              </a:ext>
            </a:extLst>
          </p:cNvPr>
          <p:cNvGrpSpPr/>
          <p:nvPr/>
        </p:nvGrpSpPr>
        <p:grpSpPr>
          <a:xfrm>
            <a:off x="7801717" y="3745582"/>
            <a:ext cx="4186405" cy="2870935"/>
            <a:chOff x="7801717" y="3745582"/>
            <a:chExt cx="4186405" cy="2870935"/>
          </a:xfrm>
        </p:grpSpPr>
        <p:pic>
          <p:nvPicPr>
            <p:cNvPr id="7" name="Picture 6">
              <a:extLst>
                <a:ext uri="{FF2B5EF4-FFF2-40B4-BE49-F238E27FC236}">
                  <a16:creationId xmlns:a16="http://schemas.microsoft.com/office/drawing/2014/main" id="{56134564-0012-4EC6-A4D5-A1DE1A94E56D}"/>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7801717" y="3745582"/>
              <a:ext cx="4186405" cy="2870935"/>
            </a:xfrm>
            <a:prstGeom prst="rect">
              <a:avLst/>
            </a:prstGeom>
            <a:ln>
              <a:solidFill>
                <a:schemeClr val="tx1"/>
              </a:solidFill>
            </a:ln>
          </p:spPr>
        </p:pic>
        <p:sp>
          <p:nvSpPr>
            <p:cNvPr id="47" name="TextBox 46">
              <a:extLst>
                <a:ext uri="{FF2B5EF4-FFF2-40B4-BE49-F238E27FC236}">
                  <a16:creationId xmlns:a16="http://schemas.microsoft.com/office/drawing/2014/main" id="{96EA9C6F-481A-4FF7-A98A-B6614206C9AD}"/>
                </a:ext>
              </a:extLst>
            </p:cNvPr>
            <p:cNvSpPr txBox="1"/>
            <p:nvPr/>
          </p:nvSpPr>
          <p:spPr>
            <a:xfrm>
              <a:off x="8336977" y="4649830"/>
              <a:ext cx="373820" cy="280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F7’</a:t>
              </a:r>
            </a:p>
          </p:txBody>
        </p:sp>
        <p:sp>
          <p:nvSpPr>
            <p:cNvPr id="48" name="TextBox 47">
              <a:extLst>
                <a:ext uri="{FF2B5EF4-FFF2-40B4-BE49-F238E27FC236}">
                  <a16:creationId xmlns:a16="http://schemas.microsoft.com/office/drawing/2014/main" id="{CE1CA5EB-34FF-4615-A70C-B3FFA24CE863}"/>
                </a:ext>
              </a:extLst>
            </p:cNvPr>
            <p:cNvSpPr txBox="1"/>
            <p:nvPr/>
          </p:nvSpPr>
          <p:spPr>
            <a:xfrm>
              <a:off x="8550715" y="4262463"/>
              <a:ext cx="373820" cy="280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F8’</a:t>
              </a:r>
            </a:p>
          </p:txBody>
        </p:sp>
        <p:sp>
          <p:nvSpPr>
            <p:cNvPr id="73" name="TextBox 72">
              <a:extLst>
                <a:ext uri="{FF2B5EF4-FFF2-40B4-BE49-F238E27FC236}">
                  <a16:creationId xmlns:a16="http://schemas.microsoft.com/office/drawing/2014/main" id="{E1DBFE28-A51E-4DF4-A587-13BF97664CC5}"/>
                </a:ext>
              </a:extLst>
            </p:cNvPr>
            <p:cNvSpPr txBox="1"/>
            <p:nvPr/>
          </p:nvSpPr>
          <p:spPr>
            <a:xfrm>
              <a:off x="8940892" y="4523909"/>
              <a:ext cx="373820" cy="280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F6’</a:t>
              </a:r>
            </a:p>
          </p:txBody>
        </p:sp>
        <p:sp>
          <p:nvSpPr>
            <p:cNvPr id="74" name="TextBox 73">
              <a:extLst>
                <a:ext uri="{FF2B5EF4-FFF2-40B4-BE49-F238E27FC236}">
                  <a16:creationId xmlns:a16="http://schemas.microsoft.com/office/drawing/2014/main" id="{C99E287C-81CB-4F22-B702-FF1BD65BDE8C}"/>
                </a:ext>
              </a:extLst>
            </p:cNvPr>
            <p:cNvSpPr txBox="1"/>
            <p:nvPr/>
          </p:nvSpPr>
          <p:spPr>
            <a:xfrm>
              <a:off x="8604598" y="4965752"/>
              <a:ext cx="373820" cy="280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F5’</a:t>
              </a:r>
            </a:p>
          </p:txBody>
        </p:sp>
        <p:sp>
          <p:nvSpPr>
            <p:cNvPr id="75" name="TextBox 74">
              <a:extLst>
                <a:ext uri="{FF2B5EF4-FFF2-40B4-BE49-F238E27FC236}">
                  <a16:creationId xmlns:a16="http://schemas.microsoft.com/office/drawing/2014/main" id="{B1E666C9-CB40-4421-886F-BB12C56C6F9D}"/>
                </a:ext>
              </a:extLst>
            </p:cNvPr>
            <p:cNvSpPr txBox="1"/>
            <p:nvPr/>
          </p:nvSpPr>
          <p:spPr>
            <a:xfrm>
              <a:off x="10701545" y="5015566"/>
              <a:ext cx="373820" cy="280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F3’</a:t>
              </a:r>
            </a:p>
          </p:txBody>
        </p:sp>
        <p:sp>
          <p:nvSpPr>
            <p:cNvPr id="76" name="TextBox 75">
              <a:extLst>
                <a:ext uri="{FF2B5EF4-FFF2-40B4-BE49-F238E27FC236}">
                  <a16:creationId xmlns:a16="http://schemas.microsoft.com/office/drawing/2014/main" id="{5457A474-EC5D-4F1F-9ABC-6CB7DE925CCB}"/>
                </a:ext>
              </a:extLst>
            </p:cNvPr>
            <p:cNvSpPr txBox="1"/>
            <p:nvPr/>
          </p:nvSpPr>
          <p:spPr>
            <a:xfrm>
              <a:off x="11114920" y="4638128"/>
              <a:ext cx="373820" cy="280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F4’</a:t>
              </a:r>
            </a:p>
          </p:txBody>
        </p:sp>
        <p:sp>
          <p:nvSpPr>
            <p:cNvPr id="77" name="TextBox 76">
              <a:extLst>
                <a:ext uri="{FF2B5EF4-FFF2-40B4-BE49-F238E27FC236}">
                  <a16:creationId xmlns:a16="http://schemas.microsoft.com/office/drawing/2014/main" id="{9DB0DF9C-2EE2-4194-B630-E803D81E4472}"/>
                </a:ext>
              </a:extLst>
            </p:cNvPr>
            <p:cNvSpPr txBox="1"/>
            <p:nvPr/>
          </p:nvSpPr>
          <p:spPr>
            <a:xfrm>
              <a:off x="11510637" y="5245806"/>
              <a:ext cx="373820" cy="280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F2’</a:t>
              </a:r>
            </a:p>
          </p:txBody>
        </p:sp>
        <p:sp>
          <p:nvSpPr>
            <p:cNvPr id="78" name="TextBox 77">
              <a:extLst>
                <a:ext uri="{FF2B5EF4-FFF2-40B4-BE49-F238E27FC236}">
                  <a16:creationId xmlns:a16="http://schemas.microsoft.com/office/drawing/2014/main" id="{05A89FE7-BA20-4F11-A577-A9B42DB0AA03}"/>
                </a:ext>
              </a:extLst>
            </p:cNvPr>
            <p:cNvSpPr txBox="1"/>
            <p:nvPr/>
          </p:nvSpPr>
          <p:spPr>
            <a:xfrm>
              <a:off x="11125242" y="5560968"/>
              <a:ext cx="373820" cy="280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F1’</a:t>
              </a:r>
            </a:p>
          </p:txBody>
        </p:sp>
        <p:sp>
          <p:nvSpPr>
            <p:cNvPr id="79" name="TextBox 78">
              <a:extLst>
                <a:ext uri="{FF2B5EF4-FFF2-40B4-BE49-F238E27FC236}">
                  <a16:creationId xmlns:a16="http://schemas.microsoft.com/office/drawing/2014/main" id="{3C29D219-340E-4119-BBED-84028FAD21CF}"/>
                </a:ext>
              </a:extLst>
            </p:cNvPr>
            <p:cNvSpPr txBox="1"/>
            <p:nvPr/>
          </p:nvSpPr>
          <p:spPr>
            <a:xfrm>
              <a:off x="8972024" y="3847457"/>
              <a:ext cx="2329805" cy="3422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Fiducials in Sensor Frame</a:t>
              </a:r>
            </a:p>
          </p:txBody>
        </p:sp>
      </p:grpSp>
    </p:spTree>
    <p:extLst>
      <p:ext uri="{BB962C8B-B14F-4D97-AF65-F5344CB8AC3E}">
        <p14:creationId xmlns:p14="http://schemas.microsoft.com/office/powerpoint/2010/main" val="246692296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F20060-4124-46B2-96EE-086FF87BBA76}"/>
              </a:ext>
            </a:extLst>
          </p:cNvPr>
          <p:cNvSpPr txBox="1"/>
          <p:nvPr/>
        </p:nvSpPr>
        <p:spPr>
          <a:xfrm>
            <a:off x="3223556" y="254096"/>
            <a:ext cx="5765574" cy="646331"/>
          </a:xfrm>
          <a:prstGeom prst="rect">
            <a:avLst/>
          </a:prstGeom>
          <a:noFill/>
        </p:spPr>
        <p:txBody>
          <a:bodyPr wrap="square" rtlCol="0">
            <a:spAutoFit/>
          </a:bodyPr>
          <a:lstStyle/>
          <a:p>
            <a:pPr marL="457200" indent="-457200"/>
            <a:r>
              <a:rPr lang="en-US" sz="3600" b="1" dirty="0">
                <a:solidFill>
                  <a:srgbClr val="0000FF"/>
                </a:solidFill>
              </a:rPr>
              <a:t>Selecting Fiducial Locations</a:t>
            </a:r>
          </a:p>
        </p:txBody>
      </p:sp>
      <p:sp>
        <p:nvSpPr>
          <p:cNvPr id="16" name="TextBox 15">
            <a:extLst>
              <a:ext uri="{FF2B5EF4-FFF2-40B4-BE49-F238E27FC236}">
                <a16:creationId xmlns:a16="http://schemas.microsoft.com/office/drawing/2014/main" id="{367C0F24-FA67-4F17-A1C5-8F613624EE39}"/>
              </a:ext>
            </a:extLst>
          </p:cNvPr>
          <p:cNvSpPr txBox="1"/>
          <p:nvPr/>
        </p:nvSpPr>
        <p:spPr>
          <a:xfrm>
            <a:off x="377936" y="1097635"/>
            <a:ext cx="11216638" cy="1508105"/>
          </a:xfrm>
          <a:prstGeom prst="rect">
            <a:avLst/>
          </a:prstGeom>
          <a:noFill/>
        </p:spPr>
        <p:txBody>
          <a:bodyPr wrap="square" rtlCol="0">
            <a:spAutoFit/>
          </a:bodyPr>
          <a:lstStyle/>
          <a:p>
            <a:r>
              <a:rPr lang="en-US" sz="2400" b="1" dirty="0"/>
              <a:t>Select location of </a:t>
            </a:r>
            <a:r>
              <a:rPr lang="en-US" sz="2400" b="1" u="sng" dirty="0"/>
              <a:t>fiducial</a:t>
            </a:r>
            <a:r>
              <a:rPr lang="en-US" sz="2400" b="1" dirty="0"/>
              <a:t> points so that the </a:t>
            </a:r>
            <a:r>
              <a:rPr lang="en-US" sz="2400" b="1" u="sng" dirty="0"/>
              <a:t>region bounded by the fiducials contains</a:t>
            </a:r>
            <a:r>
              <a:rPr lang="en-US" sz="2400" b="1" dirty="0"/>
              <a:t> the region of </a:t>
            </a:r>
            <a:r>
              <a:rPr lang="en-US" sz="2400" b="1" u="sng" dirty="0"/>
              <a:t>variability of the target point</a:t>
            </a:r>
            <a:r>
              <a:rPr lang="en-US" sz="2400" b="1" dirty="0"/>
              <a:t> location.  It is expected that there will be some variability in the target placement within the robot work volume.</a:t>
            </a:r>
          </a:p>
          <a:p>
            <a:endParaRPr lang="en-US" sz="2000" b="1" dirty="0"/>
          </a:p>
        </p:txBody>
      </p:sp>
      <p:grpSp>
        <p:nvGrpSpPr>
          <p:cNvPr id="20" name="Group 19">
            <a:extLst>
              <a:ext uri="{FF2B5EF4-FFF2-40B4-BE49-F238E27FC236}">
                <a16:creationId xmlns:a16="http://schemas.microsoft.com/office/drawing/2014/main" id="{50DB4697-398B-4496-A0C5-9E83549C5686}"/>
              </a:ext>
            </a:extLst>
          </p:cNvPr>
          <p:cNvGrpSpPr/>
          <p:nvPr/>
        </p:nvGrpSpPr>
        <p:grpSpPr>
          <a:xfrm>
            <a:off x="5560442" y="2890495"/>
            <a:ext cx="6326759" cy="3168695"/>
            <a:chOff x="5548601" y="2449255"/>
            <a:chExt cx="5906799" cy="3168695"/>
          </a:xfrm>
        </p:grpSpPr>
        <p:sp>
          <p:nvSpPr>
            <p:cNvPr id="91" name="Rectangle 90">
              <a:extLst>
                <a:ext uri="{FF2B5EF4-FFF2-40B4-BE49-F238E27FC236}">
                  <a16:creationId xmlns:a16="http://schemas.microsoft.com/office/drawing/2014/main" id="{49578C85-E49F-4B84-ACE7-271AB70FD1C5}"/>
                </a:ext>
              </a:extLst>
            </p:cNvPr>
            <p:cNvSpPr/>
            <p:nvPr/>
          </p:nvSpPr>
          <p:spPr>
            <a:xfrm>
              <a:off x="5548601" y="3486256"/>
              <a:ext cx="397548" cy="41962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2" name="Oval 91">
              <a:extLst>
                <a:ext uri="{FF2B5EF4-FFF2-40B4-BE49-F238E27FC236}">
                  <a16:creationId xmlns:a16="http://schemas.microsoft.com/office/drawing/2014/main" id="{4BFE5FE0-3967-4A83-AE3D-7C95F797C865}"/>
                </a:ext>
              </a:extLst>
            </p:cNvPr>
            <p:cNvSpPr/>
            <p:nvPr/>
          </p:nvSpPr>
          <p:spPr>
            <a:xfrm>
              <a:off x="5550976" y="4691677"/>
              <a:ext cx="467552" cy="502920"/>
            </a:xfrm>
            <a:prstGeom prst="ellipse">
              <a:avLst/>
            </a:prstGeom>
            <a:pattFill prst="ltDnDiag">
              <a:fgClr>
                <a:schemeClr val="tx1">
                  <a:lumMod val="50000"/>
                  <a:lumOff val="5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3" name="Star: 5 Points 92">
              <a:extLst>
                <a:ext uri="{FF2B5EF4-FFF2-40B4-BE49-F238E27FC236}">
                  <a16:creationId xmlns:a16="http://schemas.microsoft.com/office/drawing/2014/main" id="{BD8BD183-2093-437E-85B4-46057D891D10}"/>
                </a:ext>
              </a:extLst>
            </p:cNvPr>
            <p:cNvSpPr/>
            <p:nvPr/>
          </p:nvSpPr>
          <p:spPr>
            <a:xfrm>
              <a:off x="5610214" y="2536877"/>
              <a:ext cx="274320" cy="274320"/>
            </a:xfrm>
            <a:prstGeom prst="star5">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4" name="TextBox 93">
              <a:extLst>
                <a:ext uri="{FF2B5EF4-FFF2-40B4-BE49-F238E27FC236}">
                  <a16:creationId xmlns:a16="http://schemas.microsoft.com/office/drawing/2014/main" id="{353D7DE3-8260-4394-A088-2D42445FF820}"/>
                </a:ext>
              </a:extLst>
            </p:cNvPr>
            <p:cNvSpPr txBox="1"/>
            <p:nvPr/>
          </p:nvSpPr>
          <p:spPr>
            <a:xfrm>
              <a:off x="6374126" y="3486256"/>
              <a:ext cx="4561433" cy="830997"/>
            </a:xfrm>
            <a:prstGeom prst="rect">
              <a:avLst/>
            </a:prstGeom>
            <a:noFill/>
          </p:spPr>
          <p:txBody>
            <a:bodyPr wrap="square" rtlCol="0">
              <a:spAutoFit/>
            </a:bodyPr>
            <a:lstStyle/>
            <a:p>
              <a:r>
                <a:rPr lang="en-US" sz="2400" dirty="0"/>
                <a:t>Region bounded by the fiducials.</a:t>
              </a:r>
            </a:p>
            <a:p>
              <a:endParaRPr lang="en-US" sz="2400" dirty="0"/>
            </a:p>
          </p:txBody>
        </p:sp>
        <p:sp>
          <p:nvSpPr>
            <p:cNvPr id="95" name="TextBox 94">
              <a:extLst>
                <a:ext uri="{FF2B5EF4-FFF2-40B4-BE49-F238E27FC236}">
                  <a16:creationId xmlns:a16="http://schemas.microsoft.com/office/drawing/2014/main" id="{C0B32F66-485E-4AB6-826C-1E89002B230C}"/>
                </a:ext>
              </a:extLst>
            </p:cNvPr>
            <p:cNvSpPr txBox="1"/>
            <p:nvPr/>
          </p:nvSpPr>
          <p:spPr>
            <a:xfrm>
              <a:off x="6374126" y="4417621"/>
              <a:ext cx="5081273" cy="1200329"/>
            </a:xfrm>
            <a:prstGeom prst="rect">
              <a:avLst/>
            </a:prstGeom>
            <a:noFill/>
          </p:spPr>
          <p:txBody>
            <a:bodyPr wrap="square" rtlCol="0">
              <a:spAutoFit/>
            </a:bodyPr>
            <a:lstStyle/>
            <a:p>
              <a:r>
                <a:rPr lang="en-US" sz="2400" dirty="0"/>
                <a:t>Region of variability in the location of target point.  That is, actual target location may be anywhere within this region.  </a:t>
              </a:r>
            </a:p>
          </p:txBody>
        </p:sp>
        <p:sp>
          <p:nvSpPr>
            <p:cNvPr id="96" name="TextBox 95">
              <a:extLst>
                <a:ext uri="{FF2B5EF4-FFF2-40B4-BE49-F238E27FC236}">
                  <a16:creationId xmlns:a16="http://schemas.microsoft.com/office/drawing/2014/main" id="{77A5E41F-9727-4304-88AC-C82E6584D35E}"/>
                </a:ext>
              </a:extLst>
            </p:cNvPr>
            <p:cNvSpPr txBox="1"/>
            <p:nvPr/>
          </p:nvSpPr>
          <p:spPr>
            <a:xfrm>
              <a:off x="6374126" y="2449255"/>
              <a:ext cx="5081274" cy="461665"/>
            </a:xfrm>
            <a:prstGeom prst="rect">
              <a:avLst/>
            </a:prstGeom>
            <a:noFill/>
          </p:spPr>
          <p:txBody>
            <a:bodyPr wrap="square" rtlCol="0">
              <a:spAutoFit/>
            </a:bodyPr>
            <a:lstStyle/>
            <a:p>
              <a:r>
                <a:rPr lang="en-US" sz="2400" dirty="0"/>
                <a:t>Nominal/expected location of target.  </a:t>
              </a:r>
            </a:p>
          </p:txBody>
        </p:sp>
      </p:grpSp>
      <p:grpSp>
        <p:nvGrpSpPr>
          <p:cNvPr id="5" name="Group 4">
            <a:extLst>
              <a:ext uri="{FF2B5EF4-FFF2-40B4-BE49-F238E27FC236}">
                <a16:creationId xmlns:a16="http://schemas.microsoft.com/office/drawing/2014/main" id="{43E0D248-CB1F-4596-A3FD-5118D08794E5}"/>
              </a:ext>
            </a:extLst>
          </p:cNvPr>
          <p:cNvGrpSpPr/>
          <p:nvPr/>
        </p:nvGrpSpPr>
        <p:grpSpPr>
          <a:xfrm>
            <a:off x="625033" y="2719235"/>
            <a:ext cx="4236334" cy="3761234"/>
            <a:chOff x="625033" y="2719235"/>
            <a:chExt cx="4236334" cy="3761234"/>
          </a:xfrm>
        </p:grpSpPr>
        <p:pic>
          <p:nvPicPr>
            <p:cNvPr id="81" name="Picture 80">
              <a:extLst>
                <a:ext uri="{FF2B5EF4-FFF2-40B4-BE49-F238E27FC236}">
                  <a16:creationId xmlns:a16="http://schemas.microsoft.com/office/drawing/2014/main" id="{4F9E4408-B85F-4617-BEFB-E7D30303FF6B}"/>
                </a:ext>
              </a:extLst>
            </p:cNvPr>
            <p:cNvPicPr>
              <a:picLocks noChangeAspect="1"/>
            </p:cNvPicPr>
            <p:nvPr/>
          </p:nvPicPr>
          <p:blipFill rotWithShape="1">
            <a:blip r:embed="rId2">
              <a:extLst>
                <a:ext uri="{28A0092B-C50C-407E-A947-70E740481C1C}">
                  <a14:useLocalDpi xmlns:a14="http://schemas.microsoft.com/office/drawing/2010/main" val="0"/>
                </a:ext>
              </a:extLst>
            </a:blip>
            <a:srcRect l="5612" t="49929" r="56392" b="4820"/>
            <a:stretch/>
          </p:blipFill>
          <p:spPr>
            <a:xfrm>
              <a:off x="625033" y="2719235"/>
              <a:ext cx="4236334" cy="3761234"/>
            </a:xfrm>
            <a:prstGeom prst="rect">
              <a:avLst/>
            </a:prstGeom>
            <a:ln>
              <a:solidFill>
                <a:schemeClr val="tx1"/>
              </a:solidFill>
            </a:ln>
          </p:spPr>
        </p:pic>
        <p:sp>
          <p:nvSpPr>
            <p:cNvPr id="82" name="TextBox 81">
              <a:extLst>
                <a:ext uri="{FF2B5EF4-FFF2-40B4-BE49-F238E27FC236}">
                  <a16:creationId xmlns:a16="http://schemas.microsoft.com/office/drawing/2014/main" id="{495EBC7B-0C6E-49CC-A59B-9DDD824BC5EF}"/>
                </a:ext>
              </a:extLst>
            </p:cNvPr>
            <p:cNvSpPr txBox="1"/>
            <p:nvPr/>
          </p:nvSpPr>
          <p:spPr>
            <a:xfrm>
              <a:off x="2686111" y="3635149"/>
              <a:ext cx="407484" cy="369332"/>
            </a:xfrm>
            <a:prstGeom prst="rect">
              <a:avLst/>
            </a:prstGeom>
            <a:noFill/>
            <a:ln>
              <a:noFill/>
            </a:ln>
          </p:spPr>
          <p:txBody>
            <a:bodyPr wrap="none" rtlCol="0">
              <a:spAutoFit/>
            </a:bodyPr>
            <a:lstStyle/>
            <a:p>
              <a:r>
                <a:rPr lang="en-US" b="1" dirty="0"/>
                <a:t>F1</a:t>
              </a:r>
            </a:p>
          </p:txBody>
        </p:sp>
        <p:sp>
          <p:nvSpPr>
            <p:cNvPr id="83" name="TextBox 82">
              <a:extLst>
                <a:ext uri="{FF2B5EF4-FFF2-40B4-BE49-F238E27FC236}">
                  <a16:creationId xmlns:a16="http://schemas.microsoft.com/office/drawing/2014/main" id="{4871FCB4-7B8B-416E-9C1B-5903932F3536}"/>
                </a:ext>
              </a:extLst>
            </p:cNvPr>
            <p:cNvSpPr txBox="1"/>
            <p:nvPr/>
          </p:nvSpPr>
          <p:spPr>
            <a:xfrm>
              <a:off x="2659199" y="4701071"/>
              <a:ext cx="407484" cy="369332"/>
            </a:xfrm>
            <a:prstGeom prst="rect">
              <a:avLst/>
            </a:prstGeom>
            <a:noFill/>
            <a:ln>
              <a:noFill/>
            </a:ln>
          </p:spPr>
          <p:txBody>
            <a:bodyPr wrap="none" rtlCol="0">
              <a:spAutoFit/>
            </a:bodyPr>
            <a:lstStyle/>
            <a:p>
              <a:r>
                <a:rPr lang="en-US" b="1" dirty="0"/>
                <a:t>F2</a:t>
              </a:r>
            </a:p>
          </p:txBody>
        </p:sp>
        <p:sp>
          <p:nvSpPr>
            <p:cNvPr id="84" name="TextBox 83">
              <a:extLst>
                <a:ext uri="{FF2B5EF4-FFF2-40B4-BE49-F238E27FC236}">
                  <a16:creationId xmlns:a16="http://schemas.microsoft.com/office/drawing/2014/main" id="{0F847E22-9E64-49F8-9C2A-B5AF5DFF2FB9}"/>
                </a:ext>
              </a:extLst>
            </p:cNvPr>
            <p:cNvSpPr txBox="1"/>
            <p:nvPr/>
          </p:nvSpPr>
          <p:spPr>
            <a:xfrm>
              <a:off x="4092777" y="3684662"/>
              <a:ext cx="407484" cy="369332"/>
            </a:xfrm>
            <a:prstGeom prst="rect">
              <a:avLst/>
            </a:prstGeom>
            <a:noFill/>
            <a:ln>
              <a:noFill/>
            </a:ln>
          </p:spPr>
          <p:txBody>
            <a:bodyPr wrap="none" rtlCol="0">
              <a:spAutoFit/>
            </a:bodyPr>
            <a:lstStyle/>
            <a:p>
              <a:r>
                <a:rPr lang="en-US" b="1" dirty="0"/>
                <a:t>F3</a:t>
              </a:r>
            </a:p>
          </p:txBody>
        </p:sp>
        <p:sp>
          <p:nvSpPr>
            <p:cNvPr id="85" name="TextBox 84">
              <a:extLst>
                <a:ext uri="{FF2B5EF4-FFF2-40B4-BE49-F238E27FC236}">
                  <a16:creationId xmlns:a16="http://schemas.microsoft.com/office/drawing/2014/main" id="{D851B826-CE3D-4466-881D-086A447713F4}"/>
                </a:ext>
              </a:extLst>
            </p:cNvPr>
            <p:cNvSpPr txBox="1"/>
            <p:nvPr/>
          </p:nvSpPr>
          <p:spPr>
            <a:xfrm>
              <a:off x="4134666" y="4717861"/>
              <a:ext cx="407484" cy="369332"/>
            </a:xfrm>
            <a:prstGeom prst="rect">
              <a:avLst/>
            </a:prstGeom>
            <a:noFill/>
            <a:ln>
              <a:noFill/>
            </a:ln>
          </p:spPr>
          <p:txBody>
            <a:bodyPr wrap="none" rtlCol="0">
              <a:spAutoFit/>
            </a:bodyPr>
            <a:lstStyle/>
            <a:p>
              <a:r>
                <a:rPr lang="en-US" b="1" dirty="0"/>
                <a:t>F4</a:t>
              </a:r>
            </a:p>
          </p:txBody>
        </p:sp>
        <p:sp>
          <p:nvSpPr>
            <p:cNvPr id="15" name="Rectangle 14">
              <a:extLst>
                <a:ext uri="{FF2B5EF4-FFF2-40B4-BE49-F238E27FC236}">
                  <a16:creationId xmlns:a16="http://schemas.microsoft.com/office/drawing/2014/main" id="{AD79F452-741E-489D-B73E-EE4F70CB8438}"/>
                </a:ext>
              </a:extLst>
            </p:cNvPr>
            <p:cNvSpPr/>
            <p:nvPr/>
          </p:nvSpPr>
          <p:spPr>
            <a:xfrm>
              <a:off x="3112463" y="4000350"/>
              <a:ext cx="971282" cy="875791"/>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072309C-E3ED-4A7D-AD1F-61990E228D8A}"/>
                </a:ext>
              </a:extLst>
            </p:cNvPr>
            <p:cNvSpPr/>
            <p:nvPr/>
          </p:nvSpPr>
          <p:spPr>
            <a:xfrm>
              <a:off x="3209484" y="4049625"/>
              <a:ext cx="777240" cy="777240"/>
            </a:xfrm>
            <a:prstGeom prst="ellipse">
              <a:avLst/>
            </a:prstGeom>
            <a:pattFill prst="ltDnDiag">
              <a:fgClr>
                <a:schemeClr val="tx1">
                  <a:lumMod val="50000"/>
                  <a:lumOff val="5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7A6D2670-FD72-4F37-AE69-D14F0D85960C}"/>
                </a:ext>
              </a:extLst>
            </p:cNvPr>
            <p:cNvSpPr/>
            <p:nvPr/>
          </p:nvSpPr>
          <p:spPr>
            <a:xfrm>
              <a:off x="3502854" y="4342995"/>
              <a:ext cx="190500" cy="190500"/>
            </a:xfrm>
            <a:prstGeom prst="star5">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25BE519-DEE7-4966-BA39-B55B41975E04}"/>
                </a:ext>
              </a:extLst>
            </p:cNvPr>
            <p:cNvSpPr/>
            <p:nvPr/>
          </p:nvSpPr>
          <p:spPr>
            <a:xfrm>
              <a:off x="1868164" y="5132917"/>
              <a:ext cx="277792" cy="341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7E4370A-24AD-4709-803F-0751CE8A2BB4}"/>
                </a:ext>
              </a:extLst>
            </p:cNvPr>
            <p:cNvSpPr txBox="1"/>
            <p:nvPr/>
          </p:nvSpPr>
          <p:spPr>
            <a:xfrm>
              <a:off x="2212513" y="5199711"/>
              <a:ext cx="314510" cy="369332"/>
            </a:xfrm>
            <a:prstGeom prst="rect">
              <a:avLst/>
            </a:prstGeom>
            <a:noFill/>
            <a:ln>
              <a:noFill/>
            </a:ln>
          </p:spPr>
          <p:txBody>
            <a:bodyPr wrap="none" rtlCol="0">
              <a:spAutoFit/>
            </a:bodyPr>
            <a:lstStyle/>
            <a:p>
              <a:r>
                <a:rPr lang="en-US" b="1" dirty="0"/>
                <a:t>B</a:t>
              </a:r>
            </a:p>
          </p:txBody>
        </p:sp>
        <p:sp>
          <p:nvSpPr>
            <p:cNvPr id="4" name="Oval 3">
              <a:extLst>
                <a:ext uri="{FF2B5EF4-FFF2-40B4-BE49-F238E27FC236}">
                  <a16:creationId xmlns:a16="http://schemas.microsoft.com/office/drawing/2014/main" id="{F887D81C-ED1A-40FB-BF54-2833E0D7F2F4}"/>
                </a:ext>
              </a:extLst>
            </p:cNvPr>
            <p:cNvSpPr/>
            <p:nvPr/>
          </p:nvSpPr>
          <p:spPr>
            <a:xfrm>
              <a:off x="3040563" y="3933310"/>
              <a:ext cx="146304" cy="146304"/>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A7C149E-5C53-45BA-B3EC-CC7DE54B55BB}"/>
                </a:ext>
              </a:extLst>
            </p:cNvPr>
            <p:cNvSpPr/>
            <p:nvPr/>
          </p:nvSpPr>
          <p:spPr>
            <a:xfrm>
              <a:off x="4004047" y="3933310"/>
              <a:ext cx="146304" cy="146304"/>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5FF0A2-6FBA-457D-BC30-D95008D28607}"/>
                </a:ext>
              </a:extLst>
            </p:cNvPr>
            <p:cNvSpPr/>
            <p:nvPr/>
          </p:nvSpPr>
          <p:spPr>
            <a:xfrm>
              <a:off x="3983221" y="4812585"/>
              <a:ext cx="146304" cy="146304"/>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2669476-12A5-4F0E-BC4D-C2DA6C1EEFBA}"/>
                </a:ext>
              </a:extLst>
            </p:cNvPr>
            <p:cNvSpPr/>
            <p:nvPr/>
          </p:nvSpPr>
          <p:spPr>
            <a:xfrm>
              <a:off x="3048022" y="4802989"/>
              <a:ext cx="146304" cy="146304"/>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774571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790E0-AC6F-4CE4-ADBC-EF9DD0D792AE}"/>
              </a:ext>
            </a:extLst>
          </p:cNvPr>
          <p:cNvSpPr txBox="1"/>
          <p:nvPr/>
        </p:nvSpPr>
        <p:spPr>
          <a:xfrm>
            <a:off x="279400" y="227538"/>
            <a:ext cx="11582400"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5.	Apply the inverse of the transformation matrix (</a:t>
            </a:r>
            <a:r>
              <a:rPr kumimoji="0" lang="en-US" sz="2800" b="1" i="1" u="none" strike="noStrike" kern="1200" cap="none" spc="0" normalizeH="0" baseline="0" noProof="0" dirty="0">
                <a:ln>
                  <a:noFill/>
                </a:ln>
                <a:solidFill>
                  <a:srgbClr val="0000FF"/>
                </a:solidFill>
                <a:effectLst/>
                <a:uLnTx/>
                <a:uFillTx/>
                <a:latin typeface="Calibri" panose="020F0502020204030204"/>
                <a:ea typeface="+mn-ea"/>
                <a:cs typeface="+mn-cs"/>
              </a:rPr>
              <a:t>R</a:t>
            </a: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800" b="1" i="1" u="none" strike="noStrike" kern="1200" cap="none" spc="0" normalizeH="0" baseline="0" noProof="0" dirty="0">
                <a:ln>
                  <a:noFill/>
                </a:ln>
                <a:solidFill>
                  <a:srgbClr val="0000FF"/>
                </a:solidFill>
                <a:effectLst/>
                <a:uLnTx/>
                <a:uFillTx/>
                <a:latin typeface="Calibri" panose="020F0502020204030204"/>
                <a:ea typeface="+mn-ea"/>
                <a:cs typeface="+mn-cs"/>
              </a:rPr>
              <a:t>t</a:t>
            </a: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a:t>
            </a:r>
            <a:r>
              <a:rPr kumimoji="0" lang="en-US" sz="2800" b="1" i="0" u="none" strike="noStrike" kern="1200" cap="none" spc="0" normalizeH="0" baseline="30000" noProof="0" dirty="0">
                <a:ln>
                  <a:noFill/>
                </a:ln>
                <a:solidFill>
                  <a:srgbClr val="0000FF"/>
                </a:solidFill>
                <a:effectLst/>
                <a:uLnTx/>
                <a:uFillTx/>
                <a:latin typeface="Calibri" panose="020F0502020204030204"/>
                <a:ea typeface="+mn-ea"/>
                <a:cs typeface="+mn-cs"/>
              </a:rPr>
              <a:t>-1</a:t>
            </a: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 to robot-measured, fiducial points transforming them from robot frame to sensor frame.  </a:t>
            </a:r>
          </a:p>
        </p:txBody>
      </p:sp>
      <p:pic>
        <p:nvPicPr>
          <p:cNvPr id="9" name="Graphic 8" descr="Arrow: Slight curve">
            <a:extLst>
              <a:ext uri="{FF2B5EF4-FFF2-40B4-BE49-F238E27FC236}">
                <a16:creationId xmlns:a16="http://schemas.microsoft.com/office/drawing/2014/main" id="{0B9803AC-6ABC-4DCC-8838-BAB466300E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32635">
            <a:off x="3686713" y="5300638"/>
            <a:ext cx="1658711" cy="819369"/>
          </a:xfrm>
          <a:prstGeom prst="rect">
            <a:avLst/>
          </a:prstGeom>
        </p:spPr>
      </p:pic>
      <p:sp>
        <p:nvSpPr>
          <p:cNvPr id="11" name="TextBox 10">
            <a:extLst>
              <a:ext uri="{FF2B5EF4-FFF2-40B4-BE49-F238E27FC236}">
                <a16:creationId xmlns:a16="http://schemas.microsoft.com/office/drawing/2014/main" id="{924F84D3-56F5-4A75-86DF-C004B43B1694}"/>
              </a:ext>
            </a:extLst>
          </p:cNvPr>
          <p:cNvSpPr txBox="1"/>
          <p:nvPr/>
        </p:nvSpPr>
        <p:spPr>
          <a:xfrm>
            <a:off x="1282837" y="5781419"/>
            <a:ext cx="34391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Apply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R</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fiducials</a:t>
            </a:r>
            <a:endPar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78DDE769-0C6D-4C5A-85DD-75CEDA33062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295901" y="1539953"/>
            <a:ext cx="6794380" cy="5192826"/>
          </a:xfrm>
          <a:prstGeom prst="rect">
            <a:avLst/>
          </a:prstGeom>
          <a:ln>
            <a:solidFill>
              <a:schemeClr val="tx1"/>
            </a:solidFill>
          </a:ln>
        </p:spPr>
      </p:pic>
      <p:sp>
        <p:nvSpPr>
          <p:cNvPr id="3" name="TextBox 2">
            <a:extLst>
              <a:ext uri="{FF2B5EF4-FFF2-40B4-BE49-F238E27FC236}">
                <a16:creationId xmlns:a16="http://schemas.microsoft.com/office/drawing/2014/main" id="{6DA742B5-7850-4CD9-A375-46FC37CFD667}"/>
              </a:ext>
            </a:extLst>
          </p:cNvPr>
          <p:cNvSpPr txBox="1"/>
          <p:nvPr/>
        </p:nvSpPr>
        <p:spPr>
          <a:xfrm>
            <a:off x="7843786" y="1786981"/>
            <a:ext cx="19187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Sensor Frame</a:t>
            </a:r>
          </a:p>
        </p:txBody>
      </p:sp>
      <p:grpSp>
        <p:nvGrpSpPr>
          <p:cNvPr id="6" name="Group 5">
            <a:extLst>
              <a:ext uri="{FF2B5EF4-FFF2-40B4-BE49-F238E27FC236}">
                <a16:creationId xmlns:a16="http://schemas.microsoft.com/office/drawing/2014/main" id="{C25BC2F9-4F3A-4819-85EC-575ECF30AE45}"/>
              </a:ext>
            </a:extLst>
          </p:cNvPr>
          <p:cNvGrpSpPr/>
          <p:nvPr/>
        </p:nvGrpSpPr>
        <p:grpSpPr>
          <a:xfrm>
            <a:off x="89214" y="1535311"/>
            <a:ext cx="5154076" cy="3816014"/>
            <a:chOff x="89214" y="1484511"/>
            <a:chExt cx="5154076" cy="3816014"/>
          </a:xfrm>
        </p:grpSpPr>
        <p:grpSp>
          <p:nvGrpSpPr>
            <p:cNvPr id="14" name="Group 13">
              <a:extLst>
                <a:ext uri="{FF2B5EF4-FFF2-40B4-BE49-F238E27FC236}">
                  <a16:creationId xmlns:a16="http://schemas.microsoft.com/office/drawing/2014/main" id="{5CA8D39B-19BD-4AAA-AE86-BFF3F63536E8}"/>
                </a:ext>
              </a:extLst>
            </p:cNvPr>
            <p:cNvGrpSpPr/>
            <p:nvPr/>
          </p:nvGrpSpPr>
          <p:grpSpPr>
            <a:xfrm>
              <a:off x="89214" y="1484511"/>
              <a:ext cx="5154076" cy="3816014"/>
              <a:chOff x="83242" y="999936"/>
              <a:chExt cx="4950875" cy="3660860"/>
            </a:xfrm>
          </p:grpSpPr>
          <p:pic>
            <p:nvPicPr>
              <p:cNvPr id="8" name="Picture 7">
                <a:extLst>
                  <a:ext uri="{FF2B5EF4-FFF2-40B4-BE49-F238E27FC236}">
                    <a16:creationId xmlns:a16="http://schemas.microsoft.com/office/drawing/2014/main" id="{CBB368A2-803B-449E-8869-6BDC2FEF201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3242" y="999936"/>
                <a:ext cx="4950875" cy="3660860"/>
              </a:xfrm>
              <a:prstGeom prst="rect">
                <a:avLst/>
              </a:prstGeom>
              <a:ln>
                <a:solidFill>
                  <a:schemeClr val="tx1"/>
                </a:solidFill>
              </a:ln>
            </p:spPr>
          </p:pic>
          <p:sp>
            <p:nvSpPr>
              <p:cNvPr id="12" name="TextBox 11">
                <a:extLst>
                  <a:ext uri="{FF2B5EF4-FFF2-40B4-BE49-F238E27FC236}">
                    <a16:creationId xmlns:a16="http://schemas.microsoft.com/office/drawing/2014/main" id="{1A3F62B3-F1DB-410A-9A7A-7743C03B47D8}"/>
                  </a:ext>
                </a:extLst>
              </p:cNvPr>
              <p:cNvSpPr txBox="1"/>
              <p:nvPr/>
            </p:nvSpPr>
            <p:spPr>
              <a:xfrm>
                <a:off x="1307772" y="1161677"/>
                <a:ext cx="2881536" cy="38384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Fiducials in Robot Frame</a:t>
                </a:r>
              </a:p>
            </p:txBody>
          </p:sp>
        </p:grpSp>
        <p:sp>
          <p:nvSpPr>
            <p:cNvPr id="4" name="TextBox 3">
              <a:extLst>
                <a:ext uri="{FF2B5EF4-FFF2-40B4-BE49-F238E27FC236}">
                  <a16:creationId xmlns:a16="http://schemas.microsoft.com/office/drawing/2014/main" id="{07855405-D961-42C7-AA4D-5199B8F69295}"/>
                </a:ext>
              </a:extLst>
            </p:cNvPr>
            <p:cNvSpPr txBox="1"/>
            <p:nvPr/>
          </p:nvSpPr>
          <p:spPr>
            <a:xfrm>
              <a:off x="1119852" y="3639053"/>
              <a:ext cx="383438" cy="338554"/>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F1</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644C7C8-A4CD-4CA7-83C9-77D369F5B60C}"/>
                </a:ext>
              </a:extLst>
            </p:cNvPr>
            <p:cNvSpPr txBox="1"/>
            <p:nvPr/>
          </p:nvSpPr>
          <p:spPr>
            <a:xfrm>
              <a:off x="1079095" y="4280509"/>
              <a:ext cx="383438" cy="338554"/>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F2</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E66691F-BA67-476D-94BF-E9CF0D5B3F23}"/>
                </a:ext>
              </a:extLst>
            </p:cNvPr>
            <p:cNvSpPr txBox="1"/>
            <p:nvPr/>
          </p:nvSpPr>
          <p:spPr>
            <a:xfrm>
              <a:off x="1937785" y="3629788"/>
              <a:ext cx="383438" cy="338554"/>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F3</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EE579DE-E31E-4970-A6C8-6B0016ED7EAA}"/>
                </a:ext>
              </a:extLst>
            </p:cNvPr>
            <p:cNvSpPr txBox="1"/>
            <p:nvPr/>
          </p:nvSpPr>
          <p:spPr>
            <a:xfrm>
              <a:off x="1937785" y="4308137"/>
              <a:ext cx="383438" cy="338554"/>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F4</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D47DAA1C-9A7C-4460-A69E-DFD1A55DC1E9}"/>
                </a:ext>
              </a:extLst>
            </p:cNvPr>
            <p:cNvSpPr/>
            <p:nvPr/>
          </p:nvSpPr>
          <p:spPr>
            <a:xfrm>
              <a:off x="1472650" y="3952176"/>
              <a:ext cx="133877" cy="13716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E58DB4F-B2E2-4C33-AC5E-E2AEBF9EEEED}"/>
                </a:ext>
              </a:extLst>
            </p:cNvPr>
            <p:cNvSpPr/>
            <p:nvPr/>
          </p:nvSpPr>
          <p:spPr>
            <a:xfrm>
              <a:off x="1845447" y="3937116"/>
              <a:ext cx="133877" cy="13716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4EDD373-7463-438B-91B5-E0184333770B}"/>
                </a:ext>
              </a:extLst>
            </p:cNvPr>
            <p:cNvSpPr/>
            <p:nvPr/>
          </p:nvSpPr>
          <p:spPr>
            <a:xfrm>
              <a:off x="1472290" y="4295117"/>
              <a:ext cx="133877" cy="13716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2F25672-9F59-4E86-A95A-5C113214BDCE}"/>
                </a:ext>
              </a:extLst>
            </p:cNvPr>
            <p:cNvSpPr/>
            <p:nvPr/>
          </p:nvSpPr>
          <p:spPr>
            <a:xfrm>
              <a:off x="1845446" y="4295117"/>
              <a:ext cx="133877" cy="13716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EA25DBA9-3D58-48B4-83DF-7934AA6E8518}"/>
                </a:ext>
              </a:extLst>
            </p:cNvPr>
            <p:cNvSpPr txBox="1"/>
            <p:nvPr/>
          </p:nvSpPr>
          <p:spPr>
            <a:xfrm>
              <a:off x="3482120" y="2123907"/>
              <a:ext cx="383438" cy="338554"/>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F5</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4EB4CD6-6CAE-429B-B466-F2469A3DD1DB}"/>
                </a:ext>
              </a:extLst>
            </p:cNvPr>
            <p:cNvSpPr txBox="1"/>
            <p:nvPr/>
          </p:nvSpPr>
          <p:spPr>
            <a:xfrm>
              <a:off x="3476459" y="2879855"/>
              <a:ext cx="449903" cy="338554"/>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F6</a:t>
              </a:r>
            </a:p>
          </p:txBody>
        </p:sp>
        <p:sp>
          <p:nvSpPr>
            <p:cNvPr id="23" name="TextBox 22">
              <a:extLst>
                <a:ext uri="{FF2B5EF4-FFF2-40B4-BE49-F238E27FC236}">
                  <a16:creationId xmlns:a16="http://schemas.microsoft.com/office/drawing/2014/main" id="{D0BE3B69-2620-4138-93C6-757B077A23A4}"/>
                </a:ext>
              </a:extLst>
            </p:cNvPr>
            <p:cNvSpPr txBox="1"/>
            <p:nvPr/>
          </p:nvSpPr>
          <p:spPr>
            <a:xfrm>
              <a:off x="4236727" y="2116231"/>
              <a:ext cx="383438" cy="338554"/>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F7</a:t>
              </a:r>
            </a:p>
          </p:txBody>
        </p:sp>
        <p:sp>
          <p:nvSpPr>
            <p:cNvPr id="24" name="TextBox 23">
              <a:extLst>
                <a:ext uri="{FF2B5EF4-FFF2-40B4-BE49-F238E27FC236}">
                  <a16:creationId xmlns:a16="http://schemas.microsoft.com/office/drawing/2014/main" id="{C54D8B51-D646-4264-A5AF-1364F92F66BF}"/>
                </a:ext>
              </a:extLst>
            </p:cNvPr>
            <p:cNvSpPr txBox="1"/>
            <p:nvPr/>
          </p:nvSpPr>
          <p:spPr>
            <a:xfrm>
              <a:off x="4251914" y="2867323"/>
              <a:ext cx="383438" cy="338554"/>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F8</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7CF75F4B-A2E5-4921-8C03-EC525A6A82B4}"/>
                </a:ext>
              </a:extLst>
            </p:cNvPr>
            <p:cNvSpPr/>
            <p:nvPr/>
          </p:nvSpPr>
          <p:spPr>
            <a:xfrm>
              <a:off x="3792485" y="2374606"/>
              <a:ext cx="133877" cy="13716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EEF3AA62-6B5D-4596-9A6B-66A8572F3EAA}"/>
                </a:ext>
              </a:extLst>
            </p:cNvPr>
            <p:cNvSpPr/>
            <p:nvPr/>
          </p:nvSpPr>
          <p:spPr>
            <a:xfrm>
              <a:off x="4162927" y="2374606"/>
              <a:ext cx="133877" cy="13716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C0AD93-7D8E-49C5-A706-6A71195F0AF0}"/>
                </a:ext>
              </a:extLst>
            </p:cNvPr>
            <p:cNvSpPr/>
            <p:nvPr/>
          </p:nvSpPr>
          <p:spPr>
            <a:xfrm>
              <a:off x="3798632" y="2757651"/>
              <a:ext cx="133877" cy="13716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7E74DB60-D286-42A7-A712-4D3B4B5709F3}"/>
                </a:ext>
              </a:extLst>
            </p:cNvPr>
            <p:cNvSpPr/>
            <p:nvPr/>
          </p:nvSpPr>
          <p:spPr>
            <a:xfrm>
              <a:off x="4169074" y="2757651"/>
              <a:ext cx="133877" cy="13716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Oval 29">
            <a:extLst>
              <a:ext uri="{FF2B5EF4-FFF2-40B4-BE49-F238E27FC236}">
                <a16:creationId xmlns:a16="http://schemas.microsoft.com/office/drawing/2014/main" id="{87647B20-DF46-4B39-BC77-29B10E640D76}"/>
              </a:ext>
            </a:extLst>
          </p:cNvPr>
          <p:cNvSpPr/>
          <p:nvPr/>
        </p:nvSpPr>
        <p:spPr>
          <a:xfrm>
            <a:off x="6616999" y="2984236"/>
            <a:ext cx="133877" cy="13716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9EE4D522-6E78-4407-9912-894CC80C4CA9}"/>
              </a:ext>
            </a:extLst>
          </p:cNvPr>
          <p:cNvSpPr/>
          <p:nvPr/>
        </p:nvSpPr>
        <p:spPr>
          <a:xfrm>
            <a:off x="6609378" y="3779636"/>
            <a:ext cx="133877" cy="13716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1C06A74B-0222-4191-A6FD-641D5DC61910}"/>
              </a:ext>
            </a:extLst>
          </p:cNvPr>
          <p:cNvSpPr/>
          <p:nvPr/>
        </p:nvSpPr>
        <p:spPr>
          <a:xfrm>
            <a:off x="7009427" y="3436620"/>
            <a:ext cx="133877" cy="13716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2FDF52D-7B9E-4852-B26B-DABFB0197496}"/>
              </a:ext>
            </a:extLst>
          </p:cNvPr>
          <p:cNvSpPr/>
          <p:nvPr/>
        </p:nvSpPr>
        <p:spPr>
          <a:xfrm>
            <a:off x="6216825" y="3566160"/>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E748C45B-C85D-494D-98F9-0D65118D55F7}"/>
              </a:ext>
            </a:extLst>
          </p:cNvPr>
          <p:cNvSpPr/>
          <p:nvPr/>
        </p:nvSpPr>
        <p:spPr>
          <a:xfrm>
            <a:off x="6680301" y="3898836"/>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97DAB88D-7364-4F2F-B873-F8B95A41FE64}"/>
              </a:ext>
            </a:extLst>
          </p:cNvPr>
          <p:cNvSpPr/>
          <p:nvPr/>
        </p:nvSpPr>
        <p:spPr>
          <a:xfrm>
            <a:off x="6616997" y="3198002"/>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6A16B735-C24E-4EFA-ADE8-28763A71D6E4}"/>
              </a:ext>
            </a:extLst>
          </p:cNvPr>
          <p:cNvSpPr/>
          <p:nvPr/>
        </p:nvSpPr>
        <p:spPr>
          <a:xfrm>
            <a:off x="7072589" y="3371185"/>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EA53F29F-896F-4E57-AB18-5BD747335D88}"/>
              </a:ext>
            </a:extLst>
          </p:cNvPr>
          <p:cNvSpPr txBox="1"/>
          <p:nvPr/>
        </p:nvSpPr>
        <p:spPr>
          <a:xfrm>
            <a:off x="6174358" y="3915376"/>
            <a:ext cx="40748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F5</a:t>
            </a:r>
          </a:p>
        </p:txBody>
      </p:sp>
      <p:sp>
        <p:nvSpPr>
          <p:cNvPr id="38" name="TextBox 37">
            <a:extLst>
              <a:ext uri="{FF2B5EF4-FFF2-40B4-BE49-F238E27FC236}">
                <a16:creationId xmlns:a16="http://schemas.microsoft.com/office/drawing/2014/main" id="{3C7F1F41-A8E7-424D-AE33-A3F4BDE03521}"/>
              </a:ext>
            </a:extLst>
          </p:cNvPr>
          <p:cNvSpPr txBox="1"/>
          <p:nvPr/>
        </p:nvSpPr>
        <p:spPr>
          <a:xfrm>
            <a:off x="6991141" y="3623664"/>
            <a:ext cx="40748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F6</a:t>
            </a:r>
          </a:p>
        </p:txBody>
      </p:sp>
      <p:sp>
        <p:nvSpPr>
          <p:cNvPr id="39" name="TextBox 38">
            <a:extLst>
              <a:ext uri="{FF2B5EF4-FFF2-40B4-BE49-F238E27FC236}">
                <a16:creationId xmlns:a16="http://schemas.microsoft.com/office/drawing/2014/main" id="{09F979E9-3471-4A80-B3E5-8AB99D9A191E}"/>
              </a:ext>
            </a:extLst>
          </p:cNvPr>
          <p:cNvSpPr txBox="1"/>
          <p:nvPr/>
        </p:nvSpPr>
        <p:spPr>
          <a:xfrm>
            <a:off x="6126294" y="3002839"/>
            <a:ext cx="40748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F7</a:t>
            </a:r>
          </a:p>
        </p:txBody>
      </p:sp>
      <p:sp>
        <p:nvSpPr>
          <p:cNvPr id="40" name="TextBox 39">
            <a:extLst>
              <a:ext uri="{FF2B5EF4-FFF2-40B4-BE49-F238E27FC236}">
                <a16:creationId xmlns:a16="http://schemas.microsoft.com/office/drawing/2014/main" id="{D61391C4-4CF4-47C4-95E1-A589B2871C8C}"/>
              </a:ext>
            </a:extLst>
          </p:cNvPr>
          <p:cNvSpPr txBox="1"/>
          <p:nvPr/>
        </p:nvSpPr>
        <p:spPr>
          <a:xfrm>
            <a:off x="6487361" y="2571751"/>
            <a:ext cx="40748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F8</a:t>
            </a:r>
          </a:p>
        </p:txBody>
      </p:sp>
      <p:sp>
        <p:nvSpPr>
          <p:cNvPr id="41" name="Oval 40">
            <a:extLst>
              <a:ext uri="{FF2B5EF4-FFF2-40B4-BE49-F238E27FC236}">
                <a16:creationId xmlns:a16="http://schemas.microsoft.com/office/drawing/2014/main" id="{9FA50860-B732-4F15-B0D6-4051858AF759}"/>
              </a:ext>
            </a:extLst>
          </p:cNvPr>
          <p:cNvSpPr/>
          <p:nvPr/>
        </p:nvSpPr>
        <p:spPr>
          <a:xfrm>
            <a:off x="10990563" y="4288108"/>
            <a:ext cx="133877" cy="13716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4D879122-C892-44C4-A8E5-A19579B8D690}"/>
              </a:ext>
            </a:extLst>
          </p:cNvPr>
          <p:cNvSpPr/>
          <p:nvPr/>
        </p:nvSpPr>
        <p:spPr>
          <a:xfrm>
            <a:off x="10185042" y="4106616"/>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6A759952-50EF-4BA1-A170-89EA3B1514E1}"/>
              </a:ext>
            </a:extLst>
          </p:cNvPr>
          <p:cNvSpPr/>
          <p:nvPr/>
        </p:nvSpPr>
        <p:spPr>
          <a:xfrm>
            <a:off x="10585092" y="3759890"/>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5FA2930F-A120-49D0-8AF9-7492E8073951}"/>
              </a:ext>
            </a:extLst>
          </p:cNvPr>
          <p:cNvSpPr/>
          <p:nvPr/>
        </p:nvSpPr>
        <p:spPr>
          <a:xfrm>
            <a:off x="10192661" y="4281876"/>
            <a:ext cx="133877" cy="13716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1FF3C076-FACC-483E-BDD8-D6DF6727ECC9}"/>
              </a:ext>
            </a:extLst>
          </p:cNvPr>
          <p:cNvSpPr/>
          <p:nvPr/>
        </p:nvSpPr>
        <p:spPr>
          <a:xfrm>
            <a:off x="10592644" y="3885475"/>
            <a:ext cx="133877" cy="13716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56605F5-F87E-4A02-8B37-D25F33DE310F}"/>
              </a:ext>
            </a:extLst>
          </p:cNvPr>
          <p:cNvSpPr/>
          <p:nvPr/>
        </p:nvSpPr>
        <p:spPr>
          <a:xfrm>
            <a:off x="10585091" y="4685089"/>
            <a:ext cx="133877" cy="13716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21424C00-23DF-47E0-95C0-4E1FB137E9FD}"/>
              </a:ext>
            </a:extLst>
          </p:cNvPr>
          <p:cNvSpPr/>
          <p:nvPr/>
        </p:nvSpPr>
        <p:spPr>
          <a:xfrm>
            <a:off x="10585091" y="4593649"/>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B6003294-9BDA-4841-8882-3FE605880ED3}"/>
              </a:ext>
            </a:extLst>
          </p:cNvPr>
          <p:cNvSpPr/>
          <p:nvPr/>
        </p:nvSpPr>
        <p:spPr>
          <a:xfrm>
            <a:off x="10952462" y="4198056"/>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8EA60A4E-7503-44C5-B9AF-E90ECFFC5273}"/>
              </a:ext>
            </a:extLst>
          </p:cNvPr>
          <p:cNvSpPr txBox="1"/>
          <p:nvPr/>
        </p:nvSpPr>
        <p:spPr>
          <a:xfrm>
            <a:off x="10736153" y="4746049"/>
            <a:ext cx="40748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F1</a:t>
            </a:r>
          </a:p>
        </p:txBody>
      </p:sp>
      <p:sp>
        <p:nvSpPr>
          <p:cNvPr id="50" name="TextBox 49">
            <a:extLst>
              <a:ext uri="{FF2B5EF4-FFF2-40B4-BE49-F238E27FC236}">
                <a16:creationId xmlns:a16="http://schemas.microsoft.com/office/drawing/2014/main" id="{0C2EDDB3-98B9-4D57-BB23-75335EBB1E80}"/>
              </a:ext>
            </a:extLst>
          </p:cNvPr>
          <p:cNvSpPr txBox="1"/>
          <p:nvPr/>
        </p:nvSpPr>
        <p:spPr>
          <a:xfrm>
            <a:off x="11172703" y="4136366"/>
            <a:ext cx="40748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F2</a:t>
            </a:r>
          </a:p>
        </p:txBody>
      </p:sp>
      <p:sp>
        <p:nvSpPr>
          <p:cNvPr id="51" name="TextBox 50">
            <a:extLst>
              <a:ext uri="{FF2B5EF4-FFF2-40B4-BE49-F238E27FC236}">
                <a16:creationId xmlns:a16="http://schemas.microsoft.com/office/drawing/2014/main" id="{C66FAFB0-9508-4D9B-990D-700DF1015F25}"/>
              </a:ext>
            </a:extLst>
          </p:cNvPr>
          <p:cNvSpPr txBox="1"/>
          <p:nvPr/>
        </p:nvSpPr>
        <p:spPr>
          <a:xfrm>
            <a:off x="9762581" y="4263639"/>
            <a:ext cx="40748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F3</a:t>
            </a:r>
          </a:p>
        </p:txBody>
      </p:sp>
      <p:sp>
        <p:nvSpPr>
          <p:cNvPr id="52" name="TextBox 51">
            <a:extLst>
              <a:ext uri="{FF2B5EF4-FFF2-40B4-BE49-F238E27FC236}">
                <a16:creationId xmlns:a16="http://schemas.microsoft.com/office/drawing/2014/main" id="{CE966E57-C396-431B-89C3-2CBE492CD96F}"/>
              </a:ext>
            </a:extLst>
          </p:cNvPr>
          <p:cNvSpPr txBox="1"/>
          <p:nvPr/>
        </p:nvSpPr>
        <p:spPr>
          <a:xfrm>
            <a:off x="10771580" y="3649570"/>
            <a:ext cx="40748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F4</a:t>
            </a:r>
          </a:p>
        </p:txBody>
      </p:sp>
      <p:sp>
        <p:nvSpPr>
          <p:cNvPr id="29" name="Oval 28">
            <a:extLst>
              <a:ext uri="{FF2B5EF4-FFF2-40B4-BE49-F238E27FC236}">
                <a16:creationId xmlns:a16="http://schemas.microsoft.com/office/drawing/2014/main" id="{A9093E90-CEAF-4809-A1E8-96F4D4CF9B7C}"/>
              </a:ext>
            </a:extLst>
          </p:cNvPr>
          <p:cNvSpPr/>
          <p:nvPr/>
        </p:nvSpPr>
        <p:spPr>
          <a:xfrm>
            <a:off x="6217982" y="3376218"/>
            <a:ext cx="133877" cy="13716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14729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790E0-AC6F-4CE4-ADBC-EF9DD0D792AE}"/>
              </a:ext>
            </a:extLst>
          </p:cNvPr>
          <p:cNvSpPr txBox="1"/>
          <p:nvPr/>
        </p:nvSpPr>
        <p:spPr>
          <a:xfrm>
            <a:off x="377655" y="108068"/>
            <a:ext cx="11360490" cy="1231556"/>
          </a:xfrm>
          <a:prstGeom prst="rect">
            <a:avLst/>
          </a:prstGeom>
          <a:noFill/>
        </p:spPr>
        <p:txBody>
          <a:bodyPr wrap="square" rtlCol="0">
            <a:spAutoFit/>
          </a:bodyPr>
          <a:lstStyle/>
          <a:p>
            <a:pPr marL="457200" marR="0" lvl="0" indent="-457200" algn="l" defTabSz="914400" rtl="0" eaLnBrk="1" fontAlgn="auto" latinLnBrk="0" hangingPunct="1">
              <a:lnSpc>
                <a:spcPts val="3000"/>
              </a:lnSpc>
              <a:spcBef>
                <a:spcPts val="1200"/>
              </a:spcBef>
              <a:spcAft>
                <a:spcPts val="1200"/>
              </a:spcAft>
              <a:buClrTx/>
              <a:buSzTx/>
              <a:buFontTx/>
              <a:buAutoNum type="arabicPeriod" startAt="6"/>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mn-ea"/>
                <a:cs typeface="+mn-cs"/>
              </a:rPr>
              <a:t>Calculate differences between transformed, robot-measured fiducial points and sensor-measured fiducial points </a:t>
            </a:r>
            <a:r>
              <a:rPr kumimoji="0" lang="en-US" sz="2400" b="1" i="0" u="none" strike="noStrike" kern="1200" cap="none" spc="0" normalizeH="0" baseline="0" noProof="0" dirty="0">
                <a:ln>
                  <a:noFill/>
                </a:ln>
                <a:solidFill>
                  <a:srgbClr val="0000FF"/>
                </a:solidFill>
                <a:effectLst/>
                <a:uLnTx/>
                <a:uFillTx/>
                <a:latin typeface="Calibri" panose="020F0502020204030204"/>
                <a:ea typeface="+mn-ea"/>
                <a:cs typeface="+mn-cs"/>
                <a:sym typeface="Wingdings" panose="05000000000000000000" pitchFamily="2" charset="2"/>
              </a:rPr>
              <a:t>to obtain</a:t>
            </a:r>
            <a:r>
              <a:rPr kumimoji="0" lang="en-US" sz="2400" b="1" i="0" u="none" strike="noStrike" kern="1200" cap="none" spc="0" normalizeH="0" baseline="0" noProof="0" dirty="0">
                <a:ln>
                  <a:noFill/>
                </a:ln>
                <a:solidFill>
                  <a:srgbClr val="0000FF"/>
                </a:solidFill>
                <a:effectLst/>
                <a:uLnTx/>
                <a:uFillTx/>
                <a:latin typeface="Calibri" panose="020F0502020204030204"/>
                <a:ea typeface="+mn-ea"/>
                <a:cs typeface="+mn-cs"/>
              </a:rPr>
              <a:t> corrections, </a:t>
            </a:r>
            <a:r>
              <a:rPr kumimoji="0" lang="en-US" sz="2400" b="1" i="1" u="none" strike="noStrike" kern="1200" cap="none" spc="0" normalizeH="0" baseline="0" noProof="0" dirty="0" err="1">
                <a:ln>
                  <a:noFill/>
                </a:ln>
                <a:solidFill>
                  <a:srgbClr val="0000FF"/>
                </a:solidFill>
                <a:effectLst/>
                <a:uLnTx/>
                <a:uFillTx/>
                <a:latin typeface="Calibri" panose="020F0502020204030204"/>
                <a:ea typeface="+mn-ea"/>
                <a:cs typeface="+mn-cs"/>
              </a:rPr>
              <a:t>e</a:t>
            </a:r>
            <a:r>
              <a:rPr kumimoji="0" lang="en-US" sz="2400" b="1" i="1" u="none" strike="noStrike" kern="1200" cap="none" spc="0" normalizeH="0" baseline="-25000" noProof="0" dirty="0" err="1">
                <a:ln>
                  <a:noFill/>
                </a:ln>
                <a:solidFill>
                  <a:srgbClr val="0000FF"/>
                </a:solidFill>
                <a:effectLst/>
                <a:uLnTx/>
                <a:uFillTx/>
                <a:latin typeface="Calibri" panose="020F0502020204030204"/>
                <a:ea typeface="+mn-ea"/>
                <a:cs typeface="+mn-cs"/>
              </a:rPr>
              <a:t>i</a:t>
            </a:r>
            <a:r>
              <a:rPr kumimoji="0" lang="en-US" sz="2400" b="1" i="1" u="none" strike="noStrike" kern="1200" cap="none" spc="0" normalizeH="0" baseline="-25000" noProof="0" dirty="0">
                <a:ln>
                  <a:noFill/>
                </a:ln>
                <a:solidFill>
                  <a:srgbClr val="0000FF"/>
                </a:solidFill>
                <a:effectLst/>
                <a:uLnTx/>
                <a:uFillTx/>
                <a:latin typeface="Calibri" panose="020F0502020204030204"/>
                <a:ea typeface="+mn-ea"/>
                <a:cs typeface="+mn-cs"/>
              </a:rPr>
              <a:t> </a:t>
            </a:r>
            <a:r>
              <a:rPr lang="en-US" sz="2400" b="1" dirty="0">
                <a:solidFill>
                  <a:srgbClr val="0000FF"/>
                </a:solidFill>
                <a:latin typeface="Calibri" panose="020F0502020204030204"/>
              </a:rPr>
              <a:t>,</a:t>
            </a:r>
            <a:r>
              <a:rPr kumimoji="0" lang="en-US" sz="2400" b="1" i="0" u="none" strike="noStrike" kern="1200" cap="none" spc="0" normalizeH="0" baseline="0" noProof="0" dirty="0">
                <a:ln>
                  <a:noFill/>
                </a:ln>
                <a:solidFill>
                  <a:srgbClr val="0000FF"/>
                </a:solidFill>
                <a:effectLst/>
                <a:uLnTx/>
                <a:uFillTx/>
                <a:latin typeface="Calibri" panose="020F0502020204030204"/>
                <a:ea typeface="+mn-ea"/>
                <a:cs typeface="+mn-cs"/>
              </a:rPr>
              <a:t> for fiducial points in sensor frame.  </a:t>
            </a:r>
            <a:r>
              <a:rPr kumimoji="0" lang="en-US" sz="2400" b="1" i="1" u="none" strike="noStrike" kern="1200" cap="none" spc="0" normalizeH="0" baseline="0" noProof="0" dirty="0" err="1">
                <a:ln>
                  <a:noFill/>
                </a:ln>
                <a:solidFill>
                  <a:srgbClr val="0000FF"/>
                </a:solidFill>
                <a:effectLst/>
                <a:uLnTx/>
                <a:uFillTx/>
                <a:latin typeface="Calibri" panose="020F0502020204030204"/>
                <a:ea typeface="+mn-ea"/>
                <a:cs typeface="+mn-cs"/>
              </a:rPr>
              <a:t>e</a:t>
            </a:r>
            <a:r>
              <a:rPr kumimoji="0" lang="en-US" sz="2400" b="1" i="1" u="none" strike="noStrike" kern="1200" cap="none" spc="0" normalizeH="0" baseline="-25000" noProof="0" dirty="0" err="1">
                <a:ln>
                  <a:noFill/>
                </a:ln>
                <a:solidFill>
                  <a:srgbClr val="0000FF"/>
                </a:solidFill>
                <a:effectLst/>
                <a:uLnTx/>
                <a:uFillTx/>
                <a:latin typeface="Calibri" panose="020F0502020204030204"/>
                <a:ea typeface="+mn-ea"/>
                <a:cs typeface="+mn-cs"/>
              </a:rPr>
              <a:t>i</a:t>
            </a:r>
            <a:r>
              <a:rPr kumimoji="0" lang="en-US" sz="2400" b="1" i="0" u="none" strike="noStrike" kern="1200" cap="none" spc="0" normalizeH="0" baseline="0" noProof="0" dirty="0">
                <a:ln>
                  <a:noFill/>
                </a:ln>
                <a:solidFill>
                  <a:srgbClr val="0000FF"/>
                </a:solidFill>
                <a:effectLst/>
                <a:uLnTx/>
                <a:uFillTx/>
                <a:latin typeface="Calibri" panose="020F0502020204030204"/>
                <a:ea typeface="+mn-ea"/>
                <a:cs typeface="+mn-cs"/>
              </a:rPr>
              <a:t> are vectors.</a:t>
            </a:r>
          </a:p>
        </p:txBody>
      </p:sp>
      <p:grpSp>
        <p:nvGrpSpPr>
          <p:cNvPr id="8" name="Group 7">
            <a:extLst>
              <a:ext uri="{FF2B5EF4-FFF2-40B4-BE49-F238E27FC236}">
                <a16:creationId xmlns:a16="http://schemas.microsoft.com/office/drawing/2014/main" id="{F480CEAD-1387-4A64-99E6-E78382686D12}"/>
              </a:ext>
            </a:extLst>
          </p:cNvPr>
          <p:cNvGrpSpPr/>
          <p:nvPr/>
        </p:nvGrpSpPr>
        <p:grpSpPr>
          <a:xfrm>
            <a:off x="911916" y="1622021"/>
            <a:ext cx="6149314" cy="4764304"/>
            <a:chOff x="911916" y="1622021"/>
            <a:chExt cx="6149314" cy="4764304"/>
          </a:xfrm>
        </p:grpSpPr>
        <p:pic>
          <p:nvPicPr>
            <p:cNvPr id="5" name="Picture 4">
              <a:extLst>
                <a:ext uri="{FF2B5EF4-FFF2-40B4-BE49-F238E27FC236}">
                  <a16:creationId xmlns:a16="http://schemas.microsoft.com/office/drawing/2014/main" id="{3CACB041-609D-4570-B4A2-3D36C2E0F83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11916" y="1622021"/>
              <a:ext cx="6149314" cy="4764304"/>
            </a:xfrm>
            <a:prstGeom prst="rect">
              <a:avLst/>
            </a:prstGeom>
            <a:ln>
              <a:solidFill>
                <a:schemeClr val="tx1"/>
              </a:solidFill>
            </a:ln>
          </p:spPr>
        </p:pic>
        <p:sp>
          <p:nvSpPr>
            <p:cNvPr id="11" name="TextBox 10">
              <a:extLst>
                <a:ext uri="{FF2B5EF4-FFF2-40B4-BE49-F238E27FC236}">
                  <a16:creationId xmlns:a16="http://schemas.microsoft.com/office/drawing/2014/main" id="{820E8D1E-3AF2-408B-8244-282466BE8F89}"/>
                </a:ext>
              </a:extLst>
            </p:cNvPr>
            <p:cNvSpPr txBox="1"/>
            <p:nvPr/>
          </p:nvSpPr>
          <p:spPr>
            <a:xfrm>
              <a:off x="2238541" y="5107807"/>
              <a:ext cx="3976016" cy="4833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Fiducials in sensor frame</a:t>
              </a:r>
            </a:p>
          </p:txBody>
        </p:sp>
        <p:sp>
          <p:nvSpPr>
            <p:cNvPr id="12" name="Rectangle 11">
              <a:extLst>
                <a:ext uri="{FF2B5EF4-FFF2-40B4-BE49-F238E27FC236}">
                  <a16:creationId xmlns:a16="http://schemas.microsoft.com/office/drawing/2014/main" id="{B6C417B1-7F98-430D-880E-DD49EA4D9CB8}"/>
                </a:ext>
              </a:extLst>
            </p:cNvPr>
            <p:cNvSpPr/>
            <p:nvPr/>
          </p:nvSpPr>
          <p:spPr>
            <a:xfrm>
              <a:off x="1645753" y="2634197"/>
              <a:ext cx="1289776" cy="1369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E03FD14-E800-4CEF-9823-7D8B5497FDE8}"/>
                </a:ext>
              </a:extLst>
            </p:cNvPr>
            <p:cNvSpPr/>
            <p:nvPr/>
          </p:nvSpPr>
          <p:spPr>
            <a:xfrm>
              <a:off x="5065160" y="3495652"/>
              <a:ext cx="1574766" cy="1369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4F282AA-8584-40EB-ADD2-5B0F9C42FA60}"/>
                </a:ext>
              </a:extLst>
            </p:cNvPr>
            <p:cNvSpPr txBox="1"/>
            <p:nvPr/>
          </p:nvSpPr>
          <p:spPr>
            <a:xfrm>
              <a:off x="2917933" y="3079673"/>
              <a:ext cx="8354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See (a)</a:t>
              </a:r>
            </a:p>
          </p:txBody>
        </p:sp>
        <p:sp>
          <p:nvSpPr>
            <p:cNvPr id="32" name="TextBox 31">
              <a:extLst>
                <a:ext uri="{FF2B5EF4-FFF2-40B4-BE49-F238E27FC236}">
                  <a16:creationId xmlns:a16="http://schemas.microsoft.com/office/drawing/2014/main" id="{824024D1-ADA8-4466-B206-87F20B00D447}"/>
                </a:ext>
              </a:extLst>
            </p:cNvPr>
            <p:cNvSpPr txBox="1"/>
            <p:nvPr/>
          </p:nvSpPr>
          <p:spPr>
            <a:xfrm>
              <a:off x="4226549" y="3937444"/>
              <a:ext cx="8451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See (b)</a:t>
              </a:r>
            </a:p>
          </p:txBody>
        </p:sp>
      </p:grpSp>
      <p:sp>
        <p:nvSpPr>
          <p:cNvPr id="34" name="TextBox 33">
            <a:extLst>
              <a:ext uri="{FF2B5EF4-FFF2-40B4-BE49-F238E27FC236}">
                <a16:creationId xmlns:a16="http://schemas.microsoft.com/office/drawing/2014/main" id="{EDA3AD58-42AF-4ED8-ABDC-7DB50B121FEC}"/>
              </a:ext>
            </a:extLst>
          </p:cNvPr>
          <p:cNvSpPr txBox="1"/>
          <p:nvPr/>
        </p:nvSpPr>
        <p:spPr>
          <a:xfrm>
            <a:off x="7427788" y="2264100"/>
            <a:ext cx="63190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35" name="TextBox 34">
            <a:extLst>
              <a:ext uri="{FF2B5EF4-FFF2-40B4-BE49-F238E27FC236}">
                <a16:creationId xmlns:a16="http://schemas.microsoft.com/office/drawing/2014/main" id="{396EA295-D91B-45B6-AE8A-F5FCDBF890BB}"/>
              </a:ext>
            </a:extLst>
          </p:cNvPr>
          <p:cNvSpPr txBox="1"/>
          <p:nvPr/>
        </p:nvSpPr>
        <p:spPr>
          <a:xfrm>
            <a:off x="7806796" y="5071617"/>
            <a:ext cx="65114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grpSp>
        <p:nvGrpSpPr>
          <p:cNvPr id="4" name="Group 3">
            <a:extLst>
              <a:ext uri="{FF2B5EF4-FFF2-40B4-BE49-F238E27FC236}">
                <a16:creationId xmlns:a16="http://schemas.microsoft.com/office/drawing/2014/main" id="{A08EC2CC-B902-4926-9F5C-58BA19C8F960}"/>
              </a:ext>
            </a:extLst>
          </p:cNvPr>
          <p:cNvGrpSpPr/>
          <p:nvPr/>
        </p:nvGrpSpPr>
        <p:grpSpPr>
          <a:xfrm>
            <a:off x="8096489" y="1339624"/>
            <a:ext cx="2521751" cy="2697999"/>
            <a:chOff x="8096489" y="1339624"/>
            <a:chExt cx="2521751" cy="2697999"/>
          </a:xfrm>
        </p:grpSpPr>
        <p:grpSp>
          <p:nvGrpSpPr>
            <p:cNvPr id="9" name="Group 8">
              <a:extLst>
                <a:ext uri="{FF2B5EF4-FFF2-40B4-BE49-F238E27FC236}">
                  <a16:creationId xmlns:a16="http://schemas.microsoft.com/office/drawing/2014/main" id="{B5431572-EDB7-492D-AB66-07DD7440859C}"/>
                </a:ext>
              </a:extLst>
            </p:cNvPr>
            <p:cNvGrpSpPr/>
            <p:nvPr/>
          </p:nvGrpSpPr>
          <p:grpSpPr>
            <a:xfrm>
              <a:off x="8096489" y="1342189"/>
              <a:ext cx="2521751" cy="2695434"/>
              <a:chOff x="4742821" y="3745798"/>
              <a:chExt cx="2485293" cy="2698545"/>
            </a:xfrm>
          </p:grpSpPr>
          <p:pic>
            <p:nvPicPr>
              <p:cNvPr id="26" name="Picture 25">
                <a:extLst>
                  <a:ext uri="{FF2B5EF4-FFF2-40B4-BE49-F238E27FC236}">
                    <a16:creationId xmlns:a16="http://schemas.microsoft.com/office/drawing/2014/main" id="{E75D023F-3AAC-4B34-86A3-8902DED186D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42821" y="3745798"/>
                <a:ext cx="2485293" cy="2698545"/>
              </a:xfrm>
              <a:prstGeom prst="rect">
                <a:avLst/>
              </a:prstGeom>
            </p:spPr>
          </p:pic>
          <p:sp>
            <p:nvSpPr>
              <p:cNvPr id="54" name="TextBox 53">
                <a:extLst>
                  <a:ext uri="{FF2B5EF4-FFF2-40B4-BE49-F238E27FC236}">
                    <a16:creationId xmlns:a16="http://schemas.microsoft.com/office/drawing/2014/main" id="{C54DF90A-3557-40C7-AEF4-4261F2BD4234}"/>
                  </a:ext>
                </a:extLst>
              </p:cNvPr>
              <p:cNvSpPr txBox="1"/>
              <p:nvPr/>
            </p:nvSpPr>
            <p:spPr>
              <a:xfrm>
                <a:off x="5807718" y="4377950"/>
                <a:ext cx="392114" cy="4005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prstClr val="black"/>
                    </a:solidFill>
                    <a:effectLst/>
                    <a:uLnTx/>
                    <a:uFillTx/>
                    <a:latin typeface="Calibri" panose="020F0502020204030204"/>
                    <a:ea typeface="+mn-ea"/>
                    <a:cs typeface="+mn-cs"/>
                  </a:rPr>
                  <a:t>8</a:t>
                </a:r>
              </a:p>
            </p:txBody>
          </p:sp>
          <p:cxnSp>
            <p:nvCxnSpPr>
              <p:cNvPr id="7" name="Straight Arrow Connector 6">
                <a:extLst>
                  <a:ext uri="{FF2B5EF4-FFF2-40B4-BE49-F238E27FC236}">
                    <a16:creationId xmlns:a16="http://schemas.microsoft.com/office/drawing/2014/main" id="{F131CCC8-6747-49BA-9EEC-3467F8848E10}"/>
                  </a:ext>
                </a:extLst>
              </p:cNvPr>
              <p:cNvCxnSpPr>
                <a:cxnSpLocks/>
              </p:cNvCxnSpPr>
              <p:nvPr/>
            </p:nvCxnSpPr>
            <p:spPr>
              <a:xfrm flipV="1">
                <a:off x="5791838" y="4499813"/>
                <a:ext cx="9144" cy="137160"/>
              </a:xfrm>
              <a:prstGeom prst="straightConnector1">
                <a:avLst/>
              </a:prstGeom>
              <a:ln>
                <a:headEnd type="none" w="med" len="med"/>
                <a:tailEnd type="triangle" w="sm" len="sm"/>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CAACA4A2-1F5B-4287-BA1A-8DD9E23C1D65}"/>
                  </a:ext>
                </a:extLst>
              </p:cNvPr>
              <p:cNvCxnSpPr>
                <a:cxnSpLocks/>
              </p:cNvCxnSpPr>
              <p:nvPr/>
            </p:nvCxnSpPr>
            <p:spPr>
              <a:xfrm flipV="1">
                <a:off x="5056910" y="5206076"/>
                <a:ext cx="0" cy="137160"/>
              </a:xfrm>
              <a:prstGeom prst="straightConnector1">
                <a:avLst/>
              </a:prstGeom>
              <a:ln>
                <a:headEnd type="none" w="med" len="med"/>
                <a:tailEnd type="triangle" w="sm" len="sm"/>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EB092095-FE94-445E-ADF8-167C6B1C5197}"/>
                  </a:ext>
                </a:extLst>
              </p:cNvPr>
              <p:cNvSpPr txBox="1"/>
              <p:nvPr/>
            </p:nvSpPr>
            <p:spPr>
              <a:xfrm>
                <a:off x="5064858" y="5068126"/>
                <a:ext cx="392114" cy="4005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prstClr val="black"/>
                    </a:solidFill>
                    <a:effectLst/>
                    <a:uLnTx/>
                    <a:uFillTx/>
                    <a:latin typeface="Calibri" panose="020F0502020204030204"/>
                    <a:ea typeface="+mn-ea"/>
                    <a:cs typeface="+mn-cs"/>
                  </a:rPr>
                  <a:t>7</a:t>
                </a:r>
              </a:p>
            </p:txBody>
          </p:sp>
          <p:sp>
            <p:nvSpPr>
              <p:cNvPr id="15" name="TextBox 14">
                <a:extLst>
                  <a:ext uri="{FF2B5EF4-FFF2-40B4-BE49-F238E27FC236}">
                    <a16:creationId xmlns:a16="http://schemas.microsoft.com/office/drawing/2014/main" id="{E3D85E81-5317-4ADB-8796-B86F6346969F}"/>
                  </a:ext>
                </a:extLst>
              </p:cNvPr>
              <p:cNvSpPr txBox="1"/>
              <p:nvPr/>
            </p:nvSpPr>
            <p:spPr>
              <a:xfrm>
                <a:off x="5841844" y="5637483"/>
                <a:ext cx="392114" cy="4005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prstClr val="black"/>
                    </a:solidFill>
                    <a:effectLst/>
                    <a:uLnTx/>
                    <a:uFillTx/>
                    <a:latin typeface="Calibri" panose="020F0502020204030204"/>
                    <a:ea typeface="+mn-ea"/>
                    <a:cs typeface="+mn-cs"/>
                  </a:rPr>
                  <a:t>5</a:t>
                </a:r>
              </a:p>
            </p:txBody>
          </p:sp>
          <p:sp>
            <p:nvSpPr>
              <p:cNvPr id="22" name="TextBox 21">
                <a:extLst>
                  <a:ext uri="{FF2B5EF4-FFF2-40B4-BE49-F238E27FC236}">
                    <a16:creationId xmlns:a16="http://schemas.microsoft.com/office/drawing/2014/main" id="{234EC2B7-E1B4-41A5-829E-322A261A8848}"/>
                  </a:ext>
                </a:extLst>
              </p:cNvPr>
              <p:cNvSpPr txBox="1"/>
              <p:nvPr/>
            </p:nvSpPr>
            <p:spPr>
              <a:xfrm>
                <a:off x="6218870" y="4767766"/>
                <a:ext cx="392114" cy="4005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prstClr val="black"/>
                    </a:solidFill>
                    <a:effectLst/>
                    <a:uLnTx/>
                    <a:uFillTx/>
                    <a:latin typeface="Calibri" panose="020F0502020204030204"/>
                    <a:ea typeface="+mn-ea"/>
                    <a:cs typeface="+mn-cs"/>
                  </a:rPr>
                  <a:t>6</a:t>
                </a:r>
              </a:p>
            </p:txBody>
          </p:sp>
        </p:grpSp>
        <p:sp>
          <p:nvSpPr>
            <p:cNvPr id="3" name="Rectangle 2">
              <a:extLst>
                <a:ext uri="{FF2B5EF4-FFF2-40B4-BE49-F238E27FC236}">
                  <a16:creationId xmlns:a16="http://schemas.microsoft.com/office/drawing/2014/main" id="{C5B41F25-A942-4A18-9B7B-AF922320D5D6}"/>
                </a:ext>
              </a:extLst>
            </p:cNvPr>
            <p:cNvSpPr/>
            <p:nvPr/>
          </p:nvSpPr>
          <p:spPr>
            <a:xfrm>
              <a:off x="8096489" y="1339624"/>
              <a:ext cx="2521751" cy="26954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608211DD-A63A-4529-8AF9-FBB6C17744D9}"/>
              </a:ext>
            </a:extLst>
          </p:cNvPr>
          <p:cNvGrpSpPr/>
          <p:nvPr/>
        </p:nvGrpSpPr>
        <p:grpSpPr>
          <a:xfrm>
            <a:off x="8624698" y="4126647"/>
            <a:ext cx="3113447" cy="2536908"/>
            <a:chOff x="8624698" y="4126647"/>
            <a:chExt cx="3113447" cy="2536908"/>
          </a:xfrm>
        </p:grpSpPr>
        <p:grpSp>
          <p:nvGrpSpPr>
            <p:cNvPr id="10" name="Group 9">
              <a:extLst>
                <a:ext uri="{FF2B5EF4-FFF2-40B4-BE49-F238E27FC236}">
                  <a16:creationId xmlns:a16="http://schemas.microsoft.com/office/drawing/2014/main" id="{7653500E-1AEE-4812-AB4A-2E3FC67F65F1}"/>
                </a:ext>
              </a:extLst>
            </p:cNvPr>
            <p:cNvGrpSpPr/>
            <p:nvPr/>
          </p:nvGrpSpPr>
          <p:grpSpPr>
            <a:xfrm>
              <a:off x="8624698" y="4126647"/>
              <a:ext cx="3113447" cy="2536908"/>
              <a:chOff x="8676862" y="407632"/>
              <a:chExt cx="2716852" cy="2190426"/>
            </a:xfrm>
          </p:grpSpPr>
          <p:pic>
            <p:nvPicPr>
              <p:cNvPr id="25" name="Picture 24">
                <a:extLst>
                  <a:ext uri="{FF2B5EF4-FFF2-40B4-BE49-F238E27FC236}">
                    <a16:creationId xmlns:a16="http://schemas.microsoft.com/office/drawing/2014/main" id="{C2774D0B-F08D-4ED2-9E53-C5A5C5C5C42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676862" y="407632"/>
                <a:ext cx="2716852" cy="2190426"/>
              </a:xfrm>
              <a:prstGeom prst="rect">
                <a:avLst/>
              </a:prstGeom>
            </p:spPr>
          </p:pic>
          <p:cxnSp>
            <p:nvCxnSpPr>
              <p:cNvPr id="31" name="Straight Arrow Connector 30">
                <a:extLst>
                  <a:ext uri="{FF2B5EF4-FFF2-40B4-BE49-F238E27FC236}">
                    <a16:creationId xmlns:a16="http://schemas.microsoft.com/office/drawing/2014/main" id="{541C89B4-DF4A-49A5-9A76-9A949B7B84F8}"/>
                  </a:ext>
                </a:extLst>
              </p:cNvPr>
              <p:cNvCxnSpPr>
                <a:cxnSpLocks/>
              </p:cNvCxnSpPr>
              <p:nvPr/>
            </p:nvCxnSpPr>
            <p:spPr>
              <a:xfrm>
                <a:off x="9412335" y="1291330"/>
                <a:ext cx="6611" cy="91440"/>
              </a:xfrm>
              <a:prstGeom prst="straightConnector1">
                <a:avLst/>
              </a:prstGeom>
              <a:ln>
                <a:headEnd type="none" w="med" len="med"/>
                <a:tailEnd type="triangle" w="sm" len="s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9F9573C1-B561-46DA-BAC8-590BE151268D}"/>
                  </a:ext>
                </a:extLst>
              </p:cNvPr>
              <p:cNvSpPr txBox="1"/>
              <p:nvPr/>
            </p:nvSpPr>
            <p:spPr>
              <a:xfrm>
                <a:off x="9696605" y="488999"/>
                <a:ext cx="347185" cy="3454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prstClr val="black"/>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5A5B0DAA-EFA8-42E7-B17E-0F3F39E91DF8}"/>
                  </a:ext>
                </a:extLst>
              </p:cNvPr>
              <p:cNvSpPr txBox="1"/>
              <p:nvPr/>
            </p:nvSpPr>
            <p:spPr>
              <a:xfrm>
                <a:off x="10371015" y="1182485"/>
                <a:ext cx="347185" cy="3454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17" name="TextBox 16">
                <a:extLst>
                  <a:ext uri="{FF2B5EF4-FFF2-40B4-BE49-F238E27FC236}">
                    <a16:creationId xmlns:a16="http://schemas.microsoft.com/office/drawing/2014/main" id="{25699B72-9369-45A0-BDCD-93595528B7D0}"/>
                  </a:ext>
                </a:extLst>
              </p:cNvPr>
              <p:cNvSpPr txBox="1"/>
              <p:nvPr/>
            </p:nvSpPr>
            <p:spPr>
              <a:xfrm>
                <a:off x="9429682" y="1106664"/>
                <a:ext cx="347185" cy="3454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prstClr val="black"/>
                    </a:solidFill>
                    <a:effectLst/>
                    <a:uLnTx/>
                    <a:uFillTx/>
                    <a:latin typeface="Calibri" panose="020F0502020204030204"/>
                    <a:ea typeface="+mn-ea"/>
                    <a:cs typeface="+mn-cs"/>
                  </a:rPr>
                  <a:t>3</a:t>
                </a:r>
              </a:p>
            </p:txBody>
          </p:sp>
          <p:sp>
            <p:nvSpPr>
              <p:cNvPr id="23" name="TextBox 22">
                <a:extLst>
                  <a:ext uri="{FF2B5EF4-FFF2-40B4-BE49-F238E27FC236}">
                    <a16:creationId xmlns:a16="http://schemas.microsoft.com/office/drawing/2014/main" id="{6F76108D-6CEE-4721-959B-EC111634F345}"/>
                  </a:ext>
                </a:extLst>
              </p:cNvPr>
              <p:cNvSpPr txBox="1"/>
              <p:nvPr/>
            </p:nvSpPr>
            <p:spPr>
              <a:xfrm>
                <a:off x="9696605" y="1872873"/>
                <a:ext cx="347185" cy="3454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prstClr val="black"/>
                    </a:solidFill>
                    <a:effectLst/>
                    <a:uLnTx/>
                    <a:uFillTx/>
                    <a:latin typeface="Calibri" panose="020F0502020204030204"/>
                    <a:ea typeface="+mn-ea"/>
                    <a:cs typeface="+mn-cs"/>
                  </a:rPr>
                  <a:t>1</a:t>
                </a:r>
              </a:p>
            </p:txBody>
          </p:sp>
        </p:grpSp>
        <p:sp>
          <p:nvSpPr>
            <p:cNvPr id="28" name="Rectangle 27">
              <a:extLst>
                <a:ext uri="{FF2B5EF4-FFF2-40B4-BE49-F238E27FC236}">
                  <a16:creationId xmlns:a16="http://schemas.microsoft.com/office/drawing/2014/main" id="{8FEE2828-306F-45D3-8464-05A02C798858}"/>
                </a:ext>
              </a:extLst>
            </p:cNvPr>
            <p:cNvSpPr/>
            <p:nvPr/>
          </p:nvSpPr>
          <p:spPr>
            <a:xfrm>
              <a:off x="8624698" y="4130789"/>
              <a:ext cx="3113447" cy="25327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892398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3509-E65A-4C9B-9087-BFCBBD50EF09}"/>
              </a:ext>
            </a:extLst>
          </p:cNvPr>
          <p:cNvSpPr>
            <a:spLocks noGrp="1"/>
          </p:cNvSpPr>
          <p:nvPr>
            <p:ph type="title"/>
          </p:nvPr>
        </p:nvSpPr>
        <p:spPr>
          <a:xfrm>
            <a:off x="3285405" y="407466"/>
            <a:ext cx="5621190" cy="663575"/>
          </a:xfrm>
        </p:spPr>
        <p:txBody>
          <a:bodyPr>
            <a:noAutofit/>
          </a:bodyPr>
          <a:lstStyle/>
          <a:p>
            <a:r>
              <a:rPr lang="en-US" sz="4800" b="1" dirty="0">
                <a:solidFill>
                  <a:srgbClr val="0000FF"/>
                </a:solidFill>
                <a:latin typeface="+mn-lt"/>
              </a:rPr>
              <a:t>What is Registration?</a:t>
            </a:r>
          </a:p>
        </p:txBody>
      </p:sp>
      <p:grpSp>
        <p:nvGrpSpPr>
          <p:cNvPr id="6" name="Group 5">
            <a:extLst>
              <a:ext uri="{FF2B5EF4-FFF2-40B4-BE49-F238E27FC236}">
                <a16:creationId xmlns:a16="http://schemas.microsoft.com/office/drawing/2014/main" id="{E0868533-9E2A-40BF-A445-43C9E6E07233}"/>
              </a:ext>
            </a:extLst>
          </p:cNvPr>
          <p:cNvGrpSpPr/>
          <p:nvPr/>
        </p:nvGrpSpPr>
        <p:grpSpPr>
          <a:xfrm>
            <a:off x="5428627" y="1346772"/>
            <a:ext cx="6629019" cy="5398583"/>
            <a:chOff x="5200027" y="1003872"/>
            <a:chExt cx="6629019" cy="5398583"/>
          </a:xfrm>
        </p:grpSpPr>
        <p:pic>
          <p:nvPicPr>
            <p:cNvPr id="16" name="Picture 15">
              <a:extLst>
                <a:ext uri="{FF2B5EF4-FFF2-40B4-BE49-F238E27FC236}">
                  <a16:creationId xmlns:a16="http://schemas.microsoft.com/office/drawing/2014/main" id="{625BAAEF-6159-4517-8854-990301D394E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200027" y="1003872"/>
              <a:ext cx="6629019" cy="5398583"/>
            </a:xfrm>
            <a:prstGeom prst="rect">
              <a:avLst/>
            </a:prstGeom>
          </p:spPr>
        </p:pic>
        <p:pic>
          <p:nvPicPr>
            <p:cNvPr id="17" name="Picture 16">
              <a:extLst>
                <a:ext uri="{FF2B5EF4-FFF2-40B4-BE49-F238E27FC236}">
                  <a16:creationId xmlns:a16="http://schemas.microsoft.com/office/drawing/2014/main" id="{6EC53FEF-0030-471E-B69E-99F234D0EC5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007" b="97909" l="5545" r="96040">
                          <a14:foregroundMark x1="90891" y1="40070" x2="90891" y2="40070"/>
                          <a14:foregroundMark x1="88119" y1="34321" x2="88119" y2="34321"/>
                          <a14:foregroundMark x1="89703" y1="44425" x2="89703" y2="44425"/>
                          <a14:foregroundMark x1="84356" y1="39721" x2="84356" y2="39721"/>
                          <a14:foregroundMark x1="95842" y1="37805" x2="95842" y2="37805"/>
                          <a14:foregroundMark x1="39604" y1="86237" x2="39604" y2="86237"/>
                          <a14:foregroundMark x1="96040" y1="36585" x2="96040" y2="36585"/>
                          <a14:foregroundMark x1="8317" y1="19164" x2="8317" y2="19164"/>
                          <a14:foregroundMark x1="9901" y1="15331" x2="9901" y2="15331"/>
                          <a14:foregroundMark x1="5545" y1="19164" x2="5545" y2="19164"/>
                          <a14:foregroundMark x1="20792" y1="5226" x2="20792" y2="5226"/>
                          <a14:foregroundMark x1="16040" y1="4355" x2="16040" y2="4355"/>
                          <a14:foregroundMark x1="32673" y1="94425" x2="32673" y2="94425"/>
                          <a14:foregroundMark x1="34059" y1="97909" x2="34059" y2="97909"/>
                          <a14:foregroundMark x1="30891" y1="97387" x2="30891" y2="97387"/>
                          <a14:foregroundMark x1="43960" y1="92334" x2="43960" y2="92334"/>
                        </a14:backgroundRemoval>
                      </a14:imgEffect>
                    </a14:imgLayer>
                  </a14:imgProps>
                </a:ext>
                <a:ext uri="{28A0092B-C50C-407E-A947-70E740481C1C}">
                  <a14:useLocalDpi xmlns:a14="http://schemas.microsoft.com/office/drawing/2010/main"/>
                </a:ext>
              </a:extLst>
            </a:blip>
            <a:srcRect/>
            <a:stretch/>
          </p:blipFill>
          <p:spPr>
            <a:xfrm>
              <a:off x="8922444" y="1936650"/>
              <a:ext cx="1326540" cy="1439231"/>
            </a:xfrm>
            <a:prstGeom prst="rect">
              <a:avLst/>
            </a:prstGeom>
          </p:spPr>
        </p:pic>
        <p:grpSp>
          <p:nvGrpSpPr>
            <p:cNvPr id="18" name="Group 17">
              <a:extLst>
                <a:ext uri="{FF2B5EF4-FFF2-40B4-BE49-F238E27FC236}">
                  <a16:creationId xmlns:a16="http://schemas.microsoft.com/office/drawing/2014/main" id="{0B7A43B3-384E-4145-A8B0-8F1207B93084}"/>
                </a:ext>
              </a:extLst>
            </p:cNvPr>
            <p:cNvGrpSpPr/>
            <p:nvPr/>
          </p:nvGrpSpPr>
          <p:grpSpPr>
            <a:xfrm>
              <a:off x="6430410" y="1681696"/>
              <a:ext cx="1071324" cy="1330009"/>
              <a:chOff x="-114675" y="2188982"/>
              <a:chExt cx="1014432" cy="1195913"/>
            </a:xfrm>
          </p:grpSpPr>
          <p:pic>
            <p:nvPicPr>
              <p:cNvPr id="25" name="Picture 24">
                <a:extLst>
                  <a:ext uri="{FF2B5EF4-FFF2-40B4-BE49-F238E27FC236}">
                    <a16:creationId xmlns:a16="http://schemas.microsoft.com/office/drawing/2014/main" id="{3F4514BC-7650-4FDB-B20E-D21FE2983E7C}"/>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8276" l="6162" r="96831">
                            <a14:foregroundMark x1="6514" y1="26207" x2="6514" y2="26207"/>
                            <a14:foregroundMark x1="93310" y1="16897" x2="93310" y2="16897"/>
                            <a14:foregroundMark x1="96831" y1="16897" x2="96831" y2="16897"/>
                            <a14:foregroundMark x1="49296" y1="93793" x2="49296" y2="93793"/>
                            <a14:foregroundMark x1="56866" y1="96552" x2="56866" y2="96552"/>
                            <a14:foregroundMark x1="50000" y1="98276" x2="50000" y2="98276"/>
                            <a14:foregroundMark x1="48592" y1="32069" x2="48592" y2="32069"/>
                            <a14:foregroundMark x1="52993" y1="28966" x2="52993" y2="28966"/>
                          </a14:backgroundRemoval>
                        </a14:imgEffect>
                      </a14:imgLayer>
                    </a14:imgProps>
                  </a:ext>
                  <a:ext uri="{28A0092B-C50C-407E-A947-70E740481C1C}">
                    <a14:useLocalDpi xmlns:a14="http://schemas.microsoft.com/office/drawing/2010/main"/>
                  </a:ext>
                </a:extLst>
              </a:blip>
              <a:srcRect/>
              <a:stretch/>
            </p:blipFill>
            <p:spPr>
              <a:xfrm>
                <a:off x="-114675" y="2188982"/>
                <a:ext cx="1014432" cy="518985"/>
              </a:xfrm>
              <a:prstGeom prst="rect">
                <a:avLst/>
              </a:prstGeom>
            </p:spPr>
          </p:pic>
          <p:sp>
            <p:nvSpPr>
              <p:cNvPr id="26" name="Rectangle 7">
                <a:extLst>
                  <a:ext uri="{FF2B5EF4-FFF2-40B4-BE49-F238E27FC236}">
                    <a16:creationId xmlns:a16="http://schemas.microsoft.com/office/drawing/2014/main" id="{9918D88C-CA94-45A2-AF79-016036FFBDE5}"/>
                  </a:ext>
                </a:extLst>
              </p:cNvPr>
              <p:cNvSpPr/>
              <p:nvPr/>
            </p:nvSpPr>
            <p:spPr>
              <a:xfrm rot="219460">
                <a:off x="339833" y="2708638"/>
                <a:ext cx="42621" cy="676257"/>
              </a:xfrm>
              <a:custGeom>
                <a:avLst/>
                <a:gdLst>
                  <a:gd name="connsiteX0" fmla="*/ 0 w 45719"/>
                  <a:gd name="connsiteY0" fmla="*/ 0 h 182581"/>
                  <a:gd name="connsiteX1" fmla="*/ 45719 w 45719"/>
                  <a:gd name="connsiteY1" fmla="*/ 0 h 182581"/>
                  <a:gd name="connsiteX2" fmla="*/ 45719 w 45719"/>
                  <a:gd name="connsiteY2" fmla="*/ 182581 h 182581"/>
                  <a:gd name="connsiteX3" fmla="*/ 0 w 45719"/>
                  <a:gd name="connsiteY3" fmla="*/ 182581 h 182581"/>
                  <a:gd name="connsiteX4" fmla="*/ 0 w 45719"/>
                  <a:gd name="connsiteY4" fmla="*/ 0 h 182581"/>
                  <a:gd name="connsiteX0" fmla="*/ 0 w 46614"/>
                  <a:gd name="connsiteY0" fmla="*/ 0 h 182581"/>
                  <a:gd name="connsiteX1" fmla="*/ 45719 w 46614"/>
                  <a:gd name="connsiteY1" fmla="*/ 0 h 182581"/>
                  <a:gd name="connsiteX2" fmla="*/ 46614 w 46614"/>
                  <a:gd name="connsiteY2" fmla="*/ 155448 h 182581"/>
                  <a:gd name="connsiteX3" fmla="*/ 0 w 46614"/>
                  <a:gd name="connsiteY3" fmla="*/ 182581 h 182581"/>
                  <a:gd name="connsiteX4" fmla="*/ 0 w 46614"/>
                  <a:gd name="connsiteY4" fmla="*/ 0 h 182581"/>
                  <a:gd name="connsiteX0" fmla="*/ 775 w 47389"/>
                  <a:gd name="connsiteY0" fmla="*/ 0 h 173075"/>
                  <a:gd name="connsiteX1" fmla="*/ 46494 w 47389"/>
                  <a:gd name="connsiteY1" fmla="*/ 0 h 173075"/>
                  <a:gd name="connsiteX2" fmla="*/ 47389 w 47389"/>
                  <a:gd name="connsiteY2" fmla="*/ 155448 h 173075"/>
                  <a:gd name="connsiteX3" fmla="*/ 0 w 47389"/>
                  <a:gd name="connsiteY3" fmla="*/ 173075 h 173075"/>
                  <a:gd name="connsiteX4" fmla="*/ 775 w 47389"/>
                  <a:gd name="connsiteY4" fmla="*/ 0 h 173075"/>
                  <a:gd name="connsiteX0" fmla="*/ 1425 w 48039"/>
                  <a:gd name="connsiteY0" fmla="*/ 0 h 162357"/>
                  <a:gd name="connsiteX1" fmla="*/ 47144 w 48039"/>
                  <a:gd name="connsiteY1" fmla="*/ 0 h 162357"/>
                  <a:gd name="connsiteX2" fmla="*/ 48039 w 48039"/>
                  <a:gd name="connsiteY2" fmla="*/ 155448 h 162357"/>
                  <a:gd name="connsiteX3" fmla="*/ 0 w 48039"/>
                  <a:gd name="connsiteY3" fmla="*/ 162357 h 162357"/>
                  <a:gd name="connsiteX4" fmla="*/ 1425 w 48039"/>
                  <a:gd name="connsiteY4" fmla="*/ 0 h 162357"/>
                  <a:gd name="connsiteX0" fmla="*/ 1617 w 48231"/>
                  <a:gd name="connsiteY0" fmla="*/ 0 h 161795"/>
                  <a:gd name="connsiteX1" fmla="*/ 47336 w 48231"/>
                  <a:gd name="connsiteY1" fmla="*/ 0 h 161795"/>
                  <a:gd name="connsiteX2" fmla="*/ 48231 w 48231"/>
                  <a:gd name="connsiteY2" fmla="*/ 155448 h 161795"/>
                  <a:gd name="connsiteX3" fmla="*/ -1 w 48231"/>
                  <a:gd name="connsiteY3" fmla="*/ 161795 h 161795"/>
                  <a:gd name="connsiteX4" fmla="*/ 1617 w 48231"/>
                  <a:gd name="connsiteY4" fmla="*/ 0 h 161795"/>
                  <a:gd name="connsiteX0" fmla="*/ 7 w 46621"/>
                  <a:gd name="connsiteY0" fmla="*/ 0 h 160000"/>
                  <a:gd name="connsiteX1" fmla="*/ 45726 w 46621"/>
                  <a:gd name="connsiteY1" fmla="*/ 0 h 160000"/>
                  <a:gd name="connsiteX2" fmla="*/ 46621 w 46621"/>
                  <a:gd name="connsiteY2" fmla="*/ 155448 h 160000"/>
                  <a:gd name="connsiteX3" fmla="*/ 6893 w 46621"/>
                  <a:gd name="connsiteY3" fmla="*/ 160000 h 160000"/>
                  <a:gd name="connsiteX4" fmla="*/ 7 w 46621"/>
                  <a:gd name="connsiteY4" fmla="*/ 0 h 160000"/>
                  <a:gd name="connsiteX0" fmla="*/ 7 w 47202"/>
                  <a:gd name="connsiteY0" fmla="*/ 0 h 160000"/>
                  <a:gd name="connsiteX1" fmla="*/ 45726 w 47202"/>
                  <a:gd name="connsiteY1" fmla="*/ 0 h 160000"/>
                  <a:gd name="connsiteX2" fmla="*/ 47202 w 47202"/>
                  <a:gd name="connsiteY2" fmla="*/ 157135 h 160000"/>
                  <a:gd name="connsiteX3" fmla="*/ 6893 w 47202"/>
                  <a:gd name="connsiteY3" fmla="*/ 160000 h 160000"/>
                  <a:gd name="connsiteX4" fmla="*/ 7 w 47202"/>
                  <a:gd name="connsiteY4" fmla="*/ 0 h 1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2" h="160000">
                    <a:moveTo>
                      <a:pt x="7" y="0"/>
                    </a:moveTo>
                    <a:lnTo>
                      <a:pt x="45726" y="0"/>
                    </a:lnTo>
                    <a:cubicBezTo>
                      <a:pt x="46024" y="51816"/>
                      <a:pt x="46904" y="105319"/>
                      <a:pt x="47202" y="157135"/>
                    </a:cubicBezTo>
                    <a:lnTo>
                      <a:pt x="6893" y="160000"/>
                    </a:lnTo>
                    <a:cubicBezTo>
                      <a:pt x="7151" y="102308"/>
                      <a:pt x="-251" y="57692"/>
                      <a:pt x="7" y="0"/>
                    </a:cubicBezTo>
                    <a:close/>
                  </a:path>
                </a:pathLst>
              </a:custGeom>
              <a:solidFill>
                <a:schemeClr val="bg2">
                  <a:lumMod val="10000"/>
                </a:schemeClr>
              </a:solidFill>
              <a:ln w="63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7">
                <a:extLst>
                  <a:ext uri="{FF2B5EF4-FFF2-40B4-BE49-F238E27FC236}">
                    <a16:creationId xmlns:a16="http://schemas.microsoft.com/office/drawing/2014/main" id="{D53DFB38-31F1-42AF-BF51-989455091385}"/>
                  </a:ext>
                </a:extLst>
              </p:cNvPr>
              <p:cNvSpPr/>
              <p:nvPr/>
            </p:nvSpPr>
            <p:spPr>
              <a:xfrm rot="21440020">
                <a:off x="455402" y="2695966"/>
                <a:ext cx="36577" cy="625793"/>
              </a:xfrm>
              <a:custGeom>
                <a:avLst/>
                <a:gdLst>
                  <a:gd name="connsiteX0" fmla="*/ 0 w 45719"/>
                  <a:gd name="connsiteY0" fmla="*/ 0 h 182581"/>
                  <a:gd name="connsiteX1" fmla="*/ 45719 w 45719"/>
                  <a:gd name="connsiteY1" fmla="*/ 0 h 182581"/>
                  <a:gd name="connsiteX2" fmla="*/ 45719 w 45719"/>
                  <a:gd name="connsiteY2" fmla="*/ 182581 h 182581"/>
                  <a:gd name="connsiteX3" fmla="*/ 0 w 45719"/>
                  <a:gd name="connsiteY3" fmla="*/ 182581 h 182581"/>
                  <a:gd name="connsiteX4" fmla="*/ 0 w 45719"/>
                  <a:gd name="connsiteY4" fmla="*/ 0 h 182581"/>
                  <a:gd name="connsiteX0" fmla="*/ 0 w 46614"/>
                  <a:gd name="connsiteY0" fmla="*/ 0 h 182581"/>
                  <a:gd name="connsiteX1" fmla="*/ 45719 w 46614"/>
                  <a:gd name="connsiteY1" fmla="*/ 0 h 182581"/>
                  <a:gd name="connsiteX2" fmla="*/ 46614 w 46614"/>
                  <a:gd name="connsiteY2" fmla="*/ 155448 h 182581"/>
                  <a:gd name="connsiteX3" fmla="*/ 0 w 46614"/>
                  <a:gd name="connsiteY3" fmla="*/ 182581 h 182581"/>
                  <a:gd name="connsiteX4" fmla="*/ 0 w 46614"/>
                  <a:gd name="connsiteY4" fmla="*/ 0 h 182581"/>
                  <a:gd name="connsiteX0" fmla="*/ 0 w 49648"/>
                  <a:gd name="connsiteY0" fmla="*/ 0 h 182581"/>
                  <a:gd name="connsiteX1" fmla="*/ 45719 w 49648"/>
                  <a:gd name="connsiteY1" fmla="*/ 0 h 182581"/>
                  <a:gd name="connsiteX2" fmla="*/ 49648 w 49648"/>
                  <a:gd name="connsiteY2" fmla="*/ 171483 h 182581"/>
                  <a:gd name="connsiteX3" fmla="*/ 0 w 49648"/>
                  <a:gd name="connsiteY3" fmla="*/ 182581 h 182581"/>
                  <a:gd name="connsiteX4" fmla="*/ 0 w 49648"/>
                  <a:gd name="connsiteY4" fmla="*/ 0 h 182581"/>
                  <a:gd name="connsiteX0" fmla="*/ 0 w 49648"/>
                  <a:gd name="connsiteY0" fmla="*/ 0 h 192202"/>
                  <a:gd name="connsiteX1" fmla="*/ 45719 w 49648"/>
                  <a:gd name="connsiteY1" fmla="*/ 0 h 192202"/>
                  <a:gd name="connsiteX2" fmla="*/ 49648 w 49648"/>
                  <a:gd name="connsiteY2" fmla="*/ 171483 h 192202"/>
                  <a:gd name="connsiteX3" fmla="*/ 0 w 49648"/>
                  <a:gd name="connsiteY3" fmla="*/ 192202 h 192202"/>
                  <a:gd name="connsiteX4" fmla="*/ 0 w 49648"/>
                  <a:gd name="connsiteY4" fmla="*/ 0 h 192202"/>
                  <a:gd name="connsiteX0" fmla="*/ 0 w 49648"/>
                  <a:gd name="connsiteY0" fmla="*/ 0 h 192202"/>
                  <a:gd name="connsiteX1" fmla="*/ 42685 w 49648"/>
                  <a:gd name="connsiteY1" fmla="*/ 0 h 192202"/>
                  <a:gd name="connsiteX2" fmla="*/ 49648 w 49648"/>
                  <a:gd name="connsiteY2" fmla="*/ 171483 h 192202"/>
                  <a:gd name="connsiteX3" fmla="*/ 0 w 49648"/>
                  <a:gd name="connsiteY3" fmla="*/ 192202 h 192202"/>
                  <a:gd name="connsiteX4" fmla="*/ 0 w 49648"/>
                  <a:gd name="connsiteY4" fmla="*/ 0 h 192202"/>
                  <a:gd name="connsiteX0" fmla="*/ 0 w 43579"/>
                  <a:gd name="connsiteY0" fmla="*/ 0 h 192202"/>
                  <a:gd name="connsiteX1" fmla="*/ 42685 w 43579"/>
                  <a:gd name="connsiteY1" fmla="*/ 0 h 192202"/>
                  <a:gd name="connsiteX2" fmla="*/ 43579 w 43579"/>
                  <a:gd name="connsiteY2" fmla="*/ 171482 h 192202"/>
                  <a:gd name="connsiteX3" fmla="*/ 0 w 43579"/>
                  <a:gd name="connsiteY3" fmla="*/ 192202 h 192202"/>
                  <a:gd name="connsiteX4" fmla="*/ 0 w 43579"/>
                  <a:gd name="connsiteY4" fmla="*/ 0 h 192202"/>
                  <a:gd name="connsiteX0" fmla="*/ 0 w 46615"/>
                  <a:gd name="connsiteY0" fmla="*/ 0 h 192202"/>
                  <a:gd name="connsiteX1" fmla="*/ 42685 w 46615"/>
                  <a:gd name="connsiteY1" fmla="*/ 0 h 192202"/>
                  <a:gd name="connsiteX2" fmla="*/ 46615 w 46615"/>
                  <a:gd name="connsiteY2" fmla="*/ 185067 h 192202"/>
                  <a:gd name="connsiteX3" fmla="*/ 0 w 46615"/>
                  <a:gd name="connsiteY3" fmla="*/ 192202 h 192202"/>
                  <a:gd name="connsiteX4" fmla="*/ 0 w 46615"/>
                  <a:gd name="connsiteY4" fmla="*/ 0 h 192202"/>
                  <a:gd name="connsiteX0" fmla="*/ 0 w 46615"/>
                  <a:gd name="connsiteY0" fmla="*/ 0 h 190772"/>
                  <a:gd name="connsiteX1" fmla="*/ 42685 w 46615"/>
                  <a:gd name="connsiteY1" fmla="*/ 0 h 190772"/>
                  <a:gd name="connsiteX2" fmla="*/ 46615 w 46615"/>
                  <a:gd name="connsiteY2" fmla="*/ 185067 h 190772"/>
                  <a:gd name="connsiteX3" fmla="*/ 0 w 46615"/>
                  <a:gd name="connsiteY3" fmla="*/ 190772 h 190772"/>
                  <a:gd name="connsiteX4" fmla="*/ 0 w 46615"/>
                  <a:gd name="connsiteY4" fmla="*/ 0 h 190772"/>
                  <a:gd name="connsiteX0" fmla="*/ 0 w 46615"/>
                  <a:gd name="connsiteY0" fmla="*/ 0 h 187912"/>
                  <a:gd name="connsiteX1" fmla="*/ 42685 w 46615"/>
                  <a:gd name="connsiteY1" fmla="*/ 0 h 187912"/>
                  <a:gd name="connsiteX2" fmla="*/ 46615 w 46615"/>
                  <a:gd name="connsiteY2" fmla="*/ 185067 h 187912"/>
                  <a:gd name="connsiteX3" fmla="*/ 3034 w 46615"/>
                  <a:gd name="connsiteY3" fmla="*/ 187912 h 187912"/>
                  <a:gd name="connsiteX4" fmla="*/ 0 w 46615"/>
                  <a:gd name="connsiteY4" fmla="*/ 0 h 18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15" h="187912">
                    <a:moveTo>
                      <a:pt x="0" y="0"/>
                    </a:moveTo>
                    <a:lnTo>
                      <a:pt x="42685" y="0"/>
                    </a:lnTo>
                    <a:cubicBezTo>
                      <a:pt x="42983" y="51816"/>
                      <a:pt x="46317" y="133251"/>
                      <a:pt x="46615" y="185067"/>
                    </a:cubicBezTo>
                    <a:lnTo>
                      <a:pt x="3034" y="187912"/>
                    </a:lnTo>
                    <a:cubicBezTo>
                      <a:pt x="2023" y="125275"/>
                      <a:pt x="1011" y="62637"/>
                      <a:pt x="0" y="0"/>
                    </a:cubicBezTo>
                    <a:close/>
                  </a:path>
                </a:pathLst>
              </a:custGeom>
              <a:solidFill>
                <a:schemeClr val="bg2">
                  <a:lumMod val="10000"/>
                </a:schemeClr>
              </a:solidFill>
              <a:ln w="952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7">
                <a:extLst>
                  <a:ext uri="{FF2B5EF4-FFF2-40B4-BE49-F238E27FC236}">
                    <a16:creationId xmlns:a16="http://schemas.microsoft.com/office/drawing/2014/main" id="{743A0863-85D4-4ECC-9D08-1943E6CDAD22}"/>
                  </a:ext>
                </a:extLst>
              </p:cNvPr>
              <p:cNvSpPr/>
              <p:nvPr/>
            </p:nvSpPr>
            <p:spPr>
              <a:xfrm rot="21223660">
                <a:off x="520957" y="2695214"/>
                <a:ext cx="37501" cy="592473"/>
              </a:xfrm>
              <a:custGeom>
                <a:avLst/>
                <a:gdLst>
                  <a:gd name="connsiteX0" fmla="*/ 0 w 45719"/>
                  <a:gd name="connsiteY0" fmla="*/ 0 h 182581"/>
                  <a:gd name="connsiteX1" fmla="*/ 45719 w 45719"/>
                  <a:gd name="connsiteY1" fmla="*/ 0 h 182581"/>
                  <a:gd name="connsiteX2" fmla="*/ 45719 w 45719"/>
                  <a:gd name="connsiteY2" fmla="*/ 182581 h 182581"/>
                  <a:gd name="connsiteX3" fmla="*/ 0 w 45719"/>
                  <a:gd name="connsiteY3" fmla="*/ 182581 h 182581"/>
                  <a:gd name="connsiteX4" fmla="*/ 0 w 45719"/>
                  <a:gd name="connsiteY4" fmla="*/ 0 h 182581"/>
                  <a:gd name="connsiteX0" fmla="*/ 0 w 46614"/>
                  <a:gd name="connsiteY0" fmla="*/ 0 h 182581"/>
                  <a:gd name="connsiteX1" fmla="*/ 45719 w 46614"/>
                  <a:gd name="connsiteY1" fmla="*/ 0 h 182581"/>
                  <a:gd name="connsiteX2" fmla="*/ 46614 w 46614"/>
                  <a:gd name="connsiteY2" fmla="*/ 155448 h 182581"/>
                  <a:gd name="connsiteX3" fmla="*/ 0 w 46614"/>
                  <a:gd name="connsiteY3" fmla="*/ 182581 h 182581"/>
                  <a:gd name="connsiteX4" fmla="*/ 0 w 46614"/>
                  <a:gd name="connsiteY4" fmla="*/ 0 h 182581"/>
                  <a:gd name="connsiteX0" fmla="*/ 0 w 54008"/>
                  <a:gd name="connsiteY0" fmla="*/ 0 h 199859"/>
                  <a:gd name="connsiteX1" fmla="*/ 53113 w 54008"/>
                  <a:gd name="connsiteY1" fmla="*/ 17278 h 199859"/>
                  <a:gd name="connsiteX2" fmla="*/ 54008 w 54008"/>
                  <a:gd name="connsiteY2" fmla="*/ 172726 h 199859"/>
                  <a:gd name="connsiteX3" fmla="*/ 7394 w 54008"/>
                  <a:gd name="connsiteY3" fmla="*/ 199859 h 199859"/>
                  <a:gd name="connsiteX4" fmla="*/ 0 w 54008"/>
                  <a:gd name="connsiteY4" fmla="*/ 0 h 199859"/>
                  <a:gd name="connsiteX0" fmla="*/ 5699 w 59707"/>
                  <a:gd name="connsiteY0" fmla="*/ 0 h 178627"/>
                  <a:gd name="connsiteX1" fmla="*/ 58812 w 59707"/>
                  <a:gd name="connsiteY1" fmla="*/ 17278 h 178627"/>
                  <a:gd name="connsiteX2" fmla="*/ 59707 w 59707"/>
                  <a:gd name="connsiteY2" fmla="*/ 172726 h 178627"/>
                  <a:gd name="connsiteX3" fmla="*/ 0 w 59707"/>
                  <a:gd name="connsiteY3" fmla="*/ 178627 h 178627"/>
                  <a:gd name="connsiteX4" fmla="*/ 5699 w 59707"/>
                  <a:gd name="connsiteY4" fmla="*/ 0 h 178627"/>
                  <a:gd name="connsiteX0" fmla="*/ 0 w 54008"/>
                  <a:gd name="connsiteY0" fmla="*/ 0 h 179697"/>
                  <a:gd name="connsiteX1" fmla="*/ 53113 w 54008"/>
                  <a:gd name="connsiteY1" fmla="*/ 17278 h 179697"/>
                  <a:gd name="connsiteX2" fmla="*/ 54008 w 54008"/>
                  <a:gd name="connsiteY2" fmla="*/ 172726 h 179697"/>
                  <a:gd name="connsiteX3" fmla="*/ 3351 w 54008"/>
                  <a:gd name="connsiteY3" fmla="*/ 179696 h 179697"/>
                  <a:gd name="connsiteX4" fmla="*/ 0 w 54008"/>
                  <a:gd name="connsiteY4" fmla="*/ 0 h 179697"/>
                  <a:gd name="connsiteX0" fmla="*/ 0 w 55374"/>
                  <a:gd name="connsiteY0" fmla="*/ 0 h 179696"/>
                  <a:gd name="connsiteX1" fmla="*/ 55343 w 55374"/>
                  <a:gd name="connsiteY1" fmla="*/ 1184 h 179696"/>
                  <a:gd name="connsiteX2" fmla="*/ 54008 w 55374"/>
                  <a:gd name="connsiteY2" fmla="*/ 172726 h 179696"/>
                  <a:gd name="connsiteX3" fmla="*/ 3351 w 55374"/>
                  <a:gd name="connsiteY3" fmla="*/ 179696 h 179696"/>
                  <a:gd name="connsiteX4" fmla="*/ 0 w 55374"/>
                  <a:gd name="connsiteY4" fmla="*/ 0 h 179696"/>
                  <a:gd name="connsiteX0" fmla="*/ 1373 w 56747"/>
                  <a:gd name="connsiteY0" fmla="*/ 0 h 172726"/>
                  <a:gd name="connsiteX1" fmla="*/ 56716 w 56747"/>
                  <a:gd name="connsiteY1" fmla="*/ 1184 h 172726"/>
                  <a:gd name="connsiteX2" fmla="*/ 55381 w 56747"/>
                  <a:gd name="connsiteY2" fmla="*/ 172726 h 172726"/>
                  <a:gd name="connsiteX3" fmla="*/ 0 w 56747"/>
                  <a:gd name="connsiteY3" fmla="*/ 169509 h 172726"/>
                  <a:gd name="connsiteX4" fmla="*/ 1373 w 56747"/>
                  <a:gd name="connsiteY4" fmla="*/ 0 h 172726"/>
                  <a:gd name="connsiteX0" fmla="*/ 1373 w 56734"/>
                  <a:gd name="connsiteY0" fmla="*/ 0 h 169509"/>
                  <a:gd name="connsiteX1" fmla="*/ 56716 w 56734"/>
                  <a:gd name="connsiteY1" fmla="*/ 1184 h 169509"/>
                  <a:gd name="connsiteX2" fmla="*/ 53769 w 56734"/>
                  <a:gd name="connsiteY2" fmla="*/ 163277 h 169509"/>
                  <a:gd name="connsiteX3" fmla="*/ 0 w 56734"/>
                  <a:gd name="connsiteY3" fmla="*/ 169509 h 169509"/>
                  <a:gd name="connsiteX4" fmla="*/ 1373 w 56734"/>
                  <a:gd name="connsiteY4" fmla="*/ 0 h 169509"/>
                  <a:gd name="connsiteX0" fmla="*/ 4097 w 59457"/>
                  <a:gd name="connsiteY0" fmla="*/ 0 h 168107"/>
                  <a:gd name="connsiteX1" fmla="*/ 59440 w 59457"/>
                  <a:gd name="connsiteY1" fmla="*/ 1184 h 168107"/>
                  <a:gd name="connsiteX2" fmla="*/ 56493 w 59457"/>
                  <a:gd name="connsiteY2" fmla="*/ 163277 h 168107"/>
                  <a:gd name="connsiteX3" fmla="*/ -1 w 59457"/>
                  <a:gd name="connsiteY3" fmla="*/ 168107 h 168107"/>
                  <a:gd name="connsiteX4" fmla="*/ 4097 w 59457"/>
                  <a:gd name="connsiteY4" fmla="*/ 0 h 168107"/>
                  <a:gd name="connsiteX0" fmla="*/ 22 w 55382"/>
                  <a:gd name="connsiteY0" fmla="*/ 0 h 168326"/>
                  <a:gd name="connsiteX1" fmla="*/ 55365 w 55382"/>
                  <a:gd name="connsiteY1" fmla="*/ 1184 h 168326"/>
                  <a:gd name="connsiteX2" fmla="*/ 52418 w 55382"/>
                  <a:gd name="connsiteY2" fmla="*/ 163277 h 168326"/>
                  <a:gd name="connsiteX3" fmla="*/ 6409 w 55382"/>
                  <a:gd name="connsiteY3" fmla="*/ 168326 h 168326"/>
                  <a:gd name="connsiteX4" fmla="*/ 22 w 55382"/>
                  <a:gd name="connsiteY4" fmla="*/ 0 h 168326"/>
                  <a:gd name="connsiteX0" fmla="*/ 18 w 55378"/>
                  <a:gd name="connsiteY0" fmla="*/ 0 h 166332"/>
                  <a:gd name="connsiteX1" fmla="*/ 55361 w 55378"/>
                  <a:gd name="connsiteY1" fmla="*/ 1184 h 166332"/>
                  <a:gd name="connsiteX2" fmla="*/ 52414 w 55378"/>
                  <a:gd name="connsiteY2" fmla="*/ 163277 h 166332"/>
                  <a:gd name="connsiteX3" fmla="*/ 7558 w 55378"/>
                  <a:gd name="connsiteY3" fmla="*/ 166332 h 166332"/>
                  <a:gd name="connsiteX4" fmla="*/ 18 w 55378"/>
                  <a:gd name="connsiteY4" fmla="*/ 0 h 166332"/>
                  <a:gd name="connsiteX0" fmla="*/ 18 w 55375"/>
                  <a:gd name="connsiteY0" fmla="*/ 0 h 166332"/>
                  <a:gd name="connsiteX1" fmla="*/ 55361 w 55375"/>
                  <a:gd name="connsiteY1" fmla="*/ 1184 h 166332"/>
                  <a:gd name="connsiteX2" fmla="*/ 51644 w 55375"/>
                  <a:gd name="connsiteY2" fmla="*/ 164606 h 166332"/>
                  <a:gd name="connsiteX3" fmla="*/ 7558 w 55375"/>
                  <a:gd name="connsiteY3" fmla="*/ 166332 h 166332"/>
                  <a:gd name="connsiteX4" fmla="*/ 18 w 55375"/>
                  <a:gd name="connsiteY4" fmla="*/ 0 h 16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5" h="166332">
                    <a:moveTo>
                      <a:pt x="18" y="0"/>
                    </a:moveTo>
                    <a:lnTo>
                      <a:pt x="55361" y="1184"/>
                    </a:lnTo>
                    <a:cubicBezTo>
                      <a:pt x="55659" y="53000"/>
                      <a:pt x="51346" y="112790"/>
                      <a:pt x="51644" y="164606"/>
                    </a:cubicBezTo>
                    <a:lnTo>
                      <a:pt x="7558" y="166332"/>
                    </a:lnTo>
                    <a:cubicBezTo>
                      <a:pt x="8016" y="109829"/>
                      <a:pt x="-440" y="56503"/>
                      <a:pt x="18" y="0"/>
                    </a:cubicBezTo>
                    <a:close/>
                  </a:path>
                </a:pathLst>
              </a:custGeom>
              <a:solidFill>
                <a:schemeClr val="bg2">
                  <a:lumMod val="10000"/>
                </a:schemeClr>
              </a:solidFill>
              <a:ln w="63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a:extLst>
                <a:ext uri="{FF2B5EF4-FFF2-40B4-BE49-F238E27FC236}">
                  <a16:creationId xmlns:a16="http://schemas.microsoft.com/office/drawing/2014/main" id="{E4EE9B54-2FDA-49F1-9E20-4E54492B98A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7317" b="91463" l="6250" r="95109">
                          <a14:foregroundMark x1="7609" y1="90549" x2="7609" y2="90549"/>
                          <a14:foregroundMark x1="91033" y1="89939" x2="91033" y2="89939"/>
                          <a14:foregroundMark x1="95380" y1="92073" x2="95380" y2="92073"/>
                          <a14:foregroundMark x1="6250" y1="90854" x2="6250" y2="90854"/>
                          <a14:foregroundMark x1="50000" y1="7317" x2="50000" y2="7317"/>
                        </a14:backgroundRemoval>
                      </a14:imgEffect>
                    </a14:imgLayer>
                  </a14:imgProps>
                </a:ext>
                <a:ext uri="{28A0092B-C50C-407E-A947-70E740481C1C}">
                  <a14:useLocalDpi xmlns:a14="http://schemas.microsoft.com/office/drawing/2010/main"/>
                </a:ext>
              </a:extLst>
            </a:blip>
            <a:srcRect/>
            <a:stretch/>
          </p:blipFill>
          <p:spPr>
            <a:xfrm rot="8909869">
              <a:off x="6692544" y="1556663"/>
              <a:ext cx="703160" cy="611472"/>
            </a:xfrm>
            <a:prstGeom prst="rect">
              <a:avLst/>
            </a:prstGeom>
          </p:spPr>
        </p:pic>
        <p:sp>
          <p:nvSpPr>
            <p:cNvPr id="31" name="TextBox 30">
              <a:extLst>
                <a:ext uri="{FF2B5EF4-FFF2-40B4-BE49-F238E27FC236}">
                  <a16:creationId xmlns:a16="http://schemas.microsoft.com/office/drawing/2014/main" id="{9E750F00-B5C4-488E-A186-35E886AFE6FA}"/>
                </a:ext>
              </a:extLst>
            </p:cNvPr>
            <p:cNvSpPr txBox="1"/>
            <p:nvPr/>
          </p:nvSpPr>
          <p:spPr>
            <a:xfrm>
              <a:off x="7088409" y="1404870"/>
              <a:ext cx="1767055" cy="400110"/>
            </a:xfrm>
            <a:prstGeom prst="rect">
              <a:avLst/>
            </a:prstGeom>
            <a:noFill/>
          </p:spPr>
          <p:txBody>
            <a:bodyPr wrap="square" rtlCol="0">
              <a:spAutoFit/>
            </a:bodyPr>
            <a:lstStyle/>
            <a:p>
              <a:pPr algn="ctr"/>
              <a:r>
                <a:rPr lang="en-US" sz="2000" b="1" dirty="0">
                  <a:solidFill>
                    <a:schemeClr val="accent4">
                      <a:lumMod val="40000"/>
                      <a:lumOff val="60000"/>
                    </a:schemeClr>
                  </a:solidFill>
                </a:rPr>
                <a:t>Sensor Frame</a:t>
              </a:r>
            </a:p>
          </p:txBody>
        </p:sp>
        <p:sp>
          <p:nvSpPr>
            <p:cNvPr id="33" name="TextBox 32">
              <a:extLst>
                <a:ext uri="{FF2B5EF4-FFF2-40B4-BE49-F238E27FC236}">
                  <a16:creationId xmlns:a16="http://schemas.microsoft.com/office/drawing/2014/main" id="{B14DB8A5-0A9F-4386-AE22-4C1B88752289}"/>
                </a:ext>
              </a:extLst>
            </p:cNvPr>
            <p:cNvSpPr txBox="1"/>
            <p:nvPr/>
          </p:nvSpPr>
          <p:spPr>
            <a:xfrm>
              <a:off x="8565901" y="3271512"/>
              <a:ext cx="1543383" cy="400110"/>
            </a:xfrm>
            <a:prstGeom prst="rect">
              <a:avLst/>
            </a:prstGeom>
            <a:noFill/>
          </p:spPr>
          <p:txBody>
            <a:bodyPr wrap="square" rtlCol="0">
              <a:spAutoFit/>
            </a:bodyPr>
            <a:lstStyle/>
            <a:p>
              <a:pPr algn="ctr"/>
              <a:r>
                <a:rPr lang="en-US" sz="2000" b="1" dirty="0">
                  <a:solidFill>
                    <a:schemeClr val="accent4">
                      <a:lumMod val="40000"/>
                      <a:lumOff val="60000"/>
                    </a:schemeClr>
                  </a:solidFill>
                </a:rPr>
                <a:t>Robot Frame</a:t>
              </a:r>
            </a:p>
          </p:txBody>
        </p:sp>
        <p:pic>
          <p:nvPicPr>
            <p:cNvPr id="34" name="Picture 33">
              <a:extLst>
                <a:ext uri="{FF2B5EF4-FFF2-40B4-BE49-F238E27FC236}">
                  <a16:creationId xmlns:a16="http://schemas.microsoft.com/office/drawing/2014/main" id="{669F47DA-2300-46B3-858B-26EF1B98DAAD}"/>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3741" b="89776" l="7647" r="90882">
                          <a14:foregroundMark x1="15000" y1="8229" x2="15000" y2="8229"/>
                          <a14:foregroundMark x1="8235" y1="15711" x2="8235" y2="15711"/>
                          <a14:foregroundMark x1="16176" y1="3990" x2="16176" y2="3990"/>
                          <a14:foregroundMark x1="90882" y1="86783" x2="90882" y2="86783"/>
                        </a14:backgroundRemoval>
                      </a14:imgEffect>
                    </a14:imgLayer>
                  </a14:imgProps>
                </a:ext>
                <a:ext uri="{28A0092B-C50C-407E-A947-70E740481C1C}">
                  <a14:useLocalDpi xmlns:a14="http://schemas.microsoft.com/office/drawing/2010/main"/>
                </a:ext>
              </a:extLst>
            </a:blip>
            <a:srcRect/>
            <a:stretch/>
          </p:blipFill>
          <p:spPr>
            <a:xfrm>
              <a:off x="5735489" y="2884332"/>
              <a:ext cx="608796" cy="701336"/>
            </a:xfrm>
            <a:prstGeom prst="rect">
              <a:avLst/>
            </a:prstGeom>
          </p:spPr>
        </p:pic>
        <p:pic>
          <p:nvPicPr>
            <p:cNvPr id="35" name="Picture 34">
              <a:extLst>
                <a:ext uri="{FF2B5EF4-FFF2-40B4-BE49-F238E27FC236}">
                  <a16:creationId xmlns:a16="http://schemas.microsoft.com/office/drawing/2014/main" id="{087A7E20-49A4-4109-A14B-0AF520DD47A9}"/>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4120" b="91386" l="4594" r="94876">
                          <a14:foregroundMark x1="37986" y1="8614" x2="37986" y2="8614"/>
                          <a14:foregroundMark x1="8304" y1="90075" x2="8304" y2="90075"/>
                          <a14:foregroundMark x1="92226" y1="83521" x2="92226" y2="83521"/>
                          <a14:foregroundMark x1="37279" y1="4494" x2="37279" y2="4494"/>
                          <a14:foregroundMark x1="4594" y1="91573" x2="4594" y2="91573"/>
                          <a14:foregroundMark x1="94876" y1="82584" x2="94876" y2="82584"/>
                        </a14:backgroundRemoval>
                      </a14:imgEffect>
                    </a14:imgLayer>
                  </a14:imgProps>
                </a:ext>
                <a:ext uri="{28A0092B-C50C-407E-A947-70E740481C1C}">
                  <a14:useLocalDpi xmlns:a14="http://schemas.microsoft.com/office/drawing/2010/main"/>
                </a:ext>
              </a:extLst>
            </a:blip>
            <a:srcRect/>
            <a:stretch/>
          </p:blipFill>
          <p:spPr>
            <a:xfrm>
              <a:off x="8796710" y="2541689"/>
              <a:ext cx="933800" cy="861078"/>
            </a:xfrm>
            <a:prstGeom prst="rect">
              <a:avLst/>
            </a:prstGeom>
          </p:spPr>
        </p:pic>
        <p:sp>
          <p:nvSpPr>
            <p:cNvPr id="36" name="TextBox 35">
              <a:extLst>
                <a:ext uri="{FF2B5EF4-FFF2-40B4-BE49-F238E27FC236}">
                  <a16:creationId xmlns:a16="http://schemas.microsoft.com/office/drawing/2014/main" id="{E96DBE1B-A4DD-4DE3-9B3F-C0FE871BB849}"/>
                </a:ext>
              </a:extLst>
            </p:cNvPr>
            <p:cNvSpPr txBox="1"/>
            <p:nvPr/>
          </p:nvSpPr>
          <p:spPr>
            <a:xfrm>
              <a:off x="10057256" y="5645071"/>
              <a:ext cx="1574615" cy="400110"/>
            </a:xfrm>
            <a:prstGeom prst="rect">
              <a:avLst/>
            </a:prstGeom>
            <a:noFill/>
          </p:spPr>
          <p:txBody>
            <a:bodyPr wrap="square" rtlCol="0">
              <a:spAutoFit/>
            </a:bodyPr>
            <a:lstStyle/>
            <a:p>
              <a:pPr algn="ctr"/>
              <a:r>
                <a:rPr lang="en-US" sz="2000" b="1" dirty="0"/>
                <a:t>World Frame</a:t>
              </a:r>
            </a:p>
          </p:txBody>
        </p:sp>
        <p:sp>
          <p:nvSpPr>
            <p:cNvPr id="19" name="TextBox 18">
              <a:extLst>
                <a:ext uri="{FF2B5EF4-FFF2-40B4-BE49-F238E27FC236}">
                  <a16:creationId xmlns:a16="http://schemas.microsoft.com/office/drawing/2014/main" id="{3D754EA5-C8C9-401E-912D-3CA53E61B067}"/>
                </a:ext>
              </a:extLst>
            </p:cNvPr>
            <p:cNvSpPr txBox="1"/>
            <p:nvPr/>
          </p:nvSpPr>
          <p:spPr>
            <a:xfrm>
              <a:off x="6096000" y="3166942"/>
              <a:ext cx="1660165" cy="400110"/>
            </a:xfrm>
            <a:prstGeom prst="rect">
              <a:avLst/>
            </a:prstGeom>
            <a:noFill/>
          </p:spPr>
          <p:txBody>
            <a:bodyPr wrap="square" rtlCol="0">
              <a:spAutoFit/>
            </a:bodyPr>
            <a:lstStyle/>
            <a:p>
              <a:pPr algn="ctr"/>
              <a:r>
                <a:rPr lang="en-US" sz="2000" b="1" dirty="0">
                  <a:solidFill>
                    <a:schemeClr val="accent4">
                      <a:lumMod val="40000"/>
                      <a:lumOff val="60000"/>
                    </a:schemeClr>
                  </a:solidFill>
                </a:rPr>
                <a:t>Table Frame</a:t>
              </a:r>
            </a:p>
          </p:txBody>
        </p:sp>
        <p:pic>
          <p:nvPicPr>
            <p:cNvPr id="5" name="Picture 4">
              <a:extLst>
                <a:ext uri="{FF2B5EF4-FFF2-40B4-BE49-F238E27FC236}">
                  <a16:creationId xmlns:a16="http://schemas.microsoft.com/office/drawing/2014/main" id="{7F830BFC-505A-47B5-957F-AD0C011B6E6B}"/>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3748" b="92845" l="4737" r="93684">
                          <a14:foregroundMark x1="8421" y1="87394" x2="8421" y2="87394"/>
                          <a14:foregroundMark x1="4737" y1="87905" x2="4737" y2="87905"/>
                          <a14:foregroundMark x1="19825" y1="93015" x2="19825" y2="93015"/>
                          <a14:foregroundMark x1="91404" y1="85860" x2="91404" y2="85860"/>
                          <a14:foregroundMark x1="86667" y1="8859" x2="86667" y2="8859"/>
                          <a14:foregroundMark x1="86842" y1="3918" x2="86842" y2="3918"/>
                          <a14:foregroundMark x1="93684" y1="17717" x2="93684" y2="17717"/>
                        </a14:backgroundRemoval>
                      </a14:imgEffect>
                    </a14:imgLayer>
                  </a14:imgProps>
                </a:ext>
                <a:ext uri="{28A0092B-C50C-407E-A947-70E740481C1C}">
                  <a14:useLocalDpi xmlns:a14="http://schemas.microsoft.com/office/drawing/2010/main"/>
                </a:ext>
              </a:extLst>
            </a:blip>
            <a:srcRect/>
            <a:stretch/>
          </p:blipFill>
          <p:spPr>
            <a:xfrm>
              <a:off x="11046324" y="5442523"/>
              <a:ext cx="782722" cy="805207"/>
            </a:xfrm>
            <a:prstGeom prst="rect">
              <a:avLst/>
            </a:prstGeom>
          </p:spPr>
        </p:pic>
      </p:grpSp>
      <p:sp>
        <p:nvSpPr>
          <p:cNvPr id="3" name="Content Placeholder 2">
            <a:extLst>
              <a:ext uri="{FF2B5EF4-FFF2-40B4-BE49-F238E27FC236}">
                <a16:creationId xmlns:a16="http://schemas.microsoft.com/office/drawing/2014/main" id="{45D0C175-0B17-42E1-829E-7C9C584FAF33}"/>
              </a:ext>
            </a:extLst>
          </p:cNvPr>
          <p:cNvSpPr>
            <a:spLocks noGrp="1"/>
          </p:cNvSpPr>
          <p:nvPr>
            <p:ph idx="1"/>
          </p:nvPr>
        </p:nvSpPr>
        <p:spPr>
          <a:xfrm>
            <a:off x="294928" y="1513505"/>
            <a:ext cx="4993999" cy="3907189"/>
          </a:xfrm>
        </p:spPr>
        <p:txBody>
          <a:bodyPr>
            <a:normAutofit fontScale="77500" lnSpcReduction="20000"/>
          </a:bodyPr>
          <a:lstStyle/>
          <a:p>
            <a:pPr marL="0" indent="0" algn="ctr">
              <a:lnSpc>
                <a:spcPct val="150000"/>
              </a:lnSpc>
              <a:buNone/>
            </a:pPr>
            <a:r>
              <a:rPr lang="en-US" sz="3200" dirty="0"/>
              <a:t>Registration is a process to transform one coordinate frame to another coordinate frame.</a:t>
            </a:r>
          </a:p>
          <a:p>
            <a:pPr marL="0" indent="0" algn="ctr">
              <a:lnSpc>
                <a:spcPct val="150000"/>
              </a:lnSpc>
              <a:buNone/>
            </a:pPr>
            <a:r>
              <a:rPr lang="en-US" sz="3200" dirty="0"/>
              <a:t> </a:t>
            </a:r>
          </a:p>
          <a:p>
            <a:pPr marL="0" indent="0" algn="ctr">
              <a:lnSpc>
                <a:spcPct val="150000"/>
              </a:lnSpc>
              <a:buNone/>
            </a:pPr>
            <a:r>
              <a:rPr lang="en-US" sz="3200" dirty="0"/>
              <a:t>For example, the sensor system, robot, and work table each have their own coordinate frames.</a:t>
            </a:r>
          </a:p>
        </p:txBody>
      </p:sp>
    </p:spTree>
    <p:extLst>
      <p:ext uri="{BB962C8B-B14F-4D97-AF65-F5344CB8AC3E}">
        <p14:creationId xmlns:p14="http://schemas.microsoft.com/office/powerpoint/2010/main" val="2646069548"/>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8100DA-E2C9-4CC8-BEF5-40595C19E78C}"/>
              </a:ext>
            </a:extLst>
          </p:cNvPr>
          <p:cNvSpPr txBox="1"/>
          <p:nvPr/>
        </p:nvSpPr>
        <p:spPr>
          <a:xfrm>
            <a:off x="999954" y="345918"/>
            <a:ext cx="8932501" cy="523220"/>
          </a:xfrm>
          <a:prstGeom prst="rect">
            <a:avLst/>
          </a:prstGeom>
          <a:noFill/>
        </p:spPr>
        <p:txBody>
          <a:bodyPr wrap="square" rtlCol="0">
            <a:spAutoFit/>
          </a:bodyPr>
          <a:lstStyle/>
          <a:p>
            <a:pPr marL="566738" lvl="0" indent="-566738">
              <a:buFont typeface="+mj-lt"/>
              <a:buAutoNum type="arabicPeriod" startAt="7"/>
            </a:pPr>
            <a:r>
              <a:rPr lang="en-US" sz="2800" b="1" dirty="0">
                <a:solidFill>
                  <a:srgbClr val="0000FF"/>
                </a:solidFill>
              </a:rPr>
              <a:t>Measure locations of target points with sensor.</a:t>
            </a:r>
          </a:p>
        </p:txBody>
      </p:sp>
      <p:grpSp>
        <p:nvGrpSpPr>
          <p:cNvPr id="3" name="Group 2">
            <a:extLst>
              <a:ext uri="{FF2B5EF4-FFF2-40B4-BE49-F238E27FC236}">
                <a16:creationId xmlns:a16="http://schemas.microsoft.com/office/drawing/2014/main" id="{5A9EC0A5-7F09-47F7-A8CF-6958772B5AFB}"/>
              </a:ext>
            </a:extLst>
          </p:cNvPr>
          <p:cNvGrpSpPr/>
          <p:nvPr/>
        </p:nvGrpSpPr>
        <p:grpSpPr>
          <a:xfrm>
            <a:off x="1041961" y="1175657"/>
            <a:ext cx="10031878" cy="5462425"/>
            <a:chOff x="1041961" y="1175657"/>
            <a:chExt cx="10031878" cy="5462425"/>
          </a:xfrm>
        </p:grpSpPr>
        <p:pic>
          <p:nvPicPr>
            <p:cNvPr id="36" name="Picture 35">
              <a:extLst>
                <a:ext uri="{FF2B5EF4-FFF2-40B4-BE49-F238E27FC236}">
                  <a16:creationId xmlns:a16="http://schemas.microsoft.com/office/drawing/2014/main" id="{1670B8B7-F765-4403-AE15-BA58D8B1233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41961" y="1175657"/>
              <a:ext cx="10031878" cy="5462425"/>
            </a:xfrm>
            <a:prstGeom prst="rect">
              <a:avLst/>
            </a:prstGeom>
            <a:ln>
              <a:solidFill>
                <a:schemeClr val="tx1"/>
              </a:solidFill>
            </a:ln>
          </p:spPr>
        </p:pic>
        <p:sp>
          <p:nvSpPr>
            <p:cNvPr id="25" name="TextBox 24">
              <a:extLst>
                <a:ext uri="{FF2B5EF4-FFF2-40B4-BE49-F238E27FC236}">
                  <a16:creationId xmlns:a16="http://schemas.microsoft.com/office/drawing/2014/main" id="{2DF155BE-2179-4100-851A-EBCC13912E60}"/>
                </a:ext>
              </a:extLst>
            </p:cNvPr>
            <p:cNvSpPr txBox="1"/>
            <p:nvPr/>
          </p:nvSpPr>
          <p:spPr>
            <a:xfrm>
              <a:off x="4892626" y="1379944"/>
              <a:ext cx="2929713" cy="584775"/>
            </a:xfrm>
            <a:prstGeom prst="rect">
              <a:avLst/>
            </a:prstGeom>
            <a:noFill/>
          </p:spPr>
          <p:txBody>
            <a:bodyPr wrap="square" rtlCol="0">
              <a:spAutoFit/>
            </a:bodyPr>
            <a:lstStyle/>
            <a:p>
              <a:r>
                <a:rPr lang="en-US" sz="3200" b="1" dirty="0"/>
                <a:t>Sensor Frame</a:t>
              </a:r>
            </a:p>
          </p:txBody>
        </p:sp>
        <p:grpSp>
          <p:nvGrpSpPr>
            <p:cNvPr id="39" name="Group 38">
              <a:extLst>
                <a:ext uri="{FF2B5EF4-FFF2-40B4-BE49-F238E27FC236}">
                  <a16:creationId xmlns:a16="http://schemas.microsoft.com/office/drawing/2014/main" id="{3D705772-9348-4D75-B7F0-EFE3FD56B29B}"/>
                </a:ext>
              </a:extLst>
            </p:cNvPr>
            <p:cNvGrpSpPr/>
            <p:nvPr/>
          </p:nvGrpSpPr>
          <p:grpSpPr>
            <a:xfrm>
              <a:off x="9203032" y="1467177"/>
              <a:ext cx="1639097" cy="862721"/>
              <a:chOff x="7623320" y="1102665"/>
              <a:chExt cx="1729029" cy="922905"/>
            </a:xfrm>
          </p:grpSpPr>
          <p:sp>
            <p:nvSpPr>
              <p:cNvPr id="29" name="Rectangle 28">
                <a:extLst>
                  <a:ext uri="{FF2B5EF4-FFF2-40B4-BE49-F238E27FC236}">
                    <a16:creationId xmlns:a16="http://schemas.microsoft.com/office/drawing/2014/main" id="{A2E21E28-BBEA-438F-99B5-DCD87D34877F}"/>
                  </a:ext>
                </a:extLst>
              </p:cNvPr>
              <p:cNvSpPr/>
              <p:nvPr/>
            </p:nvSpPr>
            <p:spPr>
              <a:xfrm>
                <a:off x="7623320" y="1102665"/>
                <a:ext cx="1729029" cy="92290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A5A3D1BB-5230-4E6F-8FE5-59AA739E1B19}"/>
                  </a:ext>
                </a:extLst>
              </p:cNvPr>
              <p:cNvSpPr/>
              <p:nvPr/>
            </p:nvSpPr>
            <p:spPr>
              <a:xfrm>
                <a:off x="7740955" y="1573547"/>
                <a:ext cx="274321" cy="274320"/>
              </a:xfrm>
              <a:prstGeom prst="star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BB8DFFC-A712-4280-BF91-D5FF4BC93ACF}"/>
                  </a:ext>
                </a:extLst>
              </p:cNvPr>
              <p:cNvSpPr/>
              <p:nvPr/>
            </p:nvSpPr>
            <p:spPr>
              <a:xfrm>
                <a:off x="7784668" y="1230693"/>
                <a:ext cx="182880" cy="1828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8FCB83A-BCC8-4E58-8230-88F3CCCE01F7}"/>
                  </a:ext>
                </a:extLst>
              </p:cNvPr>
              <p:cNvSpPr txBox="1"/>
              <p:nvPr/>
            </p:nvSpPr>
            <p:spPr>
              <a:xfrm>
                <a:off x="8112682" y="1200036"/>
                <a:ext cx="1215686" cy="338555"/>
              </a:xfrm>
              <a:prstGeom prst="rect">
                <a:avLst/>
              </a:prstGeom>
              <a:noFill/>
            </p:spPr>
            <p:txBody>
              <a:bodyPr wrap="square" rtlCol="0">
                <a:spAutoFit/>
              </a:bodyPr>
              <a:lstStyle/>
              <a:p>
                <a:r>
                  <a:rPr lang="en-US" sz="1600" b="1" dirty="0"/>
                  <a:t>Fiducial pt.</a:t>
                </a:r>
              </a:p>
            </p:txBody>
          </p:sp>
          <p:sp>
            <p:nvSpPr>
              <p:cNvPr id="35" name="TextBox 34">
                <a:extLst>
                  <a:ext uri="{FF2B5EF4-FFF2-40B4-BE49-F238E27FC236}">
                    <a16:creationId xmlns:a16="http://schemas.microsoft.com/office/drawing/2014/main" id="{A5B77946-2043-4A8A-851A-82DC66D0C3B1}"/>
                  </a:ext>
                </a:extLst>
              </p:cNvPr>
              <p:cNvSpPr txBox="1"/>
              <p:nvPr/>
            </p:nvSpPr>
            <p:spPr>
              <a:xfrm>
                <a:off x="8136664" y="1564580"/>
                <a:ext cx="1215685" cy="338555"/>
              </a:xfrm>
              <a:prstGeom prst="rect">
                <a:avLst/>
              </a:prstGeom>
              <a:noFill/>
            </p:spPr>
            <p:txBody>
              <a:bodyPr wrap="square" rtlCol="0">
                <a:spAutoFit/>
              </a:bodyPr>
              <a:lstStyle/>
              <a:p>
                <a:r>
                  <a:rPr lang="en-US" sz="1600" b="1" dirty="0"/>
                  <a:t>Target pt.</a:t>
                </a:r>
              </a:p>
            </p:txBody>
          </p:sp>
        </p:grpSp>
        <p:sp>
          <p:nvSpPr>
            <p:cNvPr id="40" name="Oval 39">
              <a:extLst>
                <a:ext uri="{FF2B5EF4-FFF2-40B4-BE49-F238E27FC236}">
                  <a16:creationId xmlns:a16="http://schemas.microsoft.com/office/drawing/2014/main" id="{C5AF6695-0E52-465A-99EF-1B42B1ED32F2}"/>
                </a:ext>
              </a:extLst>
            </p:cNvPr>
            <p:cNvSpPr/>
            <p:nvPr/>
          </p:nvSpPr>
          <p:spPr>
            <a:xfrm>
              <a:off x="3055871" y="2035568"/>
              <a:ext cx="173368" cy="1709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6C9D3F9-B5C4-4766-8D90-E6F5E0027AB5}"/>
                </a:ext>
              </a:extLst>
            </p:cNvPr>
            <p:cNvSpPr/>
            <p:nvPr/>
          </p:nvSpPr>
          <p:spPr>
            <a:xfrm>
              <a:off x="2421286" y="2783266"/>
              <a:ext cx="173368" cy="1709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47B1276-EB5A-4CFE-BAD5-E6B41E9F8246}"/>
                </a:ext>
              </a:extLst>
            </p:cNvPr>
            <p:cNvSpPr/>
            <p:nvPr/>
          </p:nvSpPr>
          <p:spPr>
            <a:xfrm>
              <a:off x="3196320" y="3465870"/>
              <a:ext cx="173368" cy="1709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9109187-DC38-4C10-BBBC-D162A2DBAFCF}"/>
                </a:ext>
              </a:extLst>
            </p:cNvPr>
            <p:cNvSpPr/>
            <p:nvPr/>
          </p:nvSpPr>
          <p:spPr>
            <a:xfrm>
              <a:off x="3850655" y="2472025"/>
              <a:ext cx="173368" cy="1709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63CD792-954E-4450-B7BF-964475CF41D3}"/>
                </a:ext>
              </a:extLst>
            </p:cNvPr>
            <p:cNvSpPr/>
            <p:nvPr/>
          </p:nvSpPr>
          <p:spPr>
            <a:xfrm>
              <a:off x="9203032" y="3906869"/>
              <a:ext cx="173368" cy="1709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4BEBEA7-07A6-49DC-94D3-FC280078D753}"/>
                </a:ext>
              </a:extLst>
            </p:cNvPr>
            <p:cNvSpPr/>
            <p:nvPr/>
          </p:nvSpPr>
          <p:spPr>
            <a:xfrm>
              <a:off x="9911453" y="3221009"/>
              <a:ext cx="173368" cy="1709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26A0B3F-7021-4E91-98C8-A99BC79650F4}"/>
                </a:ext>
              </a:extLst>
            </p:cNvPr>
            <p:cNvSpPr/>
            <p:nvPr/>
          </p:nvSpPr>
          <p:spPr>
            <a:xfrm>
              <a:off x="9887778" y="4929546"/>
              <a:ext cx="173368" cy="1709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0B8E54F-0CC0-42B6-9571-6626A26EEDCC}"/>
                </a:ext>
              </a:extLst>
            </p:cNvPr>
            <p:cNvSpPr/>
            <p:nvPr/>
          </p:nvSpPr>
          <p:spPr>
            <a:xfrm>
              <a:off x="10549489" y="4033768"/>
              <a:ext cx="173368" cy="1709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tar: 5 Points 49">
              <a:extLst>
                <a:ext uri="{FF2B5EF4-FFF2-40B4-BE49-F238E27FC236}">
                  <a16:creationId xmlns:a16="http://schemas.microsoft.com/office/drawing/2014/main" id="{46C60EA4-DA3D-4E76-B828-64BFB8DE2DFA}"/>
                </a:ext>
              </a:extLst>
            </p:cNvPr>
            <p:cNvSpPr/>
            <p:nvPr/>
          </p:nvSpPr>
          <p:spPr>
            <a:xfrm>
              <a:off x="2911268" y="2627462"/>
              <a:ext cx="260053" cy="256431"/>
            </a:xfrm>
            <a:prstGeom prst="star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Star: 5 Points 50">
              <a:extLst>
                <a:ext uri="{FF2B5EF4-FFF2-40B4-BE49-F238E27FC236}">
                  <a16:creationId xmlns:a16="http://schemas.microsoft.com/office/drawing/2014/main" id="{BF0EA715-B99C-4901-B8FB-FFB761D7BD06}"/>
                </a:ext>
              </a:extLst>
            </p:cNvPr>
            <p:cNvSpPr/>
            <p:nvPr/>
          </p:nvSpPr>
          <p:spPr>
            <a:xfrm>
              <a:off x="9954794" y="4042063"/>
              <a:ext cx="260053" cy="256431"/>
            </a:xfrm>
            <a:prstGeom prst="star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242919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4F1E9B-AF11-41E7-8F90-A47658CC01F4}"/>
              </a:ext>
            </a:extLst>
          </p:cNvPr>
          <p:cNvSpPr txBox="1"/>
          <p:nvPr/>
        </p:nvSpPr>
        <p:spPr>
          <a:xfrm>
            <a:off x="231494" y="232618"/>
            <a:ext cx="11713579" cy="1846659"/>
          </a:xfrm>
          <a:prstGeom prst="rect">
            <a:avLst/>
          </a:prstGeom>
          <a:noFill/>
        </p:spPr>
        <p:txBody>
          <a:bodyPr wrap="square" rtlCol="0">
            <a:spAutoFit/>
          </a:bodyPr>
          <a:lstStyle/>
          <a:p>
            <a:pPr marL="566738" lvl="0" indent="-566738">
              <a:buFont typeface="+mj-lt"/>
              <a:buAutoNum type="arabicPeriod" startAt="8"/>
            </a:pPr>
            <a:r>
              <a:rPr lang="en-US" sz="2400" b="1" dirty="0">
                <a:solidFill>
                  <a:srgbClr val="0000FF"/>
                </a:solidFill>
              </a:rPr>
              <a:t>Calculate correction (using fiducials closest to target point) for the measured target point.  Target corrections are linearly interpolated using fiducial corrections which are weighted based on their distance from the target point. </a:t>
            </a:r>
          </a:p>
          <a:p>
            <a:pPr lvl="0"/>
            <a:endParaRPr lang="en-US" sz="1400" b="1" dirty="0">
              <a:solidFill>
                <a:srgbClr val="0000FF"/>
              </a:solidFill>
            </a:endParaRPr>
          </a:p>
          <a:p>
            <a:pPr lvl="0">
              <a:tabLst>
                <a:tab pos="571500" algn="l"/>
              </a:tabLst>
            </a:pPr>
            <a:r>
              <a:rPr lang="en-US" sz="2400" b="1" dirty="0">
                <a:solidFill>
                  <a:srgbClr val="0000FF"/>
                </a:solidFill>
              </a:rPr>
              <a:t>	Apply correction to target point.</a:t>
            </a:r>
          </a:p>
        </p:txBody>
      </p:sp>
      <p:grpSp>
        <p:nvGrpSpPr>
          <p:cNvPr id="3" name="Group 2">
            <a:extLst>
              <a:ext uri="{FF2B5EF4-FFF2-40B4-BE49-F238E27FC236}">
                <a16:creationId xmlns:a16="http://schemas.microsoft.com/office/drawing/2014/main" id="{0D5914AF-311F-43D2-954C-D44296C431AF}"/>
              </a:ext>
            </a:extLst>
          </p:cNvPr>
          <p:cNvGrpSpPr/>
          <p:nvPr/>
        </p:nvGrpSpPr>
        <p:grpSpPr>
          <a:xfrm>
            <a:off x="1635895" y="3200018"/>
            <a:ext cx="104801" cy="232497"/>
            <a:chOff x="1635895" y="3207161"/>
            <a:chExt cx="104801" cy="232497"/>
          </a:xfrm>
        </p:grpSpPr>
        <p:sp>
          <p:nvSpPr>
            <p:cNvPr id="58" name="Rectangle 57">
              <a:extLst>
                <a:ext uri="{FF2B5EF4-FFF2-40B4-BE49-F238E27FC236}">
                  <a16:creationId xmlns:a16="http://schemas.microsoft.com/office/drawing/2014/main" id="{62AF2707-70A8-4E9C-A4BC-6FFEF8782751}"/>
                </a:ext>
              </a:extLst>
            </p:cNvPr>
            <p:cNvSpPr/>
            <p:nvPr/>
          </p:nvSpPr>
          <p:spPr>
            <a:xfrm>
              <a:off x="1635895" y="3242536"/>
              <a:ext cx="104801" cy="93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a:extLst>
                <a:ext uri="{FF2B5EF4-FFF2-40B4-BE49-F238E27FC236}">
                  <a16:creationId xmlns:a16="http://schemas.microsoft.com/office/drawing/2014/main" id="{E3DD5503-CC94-4C39-9CC5-F998F6A983B0}"/>
                </a:ext>
              </a:extLst>
            </p:cNvPr>
            <p:cNvCxnSpPr>
              <a:cxnSpLocks/>
            </p:cNvCxnSpPr>
            <p:nvPr/>
          </p:nvCxnSpPr>
          <p:spPr>
            <a:xfrm flipV="1">
              <a:off x="1701218" y="3207161"/>
              <a:ext cx="0" cy="232497"/>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CEC9A5F1-ADA2-4FEB-B9C0-49F58C5D2710}"/>
              </a:ext>
            </a:extLst>
          </p:cNvPr>
          <p:cNvGrpSpPr/>
          <p:nvPr/>
        </p:nvGrpSpPr>
        <p:grpSpPr>
          <a:xfrm>
            <a:off x="404214" y="2079277"/>
            <a:ext cx="9223929" cy="4606763"/>
            <a:chOff x="404214" y="2079277"/>
            <a:chExt cx="9223929" cy="4606763"/>
          </a:xfrm>
        </p:grpSpPr>
        <p:pic>
          <p:nvPicPr>
            <p:cNvPr id="78" name="Picture 77">
              <a:extLst>
                <a:ext uri="{FF2B5EF4-FFF2-40B4-BE49-F238E27FC236}">
                  <a16:creationId xmlns:a16="http://schemas.microsoft.com/office/drawing/2014/main" id="{5C13EF67-B55A-4C50-BB2D-299D06FEA09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04214" y="2079277"/>
              <a:ext cx="9223929" cy="4606763"/>
            </a:xfrm>
            <a:prstGeom prst="rect">
              <a:avLst/>
            </a:prstGeom>
            <a:ln>
              <a:solidFill>
                <a:schemeClr val="tx1"/>
              </a:solidFill>
            </a:ln>
          </p:spPr>
        </p:pic>
        <p:cxnSp>
          <p:nvCxnSpPr>
            <p:cNvPr id="79" name="Straight Arrow Connector 78">
              <a:extLst>
                <a:ext uri="{FF2B5EF4-FFF2-40B4-BE49-F238E27FC236}">
                  <a16:creationId xmlns:a16="http://schemas.microsoft.com/office/drawing/2014/main" id="{1F1AAF77-0C34-4064-B608-9AF4A6B7A2FE}"/>
                </a:ext>
              </a:extLst>
            </p:cNvPr>
            <p:cNvCxnSpPr/>
            <p:nvPr/>
          </p:nvCxnSpPr>
          <p:spPr>
            <a:xfrm flipV="1">
              <a:off x="1701219" y="3235393"/>
              <a:ext cx="0" cy="2015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6AC4E154-1A2F-41AA-B93E-3EE7681A34D1}"/>
                </a:ext>
              </a:extLst>
            </p:cNvPr>
            <p:cNvCxnSpPr/>
            <p:nvPr/>
          </p:nvCxnSpPr>
          <p:spPr>
            <a:xfrm flipV="1">
              <a:off x="2315509" y="2668545"/>
              <a:ext cx="0" cy="1679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6D0387B-2AC1-4297-9667-ADCEEE09737D}"/>
                </a:ext>
              </a:extLst>
            </p:cNvPr>
            <p:cNvCxnSpPr>
              <a:cxnSpLocks/>
            </p:cNvCxnSpPr>
            <p:nvPr/>
          </p:nvCxnSpPr>
          <p:spPr>
            <a:xfrm flipH="1" flipV="1">
              <a:off x="2308832" y="3855930"/>
              <a:ext cx="60094" cy="1511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1D92C749-2DD8-49DA-825F-A8AEA6541457}"/>
                </a:ext>
              </a:extLst>
            </p:cNvPr>
            <p:cNvCxnSpPr>
              <a:cxnSpLocks/>
            </p:cNvCxnSpPr>
            <p:nvPr/>
          </p:nvCxnSpPr>
          <p:spPr>
            <a:xfrm flipH="1">
              <a:off x="2915240" y="3238192"/>
              <a:ext cx="66771" cy="97974"/>
            </a:xfrm>
            <a:prstGeom prst="straightConnector1">
              <a:avLst/>
            </a:prstGeom>
            <a:ln>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0639D315-C401-462D-A1DE-DB43AB69B4AF}"/>
                </a:ext>
              </a:extLst>
            </p:cNvPr>
            <p:cNvCxnSpPr>
              <a:cxnSpLocks/>
            </p:cNvCxnSpPr>
            <p:nvPr/>
          </p:nvCxnSpPr>
          <p:spPr>
            <a:xfrm>
              <a:off x="7944278" y="4484892"/>
              <a:ext cx="46739" cy="1813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386F727D-9122-4333-9E81-B8A57DF0DCD4}"/>
                </a:ext>
              </a:extLst>
            </p:cNvPr>
            <p:cNvCxnSpPr>
              <a:cxnSpLocks/>
            </p:cNvCxnSpPr>
            <p:nvPr/>
          </p:nvCxnSpPr>
          <p:spPr>
            <a:xfrm>
              <a:off x="8575389" y="3903517"/>
              <a:ext cx="0" cy="100773"/>
            </a:xfrm>
            <a:prstGeom prst="straightConnector1">
              <a:avLst/>
            </a:prstGeom>
            <a:ln>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BA0F3D90-2A76-4E8E-9F80-000F04C7D94B}"/>
                </a:ext>
              </a:extLst>
            </p:cNvPr>
            <p:cNvCxnSpPr>
              <a:cxnSpLocks/>
            </p:cNvCxnSpPr>
            <p:nvPr/>
          </p:nvCxnSpPr>
          <p:spPr>
            <a:xfrm rot="300000">
              <a:off x="8557006" y="5311294"/>
              <a:ext cx="0" cy="120928"/>
            </a:xfrm>
            <a:prstGeom prst="straightConnector1">
              <a:avLst/>
            </a:prstGeom>
            <a:ln>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F6EC5B70-828C-4109-BE6D-4DC213CA68AB}"/>
                </a:ext>
              </a:extLst>
            </p:cNvPr>
            <p:cNvCxnSpPr>
              <a:cxnSpLocks/>
            </p:cNvCxnSpPr>
            <p:nvPr/>
          </p:nvCxnSpPr>
          <p:spPr>
            <a:xfrm rot="20820000">
              <a:off x="9178050" y="4602461"/>
              <a:ext cx="0" cy="100773"/>
            </a:xfrm>
            <a:prstGeom prst="straightConnector1">
              <a:avLst/>
            </a:prstGeom>
            <a:ln>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0873D24-161F-478F-BE73-916DCCE8443B}"/>
                </a:ext>
              </a:extLst>
            </p:cNvPr>
            <p:cNvCxnSpPr>
              <a:cxnSpLocks/>
            </p:cNvCxnSpPr>
            <p:nvPr/>
          </p:nvCxnSpPr>
          <p:spPr>
            <a:xfrm flipH="1" flipV="1">
              <a:off x="2192903" y="3147186"/>
              <a:ext cx="18533" cy="2013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3FE89CB-927E-4537-B949-8521DDEDC9B6}"/>
                </a:ext>
              </a:extLst>
            </p:cNvPr>
            <p:cNvCxnSpPr>
              <a:cxnSpLocks/>
            </p:cNvCxnSpPr>
            <p:nvPr/>
          </p:nvCxnSpPr>
          <p:spPr>
            <a:xfrm rot="1440000">
              <a:off x="8610671" y="4657794"/>
              <a:ext cx="80905" cy="1511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53C8600B-23AD-4414-B7F1-E8037974A4A2}"/>
                </a:ext>
              </a:extLst>
            </p:cNvPr>
            <p:cNvGrpSpPr/>
            <p:nvPr/>
          </p:nvGrpSpPr>
          <p:grpSpPr>
            <a:xfrm>
              <a:off x="7344702" y="2274193"/>
              <a:ext cx="2045953" cy="1028135"/>
              <a:chOff x="5478622" y="2324100"/>
              <a:chExt cx="1945734" cy="932916"/>
            </a:xfrm>
          </p:grpSpPr>
          <p:sp>
            <p:nvSpPr>
              <p:cNvPr id="91" name="Rectangle 90">
                <a:extLst>
                  <a:ext uri="{FF2B5EF4-FFF2-40B4-BE49-F238E27FC236}">
                    <a16:creationId xmlns:a16="http://schemas.microsoft.com/office/drawing/2014/main" id="{DB373D99-91DE-4BB4-BA0E-4BACC55E98DC}"/>
                  </a:ext>
                </a:extLst>
              </p:cNvPr>
              <p:cNvSpPr/>
              <p:nvPr/>
            </p:nvSpPr>
            <p:spPr>
              <a:xfrm>
                <a:off x="5478622" y="2324100"/>
                <a:ext cx="1916376" cy="930642"/>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72682E5B-4D74-45F3-8FAC-E8D90ECC1556}"/>
                  </a:ext>
                </a:extLst>
              </p:cNvPr>
              <p:cNvSpPr/>
              <p:nvPr/>
            </p:nvSpPr>
            <p:spPr>
              <a:xfrm>
                <a:off x="5731509" y="2685097"/>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Star: 5 Points 92">
                <a:extLst>
                  <a:ext uri="{FF2B5EF4-FFF2-40B4-BE49-F238E27FC236}">
                    <a16:creationId xmlns:a16="http://schemas.microsoft.com/office/drawing/2014/main" id="{AEB6E700-F4D9-4C15-9E45-B40E14CD53F0}"/>
                  </a:ext>
                </a:extLst>
              </p:cNvPr>
              <p:cNvSpPr/>
              <p:nvPr/>
            </p:nvSpPr>
            <p:spPr>
              <a:xfrm>
                <a:off x="5828133" y="2451735"/>
                <a:ext cx="91440" cy="9144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Arrow Connector 93">
                <a:extLst>
                  <a:ext uri="{FF2B5EF4-FFF2-40B4-BE49-F238E27FC236}">
                    <a16:creationId xmlns:a16="http://schemas.microsoft.com/office/drawing/2014/main" id="{48B6A6DD-82D6-4C98-9E2D-564C8E2AC943}"/>
                  </a:ext>
                </a:extLst>
              </p:cNvPr>
              <p:cNvCxnSpPr/>
              <p:nvPr/>
            </p:nvCxnSpPr>
            <p:spPr>
              <a:xfrm>
                <a:off x="5659209" y="2931061"/>
                <a:ext cx="26596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0358F1D-C376-46DE-A45D-889FBFCD105E}"/>
                  </a:ext>
                </a:extLst>
              </p:cNvPr>
              <p:cNvCxnSpPr/>
              <p:nvPr/>
            </p:nvCxnSpPr>
            <p:spPr>
              <a:xfrm>
                <a:off x="5647132" y="3121654"/>
                <a:ext cx="26596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98BB10E3-5931-48AB-8510-B8EF6BDFAA30}"/>
                  </a:ext>
                </a:extLst>
              </p:cNvPr>
              <p:cNvSpPr txBox="1"/>
              <p:nvPr/>
            </p:nvSpPr>
            <p:spPr>
              <a:xfrm>
                <a:off x="5965815" y="2350780"/>
                <a:ext cx="830721" cy="279273"/>
              </a:xfrm>
              <a:prstGeom prst="rect">
                <a:avLst/>
              </a:prstGeom>
              <a:noFill/>
            </p:spPr>
            <p:txBody>
              <a:bodyPr wrap="none" rtlCol="0">
                <a:spAutoFit/>
              </a:bodyPr>
              <a:lstStyle/>
              <a:p>
                <a:r>
                  <a:rPr lang="en-US" sz="1400" dirty="0"/>
                  <a:t>Target</a:t>
                </a:r>
                <a:r>
                  <a:rPr lang="en-US" sz="1200" dirty="0"/>
                  <a:t> </a:t>
                </a:r>
                <a:r>
                  <a:rPr lang="en-US" sz="1400" dirty="0"/>
                  <a:t>pt.</a:t>
                </a:r>
                <a:endParaRPr lang="en-US" sz="1200" dirty="0"/>
              </a:p>
            </p:txBody>
          </p:sp>
          <p:sp>
            <p:nvSpPr>
              <p:cNvPr id="97" name="TextBox 96">
                <a:extLst>
                  <a:ext uri="{FF2B5EF4-FFF2-40B4-BE49-F238E27FC236}">
                    <a16:creationId xmlns:a16="http://schemas.microsoft.com/office/drawing/2014/main" id="{DFF8CBAA-8141-43DB-A13E-8DB9E3DD7564}"/>
                  </a:ext>
                </a:extLst>
              </p:cNvPr>
              <p:cNvSpPr txBox="1"/>
              <p:nvPr/>
            </p:nvSpPr>
            <p:spPr>
              <a:xfrm>
                <a:off x="5977893" y="2581672"/>
                <a:ext cx="929507" cy="279273"/>
              </a:xfrm>
              <a:prstGeom prst="rect">
                <a:avLst/>
              </a:prstGeom>
              <a:noFill/>
            </p:spPr>
            <p:txBody>
              <a:bodyPr wrap="none" rtlCol="0">
                <a:spAutoFit/>
              </a:bodyPr>
              <a:lstStyle/>
              <a:p>
                <a:r>
                  <a:rPr lang="en-US" sz="1400" dirty="0"/>
                  <a:t>Fiducial</a:t>
                </a:r>
                <a:r>
                  <a:rPr lang="en-US" sz="1200" dirty="0"/>
                  <a:t> </a:t>
                </a:r>
                <a:r>
                  <a:rPr lang="en-US" sz="1400" dirty="0"/>
                  <a:t>pt.</a:t>
                </a:r>
                <a:endParaRPr lang="en-US" sz="1200" dirty="0"/>
              </a:p>
            </p:txBody>
          </p:sp>
          <p:sp>
            <p:nvSpPr>
              <p:cNvPr id="98" name="TextBox 97">
                <a:extLst>
                  <a:ext uri="{FF2B5EF4-FFF2-40B4-BE49-F238E27FC236}">
                    <a16:creationId xmlns:a16="http://schemas.microsoft.com/office/drawing/2014/main" id="{04F2AE33-096E-414F-BD86-A98434E1511C}"/>
                  </a:ext>
                </a:extLst>
              </p:cNvPr>
              <p:cNvSpPr txBox="1"/>
              <p:nvPr/>
            </p:nvSpPr>
            <p:spPr>
              <a:xfrm>
                <a:off x="5961277" y="2768323"/>
                <a:ext cx="1356789" cy="279273"/>
              </a:xfrm>
              <a:prstGeom prst="rect">
                <a:avLst/>
              </a:prstGeom>
              <a:noFill/>
            </p:spPr>
            <p:txBody>
              <a:bodyPr wrap="none" rtlCol="0">
                <a:spAutoFit/>
              </a:bodyPr>
              <a:lstStyle/>
              <a:p>
                <a:r>
                  <a:rPr lang="en-US" sz="1400" dirty="0"/>
                  <a:t>Target correction</a:t>
                </a:r>
              </a:p>
            </p:txBody>
          </p:sp>
          <p:sp>
            <p:nvSpPr>
              <p:cNvPr id="99" name="TextBox 98">
                <a:extLst>
                  <a:ext uri="{FF2B5EF4-FFF2-40B4-BE49-F238E27FC236}">
                    <a16:creationId xmlns:a16="http://schemas.microsoft.com/office/drawing/2014/main" id="{24D3DCB8-19A1-4895-A163-FD2221955E38}"/>
                  </a:ext>
                </a:extLst>
              </p:cNvPr>
              <p:cNvSpPr txBox="1"/>
              <p:nvPr/>
            </p:nvSpPr>
            <p:spPr>
              <a:xfrm>
                <a:off x="5973354" y="2977743"/>
                <a:ext cx="1451002" cy="279273"/>
              </a:xfrm>
              <a:prstGeom prst="rect">
                <a:avLst/>
              </a:prstGeom>
              <a:noFill/>
            </p:spPr>
            <p:txBody>
              <a:bodyPr wrap="none" rtlCol="0">
                <a:spAutoFit/>
              </a:bodyPr>
              <a:lstStyle/>
              <a:p>
                <a:r>
                  <a:rPr lang="en-US" sz="1400" dirty="0"/>
                  <a:t>Fiducial</a:t>
                </a:r>
                <a:r>
                  <a:rPr lang="en-US" sz="1200" dirty="0"/>
                  <a:t> </a:t>
                </a:r>
                <a:r>
                  <a:rPr lang="en-US" sz="1400" dirty="0"/>
                  <a:t>correction</a:t>
                </a:r>
                <a:endParaRPr lang="en-US" sz="1200" dirty="0"/>
              </a:p>
            </p:txBody>
          </p:sp>
        </p:grpSp>
        <p:sp>
          <p:nvSpPr>
            <p:cNvPr id="90" name="TextBox 89">
              <a:extLst>
                <a:ext uri="{FF2B5EF4-FFF2-40B4-BE49-F238E27FC236}">
                  <a16:creationId xmlns:a16="http://schemas.microsoft.com/office/drawing/2014/main" id="{B9A4D99B-4A0D-401B-AA21-CF56DB3A6A0A}"/>
                </a:ext>
              </a:extLst>
            </p:cNvPr>
            <p:cNvSpPr txBox="1"/>
            <p:nvPr/>
          </p:nvSpPr>
          <p:spPr>
            <a:xfrm>
              <a:off x="4552168" y="2252256"/>
              <a:ext cx="1918795" cy="461665"/>
            </a:xfrm>
            <a:prstGeom prst="rect">
              <a:avLst/>
            </a:prstGeom>
            <a:noFill/>
          </p:spPr>
          <p:txBody>
            <a:bodyPr wrap="none" rtlCol="0">
              <a:spAutoFit/>
            </a:bodyPr>
            <a:lstStyle/>
            <a:p>
              <a:r>
                <a:rPr lang="en-US" sz="2400" b="1" dirty="0"/>
                <a:t>Sensor Frame</a:t>
              </a:r>
            </a:p>
          </p:txBody>
        </p:sp>
      </p:grpSp>
      <p:grpSp>
        <p:nvGrpSpPr>
          <p:cNvPr id="6" name="Group 5">
            <a:extLst>
              <a:ext uri="{FF2B5EF4-FFF2-40B4-BE49-F238E27FC236}">
                <a16:creationId xmlns:a16="http://schemas.microsoft.com/office/drawing/2014/main" id="{6E74AB57-FDD5-4A80-BA34-16AD2575B578}"/>
              </a:ext>
            </a:extLst>
          </p:cNvPr>
          <p:cNvGrpSpPr/>
          <p:nvPr/>
        </p:nvGrpSpPr>
        <p:grpSpPr>
          <a:xfrm>
            <a:off x="1634280" y="2361536"/>
            <a:ext cx="7636292" cy="3082898"/>
            <a:chOff x="1634280" y="2361536"/>
            <a:chExt cx="7636292" cy="3082898"/>
          </a:xfrm>
        </p:grpSpPr>
        <p:sp>
          <p:nvSpPr>
            <p:cNvPr id="40" name="Star: 5 Points 39">
              <a:extLst>
                <a:ext uri="{FF2B5EF4-FFF2-40B4-BE49-F238E27FC236}">
                  <a16:creationId xmlns:a16="http://schemas.microsoft.com/office/drawing/2014/main" id="{47113169-1D83-4B6E-8B06-377326391173}"/>
                </a:ext>
              </a:extLst>
            </p:cNvPr>
            <p:cNvSpPr/>
            <p:nvPr/>
          </p:nvSpPr>
          <p:spPr>
            <a:xfrm>
              <a:off x="2134842" y="3329784"/>
              <a:ext cx="182880" cy="182880"/>
            </a:xfrm>
            <a:prstGeom prst="star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Star: 5 Points 50">
              <a:extLst>
                <a:ext uri="{FF2B5EF4-FFF2-40B4-BE49-F238E27FC236}">
                  <a16:creationId xmlns:a16="http://schemas.microsoft.com/office/drawing/2014/main" id="{AA8B04CA-43BC-408E-875F-5BAF82BC2F0A}"/>
                </a:ext>
              </a:extLst>
            </p:cNvPr>
            <p:cNvSpPr/>
            <p:nvPr/>
          </p:nvSpPr>
          <p:spPr>
            <a:xfrm>
              <a:off x="8559643" y="4514079"/>
              <a:ext cx="182880" cy="182880"/>
            </a:xfrm>
            <a:prstGeom prst="star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C696E8E-2B12-48E7-A3A3-6B06DE10DC56}"/>
                </a:ext>
              </a:extLst>
            </p:cNvPr>
            <p:cNvSpPr/>
            <p:nvPr/>
          </p:nvSpPr>
          <p:spPr>
            <a:xfrm>
              <a:off x="2249282" y="2779321"/>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3F28B17-413A-48D7-83AB-FA834C0281F8}"/>
                </a:ext>
              </a:extLst>
            </p:cNvPr>
            <p:cNvSpPr/>
            <p:nvPr/>
          </p:nvSpPr>
          <p:spPr>
            <a:xfrm>
              <a:off x="1634280" y="3417414"/>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0EA5ADB-EE75-4C79-8367-7FBFA33F80C0}"/>
                </a:ext>
              </a:extLst>
            </p:cNvPr>
            <p:cNvSpPr/>
            <p:nvPr/>
          </p:nvSpPr>
          <p:spPr>
            <a:xfrm>
              <a:off x="2967497" y="3131485"/>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89BB6CF-43C8-40FA-B579-68A7EA96D967}"/>
                </a:ext>
              </a:extLst>
            </p:cNvPr>
            <p:cNvSpPr/>
            <p:nvPr/>
          </p:nvSpPr>
          <p:spPr>
            <a:xfrm>
              <a:off x="2301987" y="3970223"/>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E27AEA7-AB02-47F5-9859-2DDBC4760CE3}"/>
                </a:ext>
              </a:extLst>
            </p:cNvPr>
            <p:cNvSpPr/>
            <p:nvPr/>
          </p:nvSpPr>
          <p:spPr>
            <a:xfrm>
              <a:off x="2278352" y="2674895"/>
              <a:ext cx="104801" cy="72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D866EEF4-515C-4E48-8E5D-A63D8897EBE8}"/>
                </a:ext>
              </a:extLst>
            </p:cNvPr>
            <p:cNvCxnSpPr>
              <a:cxnSpLocks/>
            </p:cNvCxnSpPr>
            <p:nvPr/>
          </p:nvCxnSpPr>
          <p:spPr>
            <a:xfrm flipV="1">
              <a:off x="2313097" y="2620167"/>
              <a:ext cx="0" cy="232497"/>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8F3D6667-AB96-453B-9DAA-93EB13E02454}"/>
                </a:ext>
              </a:extLst>
            </p:cNvPr>
            <p:cNvSpPr/>
            <p:nvPr/>
          </p:nvSpPr>
          <p:spPr>
            <a:xfrm>
              <a:off x="2862838" y="3287179"/>
              <a:ext cx="104801" cy="72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EAE19F2-538E-4499-AAF9-B7DDD46BC823}"/>
                </a:ext>
              </a:extLst>
            </p:cNvPr>
            <p:cNvSpPr/>
            <p:nvPr/>
          </p:nvSpPr>
          <p:spPr>
            <a:xfrm>
              <a:off x="2296004" y="3862231"/>
              <a:ext cx="104801" cy="72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a:extLst>
                <a:ext uri="{FF2B5EF4-FFF2-40B4-BE49-F238E27FC236}">
                  <a16:creationId xmlns:a16="http://schemas.microsoft.com/office/drawing/2014/main" id="{BCF186C2-5BB9-49D4-9F72-BC763FF5EEF0}"/>
                </a:ext>
              </a:extLst>
            </p:cNvPr>
            <p:cNvCxnSpPr>
              <a:cxnSpLocks/>
            </p:cNvCxnSpPr>
            <p:nvPr/>
          </p:nvCxnSpPr>
          <p:spPr>
            <a:xfrm flipH="1">
              <a:off x="2883429" y="3238167"/>
              <a:ext cx="100584" cy="135760"/>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CABA6F7-8D41-467E-9267-00D02E3E3FCB}"/>
                </a:ext>
              </a:extLst>
            </p:cNvPr>
            <p:cNvCxnSpPr>
              <a:cxnSpLocks/>
            </p:cNvCxnSpPr>
            <p:nvPr/>
          </p:nvCxnSpPr>
          <p:spPr>
            <a:xfrm flipH="1" flipV="1">
              <a:off x="2296005" y="3835413"/>
              <a:ext cx="53799" cy="129961"/>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6066106-BE10-4D62-A38E-7376DF45EB1C}"/>
                </a:ext>
              </a:extLst>
            </p:cNvPr>
            <p:cNvSpPr/>
            <p:nvPr/>
          </p:nvSpPr>
          <p:spPr>
            <a:xfrm>
              <a:off x="7674421" y="2361536"/>
              <a:ext cx="170001" cy="196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Star: 5 Points 64">
              <a:extLst>
                <a:ext uri="{FF2B5EF4-FFF2-40B4-BE49-F238E27FC236}">
                  <a16:creationId xmlns:a16="http://schemas.microsoft.com/office/drawing/2014/main" id="{F2D36AB4-A590-4EEF-B42D-B9131D0563A9}"/>
                </a:ext>
              </a:extLst>
            </p:cNvPr>
            <p:cNvSpPr/>
            <p:nvPr/>
          </p:nvSpPr>
          <p:spPr>
            <a:xfrm>
              <a:off x="7590111" y="2387651"/>
              <a:ext cx="137160" cy="137160"/>
            </a:xfrm>
            <a:prstGeom prst="star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66D6ED3-4627-484F-A750-615ED0A5465D}"/>
                </a:ext>
              </a:extLst>
            </p:cNvPr>
            <p:cNvSpPr/>
            <p:nvPr/>
          </p:nvSpPr>
          <p:spPr>
            <a:xfrm>
              <a:off x="8516070" y="3771471"/>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BFB1781-39E9-49C0-A40A-EF2C6FCCA3FC}"/>
                </a:ext>
              </a:extLst>
            </p:cNvPr>
            <p:cNvSpPr/>
            <p:nvPr/>
          </p:nvSpPr>
          <p:spPr>
            <a:xfrm>
              <a:off x="7864916" y="4355275"/>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895D2DF-2B07-4EA3-B1CA-998FFB4CAA69}"/>
                </a:ext>
              </a:extLst>
            </p:cNvPr>
            <p:cNvSpPr/>
            <p:nvPr/>
          </p:nvSpPr>
          <p:spPr>
            <a:xfrm>
              <a:off x="8493908" y="5180926"/>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37D5BF5A-7ACD-40DC-83B5-482450D882D7}"/>
                </a:ext>
              </a:extLst>
            </p:cNvPr>
            <p:cNvSpPr/>
            <p:nvPr/>
          </p:nvSpPr>
          <p:spPr>
            <a:xfrm>
              <a:off x="9098833" y="4468242"/>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2F6D446-973E-4F53-9BA7-8B3D1E18E3A7}"/>
                </a:ext>
              </a:extLst>
            </p:cNvPr>
            <p:cNvSpPr/>
            <p:nvPr/>
          </p:nvSpPr>
          <p:spPr>
            <a:xfrm>
              <a:off x="8522988" y="3953903"/>
              <a:ext cx="104801" cy="72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9ECCCD60-68F1-419E-8C81-E2C661A12E8D}"/>
                </a:ext>
              </a:extLst>
            </p:cNvPr>
            <p:cNvCxnSpPr>
              <a:cxnSpLocks/>
            </p:cNvCxnSpPr>
            <p:nvPr/>
          </p:nvCxnSpPr>
          <p:spPr>
            <a:xfrm>
              <a:off x="8578740" y="3873820"/>
              <a:ext cx="0" cy="214146"/>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C6B44AF9-BA55-49E3-955C-BCD64B2CF94F}"/>
                </a:ext>
              </a:extLst>
            </p:cNvPr>
            <p:cNvSpPr/>
            <p:nvPr/>
          </p:nvSpPr>
          <p:spPr>
            <a:xfrm>
              <a:off x="7938132" y="4580350"/>
              <a:ext cx="104801" cy="72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871B797-B719-4EDC-9644-82CDAA351FC5}"/>
                </a:ext>
              </a:extLst>
            </p:cNvPr>
            <p:cNvSpPr/>
            <p:nvPr/>
          </p:nvSpPr>
          <p:spPr>
            <a:xfrm>
              <a:off x="8493908" y="5371758"/>
              <a:ext cx="104801" cy="72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8E4957E-965F-4617-8B59-3FF2433A8AB4}"/>
                </a:ext>
              </a:extLst>
            </p:cNvPr>
            <p:cNvSpPr/>
            <p:nvPr/>
          </p:nvSpPr>
          <p:spPr>
            <a:xfrm>
              <a:off x="9165771" y="4654375"/>
              <a:ext cx="104801" cy="72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Arrow Connector 74">
              <a:extLst>
                <a:ext uri="{FF2B5EF4-FFF2-40B4-BE49-F238E27FC236}">
                  <a16:creationId xmlns:a16="http://schemas.microsoft.com/office/drawing/2014/main" id="{61546930-4254-471D-973B-64686D168C8B}"/>
                </a:ext>
              </a:extLst>
            </p:cNvPr>
            <p:cNvCxnSpPr>
              <a:cxnSpLocks/>
            </p:cNvCxnSpPr>
            <p:nvPr/>
          </p:nvCxnSpPr>
          <p:spPr>
            <a:xfrm>
              <a:off x="7933990" y="4461251"/>
              <a:ext cx="60040" cy="205032"/>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982646C-BA0E-4F94-9D13-EE3543C5E0C0}"/>
                </a:ext>
              </a:extLst>
            </p:cNvPr>
            <p:cNvCxnSpPr>
              <a:cxnSpLocks/>
            </p:cNvCxnSpPr>
            <p:nvPr/>
          </p:nvCxnSpPr>
          <p:spPr>
            <a:xfrm>
              <a:off x="9155649" y="4588197"/>
              <a:ext cx="36576" cy="138854"/>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07ABA43-FE83-450A-838B-28FE37887A00}"/>
                </a:ext>
              </a:extLst>
            </p:cNvPr>
            <p:cNvCxnSpPr>
              <a:cxnSpLocks/>
            </p:cNvCxnSpPr>
            <p:nvPr/>
          </p:nvCxnSpPr>
          <p:spPr>
            <a:xfrm flipH="1">
              <a:off x="8555835" y="5318086"/>
              <a:ext cx="956" cy="126348"/>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9742E32E-B43A-4FAD-A27E-7F252D48C6EF}"/>
              </a:ext>
            </a:extLst>
          </p:cNvPr>
          <p:cNvSpPr txBox="1"/>
          <p:nvPr/>
        </p:nvSpPr>
        <p:spPr>
          <a:xfrm>
            <a:off x="9685971" y="5408096"/>
            <a:ext cx="2506029" cy="1015663"/>
          </a:xfrm>
          <a:prstGeom prst="rect">
            <a:avLst/>
          </a:prstGeom>
          <a:noFill/>
        </p:spPr>
        <p:txBody>
          <a:bodyPr wrap="square" rtlCol="0">
            <a:spAutoFit/>
          </a:bodyPr>
          <a:lstStyle/>
          <a:p>
            <a:pPr marL="231775" indent="-231775">
              <a:tabLst>
                <a:tab pos="231775" algn="l"/>
              </a:tabLst>
            </a:pPr>
            <a:r>
              <a:rPr lang="en-US" sz="2000" dirty="0"/>
              <a:t>*	Correction vectors exaggerated for illustration</a:t>
            </a:r>
          </a:p>
        </p:txBody>
      </p:sp>
      <p:sp>
        <p:nvSpPr>
          <p:cNvPr id="100" name="TextBox 99">
            <a:extLst>
              <a:ext uri="{FF2B5EF4-FFF2-40B4-BE49-F238E27FC236}">
                <a16:creationId xmlns:a16="http://schemas.microsoft.com/office/drawing/2014/main" id="{90B6D109-4FD6-4C4D-AD60-7334DF236E69}"/>
              </a:ext>
            </a:extLst>
          </p:cNvPr>
          <p:cNvSpPr txBox="1"/>
          <p:nvPr/>
        </p:nvSpPr>
        <p:spPr>
          <a:xfrm>
            <a:off x="2144331" y="2247780"/>
            <a:ext cx="397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srgbClr val="FF0000"/>
                </a:solidFill>
                <a:effectLst/>
                <a:uLnTx/>
                <a:uFillTx/>
                <a:latin typeface="Calibri" panose="020F0502020204030204"/>
                <a:ea typeface="+mn-ea"/>
                <a:cs typeface="+mn-cs"/>
              </a:rPr>
              <a:t>8</a:t>
            </a:r>
          </a:p>
        </p:txBody>
      </p:sp>
      <p:sp>
        <p:nvSpPr>
          <p:cNvPr id="101" name="TextBox 100">
            <a:extLst>
              <a:ext uri="{FF2B5EF4-FFF2-40B4-BE49-F238E27FC236}">
                <a16:creationId xmlns:a16="http://schemas.microsoft.com/office/drawing/2014/main" id="{3EF83239-DFC1-4AFD-B42E-921BCC234CA6}"/>
              </a:ext>
            </a:extLst>
          </p:cNvPr>
          <p:cNvSpPr txBox="1"/>
          <p:nvPr/>
        </p:nvSpPr>
        <p:spPr>
          <a:xfrm>
            <a:off x="1541501" y="2882098"/>
            <a:ext cx="397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srgbClr val="FF0000"/>
                </a:solidFill>
                <a:effectLst/>
                <a:uLnTx/>
                <a:uFillTx/>
                <a:latin typeface="Calibri" panose="020F0502020204030204"/>
                <a:ea typeface="+mn-ea"/>
                <a:cs typeface="+mn-cs"/>
              </a:rPr>
              <a:t>7</a:t>
            </a:r>
          </a:p>
        </p:txBody>
      </p:sp>
      <p:sp>
        <p:nvSpPr>
          <p:cNvPr id="102" name="TextBox 101">
            <a:extLst>
              <a:ext uri="{FF2B5EF4-FFF2-40B4-BE49-F238E27FC236}">
                <a16:creationId xmlns:a16="http://schemas.microsoft.com/office/drawing/2014/main" id="{21913470-AC6B-4287-8829-4EE5EBFC8948}"/>
              </a:ext>
            </a:extLst>
          </p:cNvPr>
          <p:cNvSpPr txBox="1"/>
          <p:nvPr/>
        </p:nvSpPr>
        <p:spPr>
          <a:xfrm>
            <a:off x="2139946" y="3466448"/>
            <a:ext cx="397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srgbClr val="FF0000"/>
                </a:solidFill>
                <a:effectLst/>
                <a:uLnTx/>
                <a:uFillTx/>
                <a:latin typeface="Calibri" panose="020F0502020204030204"/>
                <a:ea typeface="+mn-ea"/>
                <a:cs typeface="+mn-cs"/>
              </a:rPr>
              <a:t>5</a:t>
            </a:r>
          </a:p>
        </p:txBody>
      </p:sp>
      <p:sp>
        <p:nvSpPr>
          <p:cNvPr id="103" name="TextBox 102">
            <a:extLst>
              <a:ext uri="{FF2B5EF4-FFF2-40B4-BE49-F238E27FC236}">
                <a16:creationId xmlns:a16="http://schemas.microsoft.com/office/drawing/2014/main" id="{5434A94E-AD47-4FA7-B5F7-50274303776D}"/>
              </a:ext>
            </a:extLst>
          </p:cNvPr>
          <p:cNvSpPr txBox="1"/>
          <p:nvPr/>
        </p:nvSpPr>
        <p:spPr>
          <a:xfrm>
            <a:off x="2662352" y="3205102"/>
            <a:ext cx="397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srgbClr val="FF0000"/>
                </a:solidFill>
                <a:effectLst/>
                <a:uLnTx/>
                <a:uFillTx/>
                <a:latin typeface="Calibri" panose="020F0502020204030204"/>
                <a:ea typeface="+mn-ea"/>
                <a:cs typeface="+mn-cs"/>
              </a:rPr>
              <a:t>6</a:t>
            </a:r>
          </a:p>
        </p:txBody>
      </p:sp>
      <p:sp>
        <p:nvSpPr>
          <p:cNvPr id="104" name="TextBox 103">
            <a:extLst>
              <a:ext uri="{FF2B5EF4-FFF2-40B4-BE49-F238E27FC236}">
                <a16:creationId xmlns:a16="http://schemas.microsoft.com/office/drawing/2014/main" id="{A56908B6-AE63-44CE-A986-6A09D478C622}"/>
              </a:ext>
            </a:extLst>
          </p:cNvPr>
          <p:cNvSpPr txBox="1"/>
          <p:nvPr/>
        </p:nvSpPr>
        <p:spPr>
          <a:xfrm>
            <a:off x="8454282" y="3960797"/>
            <a:ext cx="397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srgbClr val="FF0000"/>
                </a:solidFill>
                <a:effectLst/>
                <a:uLnTx/>
                <a:uFillTx/>
                <a:latin typeface="Calibri" panose="020F0502020204030204"/>
                <a:ea typeface="+mn-ea"/>
                <a:cs typeface="+mn-cs"/>
              </a:rPr>
              <a:t>4</a:t>
            </a:r>
          </a:p>
        </p:txBody>
      </p:sp>
      <p:sp>
        <p:nvSpPr>
          <p:cNvPr id="105" name="TextBox 104">
            <a:extLst>
              <a:ext uri="{FF2B5EF4-FFF2-40B4-BE49-F238E27FC236}">
                <a16:creationId xmlns:a16="http://schemas.microsoft.com/office/drawing/2014/main" id="{82460111-D414-455F-B4C1-C8F7D60BCA7F}"/>
              </a:ext>
            </a:extLst>
          </p:cNvPr>
          <p:cNvSpPr txBox="1"/>
          <p:nvPr/>
        </p:nvSpPr>
        <p:spPr>
          <a:xfrm>
            <a:off x="9071639" y="4613474"/>
            <a:ext cx="397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srgbClr val="FF0000"/>
                </a:solidFill>
                <a:effectLst/>
                <a:uLnTx/>
                <a:uFillTx/>
                <a:latin typeface="Calibri" panose="020F0502020204030204"/>
                <a:ea typeface="+mn-ea"/>
                <a:cs typeface="+mn-cs"/>
              </a:rPr>
              <a:t>2</a:t>
            </a:r>
          </a:p>
        </p:txBody>
      </p:sp>
      <p:sp>
        <p:nvSpPr>
          <p:cNvPr id="106" name="TextBox 105">
            <a:extLst>
              <a:ext uri="{FF2B5EF4-FFF2-40B4-BE49-F238E27FC236}">
                <a16:creationId xmlns:a16="http://schemas.microsoft.com/office/drawing/2014/main" id="{55573F15-D6B0-48CE-983D-4F6403E48966}"/>
              </a:ext>
            </a:extLst>
          </p:cNvPr>
          <p:cNvSpPr txBox="1"/>
          <p:nvPr/>
        </p:nvSpPr>
        <p:spPr>
          <a:xfrm>
            <a:off x="7895877" y="4563334"/>
            <a:ext cx="397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srgbClr val="FF0000"/>
                </a:solidFill>
                <a:effectLst/>
                <a:uLnTx/>
                <a:uFillTx/>
                <a:latin typeface="Calibri" panose="020F0502020204030204"/>
                <a:ea typeface="+mn-ea"/>
                <a:cs typeface="+mn-cs"/>
              </a:rPr>
              <a:t>3</a:t>
            </a:r>
          </a:p>
        </p:txBody>
      </p:sp>
      <p:sp>
        <p:nvSpPr>
          <p:cNvPr id="107" name="TextBox 106">
            <a:extLst>
              <a:ext uri="{FF2B5EF4-FFF2-40B4-BE49-F238E27FC236}">
                <a16:creationId xmlns:a16="http://schemas.microsoft.com/office/drawing/2014/main" id="{9E8BCFDB-8AD8-4BE8-8328-E3C82ED0A515}"/>
              </a:ext>
            </a:extLst>
          </p:cNvPr>
          <p:cNvSpPr txBox="1"/>
          <p:nvPr/>
        </p:nvSpPr>
        <p:spPr>
          <a:xfrm>
            <a:off x="8399776" y="5309434"/>
            <a:ext cx="397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mn-cs"/>
              </a:rPr>
              <a:t>e</a:t>
            </a:r>
            <a:r>
              <a:rPr kumimoji="0" lang="en-US" sz="2000" b="1" i="1" u="none" strike="noStrike" kern="1200" cap="none" spc="0" normalizeH="0" baseline="-2500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501492912"/>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7A272C-C2D0-4549-9B62-4390786BD118}"/>
              </a:ext>
            </a:extLst>
          </p:cNvPr>
          <p:cNvSpPr txBox="1"/>
          <p:nvPr/>
        </p:nvSpPr>
        <p:spPr>
          <a:xfrm>
            <a:off x="417227" y="57709"/>
            <a:ext cx="11281346" cy="10772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rPr>
              <a:t>9.	Transform corrected target points from sensor frame to robot frame using (</a:t>
            </a:r>
            <a:r>
              <a:rPr kumimoji="0" lang="en-US" sz="3200" b="1" i="1" u="none" strike="noStrike" kern="1200" cap="none" spc="0" normalizeH="0" baseline="0" noProof="0" dirty="0">
                <a:ln>
                  <a:noFill/>
                </a:ln>
                <a:solidFill>
                  <a:srgbClr val="0000FF"/>
                </a:solidFill>
                <a:effectLst/>
                <a:uLnTx/>
                <a:uFillTx/>
                <a:latin typeface="Calibri" panose="020F0502020204030204"/>
                <a:ea typeface="+mn-ea"/>
                <a:cs typeface="+mn-cs"/>
              </a:rPr>
              <a:t>R</a:t>
            </a:r>
            <a:r>
              <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3200" b="1" i="1" u="none" strike="noStrike" kern="1200" cap="none" spc="0" normalizeH="0" baseline="0" noProof="0" dirty="0">
                <a:ln>
                  <a:noFill/>
                </a:ln>
                <a:solidFill>
                  <a:srgbClr val="0000FF"/>
                </a:solidFill>
                <a:effectLst/>
                <a:uLnTx/>
                <a:uFillTx/>
                <a:latin typeface="Calibri" panose="020F0502020204030204"/>
                <a:ea typeface="+mn-ea"/>
                <a:cs typeface="+mn-cs"/>
              </a:rPr>
              <a:t>t</a:t>
            </a:r>
            <a:r>
              <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rPr>
              <a:t>).</a:t>
            </a:r>
          </a:p>
        </p:txBody>
      </p:sp>
      <p:pic>
        <p:nvPicPr>
          <p:cNvPr id="32" name="Graphic 31" descr="Arrow: Slight curve">
            <a:extLst>
              <a:ext uri="{FF2B5EF4-FFF2-40B4-BE49-F238E27FC236}">
                <a16:creationId xmlns:a16="http://schemas.microsoft.com/office/drawing/2014/main" id="{3534FA3E-584A-432D-9825-C8C75D7040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32635">
            <a:off x="4240102" y="4179499"/>
            <a:ext cx="1658711" cy="819369"/>
          </a:xfrm>
          <a:prstGeom prst="rect">
            <a:avLst/>
          </a:prstGeom>
        </p:spPr>
      </p:pic>
      <p:sp>
        <p:nvSpPr>
          <p:cNvPr id="33" name="TextBox 32">
            <a:extLst>
              <a:ext uri="{FF2B5EF4-FFF2-40B4-BE49-F238E27FC236}">
                <a16:creationId xmlns:a16="http://schemas.microsoft.com/office/drawing/2014/main" id="{276B894B-B233-4EEA-92AA-5385185252B4}"/>
              </a:ext>
            </a:extLst>
          </p:cNvPr>
          <p:cNvSpPr txBox="1"/>
          <p:nvPr/>
        </p:nvSpPr>
        <p:spPr>
          <a:xfrm>
            <a:off x="1218809" y="4641737"/>
            <a:ext cx="37677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Apply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R</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target points</a:t>
            </a:r>
            <a:endPar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091BA4-B05C-4B81-B0C3-1CFA8D3EF43B}"/>
              </a:ext>
            </a:extLst>
          </p:cNvPr>
          <p:cNvGrpSpPr/>
          <p:nvPr/>
        </p:nvGrpSpPr>
        <p:grpSpPr>
          <a:xfrm>
            <a:off x="6159874" y="2134115"/>
            <a:ext cx="5900946" cy="4446088"/>
            <a:chOff x="6159874" y="2134115"/>
            <a:chExt cx="5900946" cy="4446088"/>
          </a:xfrm>
        </p:grpSpPr>
        <p:pic>
          <p:nvPicPr>
            <p:cNvPr id="19" name="Picture 18">
              <a:extLst>
                <a:ext uri="{FF2B5EF4-FFF2-40B4-BE49-F238E27FC236}">
                  <a16:creationId xmlns:a16="http://schemas.microsoft.com/office/drawing/2014/main" id="{BC7049CC-CA20-4CA6-9899-A9F776B9B03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59874" y="2134115"/>
              <a:ext cx="5900946" cy="4446088"/>
            </a:xfrm>
            <a:prstGeom prst="rect">
              <a:avLst/>
            </a:prstGeom>
            <a:ln>
              <a:solidFill>
                <a:schemeClr val="tx1"/>
              </a:solidFill>
            </a:ln>
          </p:spPr>
        </p:pic>
        <p:sp>
          <p:nvSpPr>
            <p:cNvPr id="17" name="Star: 5 Points 16">
              <a:extLst>
                <a:ext uri="{FF2B5EF4-FFF2-40B4-BE49-F238E27FC236}">
                  <a16:creationId xmlns:a16="http://schemas.microsoft.com/office/drawing/2014/main" id="{37747E92-FF51-4E31-B864-30ADC2DF7A50}"/>
                </a:ext>
              </a:extLst>
            </p:cNvPr>
            <p:cNvSpPr/>
            <p:nvPr/>
          </p:nvSpPr>
          <p:spPr>
            <a:xfrm>
              <a:off x="11426141" y="2505252"/>
              <a:ext cx="182880" cy="182880"/>
            </a:xfrm>
            <a:prstGeom prst="star5">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Star: 5 Points 15">
              <a:extLst>
                <a:ext uri="{FF2B5EF4-FFF2-40B4-BE49-F238E27FC236}">
                  <a16:creationId xmlns:a16="http://schemas.microsoft.com/office/drawing/2014/main" id="{E1652895-E92C-411E-8785-688A27F46A73}"/>
                </a:ext>
              </a:extLst>
            </p:cNvPr>
            <p:cNvSpPr/>
            <p:nvPr/>
          </p:nvSpPr>
          <p:spPr>
            <a:xfrm>
              <a:off x="7048982" y="5014502"/>
              <a:ext cx="182880" cy="182880"/>
            </a:xfrm>
            <a:prstGeom prst="star5">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tar: 5 Points 19">
              <a:extLst>
                <a:ext uri="{FF2B5EF4-FFF2-40B4-BE49-F238E27FC236}">
                  <a16:creationId xmlns:a16="http://schemas.microsoft.com/office/drawing/2014/main" id="{1FD18286-7F6D-406C-81B7-39120DA61F65}"/>
                </a:ext>
              </a:extLst>
            </p:cNvPr>
            <p:cNvSpPr/>
            <p:nvPr/>
          </p:nvSpPr>
          <p:spPr>
            <a:xfrm>
              <a:off x="6957542" y="4946212"/>
              <a:ext cx="182880" cy="18288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Star: 5 Points 20">
              <a:extLst>
                <a:ext uri="{FF2B5EF4-FFF2-40B4-BE49-F238E27FC236}">
                  <a16:creationId xmlns:a16="http://schemas.microsoft.com/office/drawing/2014/main" id="{EE09A3E4-5051-4C50-A03E-CE8DE1019CC5}"/>
                </a:ext>
              </a:extLst>
            </p:cNvPr>
            <p:cNvSpPr/>
            <p:nvPr/>
          </p:nvSpPr>
          <p:spPr>
            <a:xfrm>
              <a:off x="11335859" y="2561967"/>
              <a:ext cx="182880" cy="18288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tar: 5 Points 21">
              <a:extLst>
                <a:ext uri="{FF2B5EF4-FFF2-40B4-BE49-F238E27FC236}">
                  <a16:creationId xmlns:a16="http://schemas.microsoft.com/office/drawing/2014/main" id="{BDCE65CF-7C0A-4305-8A69-773FE8B06080}"/>
                </a:ext>
              </a:extLst>
            </p:cNvPr>
            <p:cNvSpPr/>
            <p:nvPr/>
          </p:nvSpPr>
          <p:spPr>
            <a:xfrm>
              <a:off x="7048982" y="4729187"/>
              <a:ext cx="182880" cy="182880"/>
            </a:xfrm>
            <a:prstGeom prst="star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tar: 5 Points 22">
              <a:extLst>
                <a:ext uri="{FF2B5EF4-FFF2-40B4-BE49-F238E27FC236}">
                  <a16:creationId xmlns:a16="http://schemas.microsoft.com/office/drawing/2014/main" id="{F967D50C-A86F-4F54-8280-C803A16517E6}"/>
                </a:ext>
              </a:extLst>
            </p:cNvPr>
            <p:cNvSpPr/>
            <p:nvPr/>
          </p:nvSpPr>
          <p:spPr>
            <a:xfrm>
              <a:off x="11198120" y="2365539"/>
              <a:ext cx="182880" cy="182880"/>
            </a:xfrm>
            <a:prstGeom prst="star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EA6A3679-AF32-435C-820B-868A6331540F}"/>
                </a:ext>
              </a:extLst>
            </p:cNvPr>
            <p:cNvGrpSpPr/>
            <p:nvPr/>
          </p:nvGrpSpPr>
          <p:grpSpPr>
            <a:xfrm>
              <a:off x="8934474" y="4968782"/>
              <a:ext cx="2800240" cy="986055"/>
              <a:chOff x="8403219" y="3773347"/>
              <a:chExt cx="2800240" cy="986055"/>
            </a:xfrm>
          </p:grpSpPr>
          <p:sp>
            <p:nvSpPr>
              <p:cNvPr id="24" name="Rectangle 23">
                <a:extLst>
                  <a:ext uri="{FF2B5EF4-FFF2-40B4-BE49-F238E27FC236}">
                    <a16:creationId xmlns:a16="http://schemas.microsoft.com/office/drawing/2014/main" id="{0938B1E4-4E96-4F8E-8618-C6BAE16130CE}"/>
                  </a:ext>
                </a:extLst>
              </p:cNvPr>
              <p:cNvSpPr/>
              <p:nvPr/>
            </p:nvSpPr>
            <p:spPr>
              <a:xfrm>
                <a:off x="8403219" y="3773347"/>
                <a:ext cx="2800240" cy="98605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tar: 5 Points 24">
                <a:extLst>
                  <a:ext uri="{FF2B5EF4-FFF2-40B4-BE49-F238E27FC236}">
                    <a16:creationId xmlns:a16="http://schemas.microsoft.com/office/drawing/2014/main" id="{F249D31F-5143-4880-8F33-289F05B521E7}"/>
                  </a:ext>
                </a:extLst>
              </p:cNvPr>
              <p:cNvSpPr/>
              <p:nvPr/>
            </p:nvSpPr>
            <p:spPr>
              <a:xfrm>
                <a:off x="8530925" y="3838272"/>
                <a:ext cx="137160" cy="137160"/>
              </a:xfrm>
              <a:prstGeom prst="star5">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tar: 5 Points 25">
                <a:extLst>
                  <a:ext uri="{FF2B5EF4-FFF2-40B4-BE49-F238E27FC236}">
                    <a16:creationId xmlns:a16="http://schemas.microsoft.com/office/drawing/2014/main" id="{40ED0A0E-EA4A-4526-92E4-141DFE804879}"/>
                  </a:ext>
                </a:extLst>
              </p:cNvPr>
              <p:cNvSpPr/>
              <p:nvPr/>
            </p:nvSpPr>
            <p:spPr>
              <a:xfrm>
                <a:off x="8530925" y="4166996"/>
                <a:ext cx="137160" cy="13716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Star: 5 Points 26">
                <a:extLst>
                  <a:ext uri="{FF2B5EF4-FFF2-40B4-BE49-F238E27FC236}">
                    <a16:creationId xmlns:a16="http://schemas.microsoft.com/office/drawing/2014/main" id="{32F11FC6-E59B-47A2-9AC7-6BC3B71B92D3}"/>
                  </a:ext>
                </a:extLst>
              </p:cNvPr>
              <p:cNvSpPr/>
              <p:nvPr/>
            </p:nvSpPr>
            <p:spPr>
              <a:xfrm>
                <a:off x="8530925" y="4495720"/>
                <a:ext cx="137160" cy="137160"/>
              </a:xfrm>
              <a:prstGeom prst="star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F00392DE-FE56-4759-B317-649ECC52BB2A}"/>
                  </a:ext>
                </a:extLst>
              </p:cNvPr>
              <p:cNvSpPr txBox="1"/>
              <p:nvPr/>
            </p:nvSpPr>
            <p:spPr>
              <a:xfrm>
                <a:off x="8668306" y="3774250"/>
                <a:ext cx="25004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Target measured in robot frame</a:t>
                </a:r>
              </a:p>
            </p:txBody>
          </p:sp>
          <p:sp>
            <p:nvSpPr>
              <p:cNvPr id="29" name="TextBox 28">
                <a:extLst>
                  <a:ext uri="{FF2B5EF4-FFF2-40B4-BE49-F238E27FC236}">
                    <a16:creationId xmlns:a16="http://schemas.microsoft.com/office/drawing/2014/main" id="{3C09D3D3-241C-45FA-9CFF-25A9879D3BD8}"/>
                  </a:ext>
                </a:extLst>
              </p:cNvPr>
              <p:cNvSpPr txBox="1"/>
              <p:nvPr/>
            </p:nvSpPr>
            <p:spPr>
              <a:xfrm>
                <a:off x="8655930" y="4109123"/>
                <a:ext cx="23236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Transformed corrected target</a:t>
                </a:r>
              </a:p>
            </p:txBody>
          </p:sp>
          <p:sp>
            <p:nvSpPr>
              <p:cNvPr id="30" name="TextBox 29">
                <a:extLst>
                  <a:ext uri="{FF2B5EF4-FFF2-40B4-BE49-F238E27FC236}">
                    <a16:creationId xmlns:a16="http://schemas.microsoft.com/office/drawing/2014/main" id="{E0320D52-6375-4F95-B695-53F4A4BC0C38}"/>
                  </a:ext>
                </a:extLst>
              </p:cNvPr>
              <p:cNvSpPr txBox="1"/>
              <p:nvPr/>
            </p:nvSpPr>
            <p:spPr>
              <a:xfrm>
                <a:off x="8655930" y="4416900"/>
                <a:ext cx="25128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Transformed uncorrected target</a:t>
                </a:r>
              </a:p>
            </p:txBody>
          </p:sp>
        </p:grpSp>
        <p:sp>
          <p:nvSpPr>
            <p:cNvPr id="34" name="TextBox 33">
              <a:extLst>
                <a:ext uri="{FF2B5EF4-FFF2-40B4-BE49-F238E27FC236}">
                  <a16:creationId xmlns:a16="http://schemas.microsoft.com/office/drawing/2014/main" id="{40532ECA-88C7-4F55-BCC5-FB7706F5FCD6}"/>
                </a:ext>
              </a:extLst>
            </p:cNvPr>
            <p:cNvSpPr txBox="1"/>
            <p:nvPr/>
          </p:nvSpPr>
          <p:spPr>
            <a:xfrm>
              <a:off x="8500100" y="2272968"/>
              <a:ext cx="18252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Robot Frame</a:t>
              </a:r>
            </a:p>
          </p:txBody>
        </p:sp>
      </p:grpSp>
      <p:grpSp>
        <p:nvGrpSpPr>
          <p:cNvPr id="7" name="Group 6">
            <a:extLst>
              <a:ext uri="{FF2B5EF4-FFF2-40B4-BE49-F238E27FC236}">
                <a16:creationId xmlns:a16="http://schemas.microsoft.com/office/drawing/2014/main" id="{4286F020-3637-4D73-A762-58CCA5E0A0CE}"/>
              </a:ext>
            </a:extLst>
          </p:cNvPr>
          <p:cNvGrpSpPr/>
          <p:nvPr/>
        </p:nvGrpSpPr>
        <p:grpSpPr>
          <a:xfrm>
            <a:off x="139291" y="1269851"/>
            <a:ext cx="5875259" cy="2947727"/>
            <a:chOff x="139291" y="1269851"/>
            <a:chExt cx="5875259" cy="2947727"/>
          </a:xfrm>
        </p:grpSpPr>
        <p:pic>
          <p:nvPicPr>
            <p:cNvPr id="4" name="Picture 3">
              <a:extLst>
                <a:ext uri="{FF2B5EF4-FFF2-40B4-BE49-F238E27FC236}">
                  <a16:creationId xmlns:a16="http://schemas.microsoft.com/office/drawing/2014/main" id="{86F041D1-96C6-4013-9C37-E8210A61813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39291" y="1269851"/>
              <a:ext cx="5875259" cy="2947727"/>
            </a:xfrm>
            <a:prstGeom prst="rect">
              <a:avLst/>
            </a:prstGeom>
            <a:ln>
              <a:solidFill>
                <a:schemeClr val="tx1"/>
              </a:solidFill>
            </a:ln>
          </p:spPr>
        </p:pic>
        <p:sp>
          <p:nvSpPr>
            <p:cNvPr id="5" name="Star: 5 Points 4">
              <a:extLst>
                <a:ext uri="{FF2B5EF4-FFF2-40B4-BE49-F238E27FC236}">
                  <a16:creationId xmlns:a16="http://schemas.microsoft.com/office/drawing/2014/main" id="{FEDA6E24-8156-49D8-85A6-DC541D15D87B}"/>
                </a:ext>
              </a:extLst>
            </p:cNvPr>
            <p:cNvSpPr/>
            <p:nvPr/>
          </p:nvSpPr>
          <p:spPr>
            <a:xfrm>
              <a:off x="1264853" y="1927195"/>
              <a:ext cx="93734" cy="975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tar: 5 Points 7">
              <a:extLst>
                <a:ext uri="{FF2B5EF4-FFF2-40B4-BE49-F238E27FC236}">
                  <a16:creationId xmlns:a16="http://schemas.microsoft.com/office/drawing/2014/main" id="{4BACDDFA-684C-44C0-9E09-5C1EF396D555}"/>
                </a:ext>
              </a:extLst>
            </p:cNvPr>
            <p:cNvSpPr/>
            <p:nvPr/>
          </p:nvSpPr>
          <p:spPr>
            <a:xfrm>
              <a:off x="5398871" y="2947795"/>
              <a:ext cx="93734" cy="975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DCC7EC7-8BAF-4117-BA25-010DBC60197D}"/>
                </a:ext>
              </a:extLst>
            </p:cNvPr>
            <p:cNvSpPr txBox="1"/>
            <p:nvPr/>
          </p:nvSpPr>
          <p:spPr>
            <a:xfrm>
              <a:off x="2365673" y="1350876"/>
              <a:ext cx="16313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Sensor Frame</a:t>
              </a:r>
            </a:p>
          </p:txBody>
        </p:sp>
        <p:sp>
          <p:nvSpPr>
            <p:cNvPr id="35" name="Star: 5 Points 34">
              <a:extLst>
                <a:ext uri="{FF2B5EF4-FFF2-40B4-BE49-F238E27FC236}">
                  <a16:creationId xmlns:a16="http://schemas.microsoft.com/office/drawing/2014/main" id="{A929E39D-28EF-4BEE-A7CF-94027161D91A}"/>
                </a:ext>
              </a:extLst>
            </p:cNvPr>
            <p:cNvSpPr/>
            <p:nvPr/>
          </p:nvSpPr>
          <p:spPr>
            <a:xfrm>
              <a:off x="1261959" y="2073350"/>
              <a:ext cx="93708" cy="9897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Star: 5 Points 36">
              <a:extLst>
                <a:ext uri="{FF2B5EF4-FFF2-40B4-BE49-F238E27FC236}">
                  <a16:creationId xmlns:a16="http://schemas.microsoft.com/office/drawing/2014/main" id="{31455391-527C-4D12-A120-CEBD954EC5DD}"/>
                </a:ext>
              </a:extLst>
            </p:cNvPr>
            <p:cNvSpPr/>
            <p:nvPr/>
          </p:nvSpPr>
          <p:spPr>
            <a:xfrm>
              <a:off x="5370690" y="2815627"/>
              <a:ext cx="93708" cy="9897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9C1FE521-C795-47D2-94BD-2BE7F35C2CF1}"/>
                </a:ext>
              </a:extLst>
            </p:cNvPr>
            <p:cNvGrpSpPr/>
            <p:nvPr/>
          </p:nvGrpSpPr>
          <p:grpSpPr>
            <a:xfrm>
              <a:off x="4140391" y="1431575"/>
              <a:ext cx="1812075" cy="686350"/>
              <a:chOff x="4213187" y="858487"/>
              <a:chExt cx="1768218" cy="634094"/>
            </a:xfrm>
          </p:grpSpPr>
          <p:sp>
            <p:nvSpPr>
              <p:cNvPr id="38" name="Rectangle 37">
                <a:extLst>
                  <a:ext uri="{FF2B5EF4-FFF2-40B4-BE49-F238E27FC236}">
                    <a16:creationId xmlns:a16="http://schemas.microsoft.com/office/drawing/2014/main" id="{0BC5A51B-31A3-424A-ACFC-2B9687D4D2F4}"/>
                  </a:ext>
                </a:extLst>
              </p:cNvPr>
              <p:cNvSpPr/>
              <p:nvPr/>
            </p:nvSpPr>
            <p:spPr>
              <a:xfrm>
                <a:off x="4213187" y="905317"/>
                <a:ext cx="1699809" cy="582292"/>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Star: 5 Points 38">
                <a:extLst>
                  <a:ext uri="{FF2B5EF4-FFF2-40B4-BE49-F238E27FC236}">
                    <a16:creationId xmlns:a16="http://schemas.microsoft.com/office/drawing/2014/main" id="{A4669116-E701-4DF5-9A79-702188E6B187}"/>
                  </a:ext>
                </a:extLst>
              </p:cNvPr>
              <p:cNvSpPr/>
              <p:nvPr/>
            </p:nvSpPr>
            <p:spPr>
              <a:xfrm>
                <a:off x="4288444" y="1302644"/>
                <a:ext cx="91440" cy="91440"/>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Star: 5 Points 39">
                <a:extLst>
                  <a:ext uri="{FF2B5EF4-FFF2-40B4-BE49-F238E27FC236}">
                    <a16:creationId xmlns:a16="http://schemas.microsoft.com/office/drawing/2014/main" id="{9638E23E-9F43-473C-9C28-F1FF5506E8CF}"/>
                  </a:ext>
                </a:extLst>
              </p:cNvPr>
              <p:cNvSpPr/>
              <p:nvPr/>
            </p:nvSpPr>
            <p:spPr>
              <a:xfrm>
                <a:off x="4289454" y="1111382"/>
                <a:ext cx="91440" cy="914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26712907-5E86-4570-8A34-3C44F28FBA5C}"/>
                  </a:ext>
                </a:extLst>
              </p:cNvPr>
              <p:cNvSpPr/>
              <p:nvPr/>
            </p:nvSpPr>
            <p:spPr>
              <a:xfrm>
                <a:off x="4300599" y="964983"/>
                <a:ext cx="64008" cy="64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23231037-7625-4ECE-B328-FA049711A290}"/>
                  </a:ext>
                </a:extLst>
              </p:cNvPr>
              <p:cNvSpPr txBox="1"/>
              <p:nvPr/>
            </p:nvSpPr>
            <p:spPr>
              <a:xfrm>
                <a:off x="4413133" y="1037035"/>
                <a:ext cx="1413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Corrected target pt.</a:t>
                </a:r>
              </a:p>
            </p:txBody>
          </p:sp>
          <p:sp>
            <p:nvSpPr>
              <p:cNvPr id="43" name="TextBox 42">
                <a:extLst>
                  <a:ext uri="{FF2B5EF4-FFF2-40B4-BE49-F238E27FC236}">
                    <a16:creationId xmlns:a16="http://schemas.microsoft.com/office/drawing/2014/main" id="{691B49AE-5139-4B43-A12D-B202BCC2A5B1}"/>
                  </a:ext>
                </a:extLst>
              </p:cNvPr>
              <p:cNvSpPr txBox="1"/>
              <p:nvPr/>
            </p:nvSpPr>
            <p:spPr>
              <a:xfrm>
                <a:off x="4413133" y="858487"/>
                <a:ext cx="6607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Fiducial</a:t>
                </a:r>
              </a:p>
            </p:txBody>
          </p:sp>
          <p:sp>
            <p:nvSpPr>
              <p:cNvPr id="44" name="TextBox 43">
                <a:extLst>
                  <a:ext uri="{FF2B5EF4-FFF2-40B4-BE49-F238E27FC236}">
                    <a16:creationId xmlns:a16="http://schemas.microsoft.com/office/drawing/2014/main" id="{AD6A4C44-9AFA-4983-9A85-5704435D9B35}"/>
                  </a:ext>
                </a:extLst>
              </p:cNvPr>
              <p:cNvSpPr txBox="1"/>
              <p:nvPr/>
            </p:nvSpPr>
            <p:spPr>
              <a:xfrm>
                <a:off x="4405909" y="1215582"/>
                <a:ext cx="157549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Uncorrected target pt.</a:t>
                </a:r>
              </a:p>
            </p:txBody>
          </p:sp>
        </p:grpSp>
      </p:grpSp>
      <p:sp>
        <p:nvSpPr>
          <p:cNvPr id="50" name="TextBox 49">
            <a:extLst>
              <a:ext uri="{FF2B5EF4-FFF2-40B4-BE49-F238E27FC236}">
                <a16:creationId xmlns:a16="http://schemas.microsoft.com/office/drawing/2014/main" id="{4F758241-E4A6-4E6D-B193-870BDDE5986B}"/>
              </a:ext>
            </a:extLst>
          </p:cNvPr>
          <p:cNvSpPr txBox="1"/>
          <p:nvPr/>
        </p:nvSpPr>
        <p:spPr>
          <a:xfrm>
            <a:off x="196282" y="5643883"/>
            <a:ext cx="5807734" cy="1200329"/>
          </a:xfrm>
          <a:prstGeom prst="rect">
            <a:avLst/>
          </a:prstGeom>
          <a:noFill/>
        </p:spPr>
        <p:txBody>
          <a:bodyPr wrap="square" rtlCol="0">
            <a:spAutoFit/>
          </a:bodyPr>
          <a:lstStyle/>
          <a:p>
            <a:pPr marL="231775" marR="0" lvl="0" indent="-231775"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Uncorrected target points also transformed using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shown only to illustrate the benefit of using RRBC method.  Transformation of uncorrected target points would not be performed in actual practice.</a:t>
            </a:r>
            <a:endPar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45" name="Star: 5 Points 44">
            <a:extLst>
              <a:ext uri="{FF2B5EF4-FFF2-40B4-BE49-F238E27FC236}">
                <a16:creationId xmlns:a16="http://schemas.microsoft.com/office/drawing/2014/main" id="{5E30D3DF-0F84-43D0-B3BF-B7BF6E83897D}"/>
              </a:ext>
            </a:extLst>
          </p:cNvPr>
          <p:cNvSpPr/>
          <p:nvPr/>
        </p:nvSpPr>
        <p:spPr>
          <a:xfrm>
            <a:off x="1217373" y="2044850"/>
            <a:ext cx="182880" cy="182880"/>
          </a:xfrm>
          <a:prstGeom prst="star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Star: 5 Points 53">
            <a:extLst>
              <a:ext uri="{FF2B5EF4-FFF2-40B4-BE49-F238E27FC236}">
                <a16:creationId xmlns:a16="http://schemas.microsoft.com/office/drawing/2014/main" id="{16082A4C-B6D6-4213-996F-18FAE32F7D09}"/>
              </a:ext>
            </a:extLst>
          </p:cNvPr>
          <p:cNvSpPr/>
          <p:nvPr/>
        </p:nvSpPr>
        <p:spPr>
          <a:xfrm>
            <a:off x="5331479" y="2751439"/>
            <a:ext cx="182880" cy="182880"/>
          </a:xfrm>
          <a:prstGeom prst="star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0E4E5172-FA19-4435-A152-39E4CDACF045}"/>
              </a:ext>
            </a:extLst>
          </p:cNvPr>
          <p:cNvSpPr/>
          <p:nvPr/>
        </p:nvSpPr>
        <p:spPr>
          <a:xfrm>
            <a:off x="1759758" y="1956151"/>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474709A8-20A7-4450-B69C-7556B9C27521}"/>
              </a:ext>
            </a:extLst>
          </p:cNvPr>
          <p:cNvSpPr/>
          <p:nvPr/>
        </p:nvSpPr>
        <p:spPr>
          <a:xfrm>
            <a:off x="1333997" y="1682161"/>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56B1EB77-C775-4AAA-8F87-404C5FC15966}"/>
              </a:ext>
            </a:extLst>
          </p:cNvPr>
          <p:cNvSpPr/>
          <p:nvPr/>
        </p:nvSpPr>
        <p:spPr>
          <a:xfrm>
            <a:off x="934107" y="2124118"/>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1418FDFC-374B-4B30-9A7E-54881A12D068}"/>
              </a:ext>
            </a:extLst>
          </p:cNvPr>
          <p:cNvSpPr/>
          <p:nvPr/>
        </p:nvSpPr>
        <p:spPr>
          <a:xfrm>
            <a:off x="1367242" y="2463868"/>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Star: 5 Points 52">
            <a:extLst>
              <a:ext uri="{FF2B5EF4-FFF2-40B4-BE49-F238E27FC236}">
                <a16:creationId xmlns:a16="http://schemas.microsoft.com/office/drawing/2014/main" id="{EB1EE549-FF8B-4502-A47D-28A43ADECDB4}"/>
              </a:ext>
            </a:extLst>
          </p:cNvPr>
          <p:cNvSpPr/>
          <p:nvPr/>
        </p:nvSpPr>
        <p:spPr>
          <a:xfrm>
            <a:off x="1217373" y="1875858"/>
            <a:ext cx="182880" cy="182880"/>
          </a:xfrm>
          <a:prstGeom prst="star5">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10B6C92E-83EB-404E-8959-26C88A101FDF}"/>
              </a:ext>
            </a:extLst>
          </p:cNvPr>
          <p:cNvSpPr/>
          <p:nvPr/>
        </p:nvSpPr>
        <p:spPr>
          <a:xfrm>
            <a:off x="5307931" y="2333819"/>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Star: 5 Points 55">
            <a:extLst>
              <a:ext uri="{FF2B5EF4-FFF2-40B4-BE49-F238E27FC236}">
                <a16:creationId xmlns:a16="http://schemas.microsoft.com/office/drawing/2014/main" id="{914DE6CF-3994-4970-AB22-82B6E56DE82A}"/>
              </a:ext>
            </a:extLst>
          </p:cNvPr>
          <p:cNvSpPr/>
          <p:nvPr/>
        </p:nvSpPr>
        <p:spPr>
          <a:xfrm>
            <a:off x="5350368" y="2918292"/>
            <a:ext cx="182880" cy="182880"/>
          </a:xfrm>
          <a:prstGeom prst="star5">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CEBEE1CC-CE87-4DF2-A91E-9830BCD5931A}"/>
              </a:ext>
            </a:extLst>
          </p:cNvPr>
          <p:cNvSpPr/>
          <p:nvPr/>
        </p:nvSpPr>
        <p:spPr>
          <a:xfrm>
            <a:off x="4900924" y="2717393"/>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05CF4674-30CE-4650-9E9C-A990CCFF901D}"/>
              </a:ext>
            </a:extLst>
          </p:cNvPr>
          <p:cNvSpPr/>
          <p:nvPr/>
        </p:nvSpPr>
        <p:spPr>
          <a:xfrm>
            <a:off x="5676223" y="2788027"/>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8F31FC16-3193-465C-8802-4D2FC1353F0F}"/>
              </a:ext>
            </a:extLst>
          </p:cNvPr>
          <p:cNvSpPr/>
          <p:nvPr/>
        </p:nvSpPr>
        <p:spPr>
          <a:xfrm>
            <a:off x="5325441" y="3228063"/>
            <a:ext cx="133877"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Star: 5 Points 59">
            <a:extLst>
              <a:ext uri="{FF2B5EF4-FFF2-40B4-BE49-F238E27FC236}">
                <a16:creationId xmlns:a16="http://schemas.microsoft.com/office/drawing/2014/main" id="{522A390F-5842-4F95-B343-1C239747ECB3}"/>
              </a:ext>
            </a:extLst>
          </p:cNvPr>
          <p:cNvSpPr/>
          <p:nvPr/>
        </p:nvSpPr>
        <p:spPr>
          <a:xfrm>
            <a:off x="7019838" y="4713312"/>
            <a:ext cx="228600" cy="228600"/>
          </a:xfrm>
          <a:prstGeom prst="star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Star: 5 Points 60">
            <a:extLst>
              <a:ext uri="{FF2B5EF4-FFF2-40B4-BE49-F238E27FC236}">
                <a16:creationId xmlns:a16="http://schemas.microsoft.com/office/drawing/2014/main" id="{35323FA1-0F95-4D97-BB7F-61C795767C85}"/>
              </a:ext>
            </a:extLst>
          </p:cNvPr>
          <p:cNvSpPr/>
          <p:nvPr/>
        </p:nvSpPr>
        <p:spPr>
          <a:xfrm>
            <a:off x="11186869" y="2345394"/>
            <a:ext cx="228600" cy="228600"/>
          </a:xfrm>
          <a:prstGeom prst="star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Star: 5 Points 61">
            <a:extLst>
              <a:ext uri="{FF2B5EF4-FFF2-40B4-BE49-F238E27FC236}">
                <a16:creationId xmlns:a16="http://schemas.microsoft.com/office/drawing/2014/main" id="{4D7E2A34-76AB-45E7-B109-3AD44D8FDB6B}"/>
              </a:ext>
            </a:extLst>
          </p:cNvPr>
          <p:cNvSpPr/>
          <p:nvPr/>
        </p:nvSpPr>
        <p:spPr>
          <a:xfrm>
            <a:off x="11309043" y="2543777"/>
            <a:ext cx="228600" cy="228600"/>
          </a:xfrm>
          <a:prstGeom prst="star5">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Star: 5 Points 62">
            <a:extLst>
              <a:ext uri="{FF2B5EF4-FFF2-40B4-BE49-F238E27FC236}">
                <a16:creationId xmlns:a16="http://schemas.microsoft.com/office/drawing/2014/main" id="{FBC61711-0BA0-440B-AEAB-1176CEFC9C44}"/>
              </a:ext>
            </a:extLst>
          </p:cNvPr>
          <p:cNvSpPr/>
          <p:nvPr/>
        </p:nvSpPr>
        <p:spPr>
          <a:xfrm>
            <a:off x="6934572" y="4929140"/>
            <a:ext cx="228600" cy="228600"/>
          </a:xfrm>
          <a:prstGeom prst="star5">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Star: 5 Points 63">
            <a:extLst>
              <a:ext uri="{FF2B5EF4-FFF2-40B4-BE49-F238E27FC236}">
                <a16:creationId xmlns:a16="http://schemas.microsoft.com/office/drawing/2014/main" id="{F33A4363-0FAC-4154-80C9-41EAC81D4E64}"/>
              </a:ext>
            </a:extLst>
          </p:cNvPr>
          <p:cNvSpPr/>
          <p:nvPr/>
        </p:nvSpPr>
        <p:spPr>
          <a:xfrm>
            <a:off x="11413025" y="2484655"/>
            <a:ext cx="228600" cy="228600"/>
          </a:xfrm>
          <a:prstGeom prst="star5">
            <a:avLst/>
          </a:prstGeom>
          <a:solidFill>
            <a:srgbClr val="CC00FF"/>
          </a:solidFill>
          <a:ln w="190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Star: 5 Points 64">
            <a:extLst>
              <a:ext uri="{FF2B5EF4-FFF2-40B4-BE49-F238E27FC236}">
                <a16:creationId xmlns:a16="http://schemas.microsoft.com/office/drawing/2014/main" id="{C8A6810C-FA70-4EB5-B07A-707B369246AA}"/>
              </a:ext>
            </a:extLst>
          </p:cNvPr>
          <p:cNvSpPr/>
          <p:nvPr/>
        </p:nvSpPr>
        <p:spPr>
          <a:xfrm>
            <a:off x="7023168" y="4998627"/>
            <a:ext cx="228600" cy="228600"/>
          </a:xfrm>
          <a:prstGeom prst="star5">
            <a:avLst/>
          </a:prstGeom>
          <a:solidFill>
            <a:srgbClr val="CC00FF"/>
          </a:solidFill>
          <a:ln w="190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217834"/>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ED52E-6785-4AFD-97D0-07CDAF233819}"/>
              </a:ext>
            </a:extLst>
          </p:cNvPr>
          <p:cNvSpPr>
            <a:spLocks noGrp="1"/>
          </p:cNvSpPr>
          <p:nvPr>
            <p:ph type="title"/>
          </p:nvPr>
        </p:nvSpPr>
        <p:spPr/>
        <p:txBody>
          <a:bodyPr>
            <a:normAutofit/>
          </a:bodyPr>
          <a:lstStyle/>
          <a:p>
            <a:pPr algn="ctr"/>
            <a:r>
              <a:rPr lang="en-US" sz="4400" dirty="0"/>
              <a:t>Other methods to compensate for or reduce the positional error</a:t>
            </a:r>
          </a:p>
        </p:txBody>
      </p:sp>
      <p:sp>
        <p:nvSpPr>
          <p:cNvPr id="3" name="Content Placeholder 2">
            <a:extLst>
              <a:ext uri="{FF2B5EF4-FFF2-40B4-BE49-F238E27FC236}">
                <a16:creationId xmlns:a16="http://schemas.microsoft.com/office/drawing/2014/main" id="{C267739A-BD0F-4D64-B2E8-B64AF16D9227}"/>
              </a:ext>
            </a:extLst>
          </p:cNvPr>
          <p:cNvSpPr>
            <a:spLocks noGrp="1"/>
          </p:cNvSpPr>
          <p:nvPr>
            <p:ph idx="1"/>
          </p:nvPr>
        </p:nvSpPr>
        <p:spPr/>
        <p:txBody>
          <a:bodyPr/>
          <a:lstStyle/>
          <a:p>
            <a:r>
              <a:rPr lang="en-US" dirty="0"/>
              <a:t>Active compliance control based on feedback from force/torque sensors</a:t>
            </a:r>
          </a:p>
          <a:p>
            <a:pPr lvl="1"/>
            <a:r>
              <a:rPr lang="en-US" dirty="0"/>
              <a:t>Involves a robot with this capability or the addition of hardware to obtain this capability</a:t>
            </a:r>
          </a:p>
          <a:p>
            <a:pPr lvl="1"/>
            <a:endParaRPr lang="en-US" dirty="0"/>
          </a:p>
          <a:p>
            <a:r>
              <a:rPr lang="en-US" dirty="0"/>
              <a:t>Visual servo control</a:t>
            </a:r>
          </a:p>
          <a:p>
            <a:pPr lvl="1"/>
            <a:r>
              <a:rPr lang="en-US" dirty="0"/>
              <a:t>Involves image processing, computer vision, and robot control</a:t>
            </a:r>
          </a:p>
          <a:p>
            <a:pPr lvl="1"/>
            <a:endParaRPr lang="en-US" dirty="0"/>
          </a:p>
          <a:p>
            <a:r>
              <a:rPr lang="en-US" dirty="0"/>
              <a:t>Volumetric Error Compensation methods</a:t>
            </a:r>
          </a:p>
          <a:p>
            <a:pPr lvl="1"/>
            <a:r>
              <a:rPr lang="en-US" dirty="0"/>
              <a:t>Discussed in next slide</a:t>
            </a:r>
          </a:p>
        </p:txBody>
      </p:sp>
    </p:spTree>
    <p:extLst>
      <p:ext uri="{BB962C8B-B14F-4D97-AF65-F5344CB8AC3E}">
        <p14:creationId xmlns:p14="http://schemas.microsoft.com/office/powerpoint/2010/main" val="190122496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DF8B4-92E0-4424-87E7-E3F0EB7788D0}"/>
              </a:ext>
            </a:extLst>
          </p:cNvPr>
          <p:cNvSpPr>
            <a:spLocks noGrp="1"/>
          </p:cNvSpPr>
          <p:nvPr>
            <p:ph type="title"/>
          </p:nvPr>
        </p:nvSpPr>
        <p:spPr>
          <a:xfrm>
            <a:off x="838200" y="167549"/>
            <a:ext cx="10515600" cy="595574"/>
          </a:xfrm>
        </p:spPr>
        <p:txBody>
          <a:bodyPr>
            <a:normAutofit/>
          </a:bodyPr>
          <a:lstStyle/>
          <a:p>
            <a:pPr algn="ctr"/>
            <a:r>
              <a:rPr lang="en-US" sz="2800" b="1" dirty="0">
                <a:solidFill>
                  <a:srgbClr val="0000FF"/>
                </a:solidFill>
                <a:latin typeface="+mn-lt"/>
              </a:rPr>
              <a:t>RRBC vs. Volumetric Error Compensation (VEC) methods</a:t>
            </a:r>
          </a:p>
        </p:txBody>
      </p:sp>
      <p:graphicFrame>
        <p:nvGraphicFramePr>
          <p:cNvPr id="10" name="Content Placeholder 9">
            <a:extLst>
              <a:ext uri="{FF2B5EF4-FFF2-40B4-BE49-F238E27FC236}">
                <a16:creationId xmlns:a16="http://schemas.microsoft.com/office/drawing/2014/main" id="{B2291F9A-0F2C-4176-8335-6B39437A3D93}"/>
              </a:ext>
            </a:extLst>
          </p:cNvPr>
          <p:cNvGraphicFramePr>
            <a:graphicFrameLocks noGrp="1"/>
          </p:cNvGraphicFramePr>
          <p:nvPr>
            <p:ph idx="1"/>
            <p:extLst>
              <p:ext uri="{D42A27DB-BD31-4B8C-83A1-F6EECF244321}">
                <p14:modId xmlns:p14="http://schemas.microsoft.com/office/powerpoint/2010/main" val="2808476602"/>
              </p:ext>
            </p:extLst>
          </p:nvPr>
        </p:nvGraphicFramePr>
        <p:xfrm>
          <a:off x="648189" y="915361"/>
          <a:ext cx="10890812" cy="5636870"/>
        </p:xfrm>
        <a:graphic>
          <a:graphicData uri="http://schemas.openxmlformats.org/drawingml/2006/table">
            <a:tbl>
              <a:tblPr firstRow="1" bandRow="1">
                <a:tableStyleId>{073A0DAA-6AF3-43AB-8588-CEC1D06C72B9}</a:tableStyleId>
              </a:tblPr>
              <a:tblGrid>
                <a:gridCol w="5445406">
                  <a:extLst>
                    <a:ext uri="{9D8B030D-6E8A-4147-A177-3AD203B41FA5}">
                      <a16:colId xmlns:a16="http://schemas.microsoft.com/office/drawing/2014/main" val="2360343577"/>
                    </a:ext>
                  </a:extLst>
                </a:gridCol>
                <a:gridCol w="5445406">
                  <a:extLst>
                    <a:ext uri="{9D8B030D-6E8A-4147-A177-3AD203B41FA5}">
                      <a16:colId xmlns:a16="http://schemas.microsoft.com/office/drawing/2014/main" val="4217084116"/>
                    </a:ext>
                  </a:extLst>
                </a:gridCol>
              </a:tblGrid>
              <a:tr h="566260">
                <a:tc>
                  <a:txBody>
                    <a:bodyPr/>
                    <a:lstStyle/>
                    <a:p>
                      <a:pPr algn="ctr"/>
                      <a:r>
                        <a:rPr lang="en-US" sz="2400" dirty="0"/>
                        <a:t>RRBC</a:t>
                      </a:r>
                    </a:p>
                  </a:txBody>
                  <a:tcPr anchor="ctr"/>
                </a:tc>
                <a:tc>
                  <a:txBody>
                    <a:bodyPr/>
                    <a:lstStyle/>
                    <a:p>
                      <a:pPr algn="ctr"/>
                      <a:r>
                        <a:rPr lang="en-US" sz="2400" dirty="0"/>
                        <a:t>VEC</a:t>
                      </a:r>
                    </a:p>
                  </a:txBody>
                  <a:tcPr anchor="ctr"/>
                </a:tc>
                <a:extLst>
                  <a:ext uri="{0D108BD9-81ED-4DB2-BD59-A6C34878D82A}">
                    <a16:rowId xmlns:a16="http://schemas.microsoft.com/office/drawing/2014/main" val="1798417893"/>
                  </a:ext>
                </a:extLst>
              </a:tr>
              <a:tr h="22340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RRBC compensates for position error but does not require in-depth knowledge of the robot or sensor.  Steps are easy to perform.</a:t>
                      </a:r>
                    </a:p>
                    <a:p>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VEC models compensate for position error by using an analytical model that combines robot and sensor error.  This requires in-depth knowledge of robot and sensor to compensate for potential sources of error.  This is a challenging task.</a:t>
                      </a:r>
                    </a:p>
                  </a:txBody>
                  <a:tcPr/>
                </a:tc>
                <a:extLst>
                  <a:ext uri="{0D108BD9-81ED-4DB2-BD59-A6C34878D82A}">
                    <a16:rowId xmlns:a16="http://schemas.microsoft.com/office/drawing/2014/main" val="4231947392"/>
                  </a:ext>
                </a:extLst>
              </a:tr>
              <a:tr h="18151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If a different sensor is used with robot, the interpolation scheme in RRBC method does not have to be modified.</a:t>
                      </a:r>
                    </a:p>
                    <a:p>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If a different sensor (from the original sensor) is used with robot, VEC model needs to be updated.</a:t>
                      </a:r>
                    </a:p>
                    <a:p>
                      <a:endParaRPr lang="en-US" sz="2000" dirty="0"/>
                    </a:p>
                  </a:txBody>
                  <a:tcPr/>
                </a:tc>
                <a:extLst>
                  <a:ext uri="{0D108BD9-81ED-4DB2-BD59-A6C34878D82A}">
                    <a16:rowId xmlns:a16="http://schemas.microsoft.com/office/drawing/2014/main" val="864079502"/>
                  </a:ext>
                </a:extLst>
              </a:tr>
              <a:tr h="102146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Both methods require comparable amounts of data to be collected – to determine model parameters in VEC method and for the interpolation scheme in RRBC method.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txBody>
                  <a:tcPr/>
                </a:tc>
                <a:tc hMerge="1">
                  <a:txBody>
                    <a:bodyPr/>
                    <a:lstStyle/>
                    <a:p>
                      <a:endParaRPr lang="en-US" dirty="0"/>
                    </a:p>
                  </a:txBody>
                  <a:tcPr/>
                </a:tc>
                <a:extLst>
                  <a:ext uri="{0D108BD9-81ED-4DB2-BD59-A6C34878D82A}">
                    <a16:rowId xmlns:a16="http://schemas.microsoft.com/office/drawing/2014/main" val="1076124952"/>
                  </a:ext>
                </a:extLst>
              </a:tr>
            </a:tbl>
          </a:graphicData>
        </a:graphic>
      </p:graphicFrame>
    </p:spTree>
    <p:extLst>
      <p:ext uri="{BB962C8B-B14F-4D97-AF65-F5344CB8AC3E}">
        <p14:creationId xmlns:p14="http://schemas.microsoft.com/office/powerpoint/2010/main" val="1379796805"/>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CF5AC-90C2-457F-9293-B70F313C28F2}"/>
              </a:ext>
            </a:extLst>
          </p:cNvPr>
          <p:cNvSpPr txBox="1"/>
          <p:nvPr/>
        </p:nvSpPr>
        <p:spPr>
          <a:xfrm>
            <a:off x="501650" y="1976146"/>
            <a:ext cx="11188700" cy="2981907"/>
          </a:xfrm>
          <a:prstGeom prst="rect">
            <a:avLst/>
          </a:prstGeom>
          <a:noFill/>
        </p:spPr>
        <p:txBody>
          <a:bodyPr wrap="square" rtlCol="0">
            <a:spAutoFit/>
          </a:bodyPr>
          <a:lstStyle/>
          <a:p>
            <a:pPr algn="ctr">
              <a:lnSpc>
                <a:spcPct val="150000"/>
              </a:lnSpc>
            </a:pPr>
            <a:r>
              <a:rPr lang="en-US" sz="6600" b="1" dirty="0">
                <a:solidFill>
                  <a:srgbClr val="0000FF"/>
                </a:solidFill>
              </a:rPr>
              <a:t>Results of conventional registration with RRBC method</a:t>
            </a:r>
          </a:p>
        </p:txBody>
      </p:sp>
    </p:spTree>
    <p:extLst>
      <p:ext uri="{BB962C8B-B14F-4D97-AF65-F5344CB8AC3E}">
        <p14:creationId xmlns:p14="http://schemas.microsoft.com/office/powerpoint/2010/main" val="48479858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40AFB-1643-40F4-8AB2-EEDC7CCEB671}"/>
              </a:ext>
            </a:extLst>
          </p:cNvPr>
          <p:cNvSpPr>
            <a:spLocks noGrp="1"/>
          </p:cNvSpPr>
          <p:nvPr>
            <p:ph type="title"/>
          </p:nvPr>
        </p:nvSpPr>
        <p:spPr>
          <a:xfrm>
            <a:off x="1496209" y="110351"/>
            <a:ext cx="9123381" cy="1038226"/>
          </a:xfrm>
        </p:spPr>
        <p:txBody>
          <a:bodyPr>
            <a:normAutofit/>
          </a:bodyPr>
          <a:lstStyle/>
          <a:p>
            <a:pPr algn="ctr"/>
            <a:r>
              <a:rPr lang="en-US" sz="4800" dirty="0"/>
              <a:t>Peg-in-Hole Experiments</a:t>
            </a:r>
          </a:p>
        </p:txBody>
      </p:sp>
      <p:sp>
        <p:nvSpPr>
          <p:cNvPr id="3" name="Content Placeholder 2">
            <a:extLst>
              <a:ext uri="{FF2B5EF4-FFF2-40B4-BE49-F238E27FC236}">
                <a16:creationId xmlns:a16="http://schemas.microsoft.com/office/drawing/2014/main" id="{09289814-C500-4A49-9C9A-9693ACE431B2}"/>
              </a:ext>
            </a:extLst>
          </p:cNvPr>
          <p:cNvSpPr>
            <a:spLocks noGrp="1"/>
          </p:cNvSpPr>
          <p:nvPr>
            <p:ph idx="1"/>
          </p:nvPr>
        </p:nvSpPr>
        <p:spPr>
          <a:xfrm>
            <a:off x="734607" y="1133967"/>
            <a:ext cx="9123380" cy="5613682"/>
          </a:xfrm>
        </p:spPr>
        <p:txBody>
          <a:bodyPr>
            <a:noAutofit/>
          </a:bodyPr>
          <a:lstStyle/>
          <a:p>
            <a:pPr marL="346075" indent="-346075"/>
            <a:r>
              <a:rPr lang="en-US" sz="3600" b="1" dirty="0"/>
              <a:t>Three experiments (Exp. 1 – 3)</a:t>
            </a:r>
          </a:p>
          <a:p>
            <a:pPr lvl="1">
              <a:lnSpc>
                <a:spcPct val="110000"/>
              </a:lnSpc>
            </a:pPr>
            <a:r>
              <a:rPr lang="en-US" sz="2800" dirty="0"/>
              <a:t>Robot in position control (no active compliance control)</a:t>
            </a:r>
          </a:p>
          <a:p>
            <a:pPr lvl="1">
              <a:lnSpc>
                <a:spcPct val="110000"/>
              </a:lnSpc>
            </a:pPr>
            <a:r>
              <a:rPr lang="en-US" sz="2800" dirty="0"/>
              <a:t>Seven runs (repeats) in each experiment</a:t>
            </a:r>
          </a:p>
          <a:p>
            <a:pPr lvl="1">
              <a:lnSpc>
                <a:spcPct val="110000"/>
              </a:lnSpc>
            </a:pPr>
            <a:r>
              <a:rPr lang="en-US" sz="2800" dirty="0"/>
              <a:t>Each run = inserting a 12.7 mm peg into 80 holes</a:t>
            </a:r>
          </a:p>
          <a:p>
            <a:pPr lvl="1">
              <a:lnSpc>
                <a:spcPct val="110000"/>
              </a:lnSpc>
            </a:pPr>
            <a:r>
              <a:rPr lang="en-US" sz="2800" dirty="0"/>
              <a:t>Two peg types</a:t>
            </a:r>
          </a:p>
          <a:p>
            <a:pPr marL="346075" indent="-346075">
              <a:lnSpc>
                <a:spcPct val="160000"/>
              </a:lnSpc>
            </a:pPr>
            <a:r>
              <a:rPr lang="en-US" sz="3600" b="1" dirty="0"/>
              <a:t>Metric</a:t>
            </a:r>
          </a:p>
          <a:p>
            <a:pPr lvl="1">
              <a:lnSpc>
                <a:spcPct val="110000"/>
              </a:lnSpc>
            </a:pPr>
            <a:r>
              <a:rPr lang="en-US" sz="2800" dirty="0"/>
              <a:t>Pass = Peg fully inserted</a:t>
            </a:r>
          </a:p>
          <a:p>
            <a:pPr lvl="1">
              <a:lnSpc>
                <a:spcPct val="110000"/>
              </a:lnSpc>
            </a:pPr>
            <a:r>
              <a:rPr lang="en-US" sz="2800" dirty="0"/>
              <a:t>Fail</a:t>
            </a:r>
          </a:p>
          <a:p>
            <a:pPr lvl="2">
              <a:lnSpc>
                <a:spcPct val="100000"/>
              </a:lnSpc>
            </a:pPr>
            <a:r>
              <a:rPr lang="en-US" sz="2400" dirty="0"/>
              <a:t>Peg not fully inserted or </a:t>
            </a:r>
          </a:p>
          <a:p>
            <a:pPr lvl="2">
              <a:lnSpc>
                <a:spcPct val="100000"/>
              </a:lnSpc>
            </a:pPr>
            <a:r>
              <a:rPr lang="en-US" sz="2400" dirty="0"/>
              <a:t>Insertion force &gt; 17 N</a:t>
            </a:r>
          </a:p>
          <a:p>
            <a:endParaRPr lang="en-US" sz="3200" dirty="0"/>
          </a:p>
        </p:txBody>
      </p:sp>
      <p:pic>
        <p:nvPicPr>
          <p:cNvPr id="5" name="Picture 4">
            <a:extLst>
              <a:ext uri="{FF2B5EF4-FFF2-40B4-BE49-F238E27FC236}">
                <a16:creationId xmlns:a16="http://schemas.microsoft.com/office/drawing/2014/main" id="{C19D98D5-6D4E-4E3D-819A-A04B3BA12F2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228661" y="2718780"/>
            <a:ext cx="2353592" cy="3530388"/>
          </a:xfrm>
          <a:prstGeom prst="rect">
            <a:avLst/>
          </a:prstGeom>
          <a:ln>
            <a:solidFill>
              <a:schemeClr val="tx1"/>
            </a:solidFill>
          </a:ln>
        </p:spPr>
      </p:pic>
      <p:grpSp>
        <p:nvGrpSpPr>
          <p:cNvPr id="9" name="Group 8">
            <a:extLst>
              <a:ext uri="{FF2B5EF4-FFF2-40B4-BE49-F238E27FC236}">
                <a16:creationId xmlns:a16="http://schemas.microsoft.com/office/drawing/2014/main" id="{D36D8A05-CAD7-4DA0-B762-17DAF12CFAAD}"/>
              </a:ext>
            </a:extLst>
          </p:cNvPr>
          <p:cNvGrpSpPr/>
          <p:nvPr/>
        </p:nvGrpSpPr>
        <p:grpSpPr>
          <a:xfrm>
            <a:off x="6798453" y="4026575"/>
            <a:ext cx="2120838" cy="1571338"/>
            <a:chOff x="7301562" y="3666391"/>
            <a:chExt cx="2120838" cy="1571338"/>
          </a:xfrm>
        </p:grpSpPr>
        <p:pic>
          <p:nvPicPr>
            <p:cNvPr id="6" name="Picture 5">
              <a:extLst>
                <a:ext uri="{FF2B5EF4-FFF2-40B4-BE49-F238E27FC236}">
                  <a16:creationId xmlns:a16="http://schemas.microsoft.com/office/drawing/2014/main" id="{2A84F349-7B50-4762-A56E-96E37D4584D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88682" l="9886" r="89924">
                          <a14:foregroundMark x1="44677" y1="8831" x2="44677" y2="8831"/>
                          <a14:foregroundMark x1="53992" y1="27114" x2="53992" y2="27114"/>
                          <a14:foregroundMark x1="45437" y1="14925" x2="45437" y2="14925"/>
                          <a14:foregroundMark x1="32890" y1="2239" x2="32890" y2="2239"/>
                          <a14:foregroundMark x1="31179" y1="34826" x2="31179" y2="34826"/>
                          <a14:foregroundMark x1="30228" y1="24378" x2="30228" y2="24378"/>
                          <a14:foregroundMark x1="29468" y1="16045" x2="29468" y2="16045"/>
                          <a14:foregroundMark x1="29468" y1="8831" x2="29468" y2="8831"/>
                          <a14:foregroundMark x1="37833" y1="3358" x2="37833" y2="3358"/>
                          <a14:foregroundMark x1="44677" y1="3358" x2="44677" y2="3358"/>
                          <a14:foregroundMark x1="35361" y1="498" x2="28517" y2="3358"/>
                          <a14:foregroundMark x1="26426" y1="0" x2="26806" y2="373"/>
                          <a14:foregroundMark x1="26996" y1="12687" x2="26996" y2="12687"/>
                          <a14:foregroundMark x1="35361" y1="14925" x2="35361" y2="14925"/>
                          <a14:foregroundMark x1="35361" y1="14925" x2="36122" y2="16542"/>
                          <a14:foregroundMark x1="45437" y1="32090" x2="45437" y2="32090"/>
                          <a14:foregroundMark x1="52281" y1="25498" x2="52281" y2="25498"/>
                          <a14:foregroundMark x1="28517" y1="37065" x2="28517" y2="37065"/>
                          <a14:foregroundMark x1="25285" y1="34328" x2="25285" y2="34328"/>
                          <a14:foregroundMark x1="38783" y1="30473" x2="38783" y2="30473"/>
                          <a14:foregroundMark x1="57414" y1="30473" x2="57414" y2="30473"/>
                          <a14:foregroundMark x1="57414" y1="27114" x2="57414" y2="27114"/>
                          <a14:foregroundMark x1="57414" y1="16045" x2="57414" y2="16045"/>
                          <a14:foregroundMark x1="59125" y1="4975" x2="59125" y2="4975"/>
                          <a14:foregroundMark x1="68251" y1="10448" x2="68251" y2="10448"/>
                          <a14:foregroundMark x1="65779" y1="16542" x2="65779" y2="16542"/>
                          <a14:foregroundMark x1="61597" y1="21642" x2="61597" y2="21642"/>
                          <a14:foregroundMark x1="69962" y1="35448" x2="69962" y2="35448"/>
                          <a14:foregroundMark x1="66730" y1="24378" x2="66730" y2="24378"/>
                          <a14:foregroundMark x1="65779" y1="23259" x2="65779" y2="23259"/>
                          <a14:foregroundMark x1="62357" y1="21642" x2="62357" y2="21642"/>
                          <a14:foregroundMark x1="52281" y1="14925" x2="52281" y2="14925"/>
                          <a14:foregroundMark x1="48859" y1="10448" x2="48859" y2="10448"/>
                          <a14:foregroundMark x1="48859" y1="2239" x2="49810" y2="498"/>
                          <a14:foregroundMark x1="55703" y1="0" x2="55703" y2="0"/>
                          <a14:foregroundMark x1="57414" y1="2239" x2="57414" y2="2239"/>
                          <a14:foregroundMark x1="57414" y1="10448" x2="57414" y2="10448"/>
                          <a14:foregroundMark x1="47148" y1="80846" x2="47148" y2="80846"/>
                          <a14:foregroundMark x1="47148" y1="82463" x2="47148" y2="82463"/>
                          <a14:foregroundMark x1="44677" y1="81343" x2="44677" y2="81343"/>
                          <a14:foregroundMark x1="44677" y1="79104" x2="44677" y2="79104"/>
                          <a14:foregroundMark x1="48099" y1="84080" x2="48099" y2="84080"/>
                          <a14:foregroundMark x1="48099" y1="83582" x2="48099" y2="83582"/>
                          <a14:foregroundMark x1="48859" y1="85199" x2="48859" y2="85199"/>
                          <a14:foregroundMark x1="48099" y1="85199" x2="48099" y2="85199"/>
                          <a14:foregroundMark x1="50570" y1="85199" x2="50570" y2="85199"/>
                          <a14:foregroundMark x1="48859" y1="82463" x2="48859" y2="82463"/>
                          <a14:foregroundMark x1="45437" y1="79726" x2="45437" y2="79726"/>
                          <a14:foregroundMark x1="52281" y1="79726" x2="52281" y2="79726"/>
                          <a14:foregroundMark x1="43916" y1="79975" x2="43916" y2="79975"/>
                          <a14:backgroundMark x1="49240" y1="86070" x2="49240" y2="86070"/>
                          <a14:backgroundMark x1="50190" y1="86070" x2="50190" y2="86070"/>
                          <a14:backgroundMark x1="49240" y1="85821" x2="49240" y2="85821"/>
                          <a14:backgroundMark x1="49240" y1="85572" x2="49240" y2="85572"/>
                          <a14:backgroundMark x1="50190" y1="85572" x2="50190" y2="85572"/>
                          <a14:backgroundMark x1="48859" y1="85821" x2="48859" y2="85821"/>
                          <a14:backgroundMark x1="48859" y1="85821" x2="48859" y2="85821"/>
                          <a14:backgroundMark x1="49240" y1="84950" x2="49240" y2="84950"/>
                          <a14:backgroundMark x1="49240" y1="84701" x2="49240" y2="84701"/>
                          <a14:backgroundMark x1="43916" y1="81343" x2="43916" y2="81343"/>
                          <a14:backgroundMark x1="48099" y1="86070" x2="48099" y2="86070"/>
                        </a14:backgroundRemoval>
                      </a14:imgEffect>
                    </a14:imgLayer>
                  </a14:imgProps>
                </a:ext>
                <a:ext uri="{28A0092B-C50C-407E-A947-70E740481C1C}">
                  <a14:useLocalDpi xmlns:a14="http://schemas.microsoft.com/office/drawing/2010/main" val="0"/>
                </a:ext>
              </a:extLst>
            </a:blip>
            <a:srcRect/>
            <a:stretch/>
          </p:blipFill>
          <p:spPr>
            <a:xfrm>
              <a:off x="7312099" y="3666391"/>
              <a:ext cx="830619" cy="1268681"/>
            </a:xfrm>
            <a:prstGeom prst="rect">
              <a:avLst/>
            </a:prstGeom>
          </p:spPr>
        </p:pic>
        <p:pic>
          <p:nvPicPr>
            <p:cNvPr id="7" name="Picture 6">
              <a:extLst>
                <a:ext uri="{FF2B5EF4-FFF2-40B4-BE49-F238E27FC236}">
                  <a16:creationId xmlns:a16="http://schemas.microsoft.com/office/drawing/2014/main" id="{86C3575B-8E94-43FD-95FE-5310D92B339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922" b="89951" l="9969" r="89720">
                          <a14:foregroundMark x1="28660" y1="7353" x2="28660" y2="7353"/>
                          <a14:foregroundMark x1="58255" y1="4412" x2="58255" y2="4412"/>
                          <a14:foregroundMark x1="20249" y1="3922" x2="20249" y2="3922"/>
                          <a14:foregroundMark x1="29283" y1="84314" x2="29283" y2="84314"/>
                          <a14:foregroundMark x1="32710" y1="84314" x2="32710" y2="84314"/>
                          <a14:foregroundMark x1="34891" y1="84069" x2="34891" y2="84069"/>
                          <a14:foregroundMark x1="41121" y1="85049" x2="41121" y2="85049"/>
                          <a14:foregroundMark x1="43302" y1="85294" x2="43302" y2="85294"/>
                          <a14:foregroundMark x1="51090" y1="85294" x2="51090" y2="85294"/>
                          <a14:foregroundMark x1="62928" y1="85294" x2="62928" y2="85294"/>
                          <a14:foregroundMark x1="64798" y1="84559" x2="64798" y2="84559"/>
                          <a14:foregroundMark x1="25234" y1="82353" x2="25234" y2="82353"/>
                          <a14:foregroundMark x1="24611" y1="82598" x2="24611" y2="82598"/>
                          <a14:foregroundMark x1="27414" y1="84069" x2="27414" y2="84069"/>
                          <a14:foregroundMark x1="23053" y1="82353" x2="23053" y2="82353"/>
                          <a14:foregroundMark x1="26480" y1="84069" x2="26480" y2="84069"/>
                          <a14:foregroundMark x1="26480" y1="83824" x2="26480" y2="83824"/>
                          <a14:foregroundMark x1="26791" y1="84314" x2="26791" y2="84314"/>
                          <a14:foregroundMark x1="27726" y1="84314" x2="27726" y2="84314"/>
                          <a14:foregroundMark x1="31153" y1="85294" x2="31153" y2="85294"/>
                          <a14:foregroundMark x1="25234" y1="83333" x2="25234" y2="83333"/>
                          <a14:foregroundMark x1="31153" y1="84559" x2="31153" y2="84559"/>
                          <a14:foregroundMark x1="43614" y1="86275" x2="43614" y2="86275"/>
                          <a14:foregroundMark x1="46417" y1="86275" x2="46417" y2="86275"/>
                          <a14:foregroundMark x1="49533" y1="86520" x2="49533" y2="86520"/>
                          <a14:foregroundMark x1="50779" y1="86520" x2="50779" y2="86520"/>
                          <a14:foregroundMark x1="50467" y1="86765" x2="50467" y2="86765"/>
                          <a14:foregroundMark x1="50779" y1="86275" x2="50779" y2="86275"/>
                          <a14:foregroundMark x1="50779" y1="86520" x2="50779" y2="86520"/>
                          <a14:foregroundMark x1="50779" y1="86520" x2="50779" y2="86520"/>
                          <a14:foregroundMark x1="19626" y1="42647" x2="19626" y2="42647"/>
                          <a14:foregroundMark x1="19626" y1="46569" x2="19626" y2="46569"/>
                          <a14:foregroundMark x1="19626" y1="48284" x2="19626" y2="49020"/>
                          <a14:foregroundMark x1="19938" y1="50980" x2="19938" y2="51961"/>
                          <a14:foregroundMark x1="19938" y1="53431" x2="19938" y2="53922"/>
                          <a14:foregroundMark x1="19626" y1="55882" x2="19626" y2="55882"/>
                          <a14:foregroundMark x1="19626" y1="58333" x2="19626" y2="58333"/>
                          <a14:foregroundMark x1="19626" y1="61275" x2="19626" y2="61275"/>
                          <a14:foregroundMark x1="19626" y1="62745" x2="19626" y2="63480"/>
                          <a14:foregroundMark x1="19626" y1="64216" x2="19626" y2="64216"/>
                          <a14:foregroundMark x1="19315" y1="67402" x2="19315" y2="67402"/>
                          <a14:foregroundMark x1="19315" y1="69853" x2="19315" y2="69853"/>
                          <a14:foregroundMark x1="20249" y1="72059" x2="20249" y2="72059"/>
                          <a14:foregroundMark x1="20561" y1="74265" x2="20561" y2="74265"/>
                          <a14:foregroundMark x1="50156" y1="87010" x2="50156" y2="87010"/>
                          <a14:foregroundMark x1="49533" y1="86765" x2="49533" y2="86765"/>
                          <a14:foregroundMark x1="32087" y1="85539" x2="32087" y2="85539"/>
                          <a14:foregroundMark x1="31464" y1="85294" x2="31464" y2="85294"/>
                          <a14:foregroundMark x1="31464" y1="85294" x2="31464" y2="85294"/>
                          <a14:foregroundMark x1="31464" y1="85539" x2="31464" y2="85539"/>
                          <a14:foregroundMark x1="31153" y1="86029" x2="31153" y2="86029"/>
                          <a14:foregroundMark x1="31153" y1="86029" x2="31153" y2="86029"/>
                          <a14:foregroundMark x1="31153" y1="85539" x2="31153" y2="85539"/>
                          <a14:foregroundMark x1="31153" y1="85539" x2="31153" y2="85539"/>
                          <a14:foregroundMark x1="32399" y1="85539" x2="32399" y2="85539"/>
                          <a14:foregroundMark x1="32399" y1="85294" x2="32399" y2="85294"/>
                          <a14:foregroundMark x1="32087" y1="86029" x2="32087" y2="86029"/>
                          <a14:foregroundMark x1="43925" y1="86765" x2="43925" y2="86765"/>
                          <a14:foregroundMark x1="46106" y1="86765" x2="46106" y2="86765"/>
                          <a14:foregroundMark x1="50156" y1="86765" x2="50156" y2="86765"/>
                          <a14:foregroundMark x1="50467" y1="87010" x2="50467" y2="87010"/>
                          <a14:foregroundMark x1="45794" y1="87010" x2="45794" y2="87010"/>
                          <a14:foregroundMark x1="44860" y1="87010" x2="44860" y2="87010"/>
                          <a14:foregroundMark x1="44548" y1="87010" x2="44548" y2="87010"/>
                          <a14:foregroundMark x1="48287" y1="86765" x2="48287" y2="86765"/>
                          <a14:foregroundMark x1="49221" y1="86520" x2="49221" y2="86520"/>
                          <a14:foregroundMark x1="49221" y1="86520" x2="49221" y2="86520"/>
                          <a14:foregroundMark x1="50156" y1="87010" x2="50156" y2="87010"/>
                          <a14:foregroundMark x1="50156" y1="87010" x2="50156" y2="87010"/>
                          <a14:foregroundMark x1="53894" y1="87010" x2="53894" y2="87010"/>
                          <a14:foregroundMark x1="57632" y1="86765" x2="57632" y2="86765"/>
                          <a14:foregroundMark x1="31153" y1="86029" x2="31153" y2="86029"/>
                          <a14:foregroundMark x1="19626" y1="70588" x2="19626" y2="70588"/>
                          <a14:foregroundMark x1="19626" y1="67647" x2="19626" y2="67647"/>
                          <a14:foregroundMark x1="19626" y1="66422" x2="19626" y2="66422"/>
                          <a14:foregroundMark x1="19626" y1="60294" x2="19626" y2="60294"/>
                          <a14:foregroundMark x1="19626" y1="59314" x2="19626" y2="59314"/>
                          <a14:foregroundMark x1="19626" y1="55147" x2="19626" y2="55147"/>
                          <a14:foregroundMark x1="19626" y1="66422" x2="19626" y2="66422"/>
                          <a14:foregroundMark x1="19626" y1="66176" x2="19626" y2="66176"/>
                          <a14:foregroundMark x1="19626" y1="66176" x2="19626" y2="66176"/>
                          <a14:foregroundMark x1="19626" y1="68382" x2="19626" y2="68382"/>
                          <a14:foregroundMark x1="19626" y1="69608" x2="19626" y2="69608"/>
                          <a14:foregroundMark x1="19626" y1="71078" x2="19626" y2="71078"/>
                          <a14:foregroundMark x1="19626" y1="72794" x2="19626" y2="72794"/>
                          <a14:foregroundMark x1="19626" y1="74265" x2="19626" y2="74265"/>
                          <a14:foregroundMark x1="19626" y1="75735" x2="19626" y2="75735"/>
                          <a14:foregroundMark x1="19938" y1="76716" x2="20249" y2="77696"/>
                          <a14:foregroundMark x1="20561" y1="78676" x2="20561" y2="78676"/>
                          <a14:foregroundMark x1="20561" y1="78431" x2="20561" y2="78431"/>
                          <a14:foregroundMark x1="18692" y1="41422" x2="18692" y2="41422"/>
                          <a14:foregroundMark x1="19003" y1="45098" x2="19003" y2="45098"/>
                          <a14:foregroundMark x1="19626" y1="48284" x2="19626" y2="48284"/>
                          <a14:foregroundMark x1="19626" y1="50735" x2="19626" y2="50735"/>
                          <a14:foregroundMark x1="19626" y1="51961" x2="19626" y2="51961"/>
                          <a14:foregroundMark x1="19626" y1="53676" x2="19626" y2="53676"/>
                          <a14:foregroundMark x1="19003" y1="55147" x2="19003" y2="55147"/>
                          <a14:foregroundMark x1="19003" y1="56373" x2="19003" y2="56373"/>
                          <a14:foregroundMark x1="18692" y1="57353" x2="18692" y2="57353"/>
                          <a14:foregroundMark x1="32399" y1="85049" x2="32399" y2="85049"/>
                          <a14:foregroundMark x1="23364" y1="81863" x2="23364" y2="81863"/>
                          <a14:foregroundMark x1="22118" y1="80392" x2="22118" y2="80392"/>
                          <a14:foregroundMark x1="20872" y1="79412" x2="20872" y2="79412"/>
                          <a14:foregroundMark x1="19626" y1="77206" x2="19626" y2="77206"/>
                          <a14:foregroundMark x1="20561" y1="79902" x2="20561" y2="79902"/>
                          <a14:foregroundMark x1="21495" y1="80637" x2="21495" y2="80637"/>
                          <a14:foregroundMark x1="23053" y1="81373" x2="23053" y2="81373"/>
                          <a14:foregroundMark x1="23364" y1="81863" x2="23364" y2="81863"/>
                          <a14:foregroundMark x1="26480" y1="82843" x2="26480" y2="82843"/>
                          <a14:foregroundMark x1="27726" y1="82843" x2="27726" y2="82843"/>
                          <a14:foregroundMark x1="19003" y1="44608" x2="19003" y2="44608"/>
                          <a14:foregroundMark x1="19003" y1="42402" x2="19003" y2="42402"/>
                          <a14:backgroundMark x1="31464" y1="86520" x2="31464" y2="86520"/>
                          <a14:backgroundMark x1="33333" y1="86765" x2="33333" y2="86765"/>
                          <a14:backgroundMark x1="30218" y1="86765" x2="30218" y2="86765"/>
                          <a14:backgroundMark x1="31464" y1="85294" x2="31464" y2="85294"/>
                          <a14:backgroundMark x1="45171" y1="86520" x2="45171" y2="86520"/>
                          <a14:backgroundMark x1="50156" y1="86520" x2="50156" y2="86520"/>
                          <a14:backgroundMark x1="64798" y1="87010" x2="64798" y2="87010"/>
                          <a14:backgroundMark x1="67913" y1="86275" x2="67913" y2="86275"/>
                          <a14:backgroundMark x1="66044" y1="85784" x2="66044" y2="85784"/>
                          <a14:backgroundMark x1="66355" y1="85784" x2="66355" y2="85784"/>
                        </a14:backgroundRemoval>
                      </a14:imgEffect>
                    </a14:imgLayer>
                  </a14:imgProps>
                </a:ext>
                <a:ext uri="{28A0092B-C50C-407E-A947-70E740481C1C}">
                  <a14:useLocalDpi xmlns:a14="http://schemas.microsoft.com/office/drawing/2010/main" val="0"/>
                </a:ext>
              </a:extLst>
            </a:blip>
            <a:srcRect/>
            <a:stretch/>
          </p:blipFill>
          <p:spPr>
            <a:xfrm>
              <a:off x="8437334" y="3666391"/>
              <a:ext cx="828475" cy="1202006"/>
            </a:xfrm>
            <a:prstGeom prst="rect">
              <a:avLst/>
            </a:prstGeom>
          </p:spPr>
        </p:pic>
        <p:sp>
          <p:nvSpPr>
            <p:cNvPr id="4" name="TextBox 3">
              <a:extLst>
                <a:ext uri="{FF2B5EF4-FFF2-40B4-BE49-F238E27FC236}">
                  <a16:creationId xmlns:a16="http://schemas.microsoft.com/office/drawing/2014/main" id="{7C2F7A32-E15A-4B7F-8F58-D319D561269E}"/>
                </a:ext>
              </a:extLst>
            </p:cNvPr>
            <p:cNvSpPr txBox="1"/>
            <p:nvPr/>
          </p:nvSpPr>
          <p:spPr>
            <a:xfrm>
              <a:off x="7301562" y="4868397"/>
              <a:ext cx="756938" cy="369332"/>
            </a:xfrm>
            <a:prstGeom prst="rect">
              <a:avLst/>
            </a:prstGeom>
            <a:noFill/>
          </p:spPr>
          <p:txBody>
            <a:bodyPr wrap="none" rtlCol="0">
              <a:spAutoFit/>
            </a:bodyPr>
            <a:lstStyle/>
            <a:p>
              <a:r>
                <a:rPr lang="en-US" b="1" dirty="0"/>
                <a:t>Exp. 1</a:t>
              </a:r>
            </a:p>
          </p:txBody>
        </p:sp>
        <p:sp>
          <p:nvSpPr>
            <p:cNvPr id="8" name="TextBox 7">
              <a:extLst>
                <a:ext uri="{FF2B5EF4-FFF2-40B4-BE49-F238E27FC236}">
                  <a16:creationId xmlns:a16="http://schemas.microsoft.com/office/drawing/2014/main" id="{4A70DE38-F3CC-40A3-9299-49D999D0E545}"/>
                </a:ext>
              </a:extLst>
            </p:cNvPr>
            <p:cNvSpPr txBox="1"/>
            <p:nvPr/>
          </p:nvSpPr>
          <p:spPr>
            <a:xfrm>
              <a:off x="8280741" y="4868397"/>
              <a:ext cx="1141659" cy="369332"/>
            </a:xfrm>
            <a:prstGeom prst="rect">
              <a:avLst/>
            </a:prstGeom>
            <a:noFill/>
          </p:spPr>
          <p:txBody>
            <a:bodyPr wrap="none" rtlCol="0">
              <a:spAutoFit/>
            </a:bodyPr>
            <a:lstStyle/>
            <a:p>
              <a:r>
                <a:rPr lang="en-US" b="1" dirty="0"/>
                <a:t>Exp. 2 &amp; 3</a:t>
              </a:r>
            </a:p>
          </p:txBody>
        </p:sp>
      </p:grpSp>
    </p:spTree>
    <p:extLst>
      <p:ext uri="{BB962C8B-B14F-4D97-AF65-F5344CB8AC3E}">
        <p14:creationId xmlns:p14="http://schemas.microsoft.com/office/powerpoint/2010/main" val="388104278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50" name="TextBox 149">
            <a:extLst>
              <a:ext uri="{FF2B5EF4-FFF2-40B4-BE49-F238E27FC236}">
                <a16:creationId xmlns:a16="http://schemas.microsoft.com/office/drawing/2014/main" id="{7ECC50C9-4B00-41F4-BFF2-16F2433ED515}"/>
              </a:ext>
            </a:extLst>
          </p:cNvPr>
          <p:cNvSpPr txBox="1"/>
          <p:nvPr/>
        </p:nvSpPr>
        <p:spPr>
          <a:xfrm>
            <a:off x="4566799" y="93317"/>
            <a:ext cx="3087725"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FF"/>
                </a:solidFill>
                <a:effectLst/>
                <a:uLnTx/>
                <a:uFillTx/>
                <a:latin typeface="Calibri" panose="020F0502020204030204"/>
                <a:ea typeface="+mn-ea"/>
                <a:cs typeface="+mn-cs"/>
              </a:rPr>
              <a:t>Experiment</a:t>
            </a:r>
          </a:p>
        </p:txBody>
      </p:sp>
      <p:pic>
        <p:nvPicPr>
          <p:cNvPr id="3" name="Picture 2">
            <a:extLst>
              <a:ext uri="{FF2B5EF4-FFF2-40B4-BE49-F238E27FC236}">
                <a16:creationId xmlns:a16="http://schemas.microsoft.com/office/drawing/2014/main" id="{DD5272B6-A856-42BA-973A-81A12C4A716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034" b="100000" l="1001" r="96567">
                        <a14:foregroundMark x1="8441" y1="38629" x2="8441" y2="38629"/>
                        <a14:foregroundMark x1="4292" y1="40498" x2="62089" y2="64174"/>
                        <a14:foregroundMark x1="62089" y1="64174" x2="90701" y2="40498"/>
                        <a14:foregroundMark x1="90701" y1="40498" x2="94850" y2="34891"/>
                        <a14:foregroundMark x1="94850" y1="34891" x2="90129" y2="29907"/>
                        <a14:foregroundMark x1="90129" y1="29907" x2="40773" y2="9034"/>
                        <a14:foregroundMark x1="40773" y1="9034" x2="33763" y2="14330"/>
                        <a14:foregroundMark x1="2575" y1="42056" x2="8155" y2="57632"/>
                        <a14:foregroundMark x1="8155" y1="57632" x2="9728" y2="99688"/>
                        <a14:foregroundMark x1="4149" y1="56386" x2="3433" y2="99688"/>
                        <a14:foregroundMark x1="4292" y1="56386" x2="3433" y2="45794"/>
                        <a14:foregroundMark x1="3290" y1="45794" x2="2718" y2="99688"/>
                        <a14:foregroundMark x1="7153" y1="48287" x2="60086" y2="72586"/>
                        <a14:foregroundMark x1="60086" y1="72586" x2="62089" y2="99688"/>
                        <a14:foregroundMark x1="13734" y1="44860" x2="70529" y2="65421"/>
                        <a14:foregroundMark x1="70529" y1="65421" x2="73534" y2="74766"/>
                        <a14:foregroundMark x1="73534" y1="74766" x2="72961" y2="97508"/>
                        <a14:foregroundMark x1="72818" y1="97508" x2="60372" y2="99688"/>
                        <a14:foregroundMark x1="17883" y1="77259" x2="49213" y2="99688"/>
                        <a14:foregroundMark x1="17883" y1="77259" x2="13162" y2="71340"/>
                        <a14:foregroundMark x1="13162" y1="71340" x2="9871" y2="61994"/>
                        <a14:foregroundMark x1="9871" y1="61994" x2="8298" y2="51402"/>
                        <a14:foregroundMark x1="8298" y1="51402" x2="12446" y2="44548"/>
                        <a14:foregroundMark x1="12446" y1="44548" x2="13591" y2="44548"/>
                        <a14:foregroundMark x1="21888" y1="47352" x2="60515" y2="65732"/>
                        <a14:foregroundMark x1="60515" y1="65732" x2="62375" y2="76324"/>
                        <a14:foregroundMark x1="62375" y1="76324" x2="50358" y2="77259"/>
                        <a14:foregroundMark x1="50358" y1="77259" x2="22604" y2="60125"/>
                        <a14:foregroundMark x1="22604" y1="60125" x2="18169" y2="54517"/>
                        <a14:foregroundMark x1="18169" y1="54517" x2="22175" y2="47975"/>
                        <a14:foregroundMark x1="22175" y1="47975" x2="22461" y2="48287"/>
                        <a14:foregroundMark x1="57654" y1="52025" x2="88126" y2="53583"/>
                        <a14:foregroundMark x1="88126" y1="53583" x2="90844" y2="74766"/>
                        <a14:foregroundMark x1="90844" y1="74766" x2="91702" y2="97819"/>
                        <a14:foregroundMark x1="91559" y1="97819" x2="90701" y2="99688"/>
                        <a14:foregroundMark x1="93133" y1="31153" x2="97425" y2="36760"/>
                        <a14:foregroundMark x1="97425" y1="36760" x2="96567" y2="91900"/>
                        <a14:foregroundMark x1="96423" y1="91900" x2="93991" y2="99688"/>
                        <a14:foregroundMark x1="8441" y1="71963" x2="40916" y2="90031"/>
                        <a14:foregroundMark x1="40916" y1="90031" x2="50644" y2="99688"/>
                        <a14:foregroundMark x1="6724" y1="95950" x2="12160" y2="99688"/>
                        <a14:foregroundMark x1="6724" y1="95950" x2="6009" y2="84735"/>
                        <a14:foregroundMark x1="6009" y1="84735" x2="8155" y2="74455"/>
                        <a14:foregroundMark x1="8155" y1="74455" x2="8155" y2="73209"/>
                        <a14:foregroundMark x1="21459" y1="80062" x2="35050" y2="90654"/>
                        <a14:foregroundMark x1="35050" y1="90654" x2="38770" y2="99688"/>
                        <a14:foregroundMark x1="20172" y1="98131" x2="20601" y2="99688"/>
                        <a14:foregroundMark x1="20172" y1="98131" x2="20315" y2="86293"/>
                        <a14:foregroundMark x1="20315" y1="86293" x2="21030" y2="80997"/>
                        <a14:foregroundMark x1="23605" y1="77570" x2="52074" y2="92835"/>
                        <a14:foregroundMark x1="52074" y1="92835" x2="55508" y2="99688"/>
                        <a14:foregroundMark x1="23748" y1="79128" x2="22747" y2="99688"/>
                        <a14:foregroundMark x1="95565" y1="28972" x2="96567" y2="30218"/>
                        <a14:foregroundMark x1="18598" y1="29907" x2="46924" y2="12773"/>
                        <a14:foregroundMark x1="46924" y1="12773" x2="88412" y2="29283"/>
                        <a14:foregroundMark x1="88412" y1="29283" x2="87983" y2="42368"/>
                        <a14:foregroundMark x1="87983" y1="42368" x2="75823" y2="63551"/>
                        <a14:foregroundMark x1="75823" y1="63551" x2="52217" y2="66044"/>
                        <a14:foregroundMark x1="52217" y1="66044" x2="29328" y2="53271"/>
                        <a14:foregroundMark x1="29328" y1="53271" x2="8011" y2="38006"/>
                        <a14:foregroundMark x1="23462" y1="25857" x2="42775" y2="14019"/>
                        <a14:foregroundMark x1="42775" y1="14019" x2="47926" y2="13396"/>
                        <a14:foregroundMark x1="47926" y1="13396" x2="84406" y2="29595"/>
                        <a14:foregroundMark x1="84406" y1="29595" x2="88984" y2="34579"/>
                        <a14:foregroundMark x1="88984" y1="34579" x2="85980" y2="50779"/>
                        <a14:foregroundMark x1="85980" y1="50779" x2="80258" y2="60436"/>
                        <a14:foregroundMark x1="80258" y1="60436" x2="66237" y2="66355"/>
                        <a14:foregroundMark x1="66237" y1="66355" x2="37053" y2="59502"/>
                        <a14:foregroundMark x1="37053" y1="59502" x2="22461" y2="47040"/>
                        <a14:foregroundMark x1="22461" y1="47040" x2="17883" y2="39252"/>
                        <a14:foregroundMark x1="17883" y1="39252" x2="16595" y2="31464"/>
                        <a14:foregroundMark x1="15880" y1="35514" x2="40057" y2="15265"/>
                        <a14:foregroundMark x1="44921" y1="14019" x2="87268" y2="34891"/>
                        <a14:foregroundMark x1="87268" y1="34891" x2="85551" y2="45794"/>
                        <a14:foregroundMark x1="85551" y1="45794" x2="68383" y2="66978"/>
                        <a14:foregroundMark x1="68383" y1="66978" x2="53648" y2="71651"/>
                        <a14:foregroundMark x1="53648" y1="71651" x2="23891" y2="57009"/>
                        <a14:foregroundMark x1="23891" y1="57009" x2="18741" y2="51090"/>
                        <a14:foregroundMark x1="18741" y1="51090" x2="15451" y2="42368"/>
                        <a14:foregroundMark x1="15451" y1="42368" x2="15737" y2="35514"/>
                        <a14:foregroundMark x1="22890" y1="31464" x2="46209" y2="20872"/>
                        <a14:foregroundMark x1="46209" y1="20872" x2="53791" y2="20872"/>
                        <a14:foregroundMark x1="53791" y1="20872" x2="77396" y2="31776"/>
                        <a14:foregroundMark x1="77396" y1="31776" x2="81974" y2="36760"/>
                        <a14:foregroundMark x1="81974" y1="36760" x2="83405" y2="50467"/>
                        <a14:foregroundMark x1="83405" y1="50467" x2="79113" y2="63551"/>
                        <a14:foregroundMark x1="79113" y1="63551" x2="68526" y2="75078"/>
                        <a14:foregroundMark x1="68526" y1="75078" x2="51359" y2="80374"/>
                        <a14:foregroundMark x1="51359" y1="80374" x2="33047" y2="73209"/>
                        <a14:foregroundMark x1="33047" y1="73209" x2="23462" y2="59813"/>
                        <a14:foregroundMark x1="23462" y1="59813" x2="19742" y2="49844"/>
                        <a14:foregroundMark x1="19742" y1="49844" x2="19599" y2="38006"/>
                        <a14:foregroundMark x1="19599" y1="38006" x2="23605" y2="32087"/>
                        <a14:foregroundMark x1="23605" y1="32087" x2="22604" y2="32710"/>
                        <a14:foregroundMark x1="66953" y1="19315" x2="91416" y2="29595"/>
                        <a14:foregroundMark x1="91416" y1="29595" x2="91416" y2="28972"/>
                        <a14:foregroundMark x1="3577" y1="39252" x2="8298" y2="37072"/>
                        <a14:foregroundMark x1="8298" y1="37072" x2="11445" y2="32710"/>
                        <a14:foregroundMark x1="2718" y1="39252" x2="2718" y2="39252"/>
                        <a14:foregroundMark x1="4149" y1="38006" x2="4149" y2="38006"/>
                        <a14:foregroundMark x1="11731" y1="33333" x2="24750" y2="23988"/>
                        <a14:foregroundMark x1="25465" y1="22118" x2="34049" y2="16199"/>
                        <a14:foregroundMark x1="25894" y1="20872" x2="25894" y2="20872"/>
                        <a14:foregroundMark x1="25894" y1="20872" x2="25894" y2="20872"/>
                        <a14:foregroundMark x1="25894" y1="20872" x2="25894" y2="20872"/>
                        <a14:foregroundMark x1="26180" y1="20561" x2="26180" y2="20561"/>
                        <a14:foregroundMark x1="12303" y1="31464" x2="12303" y2="31464"/>
                        <a14:foregroundMark x1="12017" y1="31776" x2="12017" y2="31776"/>
                        <a14:foregroundMark x1="12589" y1="31153" x2="12589" y2="31153"/>
                        <a14:foregroundMark x1="12017" y1="31464" x2="12017" y2="31464"/>
                        <a14:backgroundMark x1="2861" y1="38006" x2="4149" y2="37072"/>
                        <a14:backgroundMark x1="2146" y1="38629" x2="2861" y2="38006"/>
                        <a14:backgroundMark x1="11731" y1="31153" x2="12303" y2="30841"/>
                        <a14:backgroundMark x1="25608" y1="20561" x2="25894" y2="20249"/>
                      </a14:backgroundRemoval>
                    </a14:imgEffect>
                  </a14:imgLayer>
                </a14:imgProps>
              </a:ext>
              <a:ext uri="{28A0092B-C50C-407E-A947-70E740481C1C}">
                <a14:useLocalDpi xmlns:a14="http://schemas.microsoft.com/office/drawing/2010/main" val="0"/>
              </a:ext>
            </a:extLst>
          </a:blip>
          <a:srcRect/>
          <a:stretch/>
        </p:blipFill>
        <p:spPr>
          <a:xfrm>
            <a:off x="2236887" y="2330579"/>
            <a:ext cx="9955113" cy="4524759"/>
          </a:xfrm>
          <a:prstGeom prst="rect">
            <a:avLst/>
          </a:prstGeom>
        </p:spPr>
      </p:pic>
      <p:sp>
        <p:nvSpPr>
          <p:cNvPr id="33" name="Freeform: Shape 32">
            <a:extLst>
              <a:ext uri="{FF2B5EF4-FFF2-40B4-BE49-F238E27FC236}">
                <a16:creationId xmlns:a16="http://schemas.microsoft.com/office/drawing/2014/main" id="{80AE71A8-4FAE-4A7F-B170-A2D4DFD4035E}"/>
              </a:ext>
            </a:extLst>
          </p:cNvPr>
          <p:cNvSpPr/>
          <p:nvPr/>
        </p:nvSpPr>
        <p:spPr>
          <a:xfrm>
            <a:off x="2419111" y="4029703"/>
            <a:ext cx="395287" cy="107155"/>
          </a:xfrm>
          <a:custGeom>
            <a:avLst/>
            <a:gdLst>
              <a:gd name="connsiteX0" fmla="*/ 0 w 404813"/>
              <a:gd name="connsiteY0" fmla="*/ 61912 h 114300"/>
              <a:gd name="connsiteX1" fmla="*/ 214313 w 404813"/>
              <a:gd name="connsiteY1" fmla="*/ 114300 h 114300"/>
              <a:gd name="connsiteX2" fmla="*/ 404813 w 404813"/>
              <a:gd name="connsiteY2" fmla="*/ 47625 h 114300"/>
              <a:gd name="connsiteX3" fmla="*/ 152400 w 404813"/>
              <a:gd name="connsiteY3" fmla="*/ 0 h 114300"/>
              <a:gd name="connsiteX4" fmla="*/ 0 w 404813"/>
              <a:gd name="connsiteY4" fmla="*/ 61912 h 114300"/>
              <a:gd name="connsiteX0" fmla="*/ 0 w 404813"/>
              <a:gd name="connsiteY0" fmla="*/ 57149 h 109537"/>
              <a:gd name="connsiteX1" fmla="*/ 214313 w 404813"/>
              <a:gd name="connsiteY1" fmla="*/ 109537 h 109537"/>
              <a:gd name="connsiteX2" fmla="*/ 404813 w 404813"/>
              <a:gd name="connsiteY2" fmla="*/ 42862 h 109537"/>
              <a:gd name="connsiteX3" fmla="*/ 173832 w 404813"/>
              <a:gd name="connsiteY3" fmla="*/ 0 h 109537"/>
              <a:gd name="connsiteX4" fmla="*/ 0 w 404813"/>
              <a:gd name="connsiteY4" fmla="*/ 57149 h 109537"/>
              <a:gd name="connsiteX0" fmla="*/ 0 w 390525"/>
              <a:gd name="connsiteY0" fmla="*/ 64293 h 109537"/>
              <a:gd name="connsiteX1" fmla="*/ 200025 w 390525"/>
              <a:gd name="connsiteY1" fmla="*/ 109537 h 109537"/>
              <a:gd name="connsiteX2" fmla="*/ 390525 w 390525"/>
              <a:gd name="connsiteY2" fmla="*/ 42862 h 109537"/>
              <a:gd name="connsiteX3" fmla="*/ 159544 w 390525"/>
              <a:gd name="connsiteY3" fmla="*/ 0 h 109537"/>
              <a:gd name="connsiteX4" fmla="*/ 0 w 390525"/>
              <a:gd name="connsiteY4" fmla="*/ 64293 h 109537"/>
              <a:gd name="connsiteX0" fmla="*/ 0 w 385762"/>
              <a:gd name="connsiteY0" fmla="*/ 64293 h 109537"/>
              <a:gd name="connsiteX1" fmla="*/ 200025 w 385762"/>
              <a:gd name="connsiteY1" fmla="*/ 109537 h 109537"/>
              <a:gd name="connsiteX2" fmla="*/ 385762 w 385762"/>
              <a:gd name="connsiteY2" fmla="*/ 40481 h 109537"/>
              <a:gd name="connsiteX3" fmla="*/ 159544 w 385762"/>
              <a:gd name="connsiteY3" fmla="*/ 0 h 109537"/>
              <a:gd name="connsiteX4" fmla="*/ 0 w 385762"/>
              <a:gd name="connsiteY4" fmla="*/ 64293 h 109537"/>
              <a:gd name="connsiteX0" fmla="*/ 0 w 385762"/>
              <a:gd name="connsiteY0" fmla="*/ 64293 h 109537"/>
              <a:gd name="connsiteX1" fmla="*/ 204787 w 385762"/>
              <a:gd name="connsiteY1" fmla="*/ 109537 h 109537"/>
              <a:gd name="connsiteX2" fmla="*/ 385762 w 385762"/>
              <a:gd name="connsiteY2" fmla="*/ 40481 h 109537"/>
              <a:gd name="connsiteX3" fmla="*/ 159544 w 385762"/>
              <a:gd name="connsiteY3" fmla="*/ 0 h 109537"/>
              <a:gd name="connsiteX4" fmla="*/ 0 w 385762"/>
              <a:gd name="connsiteY4" fmla="*/ 64293 h 109537"/>
              <a:gd name="connsiteX0" fmla="*/ 0 w 385762"/>
              <a:gd name="connsiteY0" fmla="*/ 64293 h 109537"/>
              <a:gd name="connsiteX1" fmla="*/ 207168 w 385762"/>
              <a:gd name="connsiteY1" fmla="*/ 109537 h 109537"/>
              <a:gd name="connsiteX2" fmla="*/ 385762 w 385762"/>
              <a:gd name="connsiteY2" fmla="*/ 40481 h 109537"/>
              <a:gd name="connsiteX3" fmla="*/ 159544 w 385762"/>
              <a:gd name="connsiteY3" fmla="*/ 0 h 109537"/>
              <a:gd name="connsiteX4" fmla="*/ 0 w 385762"/>
              <a:gd name="connsiteY4" fmla="*/ 64293 h 109537"/>
              <a:gd name="connsiteX0" fmla="*/ 0 w 385762"/>
              <a:gd name="connsiteY0" fmla="*/ 64293 h 119062"/>
              <a:gd name="connsiteX1" fmla="*/ 223837 w 385762"/>
              <a:gd name="connsiteY1" fmla="*/ 119062 h 119062"/>
              <a:gd name="connsiteX2" fmla="*/ 385762 w 385762"/>
              <a:gd name="connsiteY2" fmla="*/ 40481 h 119062"/>
              <a:gd name="connsiteX3" fmla="*/ 159544 w 385762"/>
              <a:gd name="connsiteY3" fmla="*/ 0 h 119062"/>
              <a:gd name="connsiteX4" fmla="*/ 0 w 385762"/>
              <a:gd name="connsiteY4" fmla="*/ 64293 h 119062"/>
              <a:gd name="connsiteX0" fmla="*/ 0 w 385762"/>
              <a:gd name="connsiteY0" fmla="*/ 64293 h 107155"/>
              <a:gd name="connsiteX1" fmla="*/ 209550 w 385762"/>
              <a:gd name="connsiteY1" fmla="*/ 107155 h 107155"/>
              <a:gd name="connsiteX2" fmla="*/ 385762 w 385762"/>
              <a:gd name="connsiteY2" fmla="*/ 40481 h 107155"/>
              <a:gd name="connsiteX3" fmla="*/ 159544 w 385762"/>
              <a:gd name="connsiteY3" fmla="*/ 0 h 107155"/>
              <a:gd name="connsiteX4" fmla="*/ 0 w 385762"/>
              <a:gd name="connsiteY4" fmla="*/ 64293 h 107155"/>
              <a:gd name="connsiteX0" fmla="*/ 0 w 395287"/>
              <a:gd name="connsiteY0" fmla="*/ 64293 h 107155"/>
              <a:gd name="connsiteX1" fmla="*/ 209550 w 395287"/>
              <a:gd name="connsiteY1" fmla="*/ 107155 h 107155"/>
              <a:gd name="connsiteX2" fmla="*/ 395287 w 395287"/>
              <a:gd name="connsiteY2" fmla="*/ 42862 h 107155"/>
              <a:gd name="connsiteX3" fmla="*/ 159544 w 395287"/>
              <a:gd name="connsiteY3" fmla="*/ 0 h 107155"/>
              <a:gd name="connsiteX4" fmla="*/ 0 w 395287"/>
              <a:gd name="connsiteY4" fmla="*/ 64293 h 10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7" h="107155">
                <a:moveTo>
                  <a:pt x="0" y="64293"/>
                </a:moveTo>
                <a:lnTo>
                  <a:pt x="209550" y="107155"/>
                </a:lnTo>
                <a:lnTo>
                  <a:pt x="395287" y="42862"/>
                </a:lnTo>
                <a:lnTo>
                  <a:pt x="159544" y="0"/>
                </a:lnTo>
                <a:lnTo>
                  <a:pt x="0" y="64293"/>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40F132-9CC3-48F9-8DD5-CD91D58E2C09}"/>
              </a:ext>
            </a:extLst>
          </p:cNvPr>
          <p:cNvSpPr/>
          <p:nvPr/>
        </p:nvSpPr>
        <p:spPr>
          <a:xfrm>
            <a:off x="2638187" y="4074947"/>
            <a:ext cx="5776912" cy="1189830"/>
          </a:xfrm>
          <a:custGeom>
            <a:avLst/>
            <a:gdLst>
              <a:gd name="connsiteX0" fmla="*/ 0 w 5805487"/>
              <a:gd name="connsiteY0" fmla="*/ 52387 h 1162050"/>
              <a:gd name="connsiteX1" fmla="*/ 219075 w 5805487"/>
              <a:gd name="connsiteY1" fmla="*/ 0 h 1162050"/>
              <a:gd name="connsiteX2" fmla="*/ 5805487 w 5805487"/>
              <a:gd name="connsiteY2" fmla="*/ 1090612 h 1162050"/>
              <a:gd name="connsiteX3" fmla="*/ 5634037 w 5805487"/>
              <a:gd name="connsiteY3" fmla="*/ 1162050 h 1162050"/>
              <a:gd name="connsiteX4" fmla="*/ 0 w 5805487"/>
              <a:gd name="connsiteY4" fmla="*/ 52387 h 1162050"/>
              <a:gd name="connsiteX0" fmla="*/ 0 w 5776912"/>
              <a:gd name="connsiteY0" fmla="*/ 64293 h 1162050"/>
              <a:gd name="connsiteX1" fmla="*/ 190500 w 5776912"/>
              <a:gd name="connsiteY1" fmla="*/ 0 h 1162050"/>
              <a:gd name="connsiteX2" fmla="*/ 5776912 w 5776912"/>
              <a:gd name="connsiteY2" fmla="*/ 1090612 h 1162050"/>
              <a:gd name="connsiteX3" fmla="*/ 5605462 w 5776912"/>
              <a:gd name="connsiteY3" fmla="*/ 1162050 h 1162050"/>
              <a:gd name="connsiteX4" fmla="*/ 0 w 5776912"/>
              <a:gd name="connsiteY4" fmla="*/ 64293 h 1162050"/>
              <a:gd name="connsiteX0" fmla="*/ 0 w 5776912"/>
              <a:gd name="connsiteY0" fmla="*/ 71436 h 1169193"/>
              <a:gd name="connsiteX1" fmla="*/ 195262 w 5776912"/>
              <a:gd name="connsiteY1" fmla="*/ 0 h 1169193"/>
              <a:gd name="connsiteX2" fmla="*/ 5776912 w 5776912"/>
              <a:gd name="connsiteY2" fmla="*/ 1097755 h 1169193"/>
              <a:gd name="connsiteX3" fmla="*/ 5605462 w 5776912"/>
              <a:gd name="connsiteY3" fmla="*/ 1169193 h 1169193"/>
              <a:gd name="connsiteX4" fmla="*/ 0 w 5776912"/>
              <a:gd name="connsiteY4" fmla="*/ 71436 h 1169193"/>
              <a:gd name="connsiteX0" fmla="*/ 0 w 5776912"/>
              <a:gd name="connsiteY0" fmla="*/ 71436 h 1185068"/>
              <a:gd name="connsiteX1" fmla="*/ 195262 w 5776912"/>
              <a:gd name="connsiteY1" fmla="*/ 0 h 1185068"/>
              <a:gd name="connsiteX2" fmla="*/ 5776912 w 5776912"/>
              <a:gd name="connsiteY2" fmla="*/ 1097755 h 1185068"/>
              <a:gd name="connsiteX3" fmla="*/ 5605462 w 5776912"/>
              <a:gd name="connsiteY3" fmla="*/ 1185068 h 1185068"/>
              <a:gd name="connsiteX4" fmla="*/ 0 w 5776912"/>
              <a:gd name="connsiteY4" fmla="*/ 71436 h 1185068"/>
              <a:gd name="connsiteX0" fmla="*/ 0 w 5776912"/>
              <a:gd name="connsiteY0" fmla="*/ 71436 h 1189830"/>
              <a:gd name="connsiteX1" fmla="*/ 195262 w 5776912"/>
              <a:gd name="connsiteY1" fmla="*/ 0 h 1189830"/>
              <a:gd name="connsiteX2" fmla="*/ 5776912 w 5776912"/>
              <a:gd name="connsiteY2" fmla="*/ 1097755 h 1189830"/>
              <a:gd name="connsiteX3" fmla="*/ 5605462 w 5776912"/>
              <a:gd name="connsiteY3" fmla="*/ 1189830 h 1189830"/>
              <a:gd name="connsiteX4" fmla="*/ 0 w 5776912"/>
              <a:gd name="connsiteY4" fmla="*/ 71436 h 1189830"/>
              <a:gd name="connsiteX0" fmla="*/ 0 w 5776912"/>
              <a:gd name="connsiteY0" fmla="*/ 71436 h 1189830"/>
              <a:gd name="connsiteX1" fmla="*/ 195262 w 5776912"/>
              <a:gd name="connsiteY1" fmla="*/ 0 h 1189830"/>
              <a:gd name="connsiteX2" fmla="*/ 5776912 w 5776912"/>
              <a:gd name="connsiteY2" fmla="*/ 1107280 h 1189830"/>
              <a:gd name="connsiteX3" fmla="*/ 5605462 w 5776912"/>
              <a:gd name="connsiteY3" fmla="*/ 1189830 h 1189830"/>
              <a:gd name="connsiteX4" fmla="*/ 0 w 5776912"/>
              <a:gd name="connsiteY4" fmla="*/ 71436 h 118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6912" h="1189830">
                <a:moveTo>
                  <a:pt x="0" y="71436"/>
                </a:moveTo>
                <a:lnTo>
                  <a:pt x="195262" y="0"/>
                </a:lnTo>
                <a:lnTo>
                  <a:pt x="5776912" y="1107280"/>
                </a:lnTo>
                <a:lnTo>
                  <a:pt x="5605462" y="1189830"/>
                </a:lnTo>
                <a:lnTo>
                  <a:pt x="0" y="71436"/>
                </a:ln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1" name="TextBox 260">
            <a:extLst>
              <a:ext uri="{FF2B5EF4-FFF2-40B4-BE49-F238E27FC236}">
                <a16:creationId xmlns:a16="http://schemas.microsoft.com/office/drawing/2014/main" id="{A0B85193-DB1F-4E93-89E4-725357B8BF1C}"/>
              </a:ext>
            </a:extLst>
          </p:cNvPr>
          <p:cNvSpPr txBox="1"/>
          <p:nvPr/>
        </p:nvSpPr>
        <p:spPr>
          <a:xfrm>
            <a:off x="7730504" y="1246180"/>
            <a:ext cx="21413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6DOF robot arm</a:t>
            </a:r>
          </a:p>
        </p:txBody>
      </p:sp>
      <p:grpSp>
        <p:nvGrpSpPr>
          <p:cNvPr id="28" name="Group 27">
            <a:extLst>
              <a:ext uri="{FF2B5EF4-FFF2-40B4-BE49-F238E27FC236}">
                <a16:creationId xmlns:a16="http://schemas.microsoft.com/office/drawing/2014/main" id="{5654E441-B85B-4BDE-AE78-432D8F70041B}"/>
              </a:ext>
            </a:extLst>
          </p:cNvPr>
          <p:cNvGrpSpPr/>
          <p:nvPr/>
        </p:nvGrpSpPr>
        <p:grpSpPr>
          <a:xfrm>
            <a:off x="2566829" y="2698583"/>
            <a:ext cx="9471978" cy="1384928"/>
            <a:chOff x="2566829" y="2698583"/>
            <a:chExt cx="9471978" cy="1384928"/>
          </a:xfrm>
        </p:grpSpPr>
        <p:grpSp>
          <p:nvGrpSpPr>
            <p:cNvPr id="32" name="Group 31">
              <a:extLst>
                <a:ext uri="{FF2B5EF4-FFF2-40B4-BE49-F238E27FC236}">
                  <a16:creationId xmlns:a16="http://schemas.microsoft.com/office/drawing/2014/main" id="{52FDA574-94F0-4478-B256-3ED1A6D931E0}"/>
                </a:ext>
              </a:extLst>
            </p:cNvPr>
            <p:cNvGrpSpPr/>
            <p:nvPr/>
          </p:nvGrpSpPr>
          <p:grpSpPr>
            <a:xfrm>
              <a:off x="6176723" y="2698583"/>
              <a:ext cx="5862084" cy="1039126"/>
              <a:chOff x="5076825" y="1402556"/>
              <a:chExt cx="5862084" cy="1039126"/>
            </a:xfrm>
          </p:grpSpPr>
          <p:sp>
            <p:nvSpPr>
              <p:cNvPr id="15" name="Freeform: Shape 14">
                <a:extLst>
                  <a:ext uri="{FF2B5EF4-FFF2-40B4-BE49-F238E27FC236}">
                    <a16:creationId xmlns:a16="http://schemas.microsoft.com/office/drawing/2014/main" id="{7698BD5F-BAAD-44DD-BF1D-D301EC431C82}"/>
                  </a:ext>
                </a:extLst>
              </p:cNvPr>
              <p:cNvSpPr/>
              <p:nvPr/>
            </p:nvSpPr>
            <p:spPr>
              <a:xfrm>
                <a:off x="5320087" y="1447317"/>
                <a:ext cx="5384307" cy="950234"/>
              </a:xfrm>
              <a:custGeom>
                <a:avLst/>
                <a:gdLst>
                  <a:gd name="connsiteX0" fmla="*/ 0 w 5384307"/>
                  <a:gd name="connsiteY0" fmla="*/ 48828 h 945472"/>
                  <a:gd name="connsiteX1" fmla="*/ 124287 w 5384307"/>
                  <a:gd name="connsiteY1" fmla="*/ 0 h 945472"/>
                  <a:gd name="connsiteX2" fmla="*/ 5384307 w 5384307"/>
                  <a:gd name="connsiteY2" fmla="*/ 883329 h 945472"/>
                  <a:gd name="connsiteX3" fmla="*/ 5260019 w 5384307"/>
                  <a:gd name="connsiteY3" fmla="*/ 945472 h 945472"/>
                  <a:gd name="connsiteX4" fmla="*/ 0 w 5384307"/>
                  <a:gd name="connsiteY4" fmla="*/ 48828 h 945472"/>
                  <a:gd name="connsiteX0" fmla="*/ 0 w 5384307"/>
                  <a:gd name="connsiteY0" fmla="*/ 48828 h 950234"/>
                  <a:gd name="connsiteX1" fmla="*/ 124287 w 5384307"/>
                  <a:gd name="connsiteY1" fmla="*/ 0 h 950234"/>
                  <a:gd name="connsiteX2" fmla="*/ 5384307 w 5384307"/>
                  <a:gd name="connsiteY2" fmla="*/ 883329 h 950234"/>
                  <a:gd name="connsiteX3" fmla="*/ 5236206 w 5384307"/>
                  <a:gd name="connsiteY3" fmla="*/ 950234 h 950234"/>
                  <a:gd name="connsiteX4" fmla="*/ 0 w 5384307"/>
                  <a:gd name="connsiteY4" fmla="*/ 48828 h 95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307" h="950234">
                    <a:moveTo>
                      <a:pt x="0" y="48828"/>
                    </a:moveTo>
                    <a:lnTo>
                      <a:pt x="124287" y="0"/>
                    </a:lnTo>
                    <a:lnTo>
                      <a:pt x="5384307" y="883329"/>
                    </a:lnTo>
                    <a:lnTo>
                      <a:pt x="5236206" y="950234"/>
                    </a:lnTo>
                    <a:lnTo>
                      <a:pt x="0" y="48828"/>
                    </a:ln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BE9C617-7CDF-4451-843D-6330C1F7BAE6}"/>
                  </a:ext>
                </a:extLst>
              </p:cNvPr>
              <p:cNvSpPr/>
              <p:nvPr/>
            </p:nvSpPr>
            <p:spPr>
              <a:xfrm>
                <a:off x="5076825" y="1402556"/>
                <a:ext cx="352425" cy="88107"/>
              </a:xfrm>
              <a:custGeom>
                <a:avLst/>
                <a:gdLst>
                  <a:gd name="connsiteX0" fmla="*/ 0 w 352425"/>
                  <a:gd name="connsiteY0" fmla="*/ 52388 h 88107"/>
                  <a:gd name="connsiteX1" fmla="*/ 209550 w 352425"/>
                  <a:gd name="connsiteY1" fmla="*/ 88107 h 88107"/>
                  <a:gd name="connsiteX2" fmla="*/ 352425 w 352425"/>
                  <a:gd name="connsiteY2" fmla="*/ 35719 h 88107"/>
                  <a:gd name="connsiteX3" fmla="*/ 135731 w 352425"/>
                  <a:gd name="connsiteY3" fmla="*/ 0 h 88107"/>
                  <a:gd name="connsiteX4" fmla="*/ 0 w 352425"/>
                  <a:gd name="connsiteY4" fmla="*/ 52388 h 8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88107">
                    <a:moveTo>
                      <a:pt x="0" y="52388"/>
                    </a:moveTo>
                    <a:lnTo>
                      <a:pt x="209550" y="88107"/>
                    </a:lnTo>
                    <a:lnTo>
                      <a:pt x="352425" y="35719"/>
                    </a:lnTo>
                    <a:lnTo>
                      <a:pt x="135731" y="0"/>
                    </a:lnTo>
                    <a:lnTo>
                      <a:pt x="0" y="52388"/>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6C7742B-CC96-490F-BFE0-8CE73E27AAA1}"/>
                  </a:ext>
                </a:extLst>
              </p:cNvPr>
              <p:cNvSpPr/>
              <p:nvPr/>
            </p:nvSpPr>
            <p:spPr>
              <a:xfrm>
                <a:off x="10567781" y="2334827"/>
                <a:ext cx="371128" cy="106855"/>
              </a:xfrm>
              <a:custGeom>
                <a:avLst/>
                <a:gdLst>
                  <a:gd name="connsiteX0" fmla="*/ 0 w 306279"/>
                  <a:gd name="connsiteY0" fmla="*/ 57705 h 102093"/>
                  <a:gd name="connsiteX1" fmla="*/ 164236 w 306279"/>
                  <a:gd name="connsiteY1" fmla="*/ 102093 h 102093"/>
                  <a:gd name="connsiteX2" fmla="*/ 306279 w 306279"/>
                  <a:gd name="connsiteY2" fmla="*/ 44389 h 102093"/>
                  <a:gd name="connsiteX3" fmla="*/ 110970 w 306279"/>
                  <a:gd name="connsiteY3" fmla="*/ 0 h 102093"/>
                  <a:gd name="connsiteX4" fmla="*/ 0 w 306279"/>
                  <a:gd name="connsiteY4" fmla="*/ 57705 h 102093"/>
                  <a:gd name="connsiteX0" fmla="*/ 0 w 363984"/>
                  <a:gd name="connsiteY0" fmla="*/ 71021 h 102093"/>
                  <a:gd name="connsiteX1" fmla="*/ 221941 w 363984"/>
                  <a:gd name="connsiteY1" fmla="*/ 102093 h 102093"/>
                  <a:gd name="connsiteX2" fmla="*/ 363984 w 363984"/>
                  <a:gd name="connsiteY2" fmla="*/ 44389 h 102093"/>
                  <a:gd name="connsiteX3" fmla="*/ 168675 w 363984"/>
                  <a:gd name="connsiteY3" fmla="*/ 0 h 102093"/>
                  <a:gd name="connsiteX4" fmla="*/ 0 w 363984"/>
                  <a:gd name="connsiteY4" fmla="*/ 71021 h 102093"/>
                  <a:gd name="connsiteX0" fmla="*/ 0 w 354459"/>
                  <a:gd name="connsiteY0" fmla="*/ 66259 h 102093"/>
                  <a:gd name="connsiteX1" fmla="*/ 212416 w 354459"/>
                  <a:gd name="connsiteY1" fmla="*/ 102093 h 102093"/>
                  <a:gd name="connsiteX2" fmla="*/ 354459 w 354459"/>
                  <a:gd name="connsiteY2" fmla="*/ 44389 h 102093"/>
                  <a:gd name="connsiteX3" fmla="*/ 159150 w 354459"/>
                  <a:gd name="connsiteY3" fmla="*/ 0 h 102093"/>
                  <a:gd name="connsiteX4" fmla="*/ 0 w 354459"/>
                  <a:gd name="connsiteY4" fmla="*/ 66259 h 102093"/>
                  <a:gd name="connsiteX0" fmla="*/ 0 w 347315"/>
                  <a:gd name="connsiteY0" fmla="*/ 66259 h 102093"/>
                  <a:gd name="connsiteX1" fmla="*/ 205272 w 347315"/>
                  <a:gd name="connsiteY1" fmla="*/ 102093 h 102093"/>
                  <a:gd name="connsiteX2" fmla="*/ 347315 w 347315"/>
                  <a:gd name="connsiteY2" fmla="*/ 44389 h 102093"/>
                  <a:gd name="connsiteX3" fmla="*/ 152006 w 347315"/>
                  <a:gd name="connsiteY3" fmla="*/ 0 h 102093"/>
                  <a:gd name="connsiteX4" fmla="*/ 0 w 347315"/>
                  <a:gd name="connsiteY4" fmla="*/ 66259 h 102093"/>
                  <a:gd name="connsiteX0" fmla="*/ 0 w 371128"/>
                  <a:gd name="connsiteY0" fmla="*/ 66259 h 102093"/>
                  <a:gd name="connsiteX1" fmla="*/ 205272 w 371128"/>
                  <a:gd name="connsiteY1" fmla="*/ 102093 h 102093"/>
                  <a:gd name="connsiteX2" fmla="*/ 371128 w 371128"/>
                  <a:gd name="connsiteY2" fmla="*/ 42008 h 102093"/>
                  <a:gd name="connsiteX3" fmla="*/ 152006 w 371128"/>
                  <a:gd name="connsiteY3" fmla="*/ 0 h 102093"/>
                  <a:gd name="connsiteX4" fmla="*/ 0 w 371128"/>
                  <a:gd name="connsiteY4" fmla="*/ 66259 h 102093"/>
                  <a:gd name="connsiteX0" fmla="*/ 0 w 371128"/>
                  <a:gd name="connsiteY0" fmla="*/ 66259 h 106855"/>
                  <a:gd name="connsiteX1" fmla="*/ 217178 w 371128"/>
                  <a:gd name="connsiteY1" fmla="*/ 106855 h 106855"/>
                  <a:gd name="connsiteX2" fmla="*/ 371128 w 371128"/>
                  <a:gd name="connsiteY2" fmla="*/ 42008 h 106855"/>
                  <a:gd name="connsiteX3" fmla="*/ 152006 w 371128"/>
                  <a:gd name="connsiteY3" fmla="*/ 0 h 106855"/>
                  <a:gd name="connsiteX4" fmla="*/ 0 w 371128"/>
                  <a:gd name="connsiteY4" fmla="*/ 66259 h 106855"/>
                  <a:gd name="connsiteX0" fmla="*/ 0 w 371128"/>
                  <a:gd name="connsiteY0" fmla="*/ 66259 h 106855"/>
                  <a:gd name="connsiteX1" fmla="*/ 217178 w 371128"/>
                  <a:gd name="connsiteY1" fmla="*/ 106855 h 106855"/>
                  <a:gd name="connsiteX2" fmla="*/ 371128 w 371128"/>
                  <a:gd name="connsiteY2" fmla="*/ 42008 h 106855"/>
                  <a:gd name="connsiteX3" fmla="*/ 152006 w 371128"/>
                  <a:gd name="connsiteY3" fmla="*/ 0 h 106855"/>
                  <a:gd name="connsiteX4" fmla="*/ 0 w 371128"/>
                  <a:gd name="connsiteY4" fmla="*/ 66259 h 106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128" h="106855">
                    <a:moveTo>
                      <a:pt x="0" y="66259"/>
                    </a:moveTo>
                    <a:lnTo>
                      <a:pt x="217178" y="106855"/>
                    </a:lnTo>
                    <a:lnTo>
                      <a:pt x="371128" y="42008"/>
                    </a:lnTo>
                    <a:lnTo>
                      <a:pt x="152006" y="0"/>
                    </a:lnTo>
                    <a:lnTo>
                      <a:pt x="0" y="66259"/>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AB87547C-A550-4E92-92AC-D36E1230B7E8}"/>
                </a:ext>
              </a:extLst>
            </p:cNvPr>
            <p:cNvGrpSpPr/>
            <p:nvPr/>
          </p:nvGrpSpPr>
          <p:grpSpPr>
            <a:xfrm>
              <a:off x="2566829" y="2759536"/>
              <a:ext cx="3797300" cy="1323975"/>
              <a:chOff x="1272302" y="1416221"/>
              <a:chExt cx="3797300" cy="1323975"/>
            </a:xfrm>
          </p:grpSpPr>
          <p:sp>
            <p:nvSpPr>
              <p:cNvPr id="29" name="Freeform: Shape 28">
                <a:extLst>
                  <a:ext uri="{FF2B5EF4-FFF2-40B4-BE49-F238E27FC236}">
                    <a16:creationId xmlns:a16="http://schemas.microsoft.com/office/drawing/2014/main" id="{CD64A2A0-5CFD-48A6-889F-21A2D67CB528}"/>
                  </a:ext>
                </a:extLst>
              </p:cNvPr>
              <p:cNvSpPr/>
              <p:nvPr/>
            </p:nvSpPr>
            <p:spPr>
              <a:xfrm>
                <a:off x="1272302" y="1416221"/>
                <a:ext cx="3797300" cy="1323975"/>
              </a:xfrm>
              <a:custGeom>
                <a:avLst/>
                <a:gdLst>
                  <a:gd name="connsiteX0" fmla="*/ 0 w 3797300"/>
                  <a:gd name="connsiteY0" fmla="*/ 1279525 h 1323975"/>
                  <a:gd name="connsiteX1" fmla="*/ 238125 w 3797300"/>
                  <a:gd name="connsiteY1" fmla="*/ 1323975 h 1323975"/>
                  <a:gd name="connsiteX2" fmla="*/ 3797300 w 3797300"/>
                  <a:gd name="connsiteY2" fmla="*/ 38100 h 1323975"/>
                  <a:gd name="connsiteX3" fmla="*/ 3571875 w 3797300"/>
                  <a:gd name="connsiteY3" fmla="*/ 0 h 1323975"/>
                  <a:gd name="connsiteX4" fmla="*/ 0 w 3797300"/>
                  <a:gd name="connsiteY4" fmla="*/ 1279525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300" h="1323975">
                    <a:moveTo>
                      <a:pt x="0" y="1279525"/>
                    </a:moveTo>
                    <a:lnTo>
                      <a:pt x="238125" y="1323975"/>
                    </a:lnTo>
                    <a:lnTo>
                      <a:pt x="3797300" y="38100"/>
                    </a:lnTo>
                    <a:lnTo>
                      <a:pt x="3571875" y="0"/>
                    </a:lnTo>
                    <a:lnTo>
                      <a:pt x="0" y="1279525"/>
                    </a:ln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189B5955-207F-4563-8556-0F9B68E76F61}"/>
                  </a:ext>
                </a:extLst>
              </p:cNvPr>
              <p:cNvSpPr/>
              <p:nvPr/>
            </p:nvSpPr>
            <p:spPr>
              <a:xfrm>
                <a:off x="3020767" y="1958975"/>
                <a:ext cx="533400" cy="168275"/>
              </a:xfrm>
              <a:custGeom>
                <a:avLst/>
                <a:gdLst>
                  <a:gd name="connsiteX0" fmla="*/ 0 w 530225"/>
                  <a:gd name="connsiteY0" fmla="*/ 114300 h 161925"/>
                  <a:gd name="connsiteX1" fmla="*/ 184150 w 530225"/>
                  <a:gd name="connsiteY1" fmla="*/ 161925 h 161925"/>
                  <a:gd name="connsiteX2" fmla="*/ 530225 w 530225"/>
                  <a:gd name="connsiteY2" fmla="*/ 44450 h 161925"/>
                  <a:gd name="connsiteX3" fmla="*/ 307975 w 530225"/>
                  <a:gd name="connsiteY3" fmla="*/ 0 h 161925"/>
                  <a:gd name="connsiteX4" fmla="*/ 0 w 530225"/>
                  <a:gd name="connsiteY4" fmla="*/ 114300 h 161925"/>
                  <a:gd name="connsiteX0" fmla="*/ 0 w 533400"/>
                  <a:gd name="connsiteY0" fmla="*/ 107950 h 161925"/>
                  <a:gd name="connsiteX1" fmla="*/ 187325 w 533400"/>
                  <a:gd name="connsiteY1" fmla="*/ 161925 h 161925"/>
                  <a:gd name="connsiteX2" fmla="*/ 533400 w 533400"/>
                  <a:gd name="connsiteY2" fmla="*/ 44450 h 161925"/>
                  <a:gd name="connsiteX3" fmla="*/ 311150 w 533400"/>
                  <a:gd name="connsiteY3" fmla="*/ 0 h 161925"/>
                  <a:gd name="connsiteX4" fmla="*/ 0 w 533400"/>
                  <a:gd name="connsiteY4" fmla="*/ 107950 h 161925"/>
                  <a:gd name="connsiteX0" fmla="*/ 0 w 533400"/>
                  <a:gd name="connsiteY0" fmla="*/ 107950 h 168275"/>
                  <a:gd name="connsiteX1" fmla="*/ 193675 w 533400"/>
                  <a:gd name="connsiteY1" fmla="*/ 168275 h 168275"/>
                  <a:gd name="connsiteX2" fmla="*/ 533400 w 533400"/>
                  <a:gd name="connsiteY2" fmla="*/ 44450 h 168275"/>
                  <a:gd name="connsiteX3" fmla="*/ 311150 w 533400"/>
                  <a:gd name="connsiteY3" fmla="*/ 0 h 168275"/>
                  <a:gd name="connsiteX4" fmla="*/ 0 w 533400"/>
                  <a:gd name="connsiteY4" fmla="*/ 107950 h 16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68275">
                    <a:moveTo>
                      <a:pt x="0" y="107950"/>
                    </a:moveTo>
                    <a:lnTo>
                      <a:pt x="193675" y="168275"/>
                    </a:lnTo>
                    <a:lnTo>
                      <a:pt x="533400" y="44450"/>
                    </a:lnTo>
                    <a:lnTo>
                      <a:pt x="311150" y="0"/>
                    </a:lnTo>
                    <a:lnTo>
                      <a:pt x="0" y="107950"/>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37" name="Freeform: Shape 136">
            <a:extLst>
              <a:ext uri="{FF2B5EF4-FFF2-40B4-BE49-F238E27FC236}">
                <a16:creationId xmlns:a16="http://schemas.microsoft.com/office/drawing/2014/main" id="{5C3352BD-66B4-4B02-8C32-BD3A3F3E2051}"/>
              </a:ext>
            </a:extLst>
          </p:cNvPr>
          <p:cNvSpPr/>
          <p:nvPr/>
        </p:nvSpPr>
        <p:spPr>
          <a:xfrm>
            <a:off x="2666458" y="6701400"/>
            <a:ext cx="809624" cy="163511"/>
          </a:xfrm>
          <a:custGeom>
            <a:avLst/>
            <a:gdLst>
              <a:gd name="connsiteX0" fmla="*/ 0 w 5514975"/>
              <a:gd name="connsiteY0" fmla="*/ 0 h 1409700"/>
              <a:gd name="connsiteX1" fmla="*/ 0 w 5514975"/>
              <a:gd name="connsiteY1" fmla="*/ 209550 h 1409700"/>
              <a:gd name="connsiteX2" fmla="*/ 5138737 w 5514975"/>
              <a:gd name="connsiteY2" fmla="*/ 1395412 h 1409700"/>
              <a:gd name="connsiteX3" fmla="*/ 5514975 w 5514975"/>
              <a:gd name="connsiteY3" fmla="*/ 1409700 h 1409700"/>
              <a:gd name="connsiteX4" fmla="*/ 5514975 w 5514975"/>
              <a:gd name="connsiteY4" fmla="*/ 1223962 h 1409700"/>
              <a:gd name="connsiteX5" fmla="*/ 0 w 5514975"/>
              <a:gd name="connsiteY5" fmla="*/ 0 h 1409700"/>
              <a:gd name="connsiteX0" fmla="*/ 0 w 5514975"/>
              <a:gd name="connsiteY0" fmla="*/ 0 h 1411287"/>
              <a:gd name="connsiteX1" fmla="*/ 0 w 5514975"/>
              <a:gd name="connsiteY1" fmla="*/ 209550 h 1411287"/>
              <a:gd name="connsiteX2" fmla="*/ 5151437 w 5514975"/>
              <a:gd name="connsiteY2" fmla="*/ 1411287 h 1411287"/>
              <a:gd name="connsiteX3" fmla="*/ 5514975 w 5514975"/>
              <a:gd name="connsiteY3" fmla="*/ 1409700 h 1411287"/>
              <a:gd name="connsiteX4" fmla="*/ 5514975 w 5514975"/>
              <a:gd name="connsiteY4" fmla="*/ 1223962 h 1411287"/>
              <a:gd name="connsiteX5" fmla="*/ 0 w 5514975"/>
              <a:gd name="connsiteY5" fmla="*/ 0 h 1411287"/>
              <a:gd name="connsiteX0" fmla="*/ 0 w 5514975"/>
              <a:gd name="connsiteY0" fmla="*/ 0 h 1427162"/>
              <a:gd name="connsiteX1" fmla="*/ 0 w 5514975"/>
              <a:gd name="connsiteY1" fmla="*/ 225425 h 1427162"/>
              <a:gd name="connsiteX2" fmla="*/ 5151437 w 5514975"/>
              <a:gd name="connsiteY2" fmla="*/ 1427162 h 1427162"/>
              <a:gd name="connsiteX3" fmla="*/ 5514975 w 5514975"/>
              <a:gd name="connsiteY3" fmla="*/ 1425575 h 1427162"/>
              <a:gd name="connsiteX4" fmla="*/ 5514975 w 5514975"/>
              <a:gd name="connsiteY4" fmla="*/ 1239837 h 1427162"/>
              <a:gd name="connsiteX5" fmla="*/ 0 w 5514975"/>
              <a:gd name="connsiteY5" fmla="*/ 0 h 1427162"/>
              <a:gd name="connsiteX0" fmla="*/ 0 w 5514975"/>
              <a:gd name="connsiteY0" fmla="*/ 0 h 1427162"/>
              <a:gd name="connsiteX1" fmla="*/ 0 w 5514975"/>
              <a:gd name="connsiteY1" fmla="*/ 225425 h 1427162"/>
              <a:gd name="connsiteX2" fmla="*/ 5151437 w 5514975"/>
              <a:gd name="connsiteY2" fmla="*/ 1427162 h 1427162"/>
              <a:gd name="connsiteX3" fmla="*/ 5514975 w 5514975"/>
              <a:gd name="connsiteY3" fmla="*/ 1425575 h 1427162"/>
              <a:gd name="connsiteX4" fmla="*/ 1200150 w 5514975"/>
              <a:gd name="connsiteY4" fmla="*/ 258762 h 1427162"/>
              <a:gd name="connsiteX5" fmla="*/ 0 w 5514975"/>
              <a:gd name="connsiteY5" fmla="*/ 0 h 1427162"/>
              <a:gd name="connsiteX0" fmla="*/ 0 w 5514975"/>
              <a:gd name="connsiteY0" fmla="*/ 0 h 1427162"/>
              <a:gd name="connsiteX1" fmla="*/ 19050 w 5514975"/>
              <a:gd name="connsiteY1" fmla="*/ 144462 h 1427162"/>
              <a:gd name="connsiteX2" fmla="*/ 5151437 w 5514975"/>
              <a:gd name="connsiteY2" fmla="*/ 1427162 h 1427162"/>
              <a:gd name="connsiteX3" fmla="*/ 5514975 w 5514975"/>
              <a:gd name="connsiteY3" fmla="*/ 1425575 h 1427162"/>
              <a:gd name="connsiteX4" fmla="*/ 1200150 w 5514975"/>
              <a:gd name="connsiteY4" fmla="*/ 258762 h 1427162"/>
              <a:gd name="connsiteX5" fmla="*/ 0 w 5514975"/>
              <a:gd name="connsiteY5" fmla="*/ 0 h 1427162"/>
              <a:gd name="connsiteX0" fmla="*/ 0 w 5514975"/>
              <a:gd name="connsiteY0" fmla="*/ 0 h 1427162"/>
              <a:gd name="connsiteX1" fmla="*/ 4762 w 5514975"/>
              <a:gd name="connsiteY1" fmla="*/ 153987 h 1427162"/>
              <a:gd name="connsiteX2" fmla="*/ 5151437 w 5514975"/>
              <a:gd name="connsiteY2" fmla="*/ 1427162 h 1427162"/>
              <a:gd name="connsiteX3" fmla="*/ 5514975 w 5514975"/>
              <a:gd name="connsiteY3" fmla="*/ 1425575 h 1427162"/>
              <a:gd name="connsiteX4" fmla="*/ 1200150 w 5514975"/>
              <a:gd name="connsiteY4" fmla="*/ 258762 h 1427162"/>
              <a:gd name="connsiteX5" fmla="*/ 0 w 5514975"/>
              <a:gd name="connsiteY5" fmla="*/ 0 h 1427162"/>
              <a:gd name="connsiteX0" fmla="*/ 0 w 5151437"/>
              <a:gd name="connsiteY0" fmla="*/ 0 h 1427162"/>
              <a:gd name="connsiteX1" fmla="*/ 4762 w 5151437"/>
              <a:gd name="connsiteY1" fmla="*/ 153987 h 1427162"/>
              <a:gd name="connsiteX2" fmla="*/ 5151437 w 5151437"/>
              <a:gd name="connsiteY2" fmla="*/ 1427162 h 1427162"/>
              <a:gd name="connsiteX3" fmla="*/ 1200150 w 5151437"/>
              <a:gd name="connsiteY3" fmla="*/ 258762 h 1427162"/>
              <a:gd name="connsiteX4" fmla="*/ 0 w 5151437"/>
              <a:gd name="connsiteY4" fmla="*/ 0 h 1427162"/>
              <a:gd name="connsiteX0" fmla="*/ 0 w 1203325"/>
              <a:gd name="connsiteY0" fmla="*/ 0 h 474662"/>
              <a:gd name="connsiteX1" fmla="*/ 4762 w 1203325"/>
              <a:gd name="connsiteY1" fmla="*/ 153987 h 474662"/>
              <a:gd name="connsiteX2" fmla="*/ 1203325 w 1203325"/>
              <a:gd name="connsiteY2" fmla="*/ 474662 h 474662"/>
              <a:gd name="connsiteX3" fmla="*/ 1200150 w 1203325"/>
              <a:gd name="connsiteY3" fmla="*/ 258762 h 474662"/>
              <a:gd name="connsiteX4" fmla="*/ 0 w 1203325"/>
              <a:gd name="connsiteY4" fmla="*/ 0 h 474662"/>
              <a:gd name="connsiteX0" fmla="*/ 0 w 1200150"/>
              <a:gd name="connsiteY0" fmla="*/ 0 h 258762"/>
              <a:gd name="connsiteX1" fmla="*/ 4762 w 1200150"/>
              <a:gd name="connsiteY1" fmla="*/ 153987 h 258762"/>
              <a:gd name="connsiteX2" fmla="*/ 1200150 w 1200150"/>
              <a:gd name="connsiteY2" fmla="*/ 258762 h 258762"/>
              <a:gd name="connsiteX3" fmla="*/ 0 w 1200150"/>
              <a:gd name="connsiteY3" fmla="*/ 0 h 258762"/>
              <a:gd name="connsiteX0" fmla="*/ 0 w 795337"/>
              <a:gd name="connsiteY0" fmla="*/ 0 h 187324"/>
              <a:gd name="connsiteX1" fmla="*/ 4762 w 795337"/>
              <a:gd name="connsiteY1" fmla="*/ 153987 h 187324"/>
              <a:gd name="connsiteX2" fmla="*/ 795337 w 795337"/>
              <a:gd name="connsiteY2" fmla="*/ 187324 h 187324"/>
              <a:gd name="connsiteX3" fmla="*/ 0 w 795337"/>
              <a:gd name="connsiteY3" fmla="*/ 0 h 187324"/>
              <a:gd name="connsiteX0" fmla="*/ 0 w 809624"/>
              <a:gd name="connsiteY0" fmla="*/ 0 h 163511"/>
              <a:gd name="connsiteX1" fmla="*/ 4762 w 809624"/>
              <a:gd name="connsiteY1" fmla="*/ 153987 h 163511"/>
              <a:gd name="connsiteX2" fmla="*/ 809624 w 809624"/>
              <a:gd name="connsiteY2" fmla="*/ 163511 h 163511"/>
              <a:gd name="connsiteX3" fmla="*/ 0 w 809624"/>
              <a:gd name="connsiteY3" fmla="*/ 0 h 163511"/>
            </a:gdLst>
            <a:ahLst/>
            <a:cxnLst>
              <a:cxn ang="0">
                <a:pos x="connsiteX0" y="connsiteY0"/>
              </a:cxn>
              <a:cxn ang="0">
                <a:pos x="connsiteX1" y="connsiteY1"/>
              </a:cxn>
              <a:cxn ang="0">
                <a:pos x="connsiteX2" y="connsiteY2"/>
              </a:cxn>
              <a:cxn ang="0">
                <a:pos x="connsiteX3" y="connsiteY3"/>
              </a:cxn>
            </a:cxnLst>
            <a:rect l="l" t="t" r="r" b="b"/>
            <a:pathLst>
              <a:path w="809624" h="163511">
                <a:moveTo>
                  <a:pt x="0" y="0"/>
                </a:moveTo>
                <a:lnTo>
                  <a:pt x="4762" y="153987"/>
                </a:lnTo>
                <a:lnTo>
                  <a:pt x="809624" y="163511"/>
                </a:lnTo>
                <a:lnTo>
                  <a:pt x="0" y="0"/>
                </a:lnTo>
                <a:close/>
              </a:path>
            </a:pathLst>
          </a:custGeom>
          <a:solidFill>
            <a:srgbClr val="636363"/>
          </a:solidFill>
          <a:ln>
            <a:solidFill>
              <a:srgbClr val="636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90F8A620-143B-40EB-A826-43092DCA573E}"/>
              </a:ext>
            </a:extLst>
          </p:cNvPr>
          <p:cNvGrpSpPr/>
          <p:nvPr/>
        </p:nvGrpSpPr>
        <p:grpSpPr>
          <a:xfrm>
            <a:off x="2397174" y="4115294"/>
            <a:ext cx="5868613" cy="2757315"/>
            <a:chOff x="2397174" y="4115294"/>
            <a:chExt cx="5868613" cy="2757315"/>
          </a:xfrm>
        </p:grpSpPr>
        <p:sp>
          <p:nvSpPr>
            <p:cNvPr id="37" name="Freeform: Shape 36">
              <a:extLst>
                <a:ext uri="{FF2B5EF4-FFF2-40B4-BE49-F238E27FC236}">
                  <a16:creationId xmlns:a16="http://schemas.microsoft.com/office/drawing/2014/main" id="{DACC4A0A-8186-4208-BB54-D50D49E086F4}"/>
                </a:ext>
              </a:extLst>
            </p:cNvPr>
            <p:cNvSpPr/>
            <p:nvPr/>
          </p:nvSpPr>
          <p:spPr>
            <a:xfrm>
              <a:off x="2397174" y="4115294"/>
              <a:ext cx="257175" cy="2752725"/>
            </a:xfrm>
            <a:custGeom>
              <a:avLst/>
              <a:gdLst>
                <a:gd name="connsiteX0" fmla="*/ 0 w 261938"/>
                <a:gd name="connsiteY0" fmla="*/ 0 h 3257550"/>
                <a:gd name="connsiteX1" fmla="*/ 228600 w 261938"/>
                <a:gd name="connsiteY1" fmla="*/ 57150 h 3257550"/>
                <a:gd name="connsiteX2" fmla="*/ 261938 w 261938"/>
                <a:gd name="connsiteY2" fmla="*/ 3257550 h 3257550"/>
                <a:gd name="connsiteX3" fmla="*/ 52388 w 261938"/>
                <a:gd name="connsiteY3" fmla="*/ 3200400 h 3257550"/>
                <a:gd name="connsiteX4" fmla="*/ 0 w 261938"/>
                <a:gd name="connsiteY4" fmla="*/ 0 h 3257550"/>
                <a:gd name="connsiteX0" fmla="*/ 0 w 261938"/>
                <a:gd name="connsiteY0" fmla="*/ 0 h 3257550"/>
                <a:gd name="connsiteX1" fmla="*/ 228600 w 261938"/>
                <a:gd name="connsiteY1" fmla="*/ 57150 h 3257550"/>
                <a:gd name="connsiteX2" fmla="*/ 261938 w 261938"/>
                <a:gd name="connsiteY2" fmla="*/ 3257550 h 3257550"/>
                <a:gd name="connsiteX3" fmla="*/ 42863 w 261938"/>
                <a:gd name="connsiteY3" fmla="*/ 3200400 h 3257550"/>
                <a:gd name="connsiteX4" fmla="*/ 0 w 261938"/>
                <a:gd name="connsiteY4" fmla="*/ 0 h 3257550"/>
                <a:gd name="connsiteX0" fmla="*/ 0 w 261938"/>
                <a:gd name="connsiteY0" fmla="*/ 0 h 3267075"/>
                <a:gd name="connsiteX1" fmla="*/ 228600 w 261938"/>
                <a:gd name="connsiteY1" fmla="*/ 57150 h 3267075"/>
                <a:gd name="connsiteX2" fmla="*/ 261938 w 261938"/>
                <a:gd name="connsiteY2" fmla="*/ 3267075 h 3267075"/>
                <a:gd name="connsiteX3" fmla="*/ 42863 w 261938"/>
                <a:gd name="connsiteY3" fmla="*/ 3200400 h 3267075"/>
                <a:gd name="connsiteX4" fmla="*/ 0 w 261938"/>
                <a:gd name="connsiteY4" fmla="*/ 0 h 3267075"/>
                <a:gd name="connsiteX0" fmla="*/ 0 w 261938"/>
                <a:gd name="connsiteY0" fmla="*/ 0 h 3267075"/>
                <a:gd name="connsiteX1" fmla="*/ 221456 w 261938"/>
                <a:gd name="connsiteY1" fmla="*/ 40481 h 3267075"/>
                <a:gd name="connsiteX2" fmla="*/ 261938 w 261938"/>
                <a:gd name="connsiteY2" fmla="*/ 3267075 h 3267075"/>
                <a:gd name="connsiteX3" fmla="*/ 42863 w 261938"/>
                <a:gd name="connsiteY3" fmla="*/ 3200400 h 3267075"/>
                <a:gd name="connsiteX4" fmla="*/ 0 w 261938"/>
                <a:gd name="connsiteY4" fmla="*/ 0 h 3267075"/>
                <a:gd name="connsiteX0" fmla="*/ 0 w 261938"/>
                <a:gd name="connsiteY0" fmla="*/ 0 h 3267075"/>
                <a:gd name="connsiteX1" fmla="*/ 221456 w 261938"/>
                <a:gd name="connsiteY1" fmla="*/ 40481 h 3267075"/>
                <a:gd name="connsiteX2" fmla="*/ 261938 w 261938"/>
                <a:gd name="connsiteY2" fmla="*/ 3267075 h 3267075"/>
                <a:gd name="connsiteX3" fmla="*/ 33338 w 261938"/>
                <a:gd name="connsiteY3" fmla="*/ 2752725 h 3267075"/>
                <a:gd name="connsiteX4" fmla="*/ 0 w 261938"/>
                <a:gd name="connsiteY4" fmla="*/ 0 h 3267075"/>
                <a:gd name="connsiteX0" fmla="*/ 0 w 257175"/>
                <a:gd name="connsiteY0" fmla="*/ 0 h 2752725"/>
                <a:gd name="connsiteX1" fmla="*/ 221456 w 257175"/>
                <a:gd name="connsiteY1" fmla="*/ 40481 h 2752725"/>
                <a:gd name="connsiteX2" fmla="*/ 257175 w 257175"/>
                <a:gd name="connsiteY2" fmla="*/ 2733675 h 2752725"/>
                <a:gd name="connsiteX3" fmla="*/ 33338 w 257175"/>
                <a:gd name="connsiteY3" fmla="*/ 2752725 h 2752725"/>
                <a:gd name="connsiteX4" fmla="*/ 0 w 257175"/>
                <a:gd name="connsiteY4" fmla="*/ 0 h 275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2752725">
                  <a:moveTo>
                    <a:pt x="0" y="0"/>
                  </a:moveTo>
                  <a:lnTo>
                    <a:pt x="221456" y="40481"/>
                  </a:lnTo>
                  <a:lnTo>
                    <a:pt x="257175" y="2733675"/>
                  </a:lnTo>
                  <a:lnTo>
                    <a:pt x="33338" y="2752725"/>
                  </a:lnTo>
                  <a:lnTo>
                    <a:pt x="0" y="0"/>
                  </a:lnTo>
                  <a:close/>
                </a:path>
              </a:pathLst>
            </a:custGeom>
            <a:solidFill>
              <a:srgbClr val="838694"/>
            </a:solidFill>
            <a:ln>
              <a:solidFill>
                <a:srgbClr val="848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43263D44-219B-410B-AE2B-5134E0CC3A3C}"/>
                </a:ext>
              </a:extLst>
            </p:cNvPr>
            <p:cNvSpPr/>
            <p:nvPr/>
          </p:nvSpPr>
          <p:spPr>
            <a:xfrm>
              <a:off x="4244025" y="4756348"/>
              <a:ext cx="250031" cy="2109120"/>
            </a:xfrm>
            <a:custGeom>
              <a:avLst/>
              <a:gdLst>
                <a:gd name="connsiteX0" fmla="*/ 0 w 238125"/>
                <a:gd name="connsiteY0" fmla="*/ 0 h 2343150"/>
                <a:gd name="connsiteX1" fmla="*/ 228600 w 238125"/>
                <a:gd name="connsiteY1" fmla="*/ 57150 h 2343150"/>
                <a:gd name="connsiteX2" fmla="*/ 238125 w 238125"/>
                <a:gd name="connsiteY2" fmla="*/ 2343150 h 2343150"/>
                <a:gd name="connsiteX3" fmla="*/ 14288 w 238125"/>
                <a:gd name="connsiteY3" fmla="*/ 2266950 h 2343150"/>
                <a:gd name="connsiteX4" fmla="*/ 0 w 238125"/>
                <a:gd name="connsiteY4" fmla="*/ 0 h 2343150"/>
                <a:gd name="connsiteX0" fmla="*/ 0 w 238125"/>
                <a:gd name="connsiteY0" fmla="*/ 0 h 2343150"/>
                <a:gd name="connsiteX1" fmla="*/ 228600 w 238125"/>
                <a:gd name="connsiteY1" fmla="*/ 57150 h 2343150"/>
                <a:gd name="connsiteX2" fmla="*/ 238125 w 238125"/>
                <a:gd name="connsiteY2" fmla="*/ 2343150 h 2343150"/>
                <a:gd name="connsiteX3" fmla="*/ 16669 w 238125"/>
                <a:gd name="connsiteY3" fmla="*/ 2276475 h 2343150"/>
                <a:gd name="connsiteX4" fmla="*/ 0 w 238125"/>
                <a:gd name="connsiteY4" fmla="*/ 0 h 2343150"/>
                <a:gd name="connsiteX0" fmla="*/ 0 w 240506"/>
                <a:gd name="connsiteY0" fmla="*/ 0 h 2324100"/>
                <a:gd name="connsiteX1" fmla="*/ 228600 w 240506"/>
                <a:gd name="connsiteY1" fmla="*/ 57150 h 2324100"/>
                <a:gd name="connsiteX2" fmla="*/ 240506 w 240506"/>
                <a:gd name="connsiteY2" fmla="*/ 2324100 h 2324100"/>
                <a:gd name="connsiteX3" fmla="*/ 16669 w 240506"/>
                <a:gd name="connsiteY3" fmla="*/ 2276475 h 2324100"/>
                <a:gd name="connsiteX4" fmla="*/ 0 w 240506"/>
                <a:gd name="connsiteY4" fmla="*/ 0 h 2324100"/>
                <a:gd name="connsiteX0" fmla="*/ 0 w 240506"/>
                <a:gd name="connsiteY0" fmla="*/ 0 h 2324100"/>
                <a:gd name="connsiteX1" fmla="*/ 233362 w 240506"/>
                <a:gd name="connsiteY1" fmla="*/ 45244 h 2324100"/>
                <a:gd name="connsiteX2" fmla="*/ 240506 w 240506"/>
                <a:gd name="connsiteY2" fmla="*/ 2324100 h 2324100"/>
                <a:gd name="connsiteX3" fmla="*/ 16669 w 240506"/>
                <a:gd name="connsiteY3" fmla="*/ 2276475 h 2324100"/>
                <a:gd name="connsiteX4" fmla="*/ 0 w 240506"/>
                <a:gd name="connsiteY4" fmla="*/ 0 h 2324100"/>
                <a:gd name="connsiteX0" fmla="*/ 0 w 240506"/>
                <a:gd name="connsiteY0" fmla="*/ 0 h 2324100"/>
                <a:gd name="connsiteX1" fmla="*/ 233362 w 240506"/>
                <a:gd name="connsiteY1" fmla="*/ 45244 h 2324100"/>
                <a:gd name="connsiteX2" fmla="*/ 240506 w 240506"/>
                <a:gd name="connsiteY2" fmla="*/ 2324100 h 2324100"/>
                <a:gd name="connsiteX3" fmla="*/ 21432 w 240506"/>
                <a:gd name="connsiteY3" fmla="*/ 2105025 h 2324100"/>
                <a:gd name="connsiteX4" fmla="*/ 0 w 240506"/>
                <a:gd name="connsiteY4" fmla="*/ 0 h 2324100"/>
                <a:gd name="connsiteX0" fmla="*/ 0 w 250031"/>
                <a:gd name="connsiteY0" fmla="*/ 0 h 2109120"/>
                <a:gd name="connsiteX1" fmla="*/ 233362 w 250031"/>
                <a:gd name="connsiteY1" fmla="*/ 45244 h 2109120"/>
                <a:gd name="connsiteX2" fmla="*/ 250031 w 250031"/>
                <a:gd name="connsiteY2" fmla="*/ 2100262 h 2109120"/>
                <a:gd name="connsiteX3" fmla="*/ 21432 w 250031"/>
                <a:gd name="connsiteY3" fmla="*/ 2105025 h 2109120"/>
                <a:gd name="connsiteX4" fmla="*/ 0 w 250031"/>
                <a:gd name="connsiteY4" fmla="*/ 0 h 210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31" h="2109120">
                  <a:moveTo>
                    <a:pt x="0" y="0"/>
                  </a:moveTo>
                  <a:lnTo>
                    <a:pt x="233362" y="45244"/>
                  </a:lnTo>
                  <a:cubicBezTo>
                    <a:pt x="237331" y="800894"/>
                    <a:pt x="246062" y="1344612"/>
                    <a:pt x="250031" y="2100262"/>
                  </a:cubicBezTo>
                  <a:cubicBezTo>
                    <a:pt x="175419" y="2084387"/>
                    <a:pt x="96044" y="2120900"/>
                    <a:pt x="21432" y="2105025"/>
                  </a:cubicBezTo>
                  <a:cubicBezTo>
                    <a:pt x="16669" y="1349375"/>
                    <a:pt x="4763" y="755650"/>
                    <a:pt x="0" y="0"/>
                  </a:cubicBezTo>
                  <a:close/>
                </a:path>
              </a:pathLst>
            </a:custGeom>
            <a:solidFill>
              <a:srgbClr val="848692"/>
            </a:solidFill>
            <a:ln>
              <a:solidFill>
                <a:srgbClr val="828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CE0D4FB1-6C13-44ED-A769-18668535A478}"/>
                </a:ext>
              </a:extLst>
            </p:cNvPr>
            <p:cNvSpPr/>
            <p:nvPr/>
          </p:nvSpPr>
          <p:spPr>
            <a:xfrm>
              <a:off x="6183379" y="5142765"/>
              <a:ext cx="247650" cy="1717675"/>
            </a:xfrm>
            <a:custGeom>
              <a:avLst/>
              <a:gdLst>
                <a:gd name="connsiteX0" fmla="*/ 0 w 247650"/>
                <a:gd name="connsiteY0" fmla="*/ 0 h 2376488"/>
                <a:gd name="connsiteX1" fmla="*/ 247650 w 247650"/>
                <a:gd name="connsiteY1" fmla="*/ 61913 h 2376488"/>
                <a:gd name="connsiteX2" fmla="*/ 228600 w 247650"/>
                <a:gd name="connsiteY2" fmla="*/ 2376488 h 2376488"/>
                <a:gd name="connsiteX3" fmla="*/ 0 w 247650"/>
                <a:gd name="connsiteY3" fmla="*/ 2324100 h 2376488"/>
                <a:gd name="connsiteX4" fmla="*/ 0 w 247650"/>
                <a:gd name="connsiteY4" fmla="*/ 0 h 2376488"/>
                <a:gd name="connsiteX0" fmla="*/ 0 w 247650"/>
                <a:gd name="connsiteY0" fmla="*/ 0 h 2376488"/>
                <a:gd name="connsiteX1" fmla="*/ 247650 w 247650"/>
                <a:gd name="connsiteY1" fmla="*/ 50007 h 2376488"/>
                <a:gd name="connsiteX2" fmla="*/ 228600 w 247650"/>
                <a:gd name="connsiteY2" fmla="*/ 2376488 h 2376488"/>
                <a:gd name="connsiteX3" fmla="*/ 0 w 247650"/>
                <a:gd name="connsiteY3" fmla="*/ 2324100 h 2376488"/>
                <a:gd name="connsiteX4" fmla="*/ 0 w 247650"/>
                <a:gd name="connsiteY4" fmla="*/ 0 h 2376488"/>
                <a:gd name="connsiteX0" fmla="*/ 0 w 247650"/>
                <a:gd name="connsiteY0" fmla="*/ 0 h 2376488"/>
                <a:gd name="connsiteX1" fmla="*/ 247650 w 247650"/>
                <a:gd name="connsiteY1" fmla="*/ 50007 h 2376488"/>
                <a:gd name="connsiteX2" fmla="*/ 228600 w 247650"/>
                <a:gd name="connsiteY2" fmla="*/ 2376488 h 2376488"/>
                <a:gd name="connsiteX3" fmla="*/ 0 w 247650"/>
                <a:gd name="connsiteY3" fmla="*/ 2324100 h 2376488"/>
                <a:gd name="connsiteX4" fmla="*/ 0 w 247650"/>
                <a:gd name="connsiteY4" fmla="*/ 0 h 2376488"/>
                <a:gd name="connsiteX0" fmla="*/ 0 w 247650"/>
                <a:gd name="connsiteY0" fmla="*/ 0 h 2376488"/>
                <a:gd name="connsiteX1" fmla="*/ 247650 w 247650"/>
                <a:gd name="connsiteY1" fmla="*/ 50007 h 2376488"/>
                <a:gd name="connsiteX2" fmla="*/ 228600 w 247650"/>
                <a:gd name="connsiteY2" fmla="*/ 2376488 h 2376488"/>
                <a:gd name="connsiteX3" fmla="*/ 0 w 247650"/>
                <a:gd name="connsiteY3" fmla="*/ 2327275 h 2376488"/>
                <a:gd name="connsiteX4" fmla="*/ 0 w 247650"/>
                <a:gd name="connsiteY4" fmla="*/ 0 h 2376488"/>
                <a:gd name="connsiteX0" fmla="*/ 0 w 247650"/>
                <a:gd name="connsiteY0" fmla="*/ 0 h 2379663"/>
                <a:gd name="connsiteX1" fmla="*/ 247650 w 247650"/>
                <a:gd name="connsiteY1" fmla="*/ 50007 h 2379663"/>
                <a:gd name="connsiteX2" fmla="*/ 228600 w 247650"/>
                <a:gd name="connsiteY2" fmla="*/ 2379663 h 2379663"/>
                <a:gd name="connsiteX3" fmla="*/ 0 w 247650"/>
                <a:gd name="connsiteY3" fmla="*/ 2327275 h 2379663"/>
                <a:gd name="connsiteX4" fmla="*/ 0 w 247650"/>
                <a:gd name="connsiteY4" fmla="*/ 0 h 2379663"/>
                <a:gd name="connsiteX0" fmla="*/ 0 w 247650"/>
                <a:gd name="connsiteY0" fmla="*/ 0 h 2379663"/>
                <a:gd name="connsiteX1" fmla="*/ 247650 w 247650"/>
                <a:gd name="connsiteY1" fmla="*/ 50007 h 2379663"/>
                <a:gd name="connsiteX2" fmla="*/ 228600 w 247650"/>
                <a:gd name="connsiteY2" fmla="*/ 2379663 h 2379663"/>
                <a:gd name="connsiteX3" fmla="*/ 4763 w 247650"/>
                <a:gd name="connsiteY3" fmla="*/ 1717675 h 2379663"/>
                <a:gd name="connsiteX4" fmla="*/ 0 w 247650"/>
                <a:gd name="connsiteY4" fmla="*/ 0 h 2379663"/>
                <a:gd name="connsiteX0" fmla="*/ 0 w 247650"/>
                <a:gd name="connsiteY0" fmla="*/ 0 h 1717675"/>
                <a:gd name="connsiteX1" fmla="*/ 247650 w 247650"/>
                <a:gd name="connsiteY1" fmla="*/ 50007 h 1717675"/>
                <a:gd name="connsiteX2" fmla="*/ 242887 w 247650"/>
                <a:gd name="connsiteY2" fmla="*/ 1712913 h 1717675"/>
                <a:gd name="connsiteX3" fmla="*/ 4763 w 247650"/>
                <a:gd name="connsiteY3" fmla="*/ 1717675 h 1717675"/>
                <a:gd name="connsiteX4" fmla="*/ 0 w 247650"/>
                <a:gd name="connsiteY4" fmla="*/ 0 h 171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1717675">
                  <a:moveTo>
                    <a:pt x="0" y="0"/>
                  </a:moveTo>
                  <a:lnTo>
                    <a:pt x="247650" y="50007"/>
                  </a:lnTo>
                  <a:cubicBezTo>
                    <a:pt x="246062" y="604309"/>
                    <a:pt x="244475" y="1158611"/>
                    <a:pt x="242887" y="1712913"/>
                  </a:cubicBezTo>
                  <a:lnTo>
                    <a:pt x="4763" y="1717675"/>
                  </a:lnTo>
                  <a:cubicBezTo>
                    <a:pt x="3175" y="1145117"/>
                    <a:pt x="1588" y="572558"/>
                    <a:pt x="0" y="0"/>
                  </a:cubicBezTo>
                  <a:close/>
                </a:path>
              </a:pathLst>
            </a:custGeom>
            <a:solidFill>
              <a:srgbClr val="848692"/>
            </a:solidFill>
            <a:ln>
              <a:solidFill>
                <a:srgbClr val="828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EC389D24-218A-4E21-8EBA-7F79B9A2D285}"/>
                </a:ext>
              </a:extLst>
            </p:cNvPr>
            <p:cNvGrpSpPr/>
            <p:nvPr/>
          </p:nvGrpSpPr>
          <p:grpSpPr>
            <a:xfrm>
              <a:off x="4509564" y="4824714"/>
              <a:ext cx="1671775" cy="2047895"/>
              <a:chOff x="4509564" y="4824714"/>
              <a:chExt cx="1671775" cy="2047895"/>
            </a:xfrm>
          </p:grpSpPr>
          <p:sp>
            <p:nvSpPr>
              <p:cNvPr id="121" name="Freeform: Shape 120">
                <a:extLst>
                  <a:ext uri="{FF2B5EF4-FFF2-40B4-BE49-F238E27FC236}">
                    <a16:creationId xmlns:a16="http://schemas.microsoft.com/office/drawing/2014/main" id="{26E7D286-374D-4BD2-8667-B27873E1EFCE}"/>
                  </a:ext>
                </a:extLst>
              </p:cNvPr>
              <p:cNvSpPr/>
              <p:nvPr/>
            </p:nvSpPr>
            <p:spPr>
              <a:xfrm>
                <a:off x="4509564" y="4824714"/>
                <a:ext cx="1671775" cy="2047895"/>
              </a:xfrm>
              <a:custGeom>
                <a:avLst/>
                <a:gdLst>
                  <a:gd name="connsiteX0" fmla="*/ 115949 w 1730436"/>
                  <a:gd name="connsiteY0" fmla="*/ 100706 h 2696268"/>
                  <a:gd name="connsiteX1" fmla="*/ 1730436 w 1730436"/>
                  <a:gd name="connsiteY1" fmla="*/ 405506 h 2696268"/>
                  <a:gd name="connsiteX2" fmla="*/ 1725674 w 1730436"/>
                  <a:gd name="connsiteY2" fmla="*/ 2696268 h 2696268"/>
                  <a:gd name="connsiteX3" fmla="*/ 130236 w 1730436"/>
                  <a:gd name="connsiteY3" fmla="*/ 2300981 h 2696268"/>
                  <a:gd name="connsiteX4" fmla="*/ 115949 w 1730436"/>
                  <a:gd name="connsiteY4" fmla="*/ 100706 h 2696268"/>
                  <a:gd name="connsiteX0" fmla="*/ 86024 w 1862436"/>
                  <a:gd name="connsiteY0" fmla="*/ 114256 h 2619331"/>
                  <a:gd name="connsiteX1" fmla="*/ 1862436 w 1862436"/>
                  <a:gd name="connsiteY1" fmla="*/ 328569 h 2619331"/>
                  <a:gd name="connsiteX2" fmla="*/ 1857674 w 1862436"/>
                  <a:gd name="connsiteY2" fmla="*/ 2619331 h 2619331"/>
                  <a:gd name="connsiteX3" fmla="*/ 262236 w 1862436"/>
                  <a:gd name="connsiteY3" fmla="*/ 2224044 h 2619331"/>
                  <a:gd name="connsiteX4" fmla="*/ 86024 w 1862436"/>
                  <a:gd name="connsiteY4" fmla="*/ 114256 h 2619331"/>
                  <a:gd name="connsiteX0" fmla="*/ 101812 w 1878224"/>
                  <a:gd name="connsiteY0" fmla="*/ 88 h 2505163"/>
                  <a:gd name="connsiteX1" fmla="*/ 1878224 w 1878224"/>
                  <a:gd name="connsiteY1" fmla="*/ 214401 h 2505163"/>
                  <a:gd name="connsiteX2" fmla="*/ 1873462 w 1878224"/>
                  <a:gd name="connsiteY2" fmla="*/ 2505163 h 2505163"/>
                  <a:gd name="connsiteX3" fmla="*/ 278024 w 1878224"/>
                  <a:gd name="connsiteY3" fmla="*/ 2109876 h 2505163"/>
                  <a:gd name="connsiteX4" fmla="*/ 101812 w 1878224"/>
                  <a:gd name="connsiteY4" fmla="*/ 88 h 2505163"/>
                  <a:gd name="connsiteX0" fmla="*/ 5665 w 1782077"/>
                  <a:gd name="connsiteY0" fmla="*/ 15006 h 2520081"/>
                  <a:gd name="connsiteX1" fmla="*/ 1782077 w 1782077"/>
                  <a:gd name="connsiteY1" fmla="*/ 229319 h 2520081"/>
                  <a:gd name="connsiteX2" fmla="*/ 1777315 w 1782077"/>
                  <a:gd name="connsiteY2" fmla="*/ 2520081 h 2520081"/>
                  <a:gd name="connsiteX3" fmla="*/ 181877 w 1782077"/>
                  <a:gd name="connsiteY3" fmla="*/ 2124794 h 2520081"/>
                  <a:gd name="connsiteX4" fmla="*/ 5665 w 1782077"/>
                  <a:gd name="connsiteY4" fmla="*/ 15006 h 2520081"/>
                  <a:gd name="connsiteX0" fmla="*/ 18879 w 1623841"/>
                  <a:gd name="connsiteY0" fmla="*/ 10273 h 2624886"/>
                  <a:gd name="connsiteX1" fmla="*/ 1623841 w 1623841"/>
                  <a:gd name="connsiteY1" fmla="*/ 334124 h 2624886"/>
                  <a:gd name="connsiteX2" fmla="*/ 1619079 w 1623841"/>
                  <a:gd name="connsiteY2" fmla="*/ 2624886 h 2624886"/>
                  <a:gd name="connsiteX3" fmla="*/ 23641 w 1623841"/>
                  <a:gd name="connsiteY3" fmla="*/ 2229599 h 2624886"/>
                  <a:gd name="connsiteX4" fmla="*/ 18879 w 1623841"/>
                  <a:gd name="connsiteY4" fmla="*/ 10273 h 2624886"/>
                  <a:gd name="connsiteX0" fmla="*/ 16763 w 1621725"/>
                  <a:gd name="connsiteY0" fmla="*/ 384 h 2614997"/>
                  <a:gd name="connsiteX1" fmla="*/ 1621725 w 1621725"/>
                  <a:gd name="connsiteY1" fmla="*/ 324235 h 2614997"/>
                  <a:gd name="connsiteX2" fmla="*/ 1616963 w 1621725"/>
                  <a:gd name="connsiteY2" fmla="*/ 2614997 h 2614997"/>
                  <a:gd name="connsiteX3" fmla="*/ 21525 w 1621725"/>
                  <a:gd name="connsiteY3" fmla="*/ 2219710 h 2614997"/>
                  <a:gd name="connsiteX4" fmla="*/ 16763 w 1621725"/>
                  <a:gd name="connsiteY4" fmla="*/ 384 h 2614997"/>
                  <a:gd name="connsiteX0" fmla="*/ 18043 w 1618242"/>
                  <a:gd name="connsiteY0" fmla="*/ 400 h 2605488"/>
                  <a:gd name="connsiteX1" fmla="*/ 1618242 w 1618242"/>
                  <a:gd name="connsiteY1" fmla="*/ 314726 h 2605488"/>
                  <a:gd name="connsiteX2" fmla="*/ 1613480 w 1618242"/>
                  <a:gd name="connsiteY2" fmla="*/ 2605488 h 2605488"/>
                  <a:gd name="connsiteX3" fmla="*/ 18042 w 1618242"/>
                  <a:gd name="connsiteY3" fmla="*/ 2210201 h 2605488"/>
                  <a:gd name="connsiteX4" fmla="*/ 18043 w 1618242"/>
                  <a:gd name="connsiteY4" fmla="*/ 400 h 2605488"/>
                  <a:gd name="connsiteX0" fmla="*/ 124184 w 1786295"/>
                  <a:gd name="connsiteY0" fmla="*/ 97601 h 2702689"/>
                  <a:gd name="connsiteX1" fmla="*/ 1786295 w 1786295"/>
                  <a:gd name="connsiteY1" fmla="*/ 421452 h 2702689"/>
                  <a:gd name="connsiteX2" fmla="*/ 1719621 w 1786295"/>
                  <a:gd name="connsiteY2" fmla="*/ 2702689 h 2702689"/>
                  <a:gd name="connsiteX3" fmla="*/ 124183 w 1786295"/>
                  <a:gd name="connsiteY3" fmla="*/ 2307402 h 2702689"/>
                  <a:gd name="connsiteX4" fmla="*/ 124184 w 1786295"/>
                  <a:gd name="connsiteY4" fmla="*/ 97601 h 2702689"/>
                  <a:gd name="connsiteX0" fmla="*/ 124184 w 1795958"/>
                  <a:gd name="connsiteY0" fmla="*/ 97601 h 2745552"/>
                  <a:gd name="connsiteX1" fmla="*/ 1786295 w 1795958"/>
                  <a:gd name="connsiteY1" fmla="*/ 421452 h 2745552"/>
                  <a:gd name="connsiteX2" fmla="*/ 1795821 w 1795958"/>
                  <a:gd name="connsiteY2" fmla="*/ 2745552 h 2745552"/>
                  <a:gd name="connsiteX3" fmla="*/ 124183 w 1795958"/>
                  <a:gd name="connsiteY3" fmla="*/ 2307402 h 2745552"/>
                  <a:gd name="connsiteX4" fmla="*/ 124184 w 1795958"/>
                  <a:gd name="connsiteY4" fmla="*/ 97601 h 2745552"/>
                  <a:gd name="connsiteX0" fmla="*/ 124184 w 1795958"/>
                  <a:gd name="connsiteY0" fmla="*/ 101127 h 2749078"/>
                  <a:gd name="connsiteX1" fmla="*/ 1786295 w 1795958"/>
                  <a:gd name="connsiteY1" fmla="*/ 424978 h 2749078"/>
                  <a:gd name="connsiteX2" fmla="*/ 1795821 w 1795958"/>
                  <a:gd name="connsiteY2" fmla="*/ 2749078 h 2749078"/>
                  <a:gd name="connsiteX3" fmla="*/ 124183 w 1795958"/>
                  <a:gd name="connsiteY3" fmla="*/ 2363316 h 2749078"/>
                  <a:gd name="connsiteX4" fmla="*/ 124184 w 1795958"/>
                  <a:gd name="connsiteY4" fmla="*/ 101127 h 2749078"/>
                  <a:gd name="connsiteX0" fmla="*/ 166516 w 1838290"/>
                  <a:gd name="connsiteY0" fmla="*/ 2086 h 2650037"/>
                  <a:gd name="connsiteX1" fmla="*/ 1828627 w 1838290"/>
                  <a:gd name="connsiteY1" fmla="*/ 325937 h 2650037"/>
                  <a:gd name="connsiteX2" fmla="*/ 1838153 w 1838290"/>
                  <a:gd name="connsiteY2" fmla="*/ 2650037 h 2650037"/>
                  <a:gd name="connsiteX3" fmla="*/ 166515 w 1838290"/>
                  <a:gd name="connsiteY3" fmla="*/ 2264275 h 2650037"/>
                  <a:gd name="connsiteX4" fmla="*/ 166516 w 1838290"/>
                  <a:gd name="connsiteY4" fmla="*/ 2086 h 2650037"/>
                  <a:gd name="connsiteX0" fmla="*/ 5837 w 1677611"/>
                  <a:gd name="connsiteY0" fmla="*/ 148259 h 2796210"/>
                  <a:gd name="connsiteX1" fmla="*/ 1667948 w 1677611"/>
                  <a:gd name="connsiteY1" fmla="*/ 472110 h 2796210"/>
                  <a:gd name="connsiteX2" fmla="*/ 1677474 w 1677611"/>
                  <a:gd name="connsiteY2" fmla="*/ 2796210 h 2796210"/>
                  <a:gd name="connsiteX3" fmla="*/ 5836 w 1677611"/>
                  <a:gd name="connsiteY3" fmla="*/ 2410448 h 2796210"/>
                  <a:gd name="connsiteX4" fmla="*/ 5837 w 1677611"/>
                  <a:gd name="connsiteY4" fmla="*/ 148259 h 2796210"/>
                  <a:gd name="connsiteX0" fmla="*/ 117835 w 1789609"/>
                  <a:gd name="connsiteY0" fmla="*/ 896 h 2648847"/>
                  <a:gd name="connsiteX1" fmla="*/ 1779946 w 1789609"/>
                  <a:gd name="connsiteY1" fmla="*/ 324747 h 2648847"/>
                  <a:gd name="connsiteX2" fmla="*/ 1789472 w 1789609"/>
                  <a:gd name="connsiteY2" fmla="*/ 2648847 h 2648847"/>
                  <a:gd name="connsiteX3" fmla="*/ 117834 w 1789609"/>
                  <a:gd name="connsiteY3" fmla="*/ 2263085 h 2648847"/>
                  <a:gd name="connsiteX4" fmla="*/ 117835 w 1789609"/>
                  <a:gd name="connsiteY4" fmla="*/ 896 h 2648847"/>
                  <a:gd name="connsiteX0" fmla="*/ 2306 w 1674080"/>
                  <a:gd name="connsiteY0" fmla="*/ 9685 h 2657636"/>
                  <a:gd name="connsiteX1" fmla="*/ 1664417 w 1674080"/>
                  <a:gd name="connsiteY1" fmla="*/ 333536 h 2657636"/>
                  <a:gd name="connsiteX2" fmla="*/ 1673943 w 1674080"/>
                  <a:gd name="connsiteY2" fmla="*/ 2657636 h 2657636"/>
                  <a:gd name="connsiteX3" fmla="*/ 2305 w 1674080"/>
                  <a:gd name="connsiteY3" fmla="*/ 2271874 h 2657636"/>
                  <a:gd name="connsiteX4" fmla="*/ 2306 w 1674080"/>
                  <a:gd name="connsiteY4" fmla="*/ 9685 h 2657636"/>
                  <a:gd name="connsiteX0" fmla="*/ 33188 w 1704962"/>
                  <a:gd name="connsiteY0" fmla="*/ 111 h 2648062"/>
                  <a:gd name="connsiteX1" fmla="*/ 1695299 w 1704962"/>
                  <a:gd name="connsiteY1" fmla="*/ 323962 h 2648062"/>
                  <a:gd name="connsiteX2" fmla="*/ 1704825 w 1704962"/>
                  <a:gd name="connsiteY2" fmla="*/ 2648062 h 2648062"/>
                  <a:gd name="connsiteX3" fmla="*/ 33187 w 1704962"/>
                  <a:gd name="connsiteY3" fmla="*/ 2262300 h 2648062"/>
                  <a:gd name="connsiteX4" fmla="*/ 33188 w 1704962"/>
                  <a:gd name="connsiteY4" fmla="*/ 111 h 2648062"/>
                  <a:gd name="connsiteX0" fmla="*/ 12075 w 1683849"/>
                  <a:gd name="connsiteY0" fmla="*/ 2850 h 2650801"/>
                  <a:gd name="connsiteX1" fmla="*/ 1674186 w 1683849"/>
                  <a:gd name="connsiteY1" fmla="*/ 326701 h 2650801"/>
                  <a:gd name="connsiteX2" fmla="*/ 1683712 w 1683849"/>
                  <a:gd name="connsiteY2" fmla="*/ 2650801 h 2650801"/>
                  <a:gd name="connsiteX3" fmla="*/ 12074 w 1683849"/>
                  <a:gd name="connsiteY3" fmla="*/ 2265039 h 2650801"/>
                  <a:gd name="connsiteX4" fmla="*/ 12075 w 1683849"/>
                  <a:gd name="connsiteY4" fmla="*/ 2850 h 2650801"/>
                  <a:gd name="connsiteX0" fmla="*/ 28959 w 1700733"/>
                  <a:gd name="connsiteY0" fmla="*/ 16 h 2647967"/>
                  <a:gd name="connsiteX1" fmla="*/ 1691070 w 1700733"/>
                  <a:gd name="connsiteY1" fmla="*/ 323867 h 2647967"/>
                  <a:gd name="connsiteX2" fmla="*/ 1700596 w 1700733"/>
                  <a:gd name="connsiteY2" fmla="*/ 2647967 h 2647967"/>
                  <a:gd name="connsiteX3" fmla="*/ 28958 w 1700733"/>
                  <a:gd name="connsiteY3" fmla="*/ 2262205 h 2647967"/>
                  <a:gd name="connsiteX4" fmla="*/ 28959 w 1700733"/>
                  <a:gd name="connsiteY4" fmla="*/ 16 h 2647967"/>
                  <a:gd name="connsiteX0" fmla="*/ 12075 w 1683849"/>
                  <a:gd name="connsiteY0" fmla="*/ 555 h 2648506"/>
                  <a:gd name="connsiteX1" fmla="*/ 1674186 w 1683849"/>
                  <a:gd name="connsiteY1" fmla="*/ 324406 h 2648506"/>
                  <a:gd name="connsiteX2" fmla="*/ 1683712 w 1683849"/>
                  <a:gd name="connsiteY2" fmla="*/ 2648506 h 2648506"/>
                  <a:gd name="connsiteX3" fmla="*/ 12074 w 1683849"/>
                  <a:gd name="connsiteY3" fmla="*/ 2262744 h 2648506"/>
                  <a:gd name="connsiteX4" fmla="*/ 12075 w 1683849"/>
                  <a:gd name="connsiteY4" fmla="*/ 555 h 2648506"/>
                  <a:gd name="connsiteX0" fmla="*/ 122591 w 1794365"/>
                  <a:gd name="connsiteY0" fmla="*/ 85217 h 2733168"/>
                  <a:gd name="connsiteX1" fmla="*/ 1784702 w 1794365"/>
                  <a:gd name="connsiteY1" fmla="*/ 409068 h 2733168"/>
                  <a:gd name="connsiteX2" fmla="*/ 1794228 w 1794365"/>
                  <a:gd name="connsiteY2" fmla="*/ 2733168 h 2733168"/>
                  <a:gd name="connsiteX3" fmla="*/ 127352 w 1794365"/>
                  <a:gd name="connsiteY3" fmla="*/ 2109281 h 2733168"/>
                  <a:gd name="connsiteX4" fmla="*/ 122591 w 1794365"/>
                  <a:gd name="connsiteY4" fmla="*/ 85217 h 2733168"/>
                  <a:gd name="connsiteX0" fmla="*/ 122591 w 1794365"/>
                  <a:gd name="connsiteY0" fmla="*/ 85217 h 2149372"/>
                  <a:gd name="connsiteX1" fmla="*/ 1784702 w 1794365"/>
                  <a:gd name="connsiteY1" fmla="*/ 409068 h 2149372"/>
                  <a:gd name="connsiteX2" fmla="*/ 1794228 w 1794365"/>
                  <a:gd name="connsiteY2" fmla="*/ 2133093 h 2149372"/>
                  <a:gd name="connsiteX3" fmla="*/ 127352 w 1794365"/>
                  <a:gd name="connsiteY3" fmla="*/ 2109281 h 2149372"/>
                  <a:gd name="connsiteX4" fmla="*/ 122591 w 1794365"/>
                  <a:gd name="connsiteY4" fmla="*/ 85217 h 2149372"/>
                  <a:gd name="connsiteX0" fmla="*/ 122591 w 1794365"/>
                  <a:gd name="connsiteY0" fmla="*/ 85217 h 2172069"/>
                  <a:gd name="connsiteX1" fmla="*/ 1784702 w 1794365"/>
                  <a:gd name="connsiteY1" fmla="*/ 409068 h 2172069"/>
                  <a:gd name="connsiteX2" fmla="*/ 1794228 w 1794365"/>
                  <a:gd name="connsiteY2" fmla="*/ 2133093 h 2172069"/>
                  <a:gd name="connsiteX3" fmla="*/ 127352 w 1794365"/>
                  <a:gd name="connsiteY3" fmla="*/ 2109281 h 2172069"/>
                  <a:gd name="connsiteX4" fmla="*/ 122591 w 1794365"/>
                  <a:gd name="connsiteY4" fmla="*/ 85217 h 2172069"/>
                  <a:gd name="connsiteX0" fmla="*/ 122591 w 1794365"/>
                  <a:gd name="connsiteY0" fmla="*/ 85217 h 2133093"/>
                  <a:gd name="connsiteX1" fmla="*/ 1784702 w 1794365"/>
                  <a:gd name="connsiteY1" fmla="*/ 409068 h 2133093"/>
                  <a:gd name="connsiteX2" fmla="*/ 1794228 w 1794365"/>
                  <a:gd name="connsiteY2" fmla="*/ 2133093 h 2133093"/>
                  <a:gd name="connsiteX3" fmla="*/ 127352 w 1794365"/>
                  <a:gd name="connsiteY3" fmla="*/ 2109281 h 2133093"/>
                  <a:gd name="connsiteX4" fmla="*/ 122591 w 1794365"/>
                  <a:gd name="connsiteY4" fmla="*/ 85217 h 2133093"/>
                  <a:gd name="connsiteX0" fmla="*/ 8301 w 1680075"/>
                  <a:gd name="connsiteY0" fmla="*/ 123840 h 2171716"/>
                  <a:gd name="connsiteX1" fmla="*/ 1670412 w 1680075"/>
                  <a:gd name="connsiteY1" fmla="*/ 447691 h 2171716"/>
                  <a:gd name="connsiteX2" fmla="*/ 1679938 w 1680075"/>
                  <a:gd name="connsiteY2" fmla="*/ 2171716 h 2171716"/>
                  <a:gd name="connsiteX3" fmla="*/ 13062 w 1680075"/>
                  <a:gd name="connsiteY3" fmla="*/ 2147904 h 2171716"/>
                  <a:gd name="connsiteX4" fmla="*/ 8301 w 1680075"/>
                  <a:gd name="connsiteY4" fmla="*/ 123840 h 2171716"/>
                  <a:gd name="connsiteX0" fmla="*/ 147991 w 1819765"/>
                  <a:gd name="connsiteY0" fmla="*/ 1918 h 2049794"/>
                  <a:gd name="connsiteX1" fmla="*/ 1810102 w 1819765"/>
                  <a:gd name="connsiteY1" fmla="*/ 325769 h 2049794"/>
                  <a:gd name="connsiteX2" fmla="*/ 1819628 w 1819765"/>
                  <a:gd name="connsiteY2" fmla="*/ 2049794 h 2049794"/>
                  <a:gd name="connsiteX3" fmla="*/ 152752 w 1819765"/>
                  <a:gd name="connsiteY3" fmla="*/ 2025982 h 2049794"/>
                  <a:gd name="connsiteX4" fmla="*/ 147991 w 1819765"/>
                  <a:gd name="connsiteY4" fmla="*/ 1918 h 2049794"/>
                  <a:gd name="connsiteX0" fmla="*/ 1 w 1671775"/>
                  <a:gd name="connsiteY0" fmla="*/ 19 h 2047895"/>
                  <a:gd name="connsiteX1" fmla="*/ 1662112 w 1671775"/>
                  <a:gd name="connsiteY1" fmla="*/ 323870 h 2047895"/>
                  <a:gd name="connsiteX2" fmla="*/ 1671638 w 1671775"/>
                  <a:gd name="connsiteY2" fmla="*/ 2047895 h 2047895"/>
                  <a:gd name="connsiteX3" fmla="*/ 4762 w 1671775"/>
                  <a:gd name="connsiteY3" fmla="*/ 2024083 h 2047895"/>
                  <a:gd name="connsiteX4" fmla="*/ 1 w 1671775"/>
                  <a:gd name="connsiteY4" fmla="*/ 19 h 2047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775" h="2047895">
                    <a:moveTo>
                      <a:pt x="1" y="19"/>
                    </a:moveTo>
                    <a:cubicBezTo>
                      <a:pt x="1" y="-2363"/>
                      <a:pt x="1123950" y="222270"/>
                      <a:pt x="1662112" y="323870"/>
                    </a:cubicBezTo>
                    <a:cubicBezTo>
                      <a:pt x="1660525" y="1087457"/>
                      <a:pt x="1673225" y="1284308"/>
                      <a:pt x="1671638" y="2047895"/>
                    </a:cubicBezTo>
                    <a:lnTo>
                      <a:pt x="4762" y="2024083"/>
                    </a:lnTo>
                    <a:cubicBezTo>
                      <a:pt x="0" y="1281133"/>
                      <a:pt x="1" y="2401"/>
                      <a:pt x="1" y="19"/>
                    </a:cubicBezTo>
                    <a:close/>
                  </a:path>
                </a:pathLst>
              </a:custGeom>
              <a:solidFill>
                <a:srgbClr val="464646"/>
              </a:solidFill>
              <a:ln>
                <a:solidFill>
                  <a:srgbClr val="454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3" name="Straight Connector 122">
                <a:extLst>
                  <a:ext uri="{FF2B5EF4-FFF2-40B4-BE49-F238E27FC236}">
                    <a16:creationId xmlns:a16="http://schemas.microsoft.com/office/drawing/2014/main" id="{6FDA5108-B51E-472F-B05A-C9BC048C7163}"/>
                  </a:ext>
                </a:extLst>
              </p:cNvPr>
              <p:cNvCxnSpPr>
                <a:cxnSpLocks/>
              </p:cNvCxnSpPr>
              <p:nvPr/>
            </p:nvCxnSpPr>
            <p:spPr>
              <a:xfrm>
                <a:off x="4561894" y="4880990"/>
                <a:ext cx="0" cy="198346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EB94E520-E77C-47BF-8581-097C602EDA16}"/>
                </a:ext>
              </a:extLst>
            </p:cNvPr>
            <p:cNvGrpSpPr/>
            <p:nvPr/>
          </p:nvGrpSpPr>
          <p:grpSpPr>
            <a:xfrm>
              <a:off x="6430230" y="5203292"/>
              <a:ext cx="1802281" cy="1668537"/>
              <a:chOff x="6430230" y="5203292"/>
              <a:chExt cx="1802281" cy="1668537"/>
            </a:xfrm>
          </p:grpSpPr>
          <p:sp>
            <p:nvSpPr>
              <p:cNvPr id="126" name="Freeform: Shape 125">
                <a:extLst>
                  <a:ext uri="{FF2B5EF4-FFF2-40B4-BE49-F238E27FC236}">
                    <a16:creationId xmlns:a16="http://schemas.microsoft.com/office/drawing/2014/main" id="{E8CB5A02-F54C-4E57-A86D-663B98A93D61}"/>
                  </a:ext>
                </a:extLst>
              </p:cNvPr>
              <p:cNvSpPr/>
              <p:nvPr/>
            </p:nvSpPr>
            <p:spPr>
              <a:xfrm>
                <a:off x="6430230" y="5203292"/>
                <a:ext cx="1802281" cy="1668537"/>
              </a:xfrm>
              <a:custGeom>
                <a:avLst/>
                <a:gdLst>
                  <a:gd name="connsiteX0" fmla="*/ 115949 w 1730436"/>
                  <a:gd name="connsiteY0" fmla="*/ 100706 h 2696268"/>
                  <a:gd name="connsiteX1" fmla="*/ 1730436 w 1730436"/>
                  <a:gd name="connsiteY1" fmla="*/ 405506 h 2696268"/>
                  <a:gd name="connsiteX2" fmla="*/ 1725674 w 1730436"/>
                  <a:gd name="connsiteY2" fmla="*/ 2696268 h 2696268"/>
                  <a:gd name="connsiteX3" fmla="*/ 130236 w 1730436"/>
                  <a:gd name="connsiteY3" fmla="*/ 2300981 h 2696268"/>
                  <a:gd name="connsiteX4" fmla="*/ 115949 w 1730436"/>
                  <a:gd name="connsiteY4" fmla="*/ 100706 h 2696268"/>
                  <a:gd name="connsiteX0" fmla="*/ 86024 w 1862436"/>
                  <a:gd name="connsiteY0" fmla="*/ 114256 h 2619331"/>
                  <a:gd name="connsiteX1" fmla="*/ 1862436 w 1862436"/>
                  <a:gd name="connsiteY1" fmla="*/ 328569 h 2619331"/>
                  <a:gd name="connsiteX2" fmla="*/ 1857674 w 1862436"/>
                  <a:gd name="connsiteY2" fmla="*/ 2619331 h 2619331"/>
                  <a:gd name="connsiteX3" fmla="*/ 262236 w 1862436"/>
                  <a:gd name="connsiteY3" fmla="*/ 2224044 h 2619331"/>
                  <a:gd name="connsiteX4" fmla="*/ 86024 w 1862436"/>
                  <a:gd name="connsiteY4" fmla="*/ 114256 h 2619331"/>
                  <a:gd name="connsiteX0" fmla="*/ 101812 w 1878224"/>
                  <a:gd name="connsiteY0" fmla="*/ 88 h 2505163"/>
                  <a:gd name="connsiteX1" fmla="*/ 1878224 w 1878224"/>
                  <a:gd name="connsiteY1" fmla="*/ 214401 h 2505163"/>
                  <a:gd name="connsiteX2" fmla="*/ 1873462 w 1878224"/>
                  <a:gd name="connsiteY2" fmla="*/ 2505163 h 2505163"/>
                  <a:gd name="connsiteX3" fmla="*/ 278024 w 1878224"/>
                  <a:gd name="connsiteY3" fmla="*/ 2109876 h 2505163"/>
                  <a:gd name="connsiteX4" fmla="*/ 101812 w 1878224"/>
                  <a:gd name="connsiteY4" fmla="*/ 88 h 2505163"/>
                  <a:gd name="connsiteX0" fmla="*/ 5665 w 1782077"/>
                  <a:gd name="connsiteY0" fmla="*/ 15006 h 2520081"/>
                  <a:gd name="connsiteX1" fmla="*/ 1782077 w 1782077"/>
                  <a:gd name="connsiteY1" fmla="*/ 229319 h 2520081"/>
                  <a:gd name="connsiteX2" fmla="*/ 1777315 w 1782077"/>
                  <a:gd name="connsiteY2" fmla="*/ 2520081 h 2520081"/>
                  <a:gd name="connsiteX3" fmla="*/ 181877 w 1782077"/>
                  <a:gd name="connsiteY3" fmla="*/ 2124794 h 2520081"/>
                  <a:gd name="connsiteX4" fmla="*/ 5665 w 1782077"/>
                  <a:gd name="connsiteY4" fmla="*/ 15006 h 2520081"/>
                  <a:gd name="connsiteX0" fmla="*/ 18879 w 1623841"/>
                  <a:gd name="connsiteY0" fmla="*/ 10273 h 2624886"/>
                  <a:gd name="connsiteX1" fmla="*/ 1623841 w 1623841"/>
                  <a:gd name="connsiteY1" fmla="*/ 334124 h 2624886"/>
                  <a:gd name="connsiteX2" fmla="*/ 1619079 w 1623841"/>
                  <a:gd name="connsiteY2" fmla="*/ 2624886 h 2624886"/>
                  <a:gd name="connsiteX3" fmla="*/ 23641 w 1623841"/>
                  <a:gd name="connsiteY3" fmla="*/ 2229599 h 2624886"/>
                  <a:gd name="connsiteX4" fmla="*/ 18879 w 1623841"/>
                  <a:gd name="connsiteY4" fmla="*/ 10273 h 2624886"/>
                  <a:gd name="connsiteX0" fmla="*/ 16763 w 1621725"/>
                  <a:gd name="connsiteY0" fmla="*/ 384 h 2614997"/>
                  <a:gd name="connsiteX1" fmla="*/ 1621725 w 1621725"/>
                  <a:gd name="connsiteY1" fmla="*/ 324235 h 2614997"/>
                  <a:gd name="connsiteX2" fmla="*/ 1616963 w 1621725"/>
                  <a:gd name="connsiteY2" fmla="*/ 2614997 h 2614997"/>
                  <a:gd name="connsiteX3" fmla="*/ 21525 w 1621725"/>
                  <a:gd name="connsiteY3" fmla="*/ 2219710 h 2614997"/>
                  <a:gd name="connsiteX4" fmla="*/ 16763 w 1621725"/>
                  <a:gd name="connsiteY4" fmla="*/ 384 h 2614997"/>
                  <a:gd name="connsiteX0" fmla="*/ 18043 w 1618242"/>
                  <a:gd name="connsiteY0" fmla="*/ 400 h 2605488"/>
                  <a:gd name="connsiteX1" fmla="*/ 1618242 w 1618242"/>
                  <a:gd name="connsiteY1" fmla="*/ 314726 h 2605488"/>
                  <a:gd name="connsiteX2" fmla="*/ 1613480 w 1618242"/>
                  <a:gd name="connsiteY2" fmla="*/ 2605488 h 2605488"/>
                  <a:gd name="connsiteX3" fmla="*/ 18042 w 1618242"/>
                  <a:gd name="connsiteY3" fmla="*/ 2210201 h 2605488"/>
                  <a:gd name="connsiteX4" fmla="*/ 18043 w 1618242"/>
                  <a:gd name="connsiteY4" fmla="*/ 400 h 2605488"/>
                  <a:gd name="connsiteX0" fmla="*/ 124184 w 1786295"/>
                  <a:gd name="connsiteY0" fmla="*/ 97601 h 2702689"/>
                  <a:gd name="connsiteX1" fmla="*/ 1786295 w 1786295"/>
                  <a:gd name="connsiteY1" fmla="*/ 421452 h 2702689"/>
                  <a:gd name="connsiteX2" fmla="*/ 1719621 w 1786295"/>
                  <a:gd name="connsiteY2" fmla="*/ 2702689 h 2702689"/>
                  <a:gd name="connsiteX3" fmla="*/ 124183 w 1786295"/>
                  <a:gd name="connsiteY3" fmla="*/ 2307402 h 2702689"/>
                  <a:gd name="connsiteX4" fmla="*/ 124184 w 1786295"/>
                  <a:gd name="connsiteY4" fmla="*/ 97601 h 2702689"/>
                  <a:gd name="connsiteX0" fmla="*/ 124184 w 1795958"/>
                  <a:gd name="connsiteY0" fmla="*/ 97601 h 2745552"/>
                  <a:gd name="connsiteX1" fmla="*/ 1786295 w 1795958"/>
                  <a:gd name="connsiteY1" fmla="*/ 421452 h 2745552"/>
                  <a:gd name="connsiteX2" fmla="*/ 1795821 w 1795958"/>
                  <a:gd name="connsiteY2" fmla="*/ 2745552 h 2745552"/>
                  <a:gd name="connsiteX3" fmla="*/ 124183 w 1795958"/>
                  <a:gd name="connsiteY3" fmla="*/ 2307402 h 2745552"/>
                  <a:gd name="connsiteX4" fmla="*/ 124184 w 1795958"/>
                  <a:gd name="connsiteY4" fmla="*/ 97601 h 2745552"/>
                  <a:gd name="connsiteX0" fmla="*/ 124184 w 1795958"/>
                  <a:gd name="connsiteY0" fmla="*/ 101127 h 2749078"/>
                  <a:gd name="connsiteX1" fmla="*/ 1786295 w 1795958"/>
                  <a:gd name="connsiteY1" fmla="*/ 424978 h 2749078"/>
                  <a:gd name="connsiteX2" fmla="*/ 1795821 w 1795958"/>
                  <a:gd name="connsiteY2" fmla="*/ 2749078 h 2749078"/>
                  <a:gd name="connsiteX3" fmla="*/ 124183 w 1795958"/>
                  <a:gd name="connsiteY3" fmla="*/ 2363316 h 2749078"/>
                  <a:gd name="connsiteX4" fmla="*/ 124184 w 1795958"/>
                  <a:gd name="connsiteY4" fmla="*/ 101127 h 2749078"/>
                  <a:gd name="connsiteX0" fmla="*/ 166516 w 1838290"/>
                  <a:gd name="connsiteY0" fmla="*/ 2086 h 2650037"/>
                  <a:gd name="connsiteX1" fmla="*/ 1828627 w 1838290"/>
                  <a:gd name="connsiteY1" fmla="*/ 325937 h 2650037"/>
                  <a:gd name="connsiteX2" fmla="*/ 1838153 w 1838290"/>
                  <a:gd name="connsiteY2" fmla="*/ 2650037 h 2650037"/>
                  <a:gd name="connsiteX3" fmla="*/ 166515 w 1838290"/>
                  <a:gd name="connsiteY3" fmla="*/ 2264275 h 2650037"/>
                  <a:gd name="connsiteX4" fmla="*/ 166516 w 1838290"/>
                  <a:gd name="connsiteY4" fmla="*/ 2086 h 2650037"/>
                  <a:gd name="connsiteX0" fmla="*/ 5837 w 1677611"/>
                  <a:gd name="connsiteY0" fmla="*/ 148259 h 2796210"/>
                  <a:gd name="connsiteX1" fmla="*/ 1667948 w 1677611"/>
                  <a:gd name="connsiteY1" fmla="*/ 472110 h 2796210"/>
                  <a:gd name="connsiteX2" fmla="*/ 1677474 w 1677611"/>
                  <a:gd name="connsiteY2" fmla="*/ 2796210 h 2796210"/>
                  <a:gd name="connsiteX3" fmla="*/ 5836 w 1677611"/>
                  <a:gd name="connsiteY3" fmla="*/ 2410448 h 2796210"/>
                  <a:gd name="connsiteX4" fmla="*/ 5837 w 1677611"/>
                  <a:gd name="connsiteY4" fmla="*/ 148259 h 2796210"/>
                  <a:gd name="connsiteX0" fmla="*/ 117835 w 1789609"/>
                  <a:gd name="connsiteY0" fmla="*/ 896 h 2648847"/>
                  <a:gd name="connsiteX1" fmla="*/ 1779946 w 1789609"/>
                  <a:gd name="connsiteY1" fmla="*/ 324747 h 2648847"/>
                  <a:gd name="connsiteX2" fmla="*/ 1789472 w 1789609"/>
                  <a:gd name="connsiteY2" fmla="*/ 2648847 h 2648847"/>
                  <a:gd name="connsiteX3" fmla="*/ 117834 w 1789609"/>
                  <a:gd name="connsiteY3" fmla="*/ 2263085 h 2648847"/>
                  <a:gd name="connsiteX4" fmla="*/ 117835 w 1789609"/>
                  <a:gd name="connsiteY4" fmla="*/ 896 h 2648847"/>
                  <a:gd name="connsiteX0" fmla="*/ 2306 w 1674080"/>
                  <a:gd name="connsiteY0" fmla="*/ 9685 h 2657636"/>
                  <a:gd name="connsiteX1" fmla="*/ 1664417 w 1674080"/>
                  <a:gd name="connsiteY1" fmla="*/ 333536 h 2657636"/>
                  <a:gd name="connsiteX2" fmla="*/ 1673943 w 1674080"/>
                  <a:gd name="connsiteY2" fmla="*/ 2657636 h 2657636"/>
                  <a:gd name="connsiteX3" fmla="*/ 2305 w 1674080"/>
                  <a:gd name="connsiteY3" fmla="*/ 2271874 h 2657636"/>
                  <a:gd name="connsiteX4" fmla="*/ 2306 w 1674080"/>
                  <a:gd name="connsiteY4" fmla="*/ 9685 h 2657636"/>
                  <a:gd name="connsiteX0" fmla="*/ 33188 w 1704962"/>
                  <a:gd name="connsiteY0" fmla="*/ 111 h 2648062"/>
                  <a:gd name="connsiteX1" fmla="*/ 1695299 w 1704962"/>
                  <a:gd name="connsiteY1" fmla="*/ 323962 h 2648062"/>
                  <a:gd name="connsiteX2" fmla="*/ 1704825 w 1704962"/>
                  <a:gd name="connsiteY2" fmla="*/ 2648062 h 2648062"/>
                  <a:gd name="connsiteX3" fmla="*/ 33187 w 1704962"/>
                  <a:gd name="connsiteY3" fmla="*/ 2262300 h 2648062"/>
                  <a:gd name="connsiteX4" fmla="*/ 33188 w 1704962"/>
                  <a:gd name="connsiteY4" fmla="*/ 111 h 2648062"/>
                  <a:gd name="connsiteX0" fmla="*/ 12075 w 1683849"/>
                  <a:gd name="connsiteY0" fmla="*/ 2850 h 2650801"/>
                  <a:gd name="connsiteX1" fmla="*/ 1674186 w 1683849"/>
                  <a:gd name="connsiteY1" fmla="*/ 326701 h 2650801"/>
                  <a:gd name="connsiteX2" fmla="*/ 1683712 w 1683849"/>
                  <a:gd name="connsiteY2" fmla="*/ 2650801 h 2650801"/>
                  <a:gd name="connsiteX3" fmla="*/ 12074 w 1683849"/>
                  <a:gd name="connsiteY3" fmla="*/ 2265039 h 2650801"/>
                  <a:gd name="connsiteX4" fmla="*/ 12075 w 1683849"/>
                  <a:gd name="connsiteY4" fmla="*/ 2850 h 2650801"/>
                  <a:gd name="connsiteX0" fmla="*/ 28959 w 1700733"/>
                  <a:gd name="connsiteY0" fmla="*/ 16 h 2647967"/>
                  <a:gd name="connsiteX1" fmla="*/ 1691070 w 1700733"/>
                  <a:gd name="connsiteY1" fmla="*/ 323867 h 2647967"/>
                  <a:gd name="connsiteX2" fmla="*/ 1700596 w 1700733"/>
                  <a:gd name="connsiteY2" fmla="*/ 2647967 h 2647967"/>
                  <a:gd name="connsiteX3" fmla="*/ 28958 w 1700733"/>
                  <a:gd name="connsiteY3" fmla="*/ 2262205 h 2647967"/>
                  <a:gd name="connsiteX4" fmla="*/ 28959 w 1700733"/>
                  <a:gd name="connsiteY4" fmla="*/ 16 h 2647967"/>
                  <a:gd name="connsiteX0" fmla="*/ 12075 w 1683849"/>
                  <a:gd name="connsiteY0" fmla="*/ 555 h 2648506"/>
                  <a:gd name="connsiteX1" fmla="*/ 1674186 w 1683849"/>
                  <a:gd name="connsiteY1" fmla="*/ 324406 h 2648506"/>
                  <a:gd name="connsiteX2" fmla="*/ 1683712 w 1683849"/>
                  <a:gd name="connsiteY2" fmla="*/ 2648506 h 2648506"/>
                  <a:gd name="connsiteX3" fmla="*/ 12074 w 1683849"/>
                  <a:gd name="connsiteY3" fmla="*/ 2262744 h 2648506"/>
                  <a:gd name="connsiteX4" fmla="*/ 12075 w 1683849"/>
                  <a:gd name="connsiteY4" fmla="*/ 555 h 2648506"/>
                  <a:gd name="connsiteX0" fmla="*/ 133826 w 1926112"/>
                  <a:gd name="connsiteY0" fmla="*/ 95703 h 2743654"/>
                  <a:gd name="connsiteX1" fmla="*/ 1926112 w 1926112"/>
                  <a:gd name="connsiteY1" fmla="*/ 448129 h 2743654"/>
                  <a:gd name="connsiteX2" fmla="*/ 1805463 w 1926112"/>
                  <a:gd name="connsiteY2" fmla="*/ 2743654 h 2743654"/>
                  <a:gd name="connsiteX3" fmla="*/ 133825 w 1926112"/>
                  <a:gd name="connsiteY3" fmla="*/ 2357892 h 2743654"/>
                  <a:gd name="connsiteX4" fmla="*/ 133826 w 1926112"/>
                  <a:gd name="connsiteY4" fmla="*/ 95703 h 2743654"/>
                  <a:gd name="connsiteX0" fmla="*/ 133826 w 1926112"/>
                  <a:gd name="connsiteY0" fmla="*/ 95703 h 2819854"/>
                  <a:gd name="connsiteX1" fmla="*/ 1926112 w 1926112"/>
                  <a:gd name="connsiteY1" fmla="*/ 448129 h 2819854"/>
                  <a:gd name="connsiteX2" fmla="*/ 1865788 w 1926112"/>
                  <a:gd name="connsiteY2" fmla="*/ 2819854 h 2819854"/>
                  <a:gd name="connsiteX3" fmla="*/ 133825 w 1926112"/>
                  <a:gd name="connsiteY3" fmla="*/ 2357892 h 2819854"/>
                  <a:gd name="connsiteX4" fmla="*/ 133826 w 1926112"/>
                  <a:gd name="connsiteY4" fmla="*/ 95703 h 2819854"/>
                  <a:gd name="connsiteX0" fmla="*/ 137081 w 1929367"/>
                  <a:gd name="connsiteY0" fmla="*/ 99494 h 2823645"/>
                  <a:gd name="connsiteX1" fmla="*/ 1929367 w 1929367"/>
                  <a:gd name="connsiteY1" fmla="*/ 451920 h 2823645"/>
                  <a:gd name="connsiteX2" fmla="*/ 1869043 w 1929367"/>
                  <a:gd name="connsiteY2" fmla="*/ 2823645 h 2823645"/>
                  <a:gd name="connsiteX3" fmla="*/ 127555 w 1929367"/>
                  <a:gd name="connsiteY3" fmla="*/ 2418833 h 2823645"/>
                  <a:gd name="connsiteX4" fmla="*/ 137081 w 1929367"/>
                  <a:gd name="connsiteY4" fmla="*/ 99494 h 2823645"/>
                  <a:gd name="connsiteX0" fmla="*/ 10605 w 1802891"/>
                  <a:gd name="connsiteY0" fmla="*/ 122558 h 2846709"/>
                  <a:gd name="connsiteX1" fmla="*/ 1802891 w 1802891"/>
                  <a:gd name="connsiteY1" fmla="*/ 474984 h 2846709"/>
                  <a:gd name="connsiteX2" fmla="*/ 1742567 w 1802891"/>
                  <a:gd name="connsiteY2" fmla="*/ 2846709 h 2846709"/>
                  <a:gd name="connsiteX3" fmla="*/ 1079 w 1802891"/>
                  <a:gd name="connsiteY3" fmla="*/ 2441897 h 2846709"/>
                  <a:gd name="connsiteX4" fmla="*/ 10605 w 1802891"/>
                  <a:gd name="connsiteY4" fmla="*/ 122558 h 2846709"/>
                  <a:gd name="connsiteX0" fmla="*/ 207607 w 1999893"/>
                  <a:gd name="connsiteY0" fmla="*/ 3844 h 2727995"/>
                  <a:gd name="connsiteX1" fmla="*/ 1999893 w 1999893"/>
                  <a:gd name="connsiteY1" fmla="*/ 356270 h 2727995"/>
                  <a:gd name="connsiteX2" fmla="*/ 1939569 w 1999893"/>
                  <a:gd name="connsiteY2" fmla="*/ 2727995 h 2727995"/>
                  <a:gd name="connsiteX3" fmla="*/ 198081 w 1999893"/>
                  <a:gd name="connsiteY3" fmla="*/ 2323183 h 2727995"/>
                  <a:gd name="connsiteX4" fmla="*/ 207607 w 1999893"/>
                  <a:gd name="connsiteY4" fmla="*/ 3844 h 2727995"/>
                  <a:gd name="connsiteX0" fmla="*/ 10134 w 1802420"/>
                  <a:gd name="connsiteY0" fmla="*/ 12896 h 2737047"/>
                  <a:gd name="connsiteX1" fmla="*/ 1802420 w 1802420"/>
                  <a:gd name="connsiteY1" fmla="*/ 365322 h 2737047"/>
                  <a:gd name="connsiteX2" fmla="*/ 1742096 w 1802420"/>
                  <a:gd name="connsiteY2" fmla="*/ 2737047 h 2737047"/>
                  <a:gd name="connsiteX3" fmla="*/ 608 w 1802420"/>
                  <a:gd name="connsiteY3" fmla="*/ 2332235 h 2737047"/>
                  <a:gd name="connsiteX4" fmla="*/ 10134 w 1802420"/>
                  <a:gd name="connsiteY4" fmla="*/ 12896 h 2737047"/>
                  <a:gd name="connsiteX0" fmla="*/ 31613 w 1823899"/>
                  <a:gd name="connsiteY0" fmla="*/ 107 h 2724258"/>
                  <a:gd name="connsiteX1" fmla="*/ 1823899 w 1823899"/>
                  <a:gd name="connsiteY1" fmla="*/ 352533 h 2724258"/>
                  <a:gd name="connsiteX2" fmla="*/ 1763575 w 1823899"/>
                  <a:gd name="connsiteY2" fmla="*/ 2724258 h 2724258"/>
                  <a:gd name="connsiteX3" fmla="*/ 22087 w 1823899"/>
                  <a:gd name="connsiteY3" fmla="*/ 2319446 h 2724258"/>
                  <a:gd name="connsiteX4" fmla="*/ 31613 w 1823899"/>
                  <a:gd name="connsiteY4" fmla="*/ 107 h 2724258"/>
                  <a:gd name="connsiteX0" fmla="*/ 10605 w 1802891"/>
                  <a:gd name="connsiteY0" fmla="*/ 15 h 2724166"/>
                  <a:gd name="connsiteX1" fmla="*/ 1802891 w 1802891"/>
                  <a:gd name="connsiteY1" fmla="*/ 352441 h 2724166"/>
                  <a:gd name="connsiteX2" fmla="*/ 1742567 w 1802891"/>
                  <a:gd name="connsiteY2" fmla="*/ 2724166 h 2724166"/>
                  <a:gd name="connsiteX3" fmla="*/ 1079 w 1802891"/>
                  <a:gd name="connsiteY3" fmla="*/ 2319354 h 2724166"/>
                  <a:gd name="connsiteX4" fmla="*/ 10605 w 1802891"/>
                  <a:gd name="connsiteY4" fmla="*/ 15 h 2724166"/>
                  <a:gd name="connsiteX0" fmla="*/ 10605 w 1802891"/>
                  <a:gd name="connsiteY0" fmla="*/ 14 h 2730515"/>
                  <a:gd name="connsiteX1" fmla="*/ 1802891 w 1802891"/>
                  <a:gd name="connsiteY1" fmla="*/ 358790 h 2730515"/>
                  <a:gd name="connsiteX2" fmla="*/ 1742567 w 1802891"/>
                  <a:gd name="connsiteY2" fmla="*/ 2730515 h 2730515"/>
                  <a:gd name="connsiteX3" fmla="*/ 1079 w 1802891"/>
                  <a:gd name="connsiteY3" fmla="*/ 2325703 h 2730515"/>
                  <a:gd name="connsiteX4" fmla="*/ 10605 w 1802891"/>
                  <a:gd name="connsiteY4" fmla="*/ 14 h 2730515"/>
                  <a:gd name="connsiteX0" fmla="*/ 133827 w 1926113"/>
                  <a:gd name="connsiteY0" fmla="*/ 57130 h 2787631"/>
                  <a:gd name="connsiteX1" fmla="*/ 1926113 w 1926113"/>
                  <a:gd name="connsiteY1" fmla="*/ 415906 h 2787631"/>
                  <a:gd name="connsiteX2" fmla="*/ 1865789 w 1926113"/>
                  <a:gd name="connsiteY2" fmla="*/ 2787631 h 2787631"/>
                  <a:gd name="connsiteX3" fmla="*/ 133826 w 1926113"/>
                  <a:gd name="connsiteY3" fmla="*/ 1711307 h 2787631"/>
                  <a:gd name="connsiteX4" fmla="*/ 133827 w 1926113"/>
                  <a:gd name="connsiteY4" fmla="*/ 57130 h 2787631"/>
                  <a:gd name="connsiteX0" fmla="*/ 132763 w 1925049"/>
                  <a:gd name="connsiteY0" fmla="*/ 57130 h 2787631"/>
                  <a:gd name="connsiteX1" fmla="*/ 1925049 w 1925049"/>
                  <a:gd name="connsiteY1" fmla="*/ 415906 h 2787631"/>
                  <a:gd name="connsiteX2" fmla="*/ 1864725 w 1925049"/>
                  <a:gd name="connsiteY2" fmla="*/ 2787631 h 2787631"/>
                  <a:gd name="connsiteX3" fmla="*/ 132762 w 1925049"/>
                  <a:gd name="connsiteY3" fmla="*/ 1711307 h 2787631"/>
                  <a:gd name="connsiteX4" fmla="*/ 132763 w 1925049"/>
                  <a:gd name="connsiteY4" fmla="*/ 57130 h 2787631"/>
                  <a:gd name="connsiteX0" fmla="*/ 132763 w 1925049"/>
                  <a:gd name="connsiteY0" fmla="*/ 57130 h 2787631"/>
                  <a:gd name="connsiteX1" fmla="*/ 1925049 w 1925049"/>
                  <a:gd name="connsiteY1" fmla="*/ 415906 h 2787631"/>
                  <a:gd name="connsiteX2" fmla="*/ 1864725 w 1925049"/>
                  <a:gd name="connsiteY2" fmla="*/ 2787631 h 2787631"/>
                  <a:gd name="connsiteX3" fmla="*/ 132762 w 1925049"/>
                  <a:gd name="connsiteY3" fmla="*/ 1711307 h 2787631"/>
                  <a:gd name="connsiteX4" fmla="*/ 132763 w 1925049"/>
                  <a:gd name="connsiteY4" fmla="*/ 57130 h 2787631"/>
                  <a:gd name="connsiteX0" fmla="*/ 132763 w 2264780"/>
                  <a:gd name="connsiteY0" fmla="*/ 57130 h 1811319"/>
                  <a:gd name="connsiteX1" fmla="*/ 1925049 w 2264780"/>
                  <a:gd name="connsiteY1" fmla="*/ 415906 h 1811319"/>
                  <a:gd name="connsiteX2" fmla="*/ 2264775 w 2264780"/>
                  <a:gd name="connsiteY2" fmla="*/ 1811319 h 1811319"/>
                  <a:gd name="connsiteX3" fmla="*/ 132762 w 2264780"/>
                  <a:gd name="connsiteY3" fmla="*/ 1711307 h 1811319"/>
                  <a:gd name="connsiteX4" fmla="*/ 132763 w 2264780"/>
                  <a:gd name="connsiteY4" fmla="*/ 57130 h 1811319"/>
                  <a:gd name="connsiteX0" fmla="*/ 132763 w 1925049"/>
                  <a:gd name="connsiteY0" fmla="*/ 57130 h 1725594"/>
                  <a:gd name="connsiteX1" fmla="*/ 1925049 w 1925049"/>
                  <a:gd name="connsiteY1" fmla="*/ 415906 h 1725594"/>
                  <a:gd name="connsiteX2" fmla="*/ 1898063 w 1925049"/>
                  <a:gd name="connsiteY2" fmla="*/ 1725594 h 1725594"/>
                  <a:gd name="connsiteX3" fmla="*/ 132762 w 1925049"/>
                  <a:gd name="connsiteY3" fmla="*/ 1711307 h 1725594"/>
                  <a:gd name="connsiteX4" fmla="*/ 132763 w 1925049"/>
                  <a:gd name="connsiteY4" fmla="*/ 57130 h 1725594"/>
                  <a:gd name="connsiteX0" fmla="*/ 132763 w 1925049"/>
                  <a:gd name="connsiteY0" fmla="*/ 57130 h 1725594"/>
                  <a:gd name="connsiteX1" fmla="*/ 1925049 w 1925049"/>
                  <a:gd name="connsiteY1" fmla="*/ 415906 h 1725594"/>
                  <a:gd name="connsiteX2" fmla="*/ 1898063 w 1925049"/>
                  <a:gd name="connsiteY2" fmla="*/ 1725594 h 1725594"/>
                  <a:gd name="connsiteX3" fmla="*/ 132762 w 1925049"/>
                  <a:gd name="connsiteY3" fmla="*/ 1711307 h 1725594"/>
                  <a:gd name="connsiteX4" fmla="*/ 132763 w 1925049"/>
                  <a:gd name="connsiteY4" fmla="*/ 57130 h 1725594"/>
                  <a:gd name="connsiteX0" fmla="*/ 3647 w 1795933"/>
                  <a:gd name="connsiteY0" fmla="*/ 156143 h 1824607"/>
                  <a:gd name="connsiteX1" fmla="*/ 1795933 w 1795933"/>
                  <a:gd name="connsiteY1" fmla="*/ 514919 h 1824607"/>
                  <a:gd name="connsiteX2" fmla="*/ 1768947 w 1795933"/>
                  <a:gd name="connsiteY2" fmla="*/ 1824607 h 1824607"/>
                  <a:gd name="connsiteX3" fmla="*/ 3646 w 1795933"/>
                  <a:gd name="connsiteY3" fmla="*/ 1810320 h 1824607"/>
                  <a:gd name="connsiteX4" fmla="*/ 3647 w 1795933"/>
                  <a:gd name="connsiteY4" fmla="*/ 156143 h 1824607"/>
                  <a:gd name="connsiteX0" fmla="*/ 9995 w 1802281"/>
                  <a:gd name="connsiteY0" fmla="*/ 73 h 1668537"/>
                  <a:gd name="connsiteX1" fmla="*/ 1802281 w 1802281"/>
                  <a:gd name="connsiteY1" fmla="*/ 358849 h 1668537"/>
                  <a:gd name="connsiteX2" fmla="*/ 1775295 w 1802281"/>
                  <a:gd name="connsiteY2" fmla="*/ 1668537 h 1668537"/>
                  <a:gd name="connsiteX3" fmla="*/ 9994 w 1802281"/>
                  <a:gd name="connsiteY3" fmla="*/ 1654250 h 1668537"/>
                  <a:gd name="connsiteX4" fmla="*/ 9995 w 1802281"/>
                  <a:gd name="connsiteY4" fmla="*/ 73 h 166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281" h="1668537">
                    <a:moveTo>
                      <a:pt x="9995" y="73"/>
                    </a:moveTo>
                    <a:cubicBezTo>
                      <a:pt x="32485" y="12773"/>
                      <a:pt x="1204852" y="241374"/>
                      <a:pt x="1802281" y="358849"/>
                    </a:cubicBezTo>
                    <a:cubicBezTo>
                      <a:pt x="1800694" y="1122436"/>
                      <a:pt x="1776882" y="904950"/>
                      <a:pt x="1775295" y="1668537"/>
                    </a:cubicBezTo>
                    <a:lnTo>
                      <a:pt x="9994" y="1654250"/>
                    </a:lnTo>
                    <a:cubicBezTo>
                      <a:pt x="9994" y="1644725"/>
                      <a:pt x="-12495" y="-12627"/>
                      <a:pt x="9995" y="73"/>
                    </a:cubicBezTo>
                    <a:close/>
                  </a:path>
                </a:pathLst>
              </a:custGeom>
              <a:solidFill>
                <a:srgbClr val="464646"/>
              </a:solidFill>
              <a:ln>
                <a:solidFill>
                  <a:srgbClr val="464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7" name="Straight Connector 126">
                <a:extLst>
                  <a:ext uri="{FF2B5EF4-FFF2-40B4-BE49-F238E27FC236}">
                    <a16:creationId xmlns:a16="http://schemas.microsoft.com/office/drawing/2014/main" id="{13BC7564-4A63-438B-9253-745DEAE5626F}"/>
                  </a:ext>
                </a:extLst>
              </p:cNvPr>
              <p:cNvCxnSpPr>
                <a:cxnSpLocks/>
              </p:cNvCxnSpPr>
              <p:nvPr/>
            </p:nvCxnSpPr>
            <p:spPr>
              <a:xfrm flipH="1">
                <a:off x="6511357" y="5285447"/>
                <a:ext cx="7432" cy="156989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16E4BF5A-CEAD-4F53-AE9D-8A727F3C5B8C}"/>
                </a:ext>
              </a:extLst>
            </p:cNvPr>
            <p:cNvGrpSpPr/>
            <p:nvPr/>
          </p:nvGrpSpPr>
          <p:grpSpPr>
            <a:xfrm>
              <a:off x="2638739" y="4422907"/>
              <a:ext cx="1637453" cy="2439855"/>
              <a:chOff x="2638739" y="4422907"/>
              <a:chExt cx="1637453" cy="2439855"/>
            </a:xfrm>
          </p:grpSpPr>
          <p:sp>
            <p:nvSpPr>
              <p:cNvPr id="136" name="Freeform: Shape 135">
                <a:extLst>
                  <a:ext uri="{FF2B5EF4-FFF2-40B4-BE49-F238E27FC236}">
                    <a16:creationId xmlns:a16="http://schemas.microsoft.com/office/drawing/2014/main" id="{F0BA9AF1-5149-4C3B-BB04-2C2DDED304EF}"/>
                  </a:ext>
                </a:extLst>
              </p:cNvPr>
              <p:cNvSpPr/>
              <p:nvPr/>
            </p:nvSpPr>
            <p:spPr>
              <a:xfrm>
                <a:off x="2638739" y="4422907"/>
                <a:ext cx="1637453" cy="2439855"/>
              </a:xfrm>
              <a:custGeom>
                <a:avLst/>
                <a:gdLst>
                  <a:gd name="connsiteX0" fmla="*/ 115949 w 1730436"/>
                  <a:gd name="connsiteY0" fmla="*/ 100706 h 2696268"/>
                  <a:gd name="connsiteX1" fmla="*/ 1730436 w 1730436"/>
                  <a:gd name="connsiteY1" fmla="*/ 405506 h 2696268"/>
                  <a:gd name="connsiteX2" fmla="*/ 1725674 w 1730436"/>
                  <a:gd name="connsiteY2" fmla="*/ 2696268 h 2696268"/>
                  <a:gd name="connsiteX3" fmla="*/ 130236 w 1730436"/>
                  <a:gd name="connsiteY3" fmla="*/ 2300981 h 2696268"/>
                  <a:gd name="connsiteX4" fmla="*/ 115949 w 1730436"/>
                  <a:gd name="connsiteY4" fmla="*/ 100706 h 2696268"/>
                  <a:gd name="connsiteX0" fmla="*/ 86024 w 1862436"/>
                  <a:gd name="connsiteY0" fmla="*/ 114256 h 2619331"/>
                  <a:gd name="connsiteX1" fmla="*/ 1862436 w 1862436"/>
                  <a:gd name="connsiteY1" fmla="*/ 328569 h 2619331"/>
                  <a:gd name="connsiteX2" fmla="*/ 1857674 w 1862436"/>
                  <a:gd name="connsiteY2" fmla="*/ 2619331 h 2619331"/>
                  <a:gd name="connsiteX3" fmla="*/ 262236 w 1862436"/>
                  <a:gd name="connsiteY3" fmla="*/ 2224044 h 2619331"/>
                  <a:gd name="connsiteX4" fmla="*/ 86024 w 1862436"/>
                  <a:gd name="connsiteY4" fmla="*/ 114256 h 2619331"/>
                  <a:gd name="connsiteX0" fmla="*/ 101812 w 1878224"/>
                  <a:gd name="connsiteY0" fmla="*/ 88 h 2505163"/>
                  <a:gd name="connsiteX1" fmla="*/ 1878224 w 1878224"/>
                  <a:gd name="connsiteY1" fmla="*/ 214401 h 2505163"/>
                  <a:gd name="connsiteX2" fmla="*/ 1873462 w 1878224"/>
                  <a:gd name="connsiteY2" fmla="*/ 2505163 h 2505163"/>
                  <a:gd name="connsiteX3" fmla="*/ 278024 w 1878224"/>
                  <a:gd name="connsiteY3" fmla="*/ 2109876 h 2505163"/>
                  <a:gd name="connsiteX4" fmla="*/ 101812 w 1878224"/>
                  <a:gd name="connsiteY4" fmla="*/ 88 h 2505163"/>
                  <a:gd name="connsiteX0" fmla="*/ 5665 w 1782077"/>
                  <a:gd name="connsiteY0" fmla="*/ 15006 h 2520081"/>
                  <a:gd name="connsiteX1" fmla="*/ 1782077 w 1782077"/>
                  <a:gd name="connsiteY1" fmla="*/ 229319 h 2520081"/>
                  <a:gd name="connsiteX2" fmla="*/ 1777315 w 1782077"/>
                  <a:gd name="connsiteY2" fmla="*/ 2520081 h 2520081"/>
                  <a:gd name="connsiteX3" fmla="*/ 181877 w 1782077"/>
                  <a:gd name="connsiteY3" fmla="*/ 2124794 h 2520081"/>
                  <a:gd name="connsiteX4" fmla="*/ 5665 w 1782077"/>
                  <a:gd name="connsiteY4" fmla="*/ 15006 h 2520081"/>
                  <a:gd name="connsiteX0" fmla="*/ 18879 w 1623841"/>
                  <a:gd name="connsiteY0" fmla="*/ 10273 h 2624886"/>
                  <a:gd name="connsiteX1" fmla="*/ 1623841 w 1623841"/>
                  <a:gd name="connsiteY1" fmla="*/ 334124 h 2624886"/>
                  <a:gd name="connsiteX2" fmla="*/ 1619079 w 1623841"/>
                  <a:gd name="connsiteY2" fmla="*/ 2624886 h 2624886"/>
                  <a:gd name="connsiteX3" fmla="*/ 23641 w 1623841"/>
                  <a:gd name="connsiteY3" fmla="*/ 2229599 h 2624886"/>
                  <a:gd name="connsiteX4" fmla="*/ 18879 w 1623841"/>
                  <a:gd name="connsiteY4" fmla="*/ 10273 h 2624886"/>
                  <a:gd name="connsiteX0" fmla="*/ 16763 w 1621725"/>
                  <a:gd name="connsiteY0" fmla="*/ 384 h 2614997"/>
                  <a:gd name="connsiteX1" fmla="*/ 1621725 w 1621725"/>
                  <a:gd name="connsiteY1" fmla="*/ 324235 h 2614997"/>
                  <a:gd name="connsiteX2" fmla="*/ 1616963 w 1621725"/>
                  <a:gd name="connsiteY2" fmla="*/ 2614997 h 2614997"/>
                  <a:gd name="connsiteX3" fmla="*/ 21525 w 1621725"/>
                  <a:gd name="connsiteY3" fmla="*/ 2219710 h 2614997"/>
                  <a:gd name="connsiteX4" fmla="*/ 16763 w 1621725"/>
                  <a:gd name="connsiteY4" fmla="*/ 384 h 2614997"/>
                  <a:gd name="connsiteX0" fmla="*/ 18043 w 1618242"/>
                  <a:gd name="connsiteY0" fmla="*/ 400 h 2605488"/>
                  <a:gd name="connsiteX1" fmla="*/ 1618242 w 1618242"/>
                  <a:gd name="connsiteY1" fmla="*/ 314726 h 2605488"/>
                  <a:gd name="connsiteX2" fmla="*/ 1613480 w 1618242"/>
                  <a:gd name="connsiteY2" fmla="*/ 2605488 h 2605488"/>
                  <a:gd name="connsiteX3" fmla="*/ 18042 w 1618242"/>
                  <a:gd name="connsiteY3" fmla="*/ 2210201 h 2605488"/>
                  <a:gd name="connsiteX4" fmla="*/ 18043 w 1618242"/>
                  <a:gd name="connsiteY4" fmla="*/ 400 h 2605488"/>
                  <a:gd name="connsiteX0" fmla="*/ 124184 w 1786295"/>
                  <a:gd name="connsiteY0" fmla="*/ 97601 h 2702689"/>
                  <a:gd name="connsiteX1" fmla="*/ 1786295 w 1786295"/>
                  <a:gd name="connsiteY1" fmla="*/ 421452 h 2702689"/>
                  <a:gd name="connsiteX2" fmla="*/ 1719621 w 1786295"/>
                  <a:gd name="connsiteY2" fmla="*/ 2702689 h 2702689"/>
                  <a:gd name="connsiteX3" fmla="*/ 124183 w 1786295"/>
                  <a:gd name="connsiteY3" fmla="*/ 2307402 h 2702689"/>
                  <a:gd name="connsiteX4" fmla="*/ 124184 w 1786295"/>
                  <a:gd name="connsiteY4" fmla="*/ 97601 h 2702689"/>
                  <a:gd name="connsiteX0" fmla="*/ 124184 w 1795958"/>
                  <a:gd name="connsiteY0" fmla="*/ 97601 h 2745552"/>
                  <a:gd name="connsiteX1" fmla="*/ 1786295 w 1795958"/>
                  <a:gd name="connsiteY1" fmla="*/ 421452 h 2745552"/>
                  <a:gd name="connsiteX2" fmla="*/ 1795821 w 1795958"/>
                  <a:gd name="connsiteY2" fmla="*/ 2745552 h 2745552"/>
                  <a:gd name="connsiteX3" fmla="*/ 124183 w 1795958"/>
                  <a:gd name="connsiteY3" fmla="*/ 2307402 h 2745552"/>
                  <a:gd name="connsiteX4" fmla="*/ 124184 w 1795958"/>
                  <a:gd name="connsiteY4" fmla="*/ 97601 h 2745552"/>
                  <a:gd name="connsiteX0" fmla="*/ 124184 w 1795958"/>
                  <a:gd name="connsiteY0" fmla="*/ 101127 h 2749078"/>
                  <a:gd name="connsiteX1" fmla="*/ 1786295 w 1795958"/>
                  <a:gd name="connsiteY1" fmla="*/ 424978 h 2749078"/>
                  <a:gd name="connsiteX2" fmla="*/ 1795821 w 1795958"/>
                  <a:gd name="connsiteY2" fmla="*/ 2749078 h 2749078"/>
                  <a:gd name="connsiteX3" fmla="*/ 124183 w 1795958"/>
                  <a:gd name="connsiteY3" fmla="*/ 2363316 h 2749078"/>
                  <a:gd name="connsiteX4" fmla="*/ 124184 w 1795958"/>
                  <a:gd name="connsiteY4" fmla="*/ 101127 h 2749078"/>
                  <a:gd name="connsiteX0" fmla="*/ 166516 w 1838290"/>
                  <a:gd name="connsiteY0" fmla="*/ 2086 h 2650037"/>
                  <a:gd name="connsiteX1" fmla="*/ 1828627 w 1838290"/>
                  <a:gd name="connsiteY1" fmla="*/ 325937 h 2650037"/>
                  <a:gd name="connsiteX2" fmla="*/ 1838153 w 1838290"/>
                  <a:gd name="connsiteY2" fmla="*/ 2650037 h 2650037"/>
                  <a:gd name="connsiteX3" fmla="*/ 166515 w 1838290"/>
                  <a:gd name="connsiteY3" fmla="*/ 2264275 h 2650037"/>
                  <a:gd name="connsiteX4" fmla="*/ 166516 w 1838290"/>
                  <a:gd name="connsiteY4" fmla="*/ 2086 h 2650037"/>
                  <a:gd name="connsiteX0" fmla="*/ 5837 w 1677611"/>
                  <a:gd name="connsiteY0" fmla="*/ 148259 h 2796210"/>
                  <a:gd name="connsiteX1" fmla="*/ 1667948 w 1677611"/>
                  <a:gd name="connsiteY1" fmla="*/ 472110 h 2796210"/>
                  <a:gd name="connsiteX2" fmla="*/ 1677474 w 1677611"/>
                  <a:gd name="connsiteY2" fmla="*/ 2796210 h 2796210"/>
                  <a:gd name="connsiteX3" fmla="*/ 5836 w 1677611"/>
                  <a:gd name="connsiteY3" fmla="*/ 2410448 h 2796210"/>
                  <a:gd name="connsiteX4" fmla="*/ 5837 w 1677611"/>
                  <a:gd name="connsiteY4" fmla="*/ 148259 h 2796210"/>
                  <a:gd name="connsiteX0" fmla="*/ 117835 w 1789609"/>
                  <a:gd name="connsiteY0" fmla="*/ 896 h 2648847"/>
                  <a:gd name="connsiteX1" fmla="*/ 1779946 w 1789609"/>
                  <a:gd name="connsiteY1" fmla="*/ 324747 h 2648847"/>
                  <a:gd name="connsiteX2" fmla="*/ 1789472 w 1789609"/>
                  <a:gd name="connsiteY2" fmla="*/ 2648847 h 2648847"/>
                  <a:gd name="connsiteX3" fmla="*/ 117834 w 1789609"/>
                  <a:gd name="connsiteY3" fmla="*/ 2263085 h 2648847"/>
                  <a:gd name="connsiteX4" fmla="*/ 117835 w 1789609"/>
                  <a:gd name="connsiteY4" fmla="*/ 896 h 2648847"/>
                  <a:gd name="connsiteX0" fmla="*/ 2306 w 1674080"/>
                  <a:gd name="connsiteY0" fmla="*/ 9685 h 2657636"/>
                  <a:gd name="connsiteX1" fmla="*/ 1664417 w 1674080"/>
                  <a:gd name="connsiteY1" fmla="*/ 333536 h 2657636"/>
                  <a:gd name="connsiteX2" fmla="*/ 1673943 w 1674080"/>
                  <a:gd name="connsiteY2" fmla="*/ 2657636 h 2657636"/>
                  <a:gd name="connsiteX3" fmla="*/ 2305 w 1674080"/>
                  <a:gd name="connsiteY3" fmla="*/ 2271874 h 2657636"/>
                  <a:gd name="connsiteX4" fmla="*/ 2306 w 1674080"/>
                  <a:gd name="connsiteY4" fmla="*/ 9685 h 2657636"/>
                  <a:gd name="connsiteX0" fmla="*/ 33188 w 1704962"/>
                  <a:gd name="connsiteY0" fmla="*/ 111 h 2648062"/>
                  <a:gd name="connsiteX1" fmla="*/ 1695299 w 1704962"/>
                  <a:gd name="connsiteY1" fmla="*/ 323962 h 2648062"/>
                  <a:gd name="connsiteX2" fmla="*/ 1704825 w 1704962"/>
                  <a:gd name="connsiteY2" fmla="*/ 2648062 h 2648062"/>
                  <a:gd name="connsiteX3" fmla="*/ 33187 w 1704962"/>
                  <a:gd name="connsiteY3" fmla="*/ 2262300 h 2648062"/>
                  <a:gd name="connsiteX4" fmla="*/ 33188 w 1704962"/>
                  <a:gd name="connsiteY4" fmla="*/ 111 h 2648062"/>
                  <a:gd name="connsiteX0" fmla="*/ 12075 w 1683849"/>
                  <a:gd name="connsiteY0" fmla="*/ 2850 h 2650801"/>
                  <a:gd name="connsiteX1" fmla="*/ 1674186 w 1683849"/>
                  <a:gd name="connsiteY1" fmla="*/ 326701 h 2650801"/>
                  <a:gd name="connsiteX2" fmla="*/ 1683712 w 1683849"/>
                  <a:gd name="connsiteY2" fmla="*/ 2650801 h 2650801"/>
                  <a:gd name="connsiteX3" fmla="*/ 12074 w 1683849"/>
                  <a:gd name="connsiteY3" fmla="*/ 2265039 h 2650801"/>
                  <a:gd name="connsiteX4" fmla="*/ 12075 w 1683849"/>
                  <a:gd name="connsiteY4" fmla="*/ 2850 h 2650801"/>
                  <a:gd name="connsiteX0" fmla="*/ 28959 w 1700733"/>
                  <a:gd name="connsiteY0" fmla="*/ 16 h 2647967"/>
                  <a:gd name="connsiteX1" fmla="*/ 1691070 w 1700733"/>
                  <a:gd name="connsiteY1" fmla="*/ 323867 h 2647967"/>
                  <a:gd name="connsiteX2" fmla="*/ 1700596 w 1700733"/>
                  <a:gd name="connsiteY2" fmla="*/ 2647967 h 2647967"/>
                  <a:gd name="connsiteX3" fmla="*/ 28958 w 1700733"/>
                  <a:gd name="connsiteY3" fmla="*/ 2262205 h 2647967"/>
                  <a:gd name="connsiteX4" fmla="*/ 28959 w 1700733"/>
                  <a:gd name="connsiteY4" fmla="*/ 16 h 2647967"/>
                  <a:gd name="connsiteX0" fmla="*/ 12075 w 1683849"/>
                  <a:gd name="connsiteY0" fmla="*/ 555 h 2648506"/>
                  <a:gd name="connsiteX1" fmla="*/ 1674186 w 1683849"/>
                  <a:gd name="connsiteY1" fmla="*/ 324406 h 2648506"/>
                  <a:gd name="connsiteX2" fmla="*/ 1683712 w 1683849"/>
                  <a:gd name="connsiteY2" fmla="*/ 2648506 h 2648506"/>
                  <a:gd name="connsiteX3" fmla="*/ 12074 w 1683849"/>
                  <a:gd name="connsiteY3" fmla="*/ 2262744 h 2648506"/>
                  <a:gd name="connsiteX4" fmla="*/ 12075 w 1683849"/>
                  <a:gd name="connsiteY4" fmla="*/ 555 h 2648506"/>
                  <a:gd name="connsiteX0" fmla="*/ 122420 w 1794107"/>
                  <a:gd name="connsiteY0" fmla="*/ 101593 h 2749544"/>
                  <a:gd name="connsiteX1" fmla="*/ 1760719 w 1794107"/>
                  <a:gd name="connsiteY1" fmla="*/ 423063 h 2749544"/>
                  <a:gd name="connsiteX2" fmla="*/ 1794057 w 1794107"/>
                  <a:gd name="connsiteY2" fmla="*/ 2749544 h 2749544"/>
                  <a:gd name="connsiteX3" fmla="*/ 122419 w 1794107"/>
                  <a:gd name="connsiteY3" fmla="*/ 2363782 h 2749544"/>
                  <a:gd name="connsiteX4" fmla="*/ 122420 w 1794107"/>
                  <a:gd name="connsiteY4" fmla="*/ 101593 h 2749544"/>
                  <a:gd name="connsiteX0" fmla="*/ 119599 w 1791260"/>
                  <a:gd name="connsiteY0" fmla="*/ 101593 h 2749544"/>
                  <a:gd name="connsiteX1" fmla="*/ 1719798 w 1791260"/>
                  <a:gd name="connsiteY1" fmla="*/ 423063 h 2749544"/>
                  <a:gd name="connsiteX2" fmla="*/ 1791236 w 1791260"/>
                  <a:gd name="connsiteY2" fmla="*/ 2749544 h 2749544"/>
                  <a:gd name="connsiteX3" fmla="*/ 119598 w 1791260"/>
                  <a:gd name="connsiteY3" fmla="*/ 2363782 h 2749544"/>
                  <a:gd name="connsiteX4" fmla="*/ 119599 w 1791260"/>
                  <a:gd name="connsiteY4" fmla="*/ 101593 h 2749544"/>
                  <a:gd name="connsiteX0" fmla="*/ 116248 w 1787900"/>
                  <a:gd name="connsiteY0" fmla="*/ 100203 h 2748154"/>
                  <a:gd name="connsiteX1" fmla="*/ 1671203 w 1787900"/>
                  <a:gd name="connsiteY1" fmla="*/ 428816 h 2748154"/>
                  <a:gd name="connsiteX2" fmla="*/ 1787885 w 1787900"/>
                  <a:gd name="connsiteY2" fmla="*/ 2748154 h 2748154"/>
                  <a:gd name="connsiteX3" fmla="*/ 116247 w 1787900"/>
                  <a:gd name="connsiteY3" fmla="*/ 2362392 h 2748154"/>
                  <a:gd name="connsiteX4" fmla="*/ 116248 w 1787900"/>
                  <a:gd name="connsiteY4" fmla="*/ 100203 h 2748154"/>
                  <a:gd name="connsiteX0" fmla="*/ 120128 w 1791792"/>
                  <a:gd name="connsiteY0" fmla="*/ 103482 h 2751433"/>
                  <a:gd name="connsiteX1" fmla="*/ 1727471 w 1791792"/>
                  <a:gd name="connsiteY1" fmla="*/ 415426 h 2751433"/>
                  <a:gd name="connsiteX2" fmla="*/ 1791765 w 1791792"/>
                  <a:gd name="connsiteY2" fmla="*/ 2751433 h 2751433"/>
                  <a:gd name="connsiteX3" fmla="*/ 120127 w 1791792"/>
                  <a:gd name="connsiteY3" fmla="*/ 2365671 h 2751433"/>
                  <a:gd name="connsiteX4" fmla="*/ 120128 w 1791792"/>
                  <a:gd name="connsiteY4" fmla="*/ 103482 h 2751433"/>
                  <a:gd name="connsiteX0" fmla="*/ 120128 w 1770373"/>
                  <a:gd name="connsiteY0" fmla="*/ 103482 h 2713333"/>
                  <a:gd name="connsiteX1" fmla="*/ 1727471 w 1770373"/>
                  <a:gd name="connsiteY1" fmla="*/ 415426 h 2713333"/>
                  <a:gd name="connsiteX2" fmla="*/ 1770333 w 1770373"/>
                  <a:gd name="connsiteY2" fmla="*/ 2713333 h 2713333"/>
                  <a:gd name="connsiteX3" fmla="*/ 120127 w 1770373"/>
                  <a:gd name="connsiteY3" fmla="*/ 2365671 h 2713333"/>
                  <a:gd name="connsiteX4" fmla="*/ 120128 w 1770373"/>
                  <a:gd name="connsiteY4" fmla="*/ 103482 h 2713333"/>
                  <a:gd name="connsiteX0" fmla="*/ 120128 w 1756103"/>
                  <a:gd name="connsiteY0" fmla="*/ 103482 h 2708571"/>
                  <a:gd name="connsiteX1" fmla="*/ 1727471 w 1756103"/>
                  <a:gd name="connsiteY1" fmla="*/ 415426 h 2708571"/>
                  <a:gd name="connsiteX2" fmla="*/ 1756046 w 1756103"/>
                  <a:gd name="connsiteY2" fmla="*/ 2708571 h 2708571"/>
                  <a:gd name="connsiteX3" fmla="*/ 120127 w 1756103"/>
                  <a:gd name="connsiteY3" fmla="*/ 2365671 h 2708571"/>
                  <a:gd name="connsiteX4" fmla="*/ 120128 w 1756103"/>
                  <a:gd name="connsiteY4" fmla="*/ 103482 h 2708571"/>
                  <a:gd name="connsiteX0" fmla="*/ 109477 w 1745452"/>
                  <a:gd name="connsiteY0" fmla="*/ 103806 h 2708895"/>
                  <a:gd name="connsiteX1" fmla="*/ 1716820 w 1745452"/>
                  <a:gd name="connsiteY1" fmla="*/ 415750 h 2708895"/>
                  <a:gd name="connsiteX2" fmla="*/ 1745395 w 1745452"/>
                  <a:gd name="connsiteY2" fmla="*/ 2708895 h 2708895"/>
                  <a:gd name="connsiteX3" fmla="*/ 142814 w 1745452"/>
                  <a:gd name="connsiteY3" fmla="*/ 2370758 h 2708895"/>
                  <a:gd name="connsiteX4" fmla="*/ 109477 w 1745452"/>
                  <a:gd name="connsiteY4" fmla="*/ 103806 h 2708895"/>
                  <a:gd name="connsiteX0" fmla="*/ 106302 w 1756564"/>
                  <a:gd name="connsiteY0" fmla="*/ 114944 h 2643833"/>
                  <a:gd name="connsiteX1" fmla="*/ 1727932 w 1756564"/>
                  <a:gd name="connsiteY1" fmla="*/ 350688 h 2643833"/>
                  <a:gd name="connsiteX2" fmla="*/ 1756507 w 1756564"/>
                  <a:gd name="connsiteY2" fmla="*/ 2643833 h 2643833"/>
                  <a:gd name="connsiteX3" fmla="*/ 153926 w 1756564"/>
                  <a:gd name="connsiteY3" fmla="*/ 2305696 h 2643833"/>
                  <a:gd name="connsiteX4" fmla="*/ 106302 w 1756564"/>
                  <a:gd name="connsiteY4" fmla="*/ 114944 h 2643833"/>
                  <a:gd name="connsiteX0" fmla="*/ 107352 w 1757614"/>
                  <a:gd name="connsiteY0" fmla="*/ 421 h 2529310"/>
                  <a:gd name="connsiteX1" fmla="*/ 1728982 w 1757614"/>
                  <a:gd name="connsiteY1" fmla="*/ 236165 h 2529310"/>
                  <a:gd name="connsiteX2" fmla="*/ 1757557 w 1757614"/>
                  <a:gd name="connsiteY2" fmla="*/ 2529310 h 2529310"/>
                  <a:gd name="connsiteX3" fmla="*/ 154976 w 1757614"/>
                  <a:gd name="connsiteY3" fmla="*/ 2191173 h 2529310"/>
                  <a:gd name="connsiteX4" fmla="*/ 107352 w 1757614"/>
                  <a:gd name="connsiteY4" fmla="*/ 421 h 2529310"/>
                  <a:gd name="connsiteX0" fmla="*/ 113901 w 1735588"/>
                  <a:gd name="connsiteY0" fmla="*/ 397 h 2612630"/>
                  <a:gd name="connsiteX1" fmla="*/ 1706956 w 1735588"/>
                  <a:gd name="connsiteY1" fmla="*/ 319485 h 2612630"/>
                  <a:gd name="connsiteX2" fmla="*/ 1735531 w 1735588"/>
                  <a:gd name="connsiteY2" fmla="*/ 2612630 h 2612630"/>
                  <a:gd name="connsiteX3" fmla="*/ 132950 w 1735588"/>
                  <a:gd name="connsiteY3" fmla="*/ 2274493 h 2612630"/>
                  <a:gd name="connsiteX4" fmla="*/ 113901 w 1735588"/>
                  <a:gd name="connsiteY4" fmla="*/ 397 h 2612630"/>
                  <a:gd name="connsiteX0" fmla="*/ 304 w 1621991"/>
                  <a:gd name="connsiteY0" fmla="*/ 7651 h 2619884"/>
                  <a:gd name="connsiteX1" fmla="*/ 1593359 w 1621991"/>
                  <a:gd name="connsiteY1" fmla="*/ 326739 h 2619884"/>
                  <a:gd name="connsiteX2" fmla="*/ 1621934 w 1621991"/>
                  <a:gd name="connsiteY2" fmla="*/ 2619884 h 2619884"/>
                  <a:gd name="connsiteX3" fmla="*/ 19353 w 1621991"/>
                  <a:gd name="connsiteY3" fmla="*/ 2281747 h 2619884"/>
                  <a:gd name="connsiteX4" fmla="*/ 304 w 1621991"/>
                  <a:gd name="connsiteY4" fmla="*/ 7651 h 2619884"/>
                  <a:gd name="connsiteX0" fmla="*/ 187 w 1633780"/>
                  <a:gd name="connsiteY0" fmla="*/ 7651 h 2619884"/>
                  <a:gd name="connsiteX1" fmla="*/ 1605148 w 1633780"/>
                  <a:gd name="connsiteY1" fmla="*/ 326739 h 2619884"/>
                  <a:gd name="connsiteX2" fmla="*/ 1633723 w 1633780"/>
                  <a:gd name="connsiteY2" fmla="*/ 2619884 h 2619884"/>
                  <a:gd name="connsiteX3" fmla="*/ 31142 w 1633780"/>
                  <a:gd name="connsiteY3" fmla="*/ 2281747 h 2619884"/>
                  <a:gd name="connsiteX4" fmla="*/ 187 w 1633780"/>
                  <a:gd name="connsiteY4" fmla="*/ 7651 h 2619884"/>
                  <a:gd name="connsiteX0" fmla="*/ 9303 w 1642896"/>
                  <a:gd name="connsiteY0" fmla="*/ 1 h 2612234"/>
                  <a:gd name="connsiteX1" fmla="*/ 1614264 w 1642896"/>
                  <a:gd name="connsiteY1" fmla="*/ 319089 h 2612234"/>
                  <a:gd name="connsiteX2" fmla="*/ 1642839 w 1642896"/>
                  <a:gd name="connsiteY2" fmla="*/ 2612234 h 2612234"/>
                  <a:gd name="connsiteX3" fmla="*/ 40258 w 1642896"/>
                  <a:gd name="connsiteY3" fmla="*/ 2274097 h 2612234"/>
                  <a:gd name="connsiteX4" fmla="*/ 9303 w 1642896"/>
                  <a:gd name="connsiteY4" fmla="*/ 1 h 2612234"/>
                  <a:gd name="connsiteX0" fmla="*/ 572 w 1634165"/>
                  <a:gd name="connsiteY0" fmla="*/ 267 h 2612500"/>
                  <a:gd name="connsiteX1" fmla="*/ 1605533 w 1634165"/>
                  <a:gd name="connsiteY1" fmla="*/ 319355 h 2612500"/>
                  <a:gd name="connsiteX2" fmla="*/ 1634108 w 1634165"/>
                  <a:gd name="connsiteY2" fmla="*/ 2612500 h 2612500"/>
                  <a:gd name="connsiteX3" fmla="*/ 31527 w 1634165"/>
                  <a:gd name="connsiteY3" fmla="*/ 2274363 h 2612500"/>
                  <a:gd name="connsiteX4" fmla="*/ 572 w 1634165"/>
                  <a:gd name="connsiteY4" fmla="*/ 267 h 2612500"/>
                  <a:gd name="connsiteX0" fmla="*/ 698 w 1627941"/>
                  <a:gd name="connsiteY0" fmla="*/ 267 h 2612500"/>
                  <a:gd name="connsiteX1" fmla="*/ 1599309 w 1627941"/>
                  <a:gd name="connsiteY1" fmla="*/ 319355 h 2612500"/>
                  <a:gd name="connsiteX2" fmla="*/ 1627884 w 1627941"/>
                  <a:gd name="connsiteY2" fmla="*/ 2612500 h 2612500"/>
                  <a:gd name="connsiteX3" fmla="*/ 25303 w 1627941"/>
                  <a:gd name="connsiteY3" fmla="*/ 2274363 h 2612500"/>
                  <a:gd name="connsiteX4" fmla="*/ 698 w 1627941"/>
                  <a:gd name="connsiteY4" fmla="*/ 267 h 2612500"/>
                  <a:gd name="connsiteX0" fmla="*/ 698 w 1627941"/>
                  <a:gd name="connsiteY0" fmla="*/ 267 h 2612500"/>
                  <a:gd name="connsiteX1" fmla="*/ 1599309 w 1627941"/>
                  <a:gd name="connsiteY1" fmla="*/ 319355 h 2612500"/>
                  <a:gd name="connsiteX2" fmla="*/ 1627884 w 1627941"/>
                  <a:gd name="connsiteY2" fmla="*/ 2612500 h 2612500"/>
                  <a:gd name="connsiteX3" fmla="*/ 809311 w 1627941"/>
                  <a:gd name="connsiteY3" fmla="*/ 2439855 h 2612500"/>
                  <a:gd name="connsiteX4" fmla="*/ 25303 w 1627941"/>
                  <a:gd name="connsiteY4" fmla="*/ 2274363 h 2612500"/>
                  <a:gd name="connsiteX5" fmla="*/ 698 w 1627941"/>
                  <a:gd name="connsiteY5" fmla="*/ 267 h 2612500"/>
                  <a:gd name="connsiteX0" fmla="*/ 698 w 1637453"/>
                  <a:gd name="connsiteY0" fmla="*/ 267 h 2439855"/>
                  <a:gd name="connsiteX1" fmla="*/ 1599309 w 1637453"/>
                  <a:gd name="connsiteY1" fmla="*/ 319355 h 2439855"/>
                  <a:gd name="connsiteX2" fmla="*/ 1637409 w 1637453"/>
                  <a:gd name="connsiteY2" fmla="*/ 2436288 h 2439855"/>
                  <a:gd name="connsiteX3" fmla="*/ 809311 w 1637453"/>
                  <a:gd name="connsiteY3" fmla="*/ 2439855 h 2439855"/>
                  <a:gd name="connsiteX4" fmla="*/ 25303 w 1637453"/>
                  <a:gd name="connsiteY4" fmla="*/ 2274363 h 2439855"/>
                  <a:gd name="connsiteX5" fmla="*/ 698 w 1637453"/>
                  <a:gd name="connsiteY5" fmla="*/ 267 h 243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7453" h="2439855">
                    <a:moveTo>
                      <a:pt x="698" y="267"/>
                    </a:moveTo>
                    <a:cubicBezTo>
                      <a:pt x="5856" y="-8862"/>
                      <a:pt x="1061147" y="217755"/>
                      <a:pt x="1599309" y="319355"/>
                    </a:cubicBezTo>
                    <a:cubicBezTo>
                      <a:pt x="1597722" y="1082942"/>
                      <a:pt x="1638996" y="1672701"/>
                      <a:pt x="1637409" y="2436288"/>
                    </a:cubicBezTo>
                    <a:lnTo>
                      <a:pt x="809311" y="2439855"/>
                    </a:lnTo>
                    <a:lnTo>
                      <a:pt x="25303" y="2274363"/>
                    </a:lnTo>
                    <a:cubicBezTo>
                      <a:pt x="20541" y="1531413"/>
                      <a:pt x="-4460" y="9396"/>
                      <a:pt x="698" y="267"/>
                    </a:cubicBezTo>
                    <a:close/>
                  </a:path>
                </a:pathLst>
              </a:custGeom>
              <a:solidFill>
                <a:srgbClr val="464646"/>
              </a:solidFill>
              <a:ln>
                <a:solidFill>
                  <a:srgbClr val="464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2" name="Straight Connector 131">
                <a:extLst>
                  <a:ext uri="{FF2B5EF4-FFF2-40B4-BE49-F238E27FC236}">
                    <a16:creationId xmlns:a16="http://schemas.microsoft.com/office/drawing/2014/main" id="{4A8FF432-F4BE-416C-972F-32970F4EB87B}"/>
                  </a:ext>
                </a:extLst>
              </p:cNvPr>
              <p:cNvCxnSpPr>
                <a:cxnSpLocks/>
              </p:cNvCxnSpPr>
              <p:nvPr/>
            </p:nvCxnSpPr>
            <p:spPr>
              <a:xfrm>
                <a:off x="2712681" y="4511019"/>
                <a:ext cx="11210" cy="2058714"/>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E9590BE-0600-41B1-A027-F71C990DFCA9}"/>
                  </a:ext>
                </a:extLst>
              </p:cNvPr>
              <p:cNvCxnSpPr>
                <a:cxnSpLocks/>
              </p:cNvCxnSpPr>
              <p:nvPr/>
            </p:nvCxnSpPr>
            <p:spPr>
              <a:xfrm>
                <a:off x="2724901" y="6564812"/>
                <a:ext cx="1189502" cy="29052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6" name="Freeform: Shape 35">
              <a:extLst>
                <a:ext uri="{FF2B5EF4-FFF2-40B4-BE49-F238E27FC236}">
                  <a16:creationId xmlns:a16="http://schemas.microsoft.com/office/drawing/2014/main" id="{CCDC14F1-CF25-4A57-8467-CF88855F3E82}"/>
                </a:ext>
              </a:extLst>
            </p:cNvPr>
            <p:cNvSpPr/>
            <p:nvPr/>
          </p:nvSpPr>
          <p:spPr>
            <a:xfrm>
              <a:off x="2646037" y="4169266"/>
              <a:ext cx="5619750" cy="1390650"/>
            </a:xfrm>
            <a:custGeom>
              <a:avLst/>
              <a:gdLst>
                <a:gd name="connsiteX0" fmla="*/ 9525 w 5619750"/>
                <a:gd name="connsiteY0" fmla="*/ 0 h 1390650"/>
                <a:gd name="connsiteX1" fmla="*/ 0 w 5619750"/>
                <a:gd name="connsiteY1" fmla="*/ 242887 h 1390650"/>
                <a:gd name="connsiteX2" fmla="*/ 5619750 w 5619750"/>
                <a:gd name="connsiteY2" fmla="*/ 1390650 h 1390650"/>
                <a:gd name="connsiteX3" fmla="*/ 5619750 w 5619750"/>
                <a:gd name="connsiteY3" fmla="*/ 1119187 h 1390650"/>
                <a:gd name="connsiteX4" fmla="*/ 9525 w 5619750"/>
                <a:gd name="connsiteY4" fmla="*/ 0 h 1390650"/>
                <a:gd name="connsiteX0" fmla="*/ 0 w 5619750"/>
                <a:gd name="connsiteY0" fmla="*/ 0 h 1390650"/>
                <a:gd name="connsiteX1" fmla="*/ 0 w 5619750"/>
                <a:gd name="connsiteY1" fmla="*/ 242887 h 1390650"/>
                <a:gd name="connsiteX2" fmla="*/ 5619750 w 5619750"/>
                <a:gd name="connsiteY2" fmla="*/ 1390650 h 1390650"/>
                <a:gd name="connsiteX3" fmla="*/ 5619750 w 5619750"/>
                <a:gd name="connsiteY3" fmla="*/ 1119187 h 1390650"/>
                <a:gd name="connsiteX4" fmla="*/ 0 w 5619750"/>
                <a:gd name="connsiteY4" fmla="*/ 0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50" h="1390650">
                  <a:moveTo>
                    <a:pt x="0" y="0"/>
                  </a:moveTo>
                  <a:lnTo>
                    <a:pt x="0" y="242887"/>
                  </a:lnTo>
                  <a:lnTo>
                    <a:pt x="5619750" y="1390650"/>
                  </a:lnTo>
                  <a:lnTo>
                    <a:pt x="5619750" y="1119187"/>
                  </a:lnTo>
                  <a:lnTo>
                    <a:pt x="0" y="0"/>
                  </a:lnTo>
                  <a:close/>
                </a:path>
              </a:pathLst>
            </a:custGeom>
            <a:solidFill>
              <a:srgbClr val="616161"/>
            </a:solidFill>
            <a:ln>
              <a:solidFill>
                <a:srgbClr val="616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7" name="Group 226">
            <a:extLst>
              <a:ext uri="{FF2B5EF4-FFF2-40B4-BE49-F238E27FC236}">
                <a16:creationId xmlns:a16="http://schemas.microsoft.com/office/drawing/2014/main" id="{601CB1FA-70DC-4650-96CB-E9F421598998}"/>
              </a:ext>
            </a:extLst>
          </p:cNvPr>
          <p:cNvGrpSpPr/>
          <p:nvPr/>
        </p:nvGrpSpPr>
        <p:grpSpPr>
          <a:xfrm>
            <a:off x="8197780" y="3681900"/>
            <a:ext cx="3834717" cy="3229720"/>
            <a:chOff x="8197780" y="3681900"/>
            <a:chExt cx="3834717" cy="3229720"/>
          </a:xfrm>
        </p:grpSpPr>
        <p:grpSp>
          <p:nvGrpSpPr>
            <p:cNvPr id="25" name="Group 24">
              <a:extLst>
                <a:ext uri="{FF2B5EF4-FFF2-40B4-BE49-F238E27FC236}">
                  <a16:creationId xmlns:a16="http://schemas.microsoft.com/office/drawing/2014/main" id="{0A2E44AB-840D-4948-8AB0-EDF3E29398BC}"/>
                </a:ext>
              </a:extLst>
            </p:cNvPr>
            <p:cNvGrpSpPr/>
            <p:nvPr/>
          </p:nvGrpSpPr>
          <p:grpSpPr>
            <a:xfrm>
              <a:off x="10437310" y="3754779"/>
              <a:ext cx="1431279" cy="3139777"/>
              <a:chOff x="10437310" y="3754779"/>
              <a:chExt cx="1431279" cy="3139777"/>
            </a:xfrm>
          </p:grpSpPr>
          <p:sp>
            <p:nvSpPr>
              <p:cNvPr id="139" name="Freeform: Shape 138">
                <a:extLst>
                  <a:ext uri="{FF2B5EF4-FFF2-40B4-BE49-F238E27FC236}">
                    <a16:creationId xmlns:a16="http://schemas.microsoft.com/office/drawing/2014/main" id="{F33FCC3B-3409-4063-A47B-F8FB5B069E1B}"/>
                  </a:ext>
                </a:extLst>
              </p:cNvPr>
              <p:cNvSpPr/>
              <p:nvPr/>
            </p:nvSpPr>
            <p:spPr>
              <a:xfrm>
                <a:off x="10437573" y="6148431"/>
                <a:ext cx="1330325" cy="746125"/>
              </a:xfrm>
              <a:custGeom>
                <a:avLst/>
                <a:gdLst>
                  <a:gd name="connsiteX0" fmla="*/ 9525 w 1339850"/>
                  <a:gd name="connsiteY0" fmla="*/ 746125 h 1006475"/>
                  <a:gd name="connsiteX1" fmla="*/ 0 w 1339850"/>
                  <a:gd name="connsiteY1" fmla="*/ 1006475 h 1006475"/>
                  <a:gd name="connsiteX2" fmla="*/ 1333500 w 1339850"/>
                  <a:gd name="connsiteY2" fmla="*/ 234950 h 1006475"/>
                  <a:gd name="connsiteX3" fmla="*/ 1339850 w 1339850"/>
                  <a:gd name="connsiteY3" fmla="*/ 0 h 1006475"/>
                  <a:gd name="connsiteX4" fmla="*/ 9525 w 1339850"/>
                  <a:gd name="connsiteY4" fmla="*/ 746125 h 1006475"/>
                  <a:gd name="connsiteX0" fmla="*/ 9525 w 1339850"/>
                  <a:gd name="connsiteY0" fmla="*/ 746125 h 1006475"/>
                  <a:gd name="connsiteX1" fmla="*/ 0 w 1339850"/>
                  <a:gd name="connsiteY1" fmla="*/ 1006475 h 1006475"/>
                  <a:gd name="connsiteX2" fmla="*/ 1333500 w 1339850"/>
                  <a:gd name="connsiteY2" fmla="*/ 241300 h 1006475"/>
                  <a:gd name="connsiteX3" fmla="*/ 1339850 w 1339850"/>
                  <a:gd name="connsiteY3" fmla="*/ 0 h 1006475"/>
                  <a:gd name="connsiteX4" fmla="*/ 9525 w 1339850"/>
                  <a:gd name="connsiteY4" fmla="*/ 746125 h 1006475"/>
                  <a:gd name="connsiteX0" fmla="*/ 9525 w 1339850"/>
                  <a:gd name="connsiteY0" fmla="*/ 746125 h 1022350"/>
                  <a:gd name="connsiteX1" fmla="*/ 0 w 1339850"/>
                  <a:gd name="connsiteY1" fmla="*/ 1022350 h 1022350"/>
                  <a:gd name="connsiteX2" fmla="*/ 1333500 w 1339850"/>
                  <a:gd name="connsiteY2" fmla="*/ 241300 h 1022350"/>
                  <a:gd name="connsiteX3" fmla="*/ 1339850 w 1339850"/>
                  <a:gd name="connsiteY3" fmla="*/ 0 h 1022350"/>
                  <a:gd name="connsiteX4" fmla="*/ 9525 w 1339850"/>
                  <a:gd name="connsiteY4" fmla="*/ 746125 h 1022350"/>
                  <a:gd name="connsiteX0" fmla="*/ 0 w 1330325"/>
                  <a:gd name="connsiteY0" fmla="*/ 746125 h 746125"/>
                  <a:gd name="connsiteX1" fmla="*/ 511175 w 1330325"/>
                  <a:gd name="connsiteY1" fmla="*/ 730250 h 746125"/>
                  <a:gd name="connsiteX2" fmla="*/ 1323975 w 1330325"/>
                  <a:gd name="connsiteY2" fmla="*/ 241300 h 746125"/>
                  <a:gd name="connsiteX3" fmla="*/ 1330325 w 1330325"/>
                  <a:gd name="connsiteY3" fmla="*/ 0 h 746125"/>
                  <a:gd name="connsiteX4" fmla="*/ 0 w 1330325"/>
                  <a:gd name="connsiteY4" fmla="*/ 746125 h 746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325" h="746125">
                    <a:moveTo>
                      <a:pt x="0" y="746125"/>
                    </a:moveTo>
                    <a:lnTo>
                      <a:pt x="511175" y="730250"/>
                    </a:lnTo>
                    <a:lnTo>
                      <a:pt x="1323975" y="241300"/>
                    </a:lnTo>
                    <a:lnTo>
                      <a:pt x="1330325" y="0"/>
                    </a:lnTo>
                    <a:lnTo>
                      <a:pt x="0" y="746125"/>
                    </a:lnTo>
                    <a:close/>
                  </a:path>
                </a:pathLst>
              </a:custGeom>
              <a:solidFill>
                <a:srgbClr val="787878"/>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A2C241BC-3E06-4053-8D9E-AD818F32F95D}"/>
                  </a:ext>
                </a:extLst>
              </p:cNvPr>
              <p:cNvSpPr/>
              <p:nvPr/>
            </p:nvSpPr>
            <p:spPr>
              <a:xfrm>
                <a:off x="10500164" y="3754779"/>
                <a:ext cx="1368425" cy="901700"/>
              </a:xfrm>
              <a:custGeom>
                <a:avLst/>
                <a:gdLst>
                  <a:gd name="connsiteX0" fmla="*/ 6350 w 1368425"/>
                  <a:gd name="connsiteY0" fmla="*/ 641350 h 901700"/>
                  <a:gd name="connsiteX1" fmla="*/ 1368425 w 1368425"/>
                  <a:gd name="connsiteY1" fmla="*/ 0 h 901700"/>
                  <a:gd name="connsiteX2" fmla="*/ 1343025 w 1368425"/>
                  <a:gd name="connsiteY2" fmla="*/ 244475 h 901700"/>
                  <a:gd name="connsiteX3" fmla="*/ 0 w 1368425"/>
                  <a:gd name="connsiteY3" fmla="*/ 901700 h 901700"/>
                  <a:gd name="connsiteX4" fmla="*/ 6350 w 1368425"/>
                  <a:gd name="connsiteY4" fmla="*/ 641350 h 90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425" h="901700">
                    <a:moveTo>
                      <a:pt x="6350" y="641350"/>
                    </a:moveTo>
                    <a:lnTo>
                      <a:pt x="1368425" y="0"/>
                    </a:lnTo>
                    <a:lnTo>
                      <a:pt x="1343025" y="244475"/>
                    </a:lnTo>
                    <a:lnTo>
                      <a:pt x="0" y="901700"/>
                    </a:lnTo>
                    <a:lnTo>
                      <a:pt x="6350" y="641350"/>
                    </a:lnTo>
                    <a:close/>
                  </a:path>
                </a:pathLst>
              </a:custGeom>
              <a:solidFill>
                <a:srgbClr val="747474"/>
              </a:solidFill>
              <a:ln>
                <a:solidFill>
                  <a:srgbClr val="757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9" name="Group 158">
                <a:extLst>
                  <a:ext uri="{FF2B5EF4-FFF2-40B4-BE49-F238E27FC236}">
                    <a16:creationId xmlns:a16="http://schemas.microsoft.com/office/drawing/2014/main" id="{45D9F26C-6E12-4EF1-B363-B041492E357A}"/>
                  </a:ext>
                </a:extLst>
              </p:cNvPr>
              <p:cNvGrpSpPr/>
              <p:nvPr/>
            </p:nvGrpSpPr>
            <p:grpSpPr>
              <a:xfrm>
                <a:off x="10437310" y="4004119"/>
                <a:ext cx="1428750" cy="2886075"/>
                <a:chOff x="9337412" y="2708092"/>
                <a:chExt cx="1428750" cy="2886075"/>
              </a:xfrm>
            </p:grpSpPr>
            <p:sp>
              <p:nvSpPr>
                <p:cNvPr id="144" name="Freeform: Shape 143">
                  <a:extLst>
                    <a:ext uri="{FF2B5EF4-FFF2-40B4-BE49-F238E27FC236}">
                      <a16:creationId xmlns:a16="http://schemas.microsoft.com/office/drawing/2014/main" id="{228FAD8A-8931-4394-BE01-3FAECB7F5994}"/>
                    </a:ext>
                  </a:extLst>
                </p:cNvPr>
                <p:cNvSpPr/>
                <p:nvPr/>
              </p:nvSpPr>
              <p:spPr>
                <a:xfrm>
                  <a:off x="9337412" y="2708092"/>
                  <a:ext cx="1428750" cy="2886075"/>
                </a:xfrm>
                <a:custGeom>
                  <a:avLst/>
                  <a:gdLst>
                    <a:gd name="connsiteX0" fmla="*/ 73025 w 1428750"/>
                    <a:gd name="connsiteY0" fmla="*/ 654050 h 2886075"/>
                    <a:gd name="connsiteX1" fmla="*/ 1428750 w 1428750"/>
                    <a:gd name="connsiteY1" fmla="*/ 0 h 2886075"/>
                    <a:gd name="connsiteX2" fmla="*/ 1323975 w 1428750"/>
                    <a:gd name="connsiteY2" fmla="*/ 2149475 h 2886075"/>
                    <a:gd name="connsiteX3" fmla="*/ 0 w 1428750"/>
                    <a:gd name="connsiteY3" fmla="*/ 2886075 h 2886075"/>
                    <a:gd name="connsiteX4" fmla="*/ 73025 w 1428750"/>
                    <a:gd name="connsiteY4" fmla="*/ 654050 h 288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0" h="2886075">
                      <a:moveTo>
                        <a:pt x="73025" y="654050"/>
                      </a:moveTo>
                      <a:lnTo>
                        <a:pt x="1428750" y="0"/>
                      </a:lnTo>
                      <a:lnTo>
                        <a:pt x="1323975" y="2149475"/>
                      </a:lnTo>
                      <a:lnTo>
                        <a:pt x="0" y="2886075"/>
                      </a:lnTo>
                      <a:lnTo>
                        <a:pt x="73025" y="654050"/>
                      </a:lnTo>
                      <a:close/>
                    </a:path>
                  </a:pathLst>
                </a:custGeom>
                <a:solidFill>
                  <a:srgbClr val="5A5A5A"/>
                </a:solidFill>
                <a:ln>
                  <a:solidFill>
                    <a:srgbClr val="5A5A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6" name="Straight Connector 145">
                  <a:extLst>
                    <a:ext uri="{FF2B5EF4-FFF2-40B4-BE49-F238E27FC236}">
                      <a16:creationId xmlns:a16="http://schemas.microsoft.com/office/drawing/2014/main" id="{A4190652-6A15-4ACF-9E52-42D5250B3ED9}"/>
                    </a:ext>
                  </a:extLst>
                </p:cNvPr>
                <p:cNvCxnSpPr/>
                <p:nvPr/>
              </p:nvCxnSpPr>
              <p:spPr>
                <a:xfrm flipH="1">
                  <a:off x="10632562" y="2803488"/>
                  <a:ext cx="95457" cy="197117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99080B88-0BEA-461D-A9E6-D2FFD8E61503}"/>
                    </a:ext>
                  </a:extLst>
                </p:cNvPr>
                <p:cNvCxnSpPr/>
                <p:nvPr/>
              </p:nvCxnSpPr>
              <p:spPr>
                <a:xfrm flipV="1">
                  <a:off x="9343762" y="4784725"/>
                  <a:ext cx="1295150" cy="71692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51E3E006-7C73-4F08-A5C7-F4AA72E9BD05}"/>
                </a:ext>
              </a:extLst>
            </p:cNvPr>
            <p:cNvGrpSpPr/>
            <p:nvPr/>
          </p:nvGrpSpPr>
          <p:grpSpPr>
            <a:xfrm>
              <a:off x="8197780" y="5183813"/>
              <a:ext cx="490026" cy="1700214"/>
              <a:chOff x="8197780" y="5183813"/>
              <a:chExt cx="490026" cy="1700214"/>
            </a:xfrm>
          </p:grpSpPr>
          <p:sp>
            <p:nvSpPr>
              <p:cNvPr id="35" name="Freeform: Shape 34">
                <a:extLst>
                  <a:ext uri="{FF2B5EF4-FFF2-40B4-BE49-F238E27FC236}">
                    <a16:creationId xmlns:a16="http://schemas.microsoft.com/office/drawing/2014/main" id="{4ED2B1F6-1E6A-480B-BE60-CD5365DA4D24}"/>
                  </a:ext>
                </a:extLst>
              </p:cNvPr>
              <p:cNvSpPr/>
              <p:nvPr/>
            </p:nvSpPr>
            <p:spPr>
              <a:xfrm>
                <a:off x="8265876" y="5183813"/>
                <a:ext cx="404018" cy="134145"/>
              </a:xfrm>
              <a:custGeom>
                <a:avLst/>
                <a:gdLst>
                  <a:gd name="connsiteX0" fmla="*/ 0 w 414337"/>
                  <a:gd name="connsiteY0" fmla="*/ 85725 h 152400"/>
                  <a:gd name="connsiteX1" fmla="*/ 228600 w 414337"/>
                  <a:gd name="connsiteY1" fmla="*/ 152400 h 152400"/>
                  <a:gd name="connsiteX2" fmla="*/ 414337 w 414337"/>
                  <a:gd name="connsiteY2" fmla="*/ 71438 h 152400"/>
                  <a:gd name="connsiteX3" fmla="*/ 147637 w 414337"/>
                  <a:gd name="connsiteY3" fmla="*/ 0 h 152400"/>
                  <a:gd name="connsiteX4" fmla="*/ 0 w 414337"/>
                  <a:gd name="connsiteY4" fmla="*/ 85725 h 152400"/>
                  <a:gd name="connsiteX0" fmla="*/ 0 w 414337"/>
                  <a:gd name="connsiteY0" fmla="*/ 80963 h 147638"/>
                  <a:gd name="connsiteX1" fmla="*/ 228600 w 414337"/>
                  <a:gd name="connsiteY1" fmla="*/ 147638 h 147638"/>
                  <a:gd name="connsiteX2" fmla="*/ 414337 w 414337"/>
                  <a:gd name="connsiteY2" fmla="*/ 66676 h 147638"/>
                  <a:gd name="connsiteX3" fmla="*/ 161925 w 414337"/>
                  <a:gd name="connsiteY3" fmla="*/ 0 h 147638"/>
                  <a:gd name="connsiteX4" fmla="*/ 0 w 414337"/>
                  <a:gd name="connsiteY4" fmla="*/ 80963 h 147638"/>
                  <a:gd name="connsiteX0" fmla="*/ 0 w 390525"/>
                  <a:gd name="connsiteY0" fmla="*/ 80963 h 147638"/>
                  <a:gd name="connsiteX1" fmla="*/ 228600 w 390525"/>
                  <a:gd name="connsiteY1" fmla="*/ 147638 h 147638"/>
                  <a:gd name="connsiteX2" fmla="*/ 390525 w 390525"/>
                  <a:gd name="connsiteY2" fmla="*/ 59533 h 147638"/>
                  <a:gd name="connsiteX3" fmla="*/ 161925 w 390525"/>
                  <a:gd name="connsiteY3" fmla="*/ 0 h 147638"/>
                  <a:gd name="connsiteX4" fmla="*/ 0 w 390525"/>
                  <a:gd name="connsiteY4" fmla="*/ 80963 h 147638"/>
                  <a:gd name="connsiteX0" fmla="*/ 0 w 390525"/>
                  <a:gd name="connsiteY0" fmla="*/ 80963 h 140495"/>
                  <a:gd name="connsiteX1" fmla="*/ 233362 w 390525"/>
                  <a:gd name="connsiteY1" fmla="*/ 140495 h 140495"/>
                  <a:gd name="connsiteX2" fmla="*/ 390525 w 390525"/>
                  <a:gd name="connsiteY2" fmla="*/ 59533 h 140495"/>
                  <a:gd name="connsiteX3" fmla="*/ 161925 w 390525"/>
                  <a:gd name="connsiteY3" fmla="*/ 0 h 140495"/>
                  <a:gd name="connsiteX4" fmla="*/ 0 w 390525"/>
                  <a:gd name="connsiteY4" fmla="*/ 80963 h 140495"/>
                  <a:gd name="connsiteX0" fmla="*/ 0 w 392906"/>
                  <a:gd name="connsiteY0" fmla="*/ 80963 h 140495"/>
                  <a:gd name="connsiteX1" fmla="*/ 233362 w 392906"/>
                  <a:gd name="connsiteY1" fmla="*/ 140495 h 140495"/>
                  <a:gd name="connsiteX2" fmla="*/ 392906 w 392906"/>
                  <a:gd name="connsiteY2" fmla="*/ 61914 h 140495"/>
                  <a:gd name="connsiteX3" fmla="*/ 161925 w 392906"/>
                  <a:gd name="connsiteY3" fmla="*/ 0 h 140495"/>
                  <a:gd name="connsiteX4" fmla="*/ 0 w 392906"/>
                  <a:gd name="connsiteY4" fmla="*/ 80963 h 140495"/>
                  <a:gd name="connsiteX0" fmla="*/ 0 w 388143"/>
                  <a:gd name="connsiteY0" fmla="*/ 83344 h 140495"/>
                  <a:gd name="connsiteX1" fmla="*/ 228599 w 388143"/>
                  <a:gd name="connsiteY1" fmla="*/ 140495 h 140495"/>
                  <a:gd name="connsiteX2" fmla="*/ 388143 w 388143"/>
                  <a:gd name="connsiteY2" fmla="*/ 61914 h 140495"/>
                  <a:gd name="connsiteX3" fmla="*/ 157162 w 388143"/>
                  <a:gd name="connsiteY3" fmla="*/ 0 h 140495"/>
                  <a:gd name="connsiteX4" fmla="*/ 0 w 388143"/>
                  <a:gd name="connsiteY4" fmla="*/ 83344 h 140495"/>
                  <a:gd name="connsiteX0" fmla="*/ 0 w 388143"/>
                  <a:gd name="connsiteY0" fmla="*/ 76994 h 134145"/>
                  <a:gd name="connsiteX1" fmla="*/ 228599 w 388143"/>
                  <a:gd name="connsiteY1" fmla="*/ 134145 h 134145"/>
                  <a:gd name="connsiteX2" fmla="*/ 388143 w 388143"/>
                  <a:gd name="connsiteY2" fmla="*/ 55564 h 134145"/>
                  <a:gd name="connsiteX3" fmla="*/ 153987 w 388143"/>
                  <a:gd name="connsiteY3" fmla="*/ 0 h 134145"/>
                  <a:gd name="connsiteX4" fmla="*/ 0 w 388143"/>
                  <a:gd name="connsiteY4" fmla="*/ 76994 h 134145"/>
                  <a:gd name="connsiteX0" fmla="*/ 0 w 394493"/>
                  <a:gd name="connsiteY0" fmla="*/ 89694 h 134145"/>
                  <a:gd name="connsiteX1" fmla="*/ 234949 w 394493"/>
                  <a:gd name="connsiteY1" fmla="*/ 134145 h 134145"/>
                  <a:gd name="connsiteX2" fmla="*/ 394493 w 394493"/>
                  <a:gd name="connsiteY2" fmla="*/ 55564 h 134145"/>
                  <a:gd name="connsiteX3" fmla="*/ 160337 w 394493"/>
                  <a:gd name="connsiteY3" fmla="*/ 0 h 134145"/>
                  <a:gd name="connsiteX4" fmla="*/ 0 w 394493"/>
                  <a:gd name="connsiteY4" fmla="*/ 89694 h 134145"/>
                  <a:gd name="connsiteX0" fmla="*/ 0 w 404018"/>
                  <a:gd name="connsiteY0" fmla="*/ 89694 h 134145"/>
                  <a:gd name="connsiteX1" fmla="*/ 234949 w 404018"/>
                  <a:gd name="connsiteY1" fmla="*/ 134145 h 134145"/>
                  <a:gd name="connsiteX2" fmla="*/ 404018 w 404018"/>
                  <a:gd name="connsiteY2" fmla="*/ 58739 h 134145"/>
                  <a:gd name="connsiteX3" fmla="*/ 160337 w 404018"/>
                  <a:gd name="connsiteY3" fmla="*/ 0 h 134145"/>
                  <a:gd name="connsiteX4" fmla="*/ 0 w 404018"/>
                  <a:gd name="connsiteY4" fmla="*/ 89694 h 134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018" h="134145">
                    <a:moveTo>
                      <a:pt x="0" y="89694"/>
                    </a:moveTo>
                    <a:lnTo>
                      <a:pt x="234949" y="134145"/>
                    </a:lnTo>
                    <a:lnTo>
                      <a:pt x="404018" y="58739"/>
                    </a:lnTo>
                    <a:lnTo>
                      <a:pt x="160337" y="0"/>
                    </a:lnTo>
                    <a:lnTo>
                      <a:pt x="0" y="89694"/>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91A99A86-458D-488E-A471-4626ED5FDC2A}"/>
                  </a:ext>
                </a:extLst>
              </p:cNvPr>
              <p:cNvGrpSpPr/>
              <p:nvPr/>
            </p:nvGrpSpPr>
            <p:grpSpPr>
              <a:xfrm>
                <a:off x="8197780" y="5248902"/>
                <a:ext cx="490026" cy="1635125"/>
                <a:chOff x="8197780" y="5248902"/>
                <a:chExt cx="490026" cy="1635125"/>
              </a:xfrm>
            </p:grpSpPr>
            <p:sp>
              <p:nvSpPr>
                <p:cNvPr id="106" name="Freeform: Shape 105">
                  <a:extLst>
                    <a:ext uri="{FF2B5EF4-FFF2-40B4-BE49-F238E27FC236}">
                      <a16:creationId xmlns:a16="http://schemas.microsoft.com/office/drawing/2014/main" id="{373C4781-1221-4752-8D82-DD27A236C895}"/>
                    </a:ext>
                  </a:extLst>
                </p:cNvPr>
                <p:cNvSpPr/>
                <p:nvPr/>
              </p:nvSpPr>
              <p:spPr>
                <a:xfrm>
                  <a:off x="8197780" y="5273433"/>
                  <a:ext cx="304800" cy="1606550"/>
                </a:xfrm>
                <a:custGeom>
                  <a:avLst/>
                  <a:gdLst>
                    <a:gd name="connsiteX0" fmla="*/ 76200 w 323850"/>
                    <a:gd name="connsiteY0" fmla="*/ 0 h 2857500"/>
                    <a:gd name="connsiteX1" fmla="*/ 323850 w 323850"/>
                    <a:gd name="connsiteY1" fmla="*/ 71437 h 2857500"/>
                    <a:gd name="connsiteX2" fmla="*/ 242887 w 323850"/>
                    <a:gd name="connsiteY2" fmla="*/ 2852737 h 2857500"/>
                    <a:gd name="connsiteX3" fmla="*/ 0 w 323850"/>
                    <a:gd name="connsiteY3" fmla="*/ 2857500 h 2857500"/>
                    <a:gd name="connsiteX4" fmla="*/ 76200 w 323850"/>
                    <a:gd name="connsiteY4" fmla="*/ 0 h 2857500"/>
                    <a:gd name="connsiteX0" fmla="*/ 71437 w 323850"/>
                    <a:gd name="connsiteY0" fmla="*/ 0 h 2857500"/>
                    <a:gd name="connsiteX1" fmla="*/ 323850 w 323850"/>
                    <a:gd name="connsiteY1" fmla="*/ 71437 h 2857500"/>
                    <a:gd name="connsiteX2" fmla="*/ 242887 w 323850"/>
                    <a:gd name="connsiteY2" fmla="*/ 2852737 h 2857500"/>
                    <a:gd name="connsiteX3" fmla="*/ 0 w 323850"/>
                    <a:gd name="connsiteY3" fmla="*/ 2857500 h 2857500"/>
                    <a:gd name="connsiteX4" fmla="*/ 71437 w 323850"/>
                    <a:gd name="connsiteY4" fmla="*/ 0 h 2857500"/>
                    <a:gd name="connsiteX0" fmla="*/ 52387 w 304800"/>
                    <a:gd name="connsiteY0" fmla="*/ 0 h 2852737"/>
                    <a:gd name="connsiteX1" fmla="*/ 304800 w 304800"/>
                    <a:gd name="connsiteY1" fmla="*/ 71437 h 2852737"/>
                    <a:gd name="connsiteX2" fmla="*/ 223837 w 304800"/>
                    <a:gd name="connsiteY2" fmla="*/ 2852737 h 2852737"/>
                    <a:gd name="connsiteX3" fmla="*/ 0 w 304800"/>
                    <a:gd name="connsiteY3" fmla="*/ 1606550 h 2852737"/>
                    <a:gd name="connsiteX4" fmla="*/ 52387 w 304800"/>
                    <a:gd name="connsiteY4" fmla="*/ 0 h 2852737"/>
                    <a:gd name="connsiteX0" fmla="*/ 52387 w 304800"/>
                    <a:gd name="connsiteY0" fmla="*/ 0 h 1606550"/>
                    <a:gd name="connsiteX1" fmla="*/ 304800 w 304800"/>
                    <a:gd name="connsiteY1" fmla="*/ 71437 h 1606550"/>
                    <a:gd name="connsiteX2" fmla="*/ 280987 w 304800"/>
                    <a:gd name="connsiteY2" fmla="*/ 1601787 h 1606550"/>
                    <a:gd name="connsiteX3" fmla="*/ 0 w 304800"/>
                    <a:gd name="connsiteY3" fmla="*/ 1606550 h 1606550"/>
                    <a:gd name="connsiteX4" fmla="*/ 52387 w 304800"/>
                    <a:gd name="connsiteY4" fmla="*/ 0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1606550">
                      <a:moveTo>
                        <a:pt x="52387" y="0"/>
                      </a:moveTo>
                      <a:lnTo>
                        <a:pt x="304800" y="71437"/>
                      </a:lnTo>
                      <a:lnTo>
                        <a:pt x="280987" y="1601787"/>
                      </a:lnTo>
                      <a:lnTo>
                        <a:pt x="0" y="1606550"/>
                      </a:lnTo>
                      <a:lnTo>
                        <a:pt x="52387" y="0"/>
                      </a:lnTo>
                      <a:close/>
                    </a:path>
                  </a:pathLst>
                </a:custGeom>
                <a:solidFill>
                  <a:srgbClr val="838694"/>
                </a:solidFill>
                <a:ln>
                  <a:solidFill>
                    <a:srgbClr val="848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0C71D184-2DE9-4D1A-8604-FBB379CBC834}"/>
                    </a:ext>
                  </a:extLst>
                </p:cNvPr>
                <p:cNvSpPr/>
                <p:nvPr/>
              </p:nvSpPr>
              <p:spPr>
                <a:xfrm>
                  <a:off x="8470318" y="5248902"/>
                  <a:ext cx="217488" cy="1635125"/>
                </a:xfrm>
                <a:custGeom>
                  <a:avLst/>
                  <a:gdLst>
                    <a:gd name="connsiteX0" fmla="*/ 71438 w 242888"/>
                    <a:gd name="connsiteY0" fmla="*/ 85725 h 2886075"/>
                    <a:gd name="connsiteX1" fmla="*/ 242888 w 242888"/>
                    <a:gd name="connsiteY1" fmla="*/ 0 h 2886075"/>
                    <a:gd name="connsiteX2" fmla="*/ 166688 w 242888"/>
                    <a:gd name="connsiteY2" fmla="*/ 2886075 h 2886075"/>
                    <a:gd name="connsiteX3" fmla="*/ 0 w 242888"/>
                    <a:gd name="connsiteY3" fmla="*/ 2886075 h 2886075"/>
                    <a:gd name="connsiteX4" fmla="*/ 71438 w 242888"/>
                    <a:gd name="connsiteY4" fmla="*/ 85725 h 2886075"/>
                    <a:gd name="connsiteX0" fmla="*/ 46038 w 217488"/>
                    <a:gd name="connsiteY0" fmla="*/ 85725 h 2886075"/>
                    <a:gd name="connsiteX1" fmla="*/ 217488 w 217488"/>
                    <a:gd name="connsiteY1" fmla="*/ 0 h 2886075"/>
                    <a:gd name="connsiteX2" fmla="*/ 141288 w 217488"/>
                    <a:gd name="connsiteY2" fmla="*/ 2886075 h 2886075"/>
                    <a:gd name="connsiteX3" fmla="*/ 0 w 217488"/>
                    <a:gd name="connsiteY3" fmla="*/ 1628775 h 2886075"/>
                    <a:gd name="connsiteX4" fmla="*/ 46038 w 217488"/>
                    <a:gd name="connsiteY4" fmla="*/ 85725 h 2886075"/>
                    <a:gd name="connsiteX0" fmla="*/ 46038 w 217488"/>
                    <a:gd name="connsiteY0" fmla="*/ 85725 h 1635125"/>
                    <a:gd name="connsiteX1" fmla="*/ 217488 w 217488"/>
                    <a:gd name="connsiteY1" fmla="*/ 0 h 1635125"/>
                    <a:gd name="connsiteX2" fmla="*/ 179388 w 217488"/>
                    <a:gd name="connsiteY2" fmla="*/ 1635125 h 1635125"/>
                    <a:gd name="connsiteX3" fmla="*/ 0 w 217488"/>
                    <a:gd name="connsiteY3" fmla="*/ 1628775 h 1635125"/>
                    <a:gd name="connsiteX4" fmla="*/ 46038 w 217488"/>
                    <a:gd name="connsiteY4" fmla="*/ 85725 h 163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88" h="1635125">
                      <a:moveTo>
                        <a:pt x="46038" y="85725"/>
                      </a:moveTo>
                      <a:lnTo>
                        <a:pt x="217488" y="0"/>
                      </a:lnTo>
                      <a:lnTo>
                        <a:pt x="179388" y="1635125"/>
                      </a:lnTo>
                      <a:lnTo>
                        <a:pt x="0" y="1628775"/>
                      </a:lnTo>
                      <a:lnTo>
                        <a:pt x="46038" y="85725"/>
                      </a:lnTo>
                      <a:close/>
                    </a:path>
                  </a:pathLst>
                </a:custGeom>
                <a:solidFill>
                  <a:srgbClr val="9B9FAB"/>
                </a:solidFill>
                <a:ln>
                  <a:solidFill>
                    <a:srgbClr val="9A9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60" name="Group 159">
              <a:extLst>
                <a:ext uri="{FF2B5EF4-FFF2-40B4-BE49-F238E27FC236}">
                  <a16:creationId xmlns:a16="http://schemas.microsoft.com/office/drawing/2014/main" id="{331BEAAC-BCF8-4797-B4FC-65423142AB5F}"/>
                </a:ext>
              </a:extLst>
            </p:cNvPr>
            <p:cNvGrpSpPr/>
            <p:nvPr/>
          </p:nvGrpSpPr>
          <p:grpSpPr>
            <a:xfrm>
              <a:off x="11513898" y="3681900"/>
              <a:ext cx="518599" cy="3188055"/>
              <a:chOff x="10414000" y="2385873"/>
              <a:chExt cx="518599" cy="3188055"/>
            </a:xfrm>
          </p:grpSpPr>
          <p:sp>
            <p:nvSpPr>
              <p:cNvPr id="119" name="Freeform: Shape 118">
                <a:extLst>
                  <a:ext uri="{FF2B5EF4-FFF2-40B4-BE49-F238E27FC236}">
                    <a16:creationId xmlns:a16="http://schemas.microsoft.com/office/drawing/2014/main" id="{E185C555-89FA-4484-AAD9-5B403E39B26E}"/>
                  </a:ext>
                </a:extLst>
              </p:cNvPr>
              <p:cNvSpPr/>
              <p:nvPr/>
            </p:nvSpPr>
            <p:spPr>
              <a:xfrm>
                <a:off x="10642087" y="2385873"/>
                <a:ext cx="290512" cy="3186112"/>
              </a:xfrm>
              <a:custGeom>
                <a:avLst/>
                <a:gdLst>
                  <a:gd name="connsiteX0" fmla="*/ 142875 w 290512"/>
                  <a:gd name="connsiteY0" fmla="*/ 71437 h 3186112"/>
                  <a:gd name="connsiteX1" fmla="*/ 290512 w 290512"/>
                  <a:gd name="connsiteY1" fmla="*/ 0 h 3186112"/>
                  <a:gd name="connsiteX2" fmla="*/ 133350 w 290512"/>
                  <a:gd name="connsiteY2" fmla="*/ 3105150 h 3186112"/>
                  <a:gd name="connsiteX3" fmla="*/ 0 w 290512"/>
                  <a:gd name="connsiteY3" fmla="*/ 3186112 h 3186112"/>
                  <a:gd name="connsiteX4" fmla="*/ 142875 w 290512"/>
                  <a:gd name="connsiteY4" fmla="*/ 71437 h 3186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12" h="3186112">
                    <a:moveTo>
                      <a:pt x="142875" y="71437"/>
                    </a:moveTo>
                    <a:lnTo>
                      <a:pt x="290512" y="0"/>
                    </a:lnTo>
                    <a:lnTo>
                      <a:pt x="133350" y="3105150"/>
                    </a:lnTo>
                    <a:lnTo>
                      <a:pt x="0" y="3186112"/>
                    </a:lnTo>
                    <a:lnTo>
                      <a:pt x="142875" y="71437"/>
                    </a:lnTo>
                    <a:close/>
                  </a:path>
                </a:pathLst>
              </a:custGeom>
              <a:solidFill>
                <a:srgbClr val="858995"/>
              </a:solidFill>
              <a:ln>
                <a:solidFill>
                  <a:srgbClr val="8387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8F9971A8-31C4-4377-B8CB-C4E0E4EB9238}"/>
                  </a:ext>
                </a:extLst>
              </p:cNvPr>
              <p:cNvSpPr/>
              <p:nvPr/>
            </p:nvSpPr>
            <p:spPr>
              <a:xfrm>
                <a:off x="10414000" y="5097678"/>
                <a:ext cx="254000" cy="476250"/>
              </a:xfrm>
              <a:custGeom>
                <a:avLst/>
                <a:gdLst>
                  <a:gd name="connsiteX0" fmla="*/ 9525 w 254000"/>
                  <a:gd name="connsiteY0" fmla="*/ 142875 h 476250"/>
                  <a:gd name="connsiteX1" fmla="*/ 0 w 254000"/>
                  <a:gd name="connsiteY1" fmla="*/ 412750 h 476250"/>
                  <a:gd name="connsiteX2" fmla="*/ 228600 w 254000"/>
                  <a:gd name="connsiteY2" fmla="*/ 476250 h 476250"/>
                  <a:gd name="connsiteX3" fmla="*/ 254000 w 254000"/>
                  <a:gd name="connsiteY3" fmla="*/ 0 h 476250"/>
                  <a:gd name="connsiteX4" fmla="*/ 9525 w 254000"/>
                  <a:gd name="connsiteY4" fmla="*/ 142875 h 476250"/>
                  <a:gd name="connsiteX0" fmla="*/ 9525 w 254000"/>
                  <a:gd name="connsiteY0" fmla="*/ 142875 h 476250"/>
                  <a:gd name="connsiteX1" fmla="*/ 0 w 254000"/>
                  <a:gd name="connsiteY1" fmla="*/ 438150 h 476250"/>
                  <a:gd name="connsiteX2" fmla="*/ 228600 w 254000"/>
                  <a:gd name="connsiteY2" fmla="*/ 476250 h 476250"/>
                  <a:gd name="connsiteX3" fmla="*/ 254000 w 254000"/>
                  <a:gd name="connsiteY3" fmla="*/ 0 h 476250"/>
                  <a:gd name="connsiteX4" fmla="*/ 9525 w 254000"/>
                  <a:gd name="connsiteY4" fmla="*/ 142875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 h="476250">
                    <a:moveTo>
                      <a:pt x="9525" y="142875"/>
                    </a:moveTo>
                    <a:lnTo>
                      <a:pt x="0" y="438150"/>
                    </a:lnTo>
                    <a:lnTo>
                      <a:pt x="228600" y="476250"/>
                    </a:lnTo>
                    <a:lnTo>
                      <a:pt x="254000" y="0"/>
                    </a:lnTo>
                    <a:lnTo>
                      <a:pt x="9525" y="142875"/>
                    </a:lnTo>
                    <a:close/>
                  </a:path>
                </a:pathLst>
              </a:custGeom>
              <a:solidFill>
                <a:srgbClr val="858995"/>
              </a:solidFill>
              <a:ln>
                <a:solidFill>
                  <a:srgbClr val="898D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6" name="Group 225">
              <a:extLst>
                <a:ext uri="{FF2B5EF4-FFF2-40B4-BE49-F238E27FC236}">
                  <a16:creationId xmlns:a16="http://schemas.microsoft.com/office/drawing/2014/main" id="{896FC1AB-D00A-43AF-9CC0-B3CA1818F057}"/>
                </a:ext>
              </a:extLst>
            </p:cNvPr>
            <p:cNvGrpSpPr/>
            <p:nvPr/>
          </p:nvGrpSpPr>
          <p:grpSpPr>
            <a:xfrm>
              <a:off x="8643593" y="4523014"/>
              <a:ext cx="1573216" cy="2388606"/>
              <a:chOff x="8643593" y="4523014"/>
              <a:chExt cx="1573216" cy="2388606"/>
            </a:xfrm>
          </p:grpSpPr>
          <p:grpSp>
            <p:nvGrpSpPr>
              <p:cNvPr id="24" name="Group 23">
                <a:extLst>
                  <a:ext uri="{FF2B5EF4-FFF2-40B4-BE49-F238E27FC236}">
                    <a16:creationId xmlns:a16="http://schemas.microsoft.com/office/drawing/2014/main" id="{F51BEA28-0B76-4134-BD2E-2345F9F305C2}"/>
                  </a:ext>
                </a:extLst>
              </p:cNvPr>
              <p:cNvGrpSpPr/>
              <p:nvPr/>
            </p:nvGrpSpPr>
            <p:grpSpPr>
              <a:xfrm>
                <a:off x="8643593" y="4789553"/>
                <a:ext cx="1573216" cy="2122067"/>
                <a:chOff x="8643593" y="4789553"/>
                <a:chExt cx="1573216" cy="2122067"/>
              </a:xfrm>
            </p:grpSpPr>
            <p:sp>
              <p:nvSpPr>
                <p:cNvPr id="149" name="Freeform: Shape 148">
                  <a:extLst>
                    <a:ext uri="{FF2B5EF4-FFF2-40B4-BE49-F238E27FC236}">
                      <a16:creationId xmlns:a16="http://schemas.microsoft.com/office/drawing/2014/main" id="{CF9D9676-542F-4512-A9F5-9F0771AA5F07}"/>
                    </a:ext>
                  </a:extLst>
                </p:cNvPr>
                <p:cNvSpPr/>
                <p:nvPr/>
              </p:nvSpPr>
              <p:spPr>
                <a:xfrm>
                  <a:off x="8643593" y="4789553"/>
                  <a:ext cx="1573216" cy="2115362"/>
                </a:xfrm>
                <a:custGeom>
                  <a:avLst/>
                  <a:gdLst>
                    <a:gd name="connsiteX0" fmla="*/ 66059 w 1578470"/>
                    <a:gd name="connsiteY0" fmla="*/ 737082 h 3090880"/>
                    <a:gd name="connsiteX1" fmla="*/ 1578470 w 1578470"/>
                    <a:gd name="connsiteY1" fmla="*/ 0 h 3090880"/>
                    <a:gd name="connsiteX2" fmla="*/ 1488073 w 1578470"/>
                    <a:gd name="connsiteY2" fmla="*/ 2256447 h 3090880"/>
                    <a:gd name="connsiteX3" fmla="*/ 0 w 1578470"/>
                    <a:gd name="connsiteY3" fmla="*/ 3090880 h 3090880"/>
                    <a:gd name="connsiteX4" fmla="*/ 66059 w 1578470"/>
                    <a:gd name="connsiteY4" fmla="*/ 737082 h 3090880"/>
                    <a:gd name="connsiteX0" fmla="*/ 55628 w 1578470"/>
                    <a:gd name="connsiteY0" fmla="*/ 744035 h 3090880"/>
                    <a:gd name="connsiteX1" fmla="*/ 1578470 w 1578470"/>
                    <a:gd name="connsiteY1" fmla="*/ 0 h 3090880"/>
                    <a:gd name="connsiteX2" fmla="*/ 1488073 w 1578470"/>
                    <a:gd name="connsiteY2" fmla="*/ 2256447 h 3090880"/>
                    <a:gd name="connsiteX3" fmla="*/ 0 w 1578470"/>
                    <a:gd name="connsiteY3" fmla="*/ 3090880 h 3090880"/>
                    <a:gd name="connsiteX4" fmla="*/ 55628 w 1578470"/>
                    <a:gd name="connsiteY4" fmla="*/ 744035 h 3090880"/>
                    <a:gd name="connsiteX0" fmla="*/ 59105 w 1581947"/>
                    <a:gd name="connsiteY0" fmla="*/ 744035 h 3090880"/>
                    <a:gd name="connsiteX1" fmla="*/ 1581947 w 1581947"/>
                    <a:gd name="connsiteY1" fmla="*/ 0 h 3090880"/>
                    <a:gd name="connsiteX2" fmla="*/ 1491550 w 1581947"/>
                    <a:gd name="connsiteY2" fmla="*/ 2256447 h 3090880"/>
                    <a:gd name="connsiteX3" fmla="*/ 0 w 1581947"/>
                    <a:gd name="connsiteY3" fmla="*/ 3090880 h 3090880"/>
                    <a:gd name="connsiteX4" fmla="*/ 59105 w 1581947"/>
                    <a:gd name="connsiteY4" fmla="*/ 744035 h 3090880"/>
                    <a:gd name="connsiteX0" fmla="*/ 59105 w 1581947"/>
                    <a:gd name="connsiteY0" fmla="*/ 744035 h 3090880"/>
                    <a:gd name="connsiteX1" fmla="*/ 1581947 w 1581947"/>
                    <a:gd name="connsiteY1" fmla="*/ 0 h 3090880"/>
                    <a:gd name="connsiteX2" fmla="*/ 1515363 w 1581947"/>
                    <a:gd name="connsiteY2" fmla="*/ 2242159 h 3090880"/>
                    <a:gd name="connsiteX3" fmla="*/ 0 w 1581947"/>
                    <a:gd name="connsiteY3" fmla="*/ 3090880 h 3090880"/>
                    <a:gd name="connsiteX4" fmla="*/ 59105 w 1581947"/>
                    <a:gd name="connsiteY4" fmla="*/ 744035 h 3090880"/>
                    <a:gd name="connsiteX0" fmla="*/ 59105 w 1581947"/>
                    <a:gd name="connsiteY0" fmla="*/ 744035 h 3090880"/>
                    <a:gd name="connsiteX1" fmla="*/ 1581947 w 1581947"/>
                    <a:gd name="connsiteY1" fmla="*/ 0 h 3090880"/>
                    <a:gd name="connsiteX2" fmla="*/ 1522507 w 1581947"/>
                    <a:gd name="connsiteY2" fmla="*/ 2251684 h 3090880"/>
                    <a:gd name="connsiteX3" fmla="*/ 0 w 1581947"/>
                    <a:gd name="connsiteY3" fmla="*/ 3090880 h 3090880"/>
                    <a:gd name="connsiteX4" fmla="*/ 59105 w 1581947"/>
                    <a:gd name="connsiteY4" fmla="*/ 744035 h 3090880"/>
                    <a:gd name="connsiteX0" fmla="*/ 59105 w 1598616"/>
                    <a:gd name="connsiteY0" fmla="*/ 746417 h 3093262"/>
                    <a:gd name="connsiteX1" fmla="*/ 1598616 w 1598616"/>
                    <a:gd name="connsiteY1" fmla="*/ 0 h 3093262"/>
                    <a:gd name="connsiteX2" fmla="*/ 1522507 w 1598616"/>
                    <a:gd name="connsiteY2" fmla="*/ 2254066 h 3093262"/>
                    <a:gd name="connsiteX3" fmla="*/ 0 w 1598616"/>
                    <a:gd name="connsiteY3" fmla="*/ 3093262 h 3093262"/>
                    <a:gd name="connsiteX4" fmla="*/ 59105 w 1598616"/>
                    <a:gd name="connsiteY4" fmla="*/ 746417 h 3093262"/>
                    <a:gd name="connsiteX0" fmla="*/ 33705 w 1573216"/>
                    <a:gd name="connsiteY0" fmla="*/ 746417 h 2254066"/>
                    <a:gd name="connsiteX1" fmla="*/ 1573216 w 1573216"/>
                    <a:gd name="connsiteY1" fmla="*/ 0 h 2254066"/>
                    <a:gd name="connsiteX2" fmla="*/ 1497107 w 1573216"/>
                    <a:gd name="connsiteY2" fmla="*/ 2254066 h 2254066"/>
                    <a:gd name="connsiteX3" fmla="*/ 0 w 1573216"/>
                    <a:gd name="connsiteY3" fmla="*/ 2115362 h 2254066"/>
                    <a:gd name="connsiteX4" fmla="*/ 33705 w 1573216"/>
                    <a:gd name="connsiteY4" fmla="*/ 746417 h 2254066"/>
                    <a:gd name="connsiteX0" fmla="*/ 33705 w 1573216"/>
                    <a:gd name="connsiteY0" fmla="*/ 746417 h 2115362"/>
                    <a:gd name="connsiteX1" fmla="*/ 1573216 w 1573216"/>
                    <a:gd name="connsiteY1" fmla="*/ 0 h 2115362"/>
                    <a:gd name="connsiteX2" fmla="*/ 1503457 w 1573216"/>
                    <a:gd name="connsiteY2" fmla="*/ 2108016 h 2115362"/>
                    <a:gd name="connsiteX3" fmla="*/ 0 w 1573216"/>
                    <a:gd name="connsiteY3" fmla="*/ 2115362 h 2115362"/>
                    <a:gd name="connsiteX4" fmla="*/ 33705 w 1573216"/>
                    <a:gd name="connsiteY4" fmla="*/ 746417 h 21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216" h="2115362">
                      <a:moveTo>
                        <a:pt x="33705" y="746417"/>
                      </a:moveTo>
                      <a:lnTo>
                        <a:pt x="1573216" y="0"/>
                      </a:lnTo>
                      <a:lnTo>
                        <a:pt x="1503457" y="2108016"/>
                      </a:lnTo>
                      <a:lnTo>
                        <a:pt x="0" y="2115362"/>
                      </a:lnTo>
                      <a:lnTo>
                        <a:pt x="33705" y="746417"/>
                      </a:lnTo>
                      <a:close/>
                    </a:path>
                  </a:pathLst>
                </a:custGeom>
                <a:solidFill>
                  <a:srgbClr val="5D5D5D"/>
                </a:solidFill>
                <a:ln>
                  <a:solidFill>
                    <a:srgbClr val="5D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1" name="Straight Connector 150">
                  <a:extLst>
                    <a:ext uri="{FF2B5EF4-FFF2-40B4-BE49-F238E27FC236}">
                      <a16:creationId xmlns:a16="http://schemas.microsoft.com/office/drawing/2014/main" id="{90A20861-0A11-4E49-95EF-2F4C02CFEFC8}"/>
                    </a:ext>
                  </a:extLst>
                </p:cNvPr>
                <p:cNvCxnSpPr>
                  <a:cxnSpLocks/>
                </p:cNvCxnSpPr>
                <p:nvPr/>
              </p:nvCxnSpPr>
              <p:spPr>
                <a:xfrm flipH="1">
                  <a:off x="10082039" y="4899940"/>
                  <a:ext cx="65790" cy="201168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42" name="Freeform: Shape 141">
                <a:extLst>
                  <a:ext uri="{FF2B5EF4-FFF2-40B4-BE49-F238E27FC236}">
                    <a16:creationId xmlns:a16="http://schemas.microsoft.com/office/drawing/2014/main" id="{FD4A0216-4FAE-43D9-8F7C-60C254A91F85}"/>
                  </a:ext>
                </a:extLst>
              </p:cNvPr>
              <p:cNvSpPr/>
              <p:nvPr/>
            </p:nvSpPr>
            <p:spPr>
              <a:xfrm>
                <a:off x="8684949" y="4523014"/>
                <a:ext cx="1524000" cy="990600"/>
              </a:xfrm>
              <a:custGeom>
                <a:avLst/>
                <a:gdLst>
                  <a:gd name="connsiteX0" fmla="*/ 0 w 1524000"/>
                  <a:gd name="connsiteY0" fmla="*/ 714375 h 990600"/>
                  <a:gd name="connsiteX1" fmla="*/ 1524000 w 1524000"/>
                  <a:gd name="connsiteY1" fmla="*/ 0 h 990600"/>
                  <a:gd name="connsiteX2" fmla="*/ 1517650 w 1524000"/>
                  <a:gd name="connsiteY2" fmla="*/ 260350 h 990600"/>
                  <a:gd name="connsiteX3" fmla="*/ 0 w 1524000"/>
                  <a:gd name="connsiteY3" fmla="*/ 990600 h 990600"/>
                  <a:gd name="connsiteX4" fmla="*/ 0 w 1524000"/>
                  <a:gd name="connsiteY4" fmla="*/ 714375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990600">
                    <a:moveTo>
                      <a:pt x="0" y="714375"/>
                    </a:moveTo>
                    <a:lnTo>
                      <a:pt x="1524000" y="0"/>
                    </a:lnTo>
                    <a:lnTo>
                      <a:pt x="1517650" y="260350"/>
                    </a:lnTo>
                    <a:lnTo>
                      <a:pt x="0" y="990600"/>
                    </a:lnTo>
                    <a:cubicBezTo>
                      <a:pt x="1058" y="894292"/>
                      <a:pt x="2117" y="797983"/>
                      <a:pt x="0" y="714375"/>
                    </a:cubicBezTo>
                    <a:close/>
                  </a:path>
                </a:pathLst>
              </a:custGeom>
              <a:solidFill>
                <a:srgbClr val="747474"/>
              </a:solidFill>
              <a:ln>
                <a:solidFill>
                  <a:srgbClr val="757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0" name="Freeform: Shape 119">
              <a:extLst>
                <a:ext uri="{FF2B5EF4-FFF2-40B4-BE49-F238E27FC236}">
                  <a16:creationId xmlns:a16="http://schemas.microsoft.com/office/drawing/2014/main" id="{35AD579B-1167-4D94-AB2C-191543929D29}"/>
                </a:ext>
              </a:extLst>
            </p:cNvPr>
            <p:cNvSpPr/>
            <p:nvPr/>
          </p:nvSpPr>
          <p:spPr>
            <a:xfrm>
              <a:off x="10153662" y="4375146"/>
              <a:ext cx="363538" cy="2535237"/>
            </a:xfrm>
            <a:custGeom>
              <a:avLst/>
              <a:gdLst>
                <a:gd name="connsiteX0" fmla="*/ 109538 w 395288"/>
                <a:gd name="connsiteY0" fmla="*/ 114300 h 3448050"/>
                <a:gd name="connsiteX1" fmla="*/ 0 w 395288"/>
                <a:gd name="connsiteY1" fmla="*/ 3448050 h 3448050"/>
                <a:gd name="connsiteX2" fmla="*/ 280988 w 395288"/>
                <a:gd name="connsiteY2" fmla="*/ 3271837 h 3448050"/>
                <a:gd name="connsiteX3" fmla="*/ 395288 w 395288"/>
                <a:gd name="connsiteY3" fmla="*/ 0 h 3448050"/>
                <a:gd name="connsiteX4" fmla="*/ 109538 w 395288"/>
                <a:gd name="connsiteY4" fmla="*/ 114300 h 3448050"/>
                <a:gd name="connsiteX0" fmla="*/ 77788 w 363538"/>
                <a:gd name="connsiteY0" fmla="*/ 114300 h 3271837"/>
                <a:gd name="connsiteX1" fmla="*/ 0 w 363538"/>
                <a:gd name="connsiteY1" fmla="*/ 2527300 h 3271837"/>
                <a:gd name="connsiteX2" fmla="*/ 249238 w 363538"/>
                <a:gd name="connsiteY2" fmla="*/ 3271837 h 3271837"/>
                <a:gd name="connsiteX3" fmla="*/ 363538 w 363538"/>
                <a:gd name="connsiteY3" fmla="*/ 0 h 3271837"/>
                <a:gd name="connsiteX4" fmla="*/ 77788 w 363538"/>
                <a:gd name="connsiteY4" fmla="*/ 114300 h 3271837"/>
                <a:gd name="connsiteX0" fmla="*/ 77788 w 363538"/>
                <a:gd name="connsiteY0" fmla="*/ 114300 h 2541587"/>
                <a:gd name="connsiteX1" fmla="*/ 0 w 363538"/>
                <a:gd name="connsiteY1" fmla="*/ 2527300 h 2541587"/>
                <a:gd name="connsiteX2" fmla="*/ 261938 w 363538"/>
                <a:gd name="connsiteY2" fmla="*/ 2541587 h 2541587"/>
                <a:gd name="connsiteX3" fmla="*/ 363538 w 363538"/>
                <a:gd name="connsiteY3" fmla="*/ 0 h 2541587"/>
                <a:gd name="connsiteX4" fmla="*/ 77788 w 363538"/>
                <a:gd name="connsiteY4" fmla="*/ 114300 h 2541587"/>
                <a:gd name="connsiteX0" fmla="*/ 77788 w 363538"/>
                <a:gd name="connsiteY0" fmla="*/ 114300 h 2535237"/>
                <a:gd name="connsiteX1" fmla="*/ 0 w 363538"/>
                <a:gd name="connsiteY1" fmla="*/ 2527300 h 2535237"/>
                <a:gd name="connsiteX2" fmla="*/ 274638 w 363538"/>
                <a:gd name="connsiteY2" fmla="*/ 2535237 h 2535237"/>
                <a:gd name="connsiteX3" fmla="*/ 363538 w 363538"/>
                <a:gd name="connsiteY3" fmla="*/ 0 h 2535237"/>
                <a:gd name="connsiteX4" fmla="*/ 77788 w 363538"/>
                <a:gd name="connsiteY4" fmla="*/ 114300 h 2535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38" h="2535237">
                  <a:moveTo>
                    <a:pt x="77788" y="114300"/>
                  </a:moveTo>
                  <a:lnTo>
                    <a:pt x="0" y="2527300"/>
                  </a:lnTo>
                  <a:lnTo>
                    <a:pt x="274638" y="2535237"/>
                  </a:lnTo>
                  <a:lnTo>
                    <a:pt x="363538" y="0"/>
                  </a:lnTo>
                  <a:lnTo>
                    <a:pt x="77788" y="114300"/>
                  </a:lnTo>
                  <a:close/>
                </a:path>
              </a:pathLst>
            </a:custGeom>
            <a:solidFill>
              <a:srgbClr val="989AA7"/>
            </a:solidFill>
            <a:ln>
              <a:solidFill>
                <a:srgbClr val="979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18B7ED4D-46A6-47D1-8811-A59425209904}"/>
                </a:ext>
              </a:extLst>
            </p:cNvPr>
            <p:cNvSpPr/>
            <p:nvPr/>
          </p:nvSpPr>
          <p:spPr>
            <a:xfrm>
              <a:off x="8446137" y="3695546"/>
              <a:ext cx="3437731" cy="1543050"/>
            </a:xfrm>
            <a:custGeom>
              <a:avLst/>
              <a:gdLst>
                <a:gd name="connsiteX0" fmla="*/ 0 w 3424237"/>
                <a:gd name="connsiteY0" fmla="*/ 1476375 h 1543050"/>
                <a:gd name="connsiteX1" fmla="*/ 3186112 w 3424237"/>
                <a:gd name="connsiteY1" fmla="*/ 0 h 1543050"/>
                <a:gd name="connsiteX2" fmla="*/ 3424237 w 3424237"/>
                <a:gd name="connsiteY2" fmla="*/ 42863 h 1543050"/>
                <a:gd name="connsiteX3" fmla="*/ 214312 w 3424237"/>
                <a:gd name="connsiteY3" fmla="*/ 1543050 h 1543050"/>
                <a:gd name="connsiteX4" fmla="*/ 0 w 3424237"/>
                <a:gd name="connsiteY4" fmla="*/ 1476375 h 1543050"/>
                <a:gd name="connsiteX0" fmla="*/ 0 w 3443287"/>
                <a:gd name="connsiteY0" fmla="*/ 1492250 h 1543050"/>
                <a:gd name="connsiteX1" fmla="*/ 3205162 w 3443287"/>
                <a:gd name="connsiteY1" fmla="*/ 0 h 1543050"/>
                <a:gd name="connsiteX2" fmla="*/ 3443287 w 3443287"/>
                <a:gd name="connsiteY2" fmla="*/ 42863 h 1543050"/>
                <a:gd name="connsiteX3" fmla="*/ 233362 w 3443287"/>
                <a:gd name="connsiteY3" fmla="*/ 1543050 h 1543050"/>
                <a:gd name="connsiteX4" fmla="*/ 0 w 3443287"/>
                <a:gd name="connsiteY4" fmla="*/ 1492250 h 1543050"/>
                <a:gd name="connsiteX0" fmla="*/ 0 w 3446462"/>
                <a:gd name="connsiteY0" fmla="*/ 1485900 h 1543050"/>
                <a:gd name="connsiteX1" fmla="*/ 3208337 w 3446462"/>
                <a:gd name="connsiteY1" fmla="*/ 0 h 1543050"/>
                <a:gd name="connsiteX2" fmla="*/ 3446462 w 3446462"/>
                <a:gd name="connsiteY2" fmla="*/ 42863 h 1543050"/>
                <a:gd name="connsiteX3" fmla="*/ 236537 w 3446462"/>
                <a:gd name="connsiteY3" fmla="*/ 1543050 h 1543050"/>
                <a:gd name="connsiteX4" fmla="*/ 0 w 3446462"/>
                <a:gd name="connsiteY4" fmla="*/ 1485900 h 1543050"/>
                <a:gd name="connsiteX0" fmla="*/ 0 w 3446462"/>
                <a:gd name="connsiteY0" fmla="*/ 1485900 h 1552575"/>
                <a:gd name="connsiteX1" fmla="*/ 3208337 w 3446462"/>
                <a:gd name="connsiteY1" fmla="*/ 0 h 1552575"/>
                <a:gd name="connsiteX2" fmla="*/ 3446462 w 3446462"/>
                <a:gd name="connsiteY2" fmla="*/ 42863 h 1552575"/>
                <a:gd name="connsiteX3" fmla="*/ 261937 w 3446462"/>
                <a:gd name="connsiteY3" fmla="*/ 1552575 h 1552575"/>
                <a:gd name="connsiteX4" fmla="*/ 0 w 3446462"/>
                <a:gd name="connsiteY4" fmla="*/ 1485900 h 1552575"/>
                <a:gd name="connsiteX0" fmla="*/ 0 w 3440112"/>
                <a:gd name="connsiteY0" fmla="*/ 1489075 h 1552575"/>
                <a:gd name="connsiteX1" fmla="*/ 3201987 w 3440112"/>
                <a:gd name="connsiteY1" fmla="*/ 0 h 1552575"/>
                <a:gd name="connsiteX2" fmla="*/ 3440112 w 3440112"/>
                <a:gd name="connsiteY2" fmla="*/ 42863 h 1552575"/>
                <a:gd name="connsiteX3" fmla="*/ 255587 w 3440112"/>
                <a:gd name="connsiteY3" fmla="*/ 1552575 h 1552575"/>
                <a:gd name="connsiteX4" fmla="*/ 0 w 3440112"/>
                <a:gd name="connsiteY4" fmla="*/ 1489075 h 1552575"/>
                <a:gd name="connsiteX0" fmla="*/ 0 w 3440112"/>
                <a:gd name="connsiteY0" fmla="*/ 1481931 h 1545431"/>
                <a:gd name="connsiteX1" fmla="*/ 3218656 w 3440112"/>
                <a:gd name="connsiteY1" fmla="*/ 0 h 1545431"/>
                <a:gd name="connsiteX2" fmla="*/ 3440112 w 3440112"/>
                <a:gd name="connsiteY2" fmla="*/ 35719 h 1545431"/>
                <a:gd name="connsiteX3" fmla="*/ 255587 w 3440112"/>
                <a:gd name="connsiteY3" fmla="*/ 1545431 h 1545431"/>
                <a:gd name="connsiteX4" fmla="*/ 0 w 3440112"/>
                <a:gd name="connsiteY4" fmla="*/ 1481931 h 1545431"/>
                <a:gd name="connsiteX0" fmla="*/ 0 w 3440112"/>
                <a:gd name="connsiteY0" fmla="*/ 1481931 h 1545431"/>
                <a:gd name="connsiteX1" fmla="*/ 3218656 w 3440112"/>
                <a:gd name="connsiteY1" fmla="*/ 0 h 1545431"/>
                <a:gd name="connsiteX2" fmla="*/ 3440112 w 3440112"/>
                <a:gd name="connsiteY2" fmla="*/ 40482 h 1545431"/>
                <a:gd name="connsiteX3" fmla="*/ 255587 w 3440112"/>
                <a:gd name="connsiteY3" fmla="*/ 1545431 h 1545431"/>
                <a:gd name="connsiteX4" fmla="*/ 0 w 3440112"/>
                <a:gd name="connsiteY4" fmla="*/ 1481931 h 1545431"/>
                <a:gd name="connsiteX0" fmla="*/ 0 w 3437731"/>
                <a:gd name="connsiteY0" fmla="*/ 1481931 h 1545431"/>
                <a:gd name="connsiteX1" fmla="*/ 3218656 w 3437731"/>
                <a:gd name="connsiteY1" fmla="*/ 0 h 1545431"/>
                <a:gd name="connsiteX2" fmla="*/ 3437731 w 3437731"/>
                <a:gd name="connsiteY2" fmla="*/ 47626 h 1545431"/>
                <a:gd name="connsiteX3" fmla="*/ 255587 w 3437731"/>
                <a:gd name="connsiteY3" fmla="*/ 1545431 h 1545431"/>
                <a:gd name="connsiteX4" fmla="*/ 0 w 3437731"/>
                <a:gd name="connsiteY4" fmla="*/ 1481931 h 1545431"/>
                <a:gd name="connsiteX0" fmla="*/ 0 w 3437731"/>
                <a:gd name="connsiteY0" fmla="*/ 1479550 h 1543050"/>
                <a:gd name="connsiteX1" fmla="*/ 3218656 w 3437731"/>
                <a:gd name="connsiteY1" fmla="*/ 0 h 1543050"/>
                <a:gd name="connsiteX2" fmla="*/ 3437731 w 3437731"/>
                <a:gd name="connsiteY2" fmla="*/ 45245 h 1543050"/>
                <a:gd name="connsiteX3" fmla="*/ 255587 w 3437731"/>
                <a:gd name="connsiteY3" fmla="*/ 1543050 h 1543050"/>
                <a:gd name="connsiteX4" fmla="*/ 0 w 3437731"/>
                <a:gd name="connsiteY4" fmla="*/ 1479550 h 154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731" h="1543050">
                  <a:moveTo>
                    <a:pt x="0" y="1479550"/>
                  </a:moveTo>
                  <a:lnTo>
                    <a:pt x="3218656" y="0"/>
                  </a:lnTo>
                  <a:lnTo>
                    <a:pt x="3437731" y="45245"/>
                  </a:lnTo>
                  <a:lnTo>
                    <a:pt x="255587" y="1543050"/>
                  </a:lnTo>
                  <a:lnTo>
                    <a:pt x="0" y="1479550"/>
                  </a:ln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7" name="Freeform: Shape 116">
            <a:extLst>
              <a:ext uri="{FF2B5EF4-FFF2-40B4-BE49-F238E27FC236}">
                <a16:creationId xmlns:a16="http://schemas.microsoft.com/office/drawing/2014/main" id="{454322A5-44E8-4465-92FE-E18B95CFDC96}"/>
              </a:ext>
            </a:extLst>
          </p:cNvPr>
          <p:cNvSpPr/>
          <p:nvPr/>
        </p:nvSpPr>
        <p:spPr>
          <a:xfrm>
            <a:off x="9996249" y="4324979"/>
            <a:ext cx="514350" cy="190500"/>
          </a:xfrm>
          <a:custGeom>
            <a:avLst/>
            <a:gdLst>
              <a:gd name="connsiteX0" fmla="*/ 0 w 523875"/>
              <a:gd name="connsiteY0" fmla="*/ 142875 h 190500"/>
              <a:gd name="connsiteX1" fmla="*/ 242888 w 523875"/>
              <a:gd name="connsiteY1" fmla="*/ 190500 h 190500"/>
              <a:gd name="connsiteX2" fmla="*/ 523875 w 523875"/>
              <a:gd name="connsiteY2" fmla="*/ 66675 h 190500"/>
              <a:gd name="connsiteX3" fmla="*/ 280988 w 523875"/>
              <a:gd name="connsiteY3" fmla="*/ 0 h 190500"/>
              <a:gd name="connsiteX4" fmla="*/ 0 w 523875"/>
              <a:gd name="connsiteY4" fmla="*/ 142875 h 190500"/>
              <a:gd name="connsiteX0" fmla="*/ 0 w 523875"/>
              <a:gd name="connsiteY0" fmla="*/ 140494 h 188119"/>
              <a:gd name="connsiteX1" fmla="*/ 242888 w 523875"/>
              <a:gd name="connsiteY1" fmla="*/ 188119 h 188119"/>
              <a:gd name="connsiteX2" fmla="*/ 523875 w 523875"/>
              <a:gd name="connsiteY2" fmla="*/ 64294 h 188119"/>
              <a:gd name="connsiteX3" fmla="*/ 290513 w 523875"/>
              <a:gd name="connsiteY3" fmla="*/ 0 h 188119"/>
              <a:gd name="connsiteX4" fmla="*/ 0 w 523875"/>
              <a:gd name="connsiteY4" fmla="*/ 140494 h 188119"/>
              <a:gd name="connsiteX0" fmla="*/ 0 w 523875"/>
              <a:gd name="connsiteY0" fmla="*/ 140494 h 192882"/>
              <a:gd name="connsiteX1" fmla="*/ 240507 w 523875"/>
              <a:gd name="connsiteY1" fmla="*/ 192882 h 192882"/>
              <a:gd name="connsiteX2" fmla="*/ 523875 w 523875"/>
              <a:gd name="connsiteY2" fmla="*/ 64294 h 192882"/>
              <a:gd name="connsiteX3" fmla="*/ 290513 w 523875"/>
              <a:gd name="connsiteY3" fmla="*/ 0 h 192882"/>
              <a:gd name="connsiteX4" fmla="*/ 0 w 523875"/>
              <a:gd name="connsiteY4" fmla="*/ 140494 h 192882"/>
              <a:gd name="connsiteX0" fmla="*/ 0 w 523875"/>
              <a:gd name="connsiteY0" fmla="*/ 138113 h 192882"/>
              <a:gd name="connsiteX1" fmla="*/ 240507 w 523875"/>
              <a:gd name="connsiteY1" fmla="*/ 192882 h 192882"/>
              <a:gd name="connsiteX2" fmla="*/ 523875 w 523875"/>
              <a:gd name="connsiteY2" fmla="*/ 64294 h 192882"/>
              <a:gd name="connsiteX3" fmla="*/ 290513 w 523875"/>
              <a:gd name="connsiteY3" fmla="*/ 0 h 192882"/>
              <a:gd name="connsiteX4" fmla="*/ 0 w 523875"/>
              <a:gd name="connsiteY4" fmla="*/ 138113 h 192882"/>
              <a:gd name="connsiteX0" fmla="*/ 0 w 523875"/>
              <a:gd name="connsiteY0" fmla="*/ 135731 h 190500"/>
              <a:gd name="connsiteX1" fmla="*/ 240507 w 523875"/>
              <a:gd name="connsiteY1" fmla="*/ 190500 h 190500"/>
              <a:gd name="connsiteX2" fmla="*/ 523875 w 523875"/>
              <a:gd name="connsiteY2" fmla="*/ 61912 h 190500"/>
              <a:gd name="connsiteX3" fmla="*/ 307182 w 523875"/>
              <a:gd name="connsiteY3" fmla="*/ 0 h 190500"/>
              <a:gd name="connsiteX4" fmla="*/ 0 w 523875"/>
              <a:gd name="connsiteY4" fmla="*/ 135731 h 190500"/>
              <a:gd name="connsiteX0" fmla="*/ 0 w 514350"/>
              <a:gd name="connsiteY0" fmla="*/ 138112 h 190500"/>
              <a:gd name="connsiteX1" fmla="*/ 230982 w 514350"/>
              <a:gd name="connsiteY1" fmla="*/ 190500 h 190500"/>
              <a:gd name="connsiteX2" fmla="*/ 514350 w 514350"/>
              <a:gd name="connsiteY2" fmla="*/ 61912 h 190500"/>
              <a:gd name="connsiteX3" fmla="*/ 297657 w 514350"/>
              <a:gd name="connsiteY3" fmla="*/ 0 h 190500"/>
              <a:gd name="connsiteX4" fmla="*/ 0 w 514350"/>
              <a:gd name="connsiteY4" fmla="*/ 138112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190500">
                <a:moveTo>
                  <a:pt x="0" y="138112"/>
                </a:moveTo>
                <a:lnTo>
                  <a:pt x="230982" y="190500"/>
                </a:lnTo>
                <a:lnTo>
                  <a:pt x="514350" y="61912"/>
                </a:lnTo>
                <a:lnTo>
                  <a:pt x="297657" y="0"/>
                </a:lnTo>
                <a:lnTo>
                  <a:pt x="0" y="138112"/>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6" name="Straight Arrow Connector 255">
            <a:extLst>
              <a:ext uri="{FF2B5EF4-FFF2-40B4-BE49-F238E27FC236}">
                <a16:creationId xmlns:a16="http://schemas.microsoft.com/office/drawing/2014/main" id="{6640ACD0-2961-4364-9201-93A3427527FB}"/>
              </a:ext>
            </a:extLst>
          </p:cNvPr>
          <p:cNvCxnSpPr>
            <a:cxnSpLocks/>
            <a:stCxn id="257" idx="1"/>
          </p:cNvCxnSpPr>
          <p:nvPr/>
        </p:nvCxnSpPr>
        <p:spPr>
          <a:xfrm flipH="1">
            <a:off x="8425569" y="3862110"/>
            <a:ext cx="322444" cy="277417"/>
          </a:xfrm>
          <a:prstGeom prst="straightConnector1">
            <a:avLst/>
          </a:prstGeom>
          <a:ln w="28575">
            <a:solidFill>
              <a:srgbClr val="CCFFFF"/>
            </a:solidFill>
            <a:tailEnd type="triangle" w="med" len="lg"/>
          </a:ln>
        </p:spPr>
        <p:style>
          <a:lnRef idx="1">
            <a:schemeClr val="accent1"/>
          </a:lnRef>
          <a:fillRef idx="0">
            <a:schemeClr val="accent1"/>
          </a:fillRef>
          <a:effectRef idx="0">
            <a:schemeClr val="accent1"/>
          </a:effectRef>
          <a:fontRef idx="minor">
            <a:schemeClr val="tx1"/>
          </a:fontRef>
        </p:style>
      </p:cxnSp>
      <p:sp>
        <p:nvSpPr>
          <p:cNvPr id="257" name="TextBox 256">
            <a:extLst>
              <a:ext uri="{FF2B5EF4-FFF2-40B4-BE49-F238E27FC236}">
                <a16:creationId xmlns:a16="http://schemas.microsoft.com/office/drawing/2014/main" id="{6278D483-06A1-4DBC-80C0-3352AA7BED92}"/>
              </a:ext>
            </a:extLst>
          </p:cNvPr>
          <p:cNvSpPr txBox="1"/>
          <p:nvPr/>
        </p:nvSpPr>
        <p:spPr>
          <a:xfrm>
            <a:off x="8748013" y="3508167"/>
            <a:ext cx="2854390"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80 target hole locations in world frame</a:t>
            </a:r>
          </a:p>
        </p:txBody>
      </p:sp>
      <p:sp>
        <p:nvSpPr>
          <p:cNvPr id="263" name="TextBox 262">
            <a:extLst>
              <a:ext uri="{FF2B5EF4-FFF2-40B4-BE49-F238E27FC236}">
                <a16:creationId xmlns:a16="http://schemas.microsoft.com/office/drawing/2014/main" id="{DC590D18-683B-479B-9A6E-8F02FD2B59EF}"/>
              </a:ext>
            </a:extLst>
          </p:cNvPr>
          <p:cNvSpPr txBox="1"/>
          <p:nvPr/>
        </p:nvSpPr>
        <p:spPr>
          <a:xfrm>
            <a:off x="4405976" y="3731132"/>
            <a:ext cx="9473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Hole</a:t>
            </a:r>
            <a:endParaRPr kumimoji="0" lang="en-US" sz="1800" b="1"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endParaRPr>
          </a:p>
        </p:txBody>
      </p:sp>
      <p:sp>
        <p:nvSpPr>
          <p:cNvPr id="152" name="TextBox 151">
            <a:extLst>
              <a:ext uri="{FF2B5EF4-FFF2-40B4-BE49-F238E27FC236}">
                <a16:creationId xmlns:a16="http://schemas.microsoft.com/office/drawing/2014/main" id="{A9EC9103-C3B2-4AC1-8858-A5FCE4E0BC7D}"/>
              </a:ext>
            </a:extLst>
          </p:cNvPr>
          <p:cNvSpPr txBox="1"/>
          <p:nvPr/>
        </p:nvSpPr>
        <p:spPr>
          <a:xfrm>
            <a:off x="6264757" y="3181804"/>
            <a:ext cx="16703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Robot Frame</a:t>
            </a:r>
          </a:p>
        </p:txBody>
      </p:sp>
      <p:grpSp>
        <p:nvGrpSpPr>
          <p:cNvPr id="5" name="Group 4">
            <a:extLst>
              <a:ext uri="{FF2B5EF4-FFF2-40B4-BE49-F238E27FC236}">
                <a16:creationId xmlns:a16="http://schemas.microsoft.com/office/drawing/2014/main" id="{F7E818E6-DDA5-418B-868A-0BC000A1746D}"/>
              </a:ext>
            </a:extLst>
          </p:cNvPr>
          <p:cNvGrpSpPr/>
          <p:nvPr/>
        </p:nvGrpSpPr>
        <p:grpSpPr>
          <a:xfrm>
            <a:off x="6795837" y="1217992"/>
            <a:ext cx="1997439" cy="2636291"/>
            <a:chOff x="5769130" y="11425"/>
            <a:chExt cx="1997439" cy="2636291"/>
          </a:xfrm>
        </p:grpSpPr>
        <p:grpSp>
          <p:nvGrpSpPr>
            <p:cNvPr id="4" name="Group 3">
              <a:extLst>
                <a:ext uri="{FF2B5EF4-FFF2-40B4-BE49-F238E27FC236}">
                  <a16:creationId xmlns:a16="http://schemas.microsoft.com/office/drawing/2014/main" id="{31FF81AE-7E0C-4A8C-84CC-AFD0BE7E3086}"/>
                </a:ext>
              </a:extLst>
            </p:cNvPr>
            <p:cNvGrpSpPr/>
            <p:nvPr/>
          </p:nvGrpSpPr>
          <p:grpSpPr>
            <a:xfrm>
              <a:off x="5769130" y="11425"/>
              <a:ext cx="1997439" cy="2635307"/>
              <a:chOff x="5769130" y="11425"/>
              <a:chExt cx="1997439" cy="2635307"/>
            </a:xfrm>
          </p:grpSpPr>
          <p:pic>
            <p:nvPicPr>
              <p:cNvPr id="259" name="Picture 258">
                <a:extLst>
                  <a:ext uri="{FF2B5EF4-FFF2-40B4-BE49-F238E27FC236}">
                    <a16:creationId xmlns:a16="http://schemas.microsoft.com/office/drawing/2014/main" id="{2DD94A4F-D288-4042-B270-A67C995728E8}"/>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516"/>
                        </a14:imgEffect>
                        <a14:imgEffect>
                          <a14:brightnessContrast bright="20000" contrast="20000"/>
                        </a14:imgEffect>
                      </a14:imgLayer>
                    </a14:imgProps>
                  </a:ext>
                  <a:ext uri="{28A0092B-C50C-407E-A947-70E740481C1C}">
                    <a14:useLocalDpi xmlns:a14="http://schemas.microsoft.com/office/drawing/2010/main" val="0"/>
                  </a:ext>
                </a:extLst>
              </a:blip>
              <a:srcRect l="33006" t="9388" r="29033" b="5338"/>
              <a:stretch/>
            </p:blipFill>
            <p:spPr>
              <a:xfrm>
                <a:off x="5769130" y="11425"/>
                <a:ext cx="1997439" cy="2635307"/>
              </a:xfrm>
              <a:prstGeom prst="rect">
                <a:avLst/>
              </a:prstGeom>
            </p:spPr>
          </p:pic>
          <p:pic>
            <p:nvPicPr>
              <p:cNvPr id="260" name="Picture 259">
                <a:extLst>
                  <a:ext uri="{FF2B5EF4-FFF2-40B4-BE49-F238E27FC236}">
                    <a16:creationId xmlns:a16="http://schemas.microsoft.com/office/drawing/2014/main" id="{3F9F50D6-2004-49FC-837A-A99AAF86B3E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8682" l="9886" r="89924">
                            <a14:foregroundMark x1="44677" y1="8831" x2="44677" y2="8831"/>
                            <a14:foregroundMark x1="53992" y1="27114" x2="53992" y2="27114"/>
                            <a14:foregroundMark x1="45437" y1="14925" x2="45437" y2="14925"/>
                            <a14:foregroundMark x1="32890" y1="2239" x2="32890" y2="2239"/>
                            <a14:foregroundMark x1="31179" y1="34826" x2="31179" y2="34826"/>
                            <a14:foregroundMark x1="30228" y1="24378" x2="30228" y2="24378"/>
                            <a14:foregroundMark x1="29468" y1="16045" x2="29468" y2="16045"/>
                            <a14:foregroundMark x1="29468" y1="8831" x2="29468" y2="8831"/>
                            <a14:foregroundMark x1="37833" y1="3358" x2="37833" y2="3358"/>
                            <a14:foregroundMark x1="44677" y1="3358" x2="44677" y2="3358"/>
                            <a14:foregroundMark x1="35361" y1="498" x2="28517" y2="3358"/>
                            <a14:foregroundMark x1="26426" y1="0" x2="26806" y2="373"/>
                            <a14:foregroundMark x1="26996" y1="12687" x2="26996" y2="12687"/>
                            <a14:foregroundMark x1="35361" y1="14925" x2="35361" y2="14925"/>
                            <a14:foregroundMark x1="35361" y1="14925" x2="36122" y2="16542"/>
                            <a14:foregroundMark x1="45437" y1="32090" x2="45437" y2="32090"/>
                            <a14:foregroundMark x1="52281" y1="25498" x2="52281" y2="25498"/>
                            <a14:foregroundMark x1="28517" y1="37065" x2="28517" y2="37065"/>
                            <a14:foregroundMark x1="25285" y1="34328" x2="25285" y2="34328"/>
                            <a14:foregroundMark x1="38783" y1="30473" x2="38783" y2="30473"/>
                            <a14:foregroundMark x1="57414" y1="30473" x2="57414" y2="30473"/>
                            <a14:foregroundMark x1="57414" y1="27114" x2="57414" y2="27114"/>
                            <a14:foregroundMark x1="57414" y1="16045" x2="57414" y2="16045"/>
                            <a14:foregroundMark x1="59125" y1="4975" x2="59125" y2="4975"/>
                            <a14:foregroundMark x1="68251" y1="10448" x2="68251" y2="10448"/>
                            <a14:foregroundMark x1="65779" y1="16542" x2="65779" y2="16542"/>
                            <a14:foregroundMark x1="61597" y1="21642" x2="61597" y2="21642"/>
                            <a14:foregroundMark x1="69962" y1="35448" x2="69962" y2="35448"/>
                            <a14:foregroundMark x1="66730" y1="24378" x2="66730" y2="24378"/>
                            <a14:foregroundMark x1="65779" y1="23259" x2="65779" y2="23259"/>
                            <a14:foregroundMark x1="62357" y1="21642" x2="62357" y2="21642"/>
                            <a14:foregroundMark x1="52281" y1="14925" x2="52281" y2="14925"/>
                            <a14:foregroundMark x1="48859" y1="10448" x2="48859" y2="10448"/>
                            <a14:foregroundMark x1="48859" y1="2239" x2="49810" y2="498"/>
                            <a14:foregroundMark x1="55703" y1="0" x2="55703" y2="0"/>
                            <a14:foregroundMark x1="57414" y1="2239" x2="57414" y2="2239"/>
                            <a14:foregroundMark x1="57414" y1="10448" x2="57414" y2="10448"/>
                            <a14:foregroundMark x1="47148" y1="80846" x2="47148" y2="80846"/>
                            <a14:foregroundMark x1="47148" y1="82463" x2="47148" y2="82463"/>
                            <a14:foregroundMark x1="44677" y1="81343" x2="44677" y2="81343"/>
                            <a14:foregroundMark x1="44677" y1="79104" x2="44677" y2="79104"/>
                            <a14:foregroundMark x1="48099" y1="84080" x2="48099" y2="84080"/>
                            <a14:foregroundMark x1="48099" y1="83582" x2="48099" y2="83582"/>
                            <a14:foregroundMark x1="48859" y1="85199" x2="48859" y2="85199"/>
                            <a14:foregroundMark x1="48099" y1="85199" x2="48099" y2="85199"/>
                            <a14:foregroundMark x1="50570" y1="85199" x2="50570" y2="85199"/>
                            <a14:foregroundMark x1="48859" y1="82463" x2="48859" y2="82463"/>
                            <a14:foregroundMark x1="45437" y1="79726" x2="45437" y2="79726"/>
                            <a14:foregroundMark x1="52281" y1="79726" x2="52281" y2="79726"/>
                            <a14:foregroundMark x1="43916" y1="79975" x2="43916" y2="79975"/>
                            <a14:backgroundMark x1="49240" y1="86070" x2="49240" y2="86070"/>
                            <a14:backgroundMark x1="50190" y1="86070" x2="50190" y2="86070"/>
                            <a14:backgroundMark x1="49240" y1="85821" x2="49240" y2="85821"/>
                            <a14:backgroundMark x1="49240" y1="85572" x2="49240" y2="85572"/>
                            <a14:backgroundMark x1="50190" y1="85572" x2="50190" y2="85572"/>
                            <a14:backgroundMark x1="48859" y1="85821" x2="48859" y2="85821"/>
                            <a14:backgroundMark x1="48859" y1="85821" x2="48859" y2="85821"/>
                            <a14:backgroundMark x1="49240" y1="84950" x2="49240" y2="84950"/>
                            <a14:backgroundMark x1="49240" y1="84701" x2="49240" y2="84701"/>
                            <a14:backgroundMark x1="43916" y1="81343" x2="43916" y2="81343"/>
                            <a14:backgroundMark x1="48099" y1="86070" x2="48099" y2="86070"/>
                          </a14:backgroundRemoval>
                        </a14:imgEffect>
                      </a14:imgLayer>
                    </a14:imgProps>
                  </a:ext>
                  <a:ext uri="{28A0092B-C50C-407E-A947-70E740481C1C}">
                    <a14:useLocalDpi xmlns:a14="http://schemas.microsoft.com/office/drawing/2010/main" val="0"/>
                  </a:ext>
                </a:extLst>
              </a:blip>
              <a:srcRect/>
              <a:stretch/>
            </p:blipFill>
            <p:spPr>
              <a:xfrm>
                <a:off x="5948282" y="604389"/>
                <a:ext cx="89008" cy="155537"/>
              </a:xfrm>
              <a:prstGeom prst="rect">
                <a:avLst/>
              </a:prstGeom>
            </p:spPr>
          </p:pic>
        </p:grpSp>
        <p:pic>
          <p:nvPicPr>
            <p:cNvPr id="266" name="Picture 265">
              <a:extLst>
                <a:ext uri="{FF2B5EF4-FFF2-40B4-BE49-F238E27FC236}">
                  <a16:creationId xmlns:a16="http://schemas.microsoft.com/office/drawing/2014/main" id="{6DD5AD6C-84BA-400C-ACC1-E8A52FC736EC}"/>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4120" b="91386" l="4594" r="94876">
                          <a14:foregroundMark x1="37986" y1="8614" x2="37986" y2="8614"/>
                          <a14:foregroundMark x1="8304" y1="90075" x2="8304" y2="90075"/>
                          <a14:foregroundMark x1="92226" y1="83521" x2="92226" y2="83521"/>
                          <a14:foregroundMark x1="37279" y1="4494" x2="37279" y2="4494"/>
                          <a14:foregroundMark x1="4594" y1="91573" x2="4594" y2="91573"/>
                          <a14:foregroundMark x1="94876" y1="82584" x2="94876" y2="82584"/>
                        </a14:backgroundRemoval>
                      </a14:imgEffect>
                    </a14:imgLayer>
                  </a14:imgProps>
                </a:ext>
                <a:ext uri="{28A0092B-C50C-407E-A947-70E740481C1C}">
                  <a14:useLocalDpi xmlns:a14="http://schemas.microsoft.com/office/drawing/2010/main"/>
                </a:ext>
              </a:extLst>
            </a:blip>
            <a:srcRect/>
            <a:stretch/>
          </p:blipFill>
          <p:spPr>
            <a:xfrm>
              <a:off x="6629074" y="1786638"/>
              <a:ext cx="933800" cy="861078"/>
            </a:xfrm>
            <a:prstGeom prst="rect">
              <a:avLst/>
            </a:prstGeom>
          </p:spPr>
        </p:pic>
      </p:grpSp>
      <p:grpSp>
        <p:nvGrpSpPr>
          <p:cNvPr id="11" name="Group 10">
            <a:extLst>
              <a:ext uri="{FF2B5EF4-FFF2-40B4-BE49-F238E27FC236}">
                <a16:creationId xmlns:a16="http://schemas.microsoft.com/office/drawing/2014/main" id="{DD410DEC-7485-4C1E-A6EE-739A30A8C16A}"/>
              </a:ext>
            </a:extLst>
          </p:cNvPr>
          <p:cNvGrpSpPr/>
          <p:nvPr/>
        </p:nvGrpSpPr>
        <p:grpSpPr>
          <a:xfrm>
            <a:off x="4929678" y="3749837"/>
            <a:ext cx="3713113" cy="1099455"/>
            <a:chOff x="4249342" y="2463335"/>
            <a:chExt cx="3713113" cy="1099455"/>
          </a:xfrm>
        </p:grpSpPr>
        <p:grpSp>
          <p:nvGrpSpPr>
            <p:cNvPr id="10" name="Group 9">
              <a:extLst>
                <a:ext uri="{FF2B5EF4-FFF2-40B4-BE49-F238E27FC236}">
                  <a16:creationId xmlns:a16="http://schemas.microsoft.com/office/drawing/2014/main" id="{06E422A3-D982-4C8E-8126-D79B37058516}"/>
                </a:ext>
              </a:extLst>
            </p:cNvPr>
            <p:cNvGrpSpPr/>
            <p:nvPr/>
          </p:nvGrpSpPr>
          <p:grpSpPr>
            <a:xfrm>
              <a:off x="4249342" y="3104258"/>
              <a:ext cx="2095405" cy="458532"/>
              <a:chOff x="4249342" y="3104258"/>
              <a:chExt cx="2095405" cy="458532"/>
            </a:xfrm>
          </p:grpSpPr>
          <p:sp>
            <p:nvSpPr>
              <p:cNvPr id="245" name="Oval 244">
                <a:extLst>
                  <a:ext uri="{FF2B5EF4-FFF2-40B4-BE49-F238E27FC236}">
                    <a16:creationId xmlns:a16="http://schemas.microsoft.com/office/drawing/2014/main" id="{E5E3A83C-E0F5-4B52-B123-587FA7DCD90E}"/>
                  </a:ext>
                </a:extLst>
              </p:cNvPr>
              <p:cNvSpPr/>
              <p:nvPr/>
            </p:nvSpPr>
            <p:spPr>
              <a:xfrm rot="60000">
                <a:off x="4249342" y="3104258"/>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6" name="Oval 245">
                <a:extLst>
                  <a:ext uri="{FF2B5EF4-FFF2-40B4-BE49-F238E27FC236}">
                    <a16:creationId xmlns:a16="http://schemas.microsoft.com/office/drawing/2014/main" id="{907D6E4B-5A24-49AD-84C8-F7A317A33EB1}"/>
                  </a:ext>
                </a:extLst>
              </p:cNvPr>
              <p:cNvSpPr/>
              <p:nvPr/>
            </p:nvSpPr>
            <p:spPr>
              <a:xfrm rot="60000">
                <a:off x="4476795" y="3142785"/>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7" name="Oval 246">
                <a:extLst>
                  <a:ext uri="{FF2B5EF4-FFF2-40B4-BE49-F238E27FC236}">
                    <a16:creationId xmlns:a16="http://schemas.microsoft.com/office/drawing/2014/main" id="{90762E7F-58A0-44BF-9DB0-83D4A535C16D}"/>
                  </a:ext>
                </a:extLst>
              </p:cNvPr>
              <p:cNvSpPr/>
              <p:nvPr/>
            </p:nvSpPr>
            <p:spPr>
              <a:xfrm rot="60000">
                <a:off x="4708203" y="3196841"/>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8" name="Oval 247">
                <a:extLst>
                  <a:ext uri="{FF2B5EF4-FFF2-40B4-BE49-F238E27FC236}">
                    <a16:creationId xmlns:a16="http://schemas.microsoft.com/office/drawing/2014/main" id="{243B7924-31FD-4BBF-9A70-72A18731BE54}"/>
                  </a:ext>
                </a:extLst>
              </p:cNvPr>
              <p:cNvSpPr/>
              <p:nvPr/>
            </p:nvSpPr>
            <p:spPr>
              <a:xfrm rot="60000">
                <a:off x="4955140" y="3246942"/>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9" name="Oval 248">
                <a:extLst>
                  <a:ext uri="{FF2B5EF4-FFF2-40B4-BE49-F238E27FC236}">
                    <a16:creationId xmlns:a16="http://schemas.microsoft.com/office/drawing/2014/main" id="{00B68256-9FB3-49B4-BDAA-4EC0483BC3B0}"/>
                  </a:ext>
                </a:extLst>
              </p:cNvPr>
              <p:cNvSpPr/>
              <p:nvPr/>
            </p:nvSpPr>
            <p:spPr>
              <a:xfrm rot="60000">
                <a:off x="5185396" y="3292664"/>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0" name="Oval 249">
                <a:extLst>
                  <a:ext uri="{FF2B5EF4-FFF2-40B4-BE49-F238E27FC236}">
                    <a16:creationId xmlns:a16="http://schemas.microsoft.com/office/drawing/2014/main" id="{666DD7D7-1411-44E9-8F59-7B88592F26CE}"/>
                  </a:ext>
                </a:extLst>
              </p:cNvPr>
              <p:cNvSpPr/>
              <p:nvPr/>
            </p:nvSpPr>
            <p:spPr>
              <a:xfrm rot="60000">
                <a:off x="5425866" y="3347145"/>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Oval 250">
                <a:extLst>
                  <a:ext uri="{FF2B5EF4-FFF2-40B4-BE49-F238E27FC236}">
                    <a16:creationId xmlns:a16="http://schemas.microsoft.com/office/drawing/2014/main" id="{8E53C3F6-7BF1-41AA-AD66-66A1E322020B}"/>
                  </a:ext>
                </a:extLst>
              </p:cNvPr>
              <p:cNvSpPr/>
              <p:nvPr/>
            </p:nvSpPr>
            <p:spPr>
              <a:xfrm rot="60000">
                <a:off x="5638659" y="3389626"/>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2" name="Oval 251">
                <a:extLst>
                  <a:ext uri="{FF2B5EF4-FFF2-40B4-BE49-F238E27FC236}">
                    <a16:creationId xmlns:a16="http://schemas.microsoft.com/office/drawing/2014/main" id="{CEF5CFD9-4143-4EC2-91BE-9C67F93223F2}"/>
                  </a:ext>
                </a:extLst>
              </p:cNvPr>
              <p:cNvSpPr/>
              <p:nvPr/>
            </p:nvSpPr>
            <p:spPr>
              <a:xfrm rot="60000">
                <a:off x="5866401" y="3432107"/>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67FBE5A0-C2EE-4731-A069-EB9EF96A90C6}"/>
                  </a:ext>
                </a:extLst>
              </p:cNvPr>
              <p:cNvSpPr/>
              <p:nvPr/>
            </p:nvSpPr>
            <p:spPr>
              <a:xfrm rot="60000">
                <a:off x="6086524" y="3482208"/>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4" name="Oval 253">
                <a:extLst>
                  <a:ext uri="{FF2B5EF4-FFF2-40B4-BE49-F238E27FC236}">
                    <a16:creationId xmlns:a16="http://schemas.microsoft.com/office/drawing/2014/main" id="{E25FEEB6-9E9D-4648-96D2-E4CDA8B72E37}"/>
                  </a:ext>
                </a:extLst>
              </p:cNvPr>
              <p:cNvSpPr/>
              <p:nvPr/>
            </p:nvSpPr>
            <p:spPr>
              <a:xfrm rot="60000">
                <a:off x="6299027" y="3517070"/>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4" name="Group 333">
              <a:extLst>
                <a:ext uri="{FF2B5EF4-FFF2-40B4-BE49-F238E27FC236}">
                  <a16:creationId xmlns:a16="http://schemas.microsoft.com/office/drawing/2014/main" id="{9FCAD8F9-E02C-478A-9944-E6CBC20962A6}"/>
                </a:ext>
              </a:extLst>
            </p:cNvPr>
            <p:cNvGrpSpPr/>
            <p:nvPr/>
          </p:nvGrpSpPr>
          <p:grpSpPr>
            <a:xfrm>
              <a:off x="4488603" y="3013633"/>
              <a:ext cx="2095405" cy="458532"/>
              <a:chOff x="4249342" y="3104258"/>
              <a:chExt cx="2095405" cy="458532"/>
            </a:xfrm>
          </p:grpSpPr>
          <p:sp>
            <p:nvSpPr>
              <p:cNvPr id="335" name="Oval 334">
                <a:extLst>
                  <a:ext uri="{FF2B5EF4-FFF2-40B4-BE49-F238E27FC236}">
                    <a16:creationId xmlns:a16="http://schemas.microsoft.com/office/drawing/2014/main" id="{83508135-7AC5-4048-9D7F-2408B73F1727}"/>
                  </a:ext>
                </a:extLst>
              </p:cNvPr>
              <p:cNvSpPr/>
              <p:nvPr/>
            </p:nvSpPr>
            <p:spPr>
              <a:xfrm rot="60000">
                <a:off x="4249342" y="3104258"/>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6" name="Oval 335">
                <a:extLst>
                  <a:ext uri="{FF2B5EF4-FFF2-40B4-BE49-F238E27FC236}">
                    <a16:creationId xmlns:a16="http://schemas.microsoft.com/office/drawing/2014/main" id="{5E89700C-C5D7-4927-8D7D-5980D1B37D6D}"/>
                  </a:ext>
                </a:extLst>
              </p:cNvPr>
              <p:cNvSpPr/>
              <p:nvPr/>
            </p:nvSpPr>
            <p:spPr>
              <a:xfrm rot="60000">
                <a:off x="4476795" y="3142785"/>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7" name="Oval 336">
                <a:extLst>
                  <a:ext uri="{FF2B5EF4-FFF2-40B4-BE49-F238E27FC236}">
                    <a16:creationId xmlns:a16="http://schemas.microsoft.com/office/drawing/2014/main" id="{0B6D73C6-FDA5-4667-90D0-23F0BB1DD0A3}"/>
                  </a:ext>
                </a:extLst>
              </p:cNvPr>
              <p:cNvSpPr/>
              <p:nvPr/>
            </p:nvSpPr>
            <p:spPr>
              <a:xfrm rot="60000">
                <a:off x="4708203" y="3196841"/>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8" name="Oval 337">
                <a:extLst>
                  <a:ext uri="{FF2B5EF4-FFF2-40B4-BE49-F238E27FC236}">
                    <a16:creationId xmlns:a16="http://schemas.microsoft.com/office/drawing/2014/main" id="{80A77607-533C-4D6E-B296-AC77D0703E42}"/>
                  </a:ext>
                </a:extLst>
              </p:cNvPr>
              <p:cNvSpPr/>
              <p:nvPr/>
            </p:nvSpPr>
            <p:spPr>
              <a:xfrm rot="60000">
                <a:off x="4946135" y="3246143"/>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 name="Oval 338">
                <a:extLst>
                  <a:ext uri="{FF2B5EF4-FFF2-40B4-BE49-F238E27FC236}">
                    <a16:creationId xmlns:a16="http://schemas.microsoft.com/office/drawing/2014/main" id="{43E0F187-B4BA-4564-83C8-16042AAFB649}"/>
                  </a:ext>
                </a:extLst>
              </p:cNvPr>
              <p:cNvSpPr/>
              <p:nvPr/>
            </p:nvSpPr>
            <p:spPr>
              <a:xfrm rot="60000">
                <a:off x="5179273" y="3292205"/>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0" name="Oval 339">
                <a:extLst>
                  <a:ext uri="{FF2B5EF4-FFF2-40B4-BE49-F238E27FC236}">
                    <a16:creationId xmlns:a16="http://schemas.microsoft.com/office/drawing/2014/main" id="{6B40A6ED-C711-4122-9327-742DB839EAD8}"/>
                  </a:ext>
                </a:extLst>
              </p:cNvPr>
              <p:cNvSpPr/>
              <p:nvPr/>
            </p:nvSpPr>
            <p:spPr>
              <a:xfrm rot="60000">
                <a:off x="5411316" y="3347414"/>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1" name="Oval 340">
                <a:extLst>
                  <a:ext uri="{FF2B5EF4-FFF2-40B4-BE49-F238E27FC236}">
                    <a16:creationId xmlns:a16="http://schemas.microsoft.com/office/drawing/2014/main" id="{A51C0C59-B88B-483D-9C8A-2BD5FA437240}"/>
                  </a:ext>
                </a:extLst>
              </p:cNvPr>
              <p:cNvSpPr/>
              <p:nvPr/>
            </p:nvSpPr>
            <p:spPr>
              <a:xfrm rot="60000">
                <a:off x="5635156" y="3389145"/>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2" name="Oval 341">
                <a:extLst>
                  <a:ext uri="{FF2B5EF4-FFF2-40B4-BE49-F238E27FC236}">
                    <a16:creationId xmlns:a16="http://schemas.microsoft.com/office/drawing/2014/main" id="{391235BC-EEC3-4E41-8CA2-9D3D60A3FBCA}"/>
                  </a:ext>
                </a:extLst>
              </p:cNvPr>
              <p:cNvSpPr/>
              <p:nvPr/>
            </p:nvSpPr>
            <p:spPr>
              <a:xfrm rot="60000">
                <a:off x="5851451" y="3431732"/>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3" name="Oval 342">
                <a:extLst>
                  <a:ext uri="{FF2B5EF4-FFF2-40B4-BE49-F238E27FC236}">
                    <a16:creationId xmlns:a16="http://schemas.microsoft.com/office/drawing/2014/main" id="{6CA29C32-B2E6-43B6-AE48-3BFDFA4C3F2D}"/>
                  </a:ext>
                </a:extLst>
              </p:cNvPr>
              <p:cNvSpPr/>
              <p:nvPr/>
            </p:nvSpPr>
            <p:spPr>
              <a:xfrm rot="60000">
                <a:off x="6062978" y="3472836"/>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4" name="Oval 343">
                <a:extLst>
                  <a:ext uri="{FF2B5EF4-FFF2-40B4-BE49-F238E27FC236}">
                    <a16:creationId xmlns:a16="http://schemas.microsoft.com/office/drawing/2014/main" id="{5F52B0D9-9ACD-405D-BD80-0E0751E4F64B}"/>
                  </a:ext>
                </a:extLst>
              </p:cNvPr>
              <p:cNvSpPr/>
              <p:nvPr/>
            </p:nvSpPr>
            <p:spPr>
              <a:xfrm rot="60000">
                <a:off x="6299027" y="3517070"/>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5" name="Group 344">
              <a:extLst>
                <a:ext uri="{FF2B5EF4-FFF2-40B4-BE49-F238E27FC236}">
                  <a16:creationId xmlns:a16="http://schemas.microsoft.com/office/drawing/2014/main" id="{B80F7BDE-D910-4CE5-AD8A-3A5A46B58B30}"/>
                </a:ext>
              </a:extLst>
            </p:cNvPr>
            <p:cNvGrpSpPr/>
            <p:nvPr/>
          </p:nvGrpSpPr>
          <p:grpSpPr>
            <a:xfrm>
              <a:off x="4720284" y="2922362"/>
              <a:ext cx="2095405" cy="458532"/>
              <a:chOff x="4249342" y="3104258"/>
              <a:chExt cx="2095405" cy="458532"/>
            </a:xfrm>
          </p:grpSpPr>
          <p:sp>
            <p:nvSpPr>
              <p:cNvPr id="346" name="Oval 345">
                <a:extLst>
                  <a:ext uri="{FF2B5EF4-FFF2-40B4-BE49-F238E27FC236}">
                    <a16:creationId xmlns:a16="http://schemas.microsoft.com/office/drawing/2014/main" id="{0C9AED97-F2D8-4B82-A841-5D80333EB230}"/>
                  </a:ext>
                </a:extLst>
              </p:cNvPr>
              <p:cNvSpPr/>
              <p:nvPr/>
            </p:nvSpPr>
            <p:spPr>
              <a:xfrm rot="60000">
                <a:off x="4249342" y="3104258"/>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7" name="Oval 346">
                <a:extLst>
                  <a:ext uri="{FF2B5EF4-FFF2-40B4-BE49-F238E27FC236}">
                    <a16:creationId xmlns:a16="http://schemas.microsoft.com/office/drawing/2014/main" id="{88AD1194-0934-4E4F-9B69-96B8D7C76EDA}"/>
                  </a:ext>
                </a:extLst>
              </p:cNvPr>
              <p:cNvSpPr/>
              <p:nvPr/>
            </p:nvSpPr>
            <p:spPr>
              <a:xfrm rot="60000">
                <a:off x="4476795" y="3142785"/>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 name="Oval 347">
                <a:extLst>
                  <a:ext uri="{FF2B5EF4-FFF2-40B4-BE49-F238E27FC236}">
                    <a16:creationId xmlns:a16="http://schemas.microsoft.com/office/drawing/2014/main" id="{96C43073-CB68-4326-AF71-D3DD4D26D999}"/>
                  </a:ext>
                </a:extLst>
              </p:cNvPr>
              <p:cNvSpPr/>
              <p:nvPr/>
            </p:nvSpPr>
            <p:spPr>
              <a:xfrm rot="60000">
                <a:off x="4708203" y="3196841"/>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Oval 348">
                <a:extLst>
                  <a:ext uri="{FF2B5EF4-FFF2-40B4-BE49-F238E27FC236}">
                    <a16:creationId xmlns:a16="http://schemas.microsoft.com/office/drawing/2014/main" id="{997448F4-FA2A-4057-ADF7-4B46B841F71B}"/>
                  </a:ext>
                </a:extLst>
              </p:cNvPr>
              <p:cNvSpPr/>
              <p:nvPr/>
            </p:nvSpPr>
            <p:spPr>
              <a:xfrm rot="60000">
                <a:off x="4948887" y="3247020"/>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a:extLst>
                  <a:ext uri="{FF2B5EF4-FFF2-40B4-BE49-F238E27FC236}">
                    <a16:creationId xmlns:a16="http://schemas.microsoft.com/office/drawing/2014/main" id="{F59D4DBD-C5CA-4CEB-9DDF-E96546F2EB4F}"/>
                  </a:ext>
                </a:extLst>
              </p:cNvPr>
              <p:cNvSpPr/>
              <p:nvPr/>
            </p:nvSpPr>
            <p:spPr>
              <a:xfrm rot="60000">
                <a:off x="5180860" y="3297209"/>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Oval 350">
                <a:extLst>
                  <a:ext uri="{FF2B5EF4-FFF2-40B4-BE49-F238E27FC236}">
                    <a16:creationId xmlns:a16="http://schemas.microsoft.com/office/drawing/2014/main" id="{46EBF005-81F0-4435-A9E7-ACF5F00C1933}"/>
                  </a:ext>
                </a:extLst>
              </p:cNvPr>
              <p:cNvSpPr/>
              <p:nvPr/>
            </p:nvSpPr>
            <p:spPr>
              <a:xfrm rot="60000">
                <a:off x="5402177" y="3347135"/>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Oval 351">
                <a:extLst>
                  <a:ext uri="{FF2B5EF4-FFF2-40B4-BE49-F238E27FC236}">
                    <a16:creationId xmlns:a16="http://schemas.microsoft.com/office/drawing/2014/main" id="{899B14E7-4646-44E4-8699-E2D3E05EE1B1}"/>
                  </a:ext>
                </a:extLst>
              </p:cNvPr>
              <p:cNvSpPr/>
              <p:nvPr/>
            </p:nvSpPr>
            <p:spPr>
              <a:xfrm rot="60000">
                <a:off x="5629133" y="3389626"/>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Oval 352">
                <a:extLst>
                  <a:ext uri="{FF2B5EF4-FFF2-40B4-BE49-F238E27FC236}">
                    <a16:creationId xmlns:a16="http://schemas.microsoft.com/office/drawing/2014/main" id="{186B2CE2-19A1-4FC8-97B9-C7719724B6DC}"/>
                  </a:ext>
                </a:extLst>
              </p:cNvPr>
              <p:cNvSpPr/>
              <p:nvPr/>
            </p:nvSpPr>
            <p:spPr>
              <a:xfrm rot="60000">
                <a:off x="5833704" y="3426614"/>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Oval 353">
                <a:extLst>
                  <a:ext uri="{FF2B5EF4-FFF2-40B4-BE49-F238E27FC236}">
                    <a16:creationId xmlns:a16="http://schemas.microsoft.com/office/drawing/2014/main" id="{91539B21-E2C2-460E-B104-FEB1FB4DD32C}"/>
                  </a:ext>
                </a:extLst>
              </p:cNvPr>
              <p:cNvSpPr/>
              <p:nvPr/>
            </p:nvSpPr>
            <p:spPr>
              <a:xfrm rot="60000">
                <a:off x="6067346" y="3466995"/>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Oval 354">
                <a:extLst>
                  <a:ext uri="{FF2B5EF4-FFF2-40B4-BE49-F238E27FC236}">
                    <a16:creationId xmlns:a16="http://schemas.microsoft.com/office/drawing/2014/main" id="{97E2C1BE-B704-46CE-882D-E50580D79E6F}"/>
                  </a:ext>
                </a:extLst>
              </p:cNvPr>
              <p:cNvSpPr/>
              <p:nvPr/>
            </p:nvSpPr>
            <p:spPr>
              <a:xfrm rot="60000">
                <a:off x="6299027" y="3517070"/>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6" name="Group 355">
              <a:extLst>
                <a:ext uri="{FF2B5EF4-FFF2-40B4-BE49-F238E27FC236}">
                  <a16:creationId xmlns:a16="http://schemas.microsoft.com/office/drawing/2014/main" id="{202B053E-E569-4CDD-84C7-E7875FFCB6EB}"/>
                </a:ext>
              </a:extLst>
            </p:cNvPr>
            <p:cNvGrpSpPr/>
            <p:nvPr/>
          </p:nvGrpSpPr>
          <p:grpSpPr>
            <a:xfrm>
              <a:off x="4950992" y="2831414"/>
              <a:ext cx="2095405" cy="458532"/>
              <a:chOff x="4249342" y="3104258"/>
              <a:chExt cx="2095405" cy="458532"/>
            </a:xfrm>
          </p:grpSpPr>
          <p:sp>
            <p:nvSpPr>
              <p:cNvPr id="357" name="Oval 356">
                <a:extLst>
                  <a:ext uri="{FF2B5EF4-FFF2-40B4-BE49-F238E27FC236}">
                    <a16:creationId xmlns:a16="http://schemas.microsoft.com/office/drawing/2014/main" id="{1E58991E-1EAF-440D-893E-CD0F979FB447}"/>
                  </a:ext>
                </a:extLst>
              </p:cNvPr>
              <p:cNvSpPr/>
              <p:nvPr/>
            </p:nvSpPr>
            <p:spPr>
              <a:xfrm rot="60000">
                <a:off x="4249342" y="3104258"/>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a:extLst>
                  <a:ext uri="{FF2B5EF4-FFF2-40B4-BE49-F238E27FC236}">
                    <a16:creationId xmlns:a16="http://schemas.microsoft.com/office/drawing/2014/main" id="{347155C2-4FD0-4289-A755-84ADD9E870BA}"/>
                  </a:ext>
                </a:extLst>
              </p:cNvPr>
              <p:cNvSpPr/>
              <p:nvPr/>
            </p:nvSpPr>
            <p:spPr>
              <a:xfrm rot="60000">
                <a:off x="4476795" y="3142785"/>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Oval 358">
                <a:extLst>
                  <a:ext uri="{FF2B5EF4-FFF2-40B4-BE49-F238E27FC236}">
                    <a16:creationId xmlns:a16="http://schemas.microsoft.com/office/drawing/2014/main" id="{96B40629-39F1-4B01-AB6C-B8C329E14EEE}"/>
                  </a:ext>
                </a:extLst>
              </p:cNvPr>
              <p:cNvSpPr/>
              <p:nvPr/>
            </p:nvSpPr>
            <p:spPr>
              <a:xfrm rot="60000">
                <a:off x="4717693" y="3196301"/>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Oval 359">
                <a:extLst>
                  <a:ext uri="{FF2B5EF4-FFF2-40B4-BE49-F238E27FC236}">
                    <a16:creationId xmlns:a16="http://schemas.microsoft.com/office/drawing/2014/main" id="{AC820157-3878-4BE5-84B7-7E20E31CDCC7}"/>
                  </a:ext>
                </a:extLst>
              </p:cNvPr>
              <p:cNvSpPr/>
              <p:nvPr/>
            </p:nvSpPr>
            <p:spPr>
              <a:xfrm rot="60000">
                <a:off x="4955140" y="3246942"/>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1" name="Oval 360">
                <a:extLst>
                  <a:ext uri="{FF2B5EF4-FFF2-40B4-BE49-F238E27FC236}">
                    <a16:creationId xmlns:a16="http://schemas.microsoft.com/office/drawing/2014/main" id="{F735A613-3EFF-4C2A-9483-50132DC0BA81}"/>
                  </a:ext>
                </a:extLst>
              </p:cNvPr>
              <p:cNvSpPr/>
              <p:nvPr/>
            </p:nvSpPr>
            <p:spPr>
              <a:xfrm rot="60000">
                <a:off x="5174061" y="3296809"/>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Oval 361">
                <a:extLst>
                  <a:ext uri="{FF2B5EF4-FFF2-40B4-BE49-F238E27FC236}">
                    <a16:creationId xmlns:a16="http://schemas.microsoft.com/office/drawing/2014/main" id="{196BFDF9-C286-4B5B-8748-7E2E9C9E4434}"/>
                  </a:ext>
                </a:extLst>
              </p:cNvPr>
              <p:cNvSpPr/>
              <p:nvPr/>
            </p:nvSpPr>
            <p:spPr>
              <a:xfrm rot="60000">
                <a:off x="5401823" y="3346433"/>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Oval 362">
                <a:extLst>
                  <a:ext uri="{FF2B5EF4-FFF2-40B4-BE49-F238E27FC236}">
                    <a16:creationId xmlns:a16="http://schemas.microsoft.com/office/drawing/2014/main" id="{555B1330-DDD0-4C49-BA8F-391B55CB3C59}"/>
                  </a:ext>
                </a:extLst>
              </p:cNvPr>
              <p:cNvSpPr/>
              <p:nvPr/>
            </p:nvSpPr>
            <p:spPr>
              <a:xfrm rot="60000">
                <a:off x="5614771" y="3389647"/>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Oval 363">
                <a:extLst>
                  <a:ext uri="{FF2B5EF4-FFF2-40B4-BE49-F238E27FC236}">
                    <a16:creationId xmlns:a16="http://schemas.microsoft.com/office/drawing/2014/main" id="{A1EBA566-FC59-48EC-8759-6C5655882F77}"/>
                  </a:ext>
                </a:extLst>
              </p:cNvPr>
              <p:cNvSpPr/>
              <p:nvPr/>
            </p:nvSpPr>
            <p:spPr>
              <a:xfrm rot="60000">
                <a:off x="5842437" y="3426946"/>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5" name="Oval 364">
                <a:extLst>
                  <a:ext uri="{FF2B5EF4-FFF2-40B4-BE49-F238E27FC236}">
                    <a16:creationId xmlns:a16="http://schemas.microsoft.com/office/drawing/2014/main" id="{79B1C5AB-1631-477D-B71A-F6C8F832A13C}"/>
                  </a:ext>
                </a:extLst>
              </p:cNvPr>
              <p:cNvSpPr/>
              <p:nvPr/>
            </p:nvSpPr>
            <p:spPr>
              <a:xfrm rot="60000">
                <a:off x="6067762" y="3476749"/>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Oval 365">
                <a:extLst>
                  <a:ext uri="{FF2B5EF4-FFF2-40B4-BE49-F238E27FC236}">
                    <a16:creationId xmlns:a16="http://schemas.microsoft.com/office/drawing/2014/main" id="{D562B6BD-B35C-43AF-AA86-3349AEAE2207}"/>
                  </a:ext>
                </a:extLst>
              </p:cNvPr>
              <p:cNvSpPr/>
              <p:nvPr/>
            </p:nvSpPr>
            <p:spPr>
              <a:xfrm rot="60000">
                <a:off x="6299027" y="3517070"/>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7" name="Group 366">
              <a:extLst>
                <a:ext uri="{FF2B5EF4-FFF2-40B4-BE49-F238E27FC236}">
                  <a16:creationId xmlns:a16="http://schemas.microsoft.com/office/drawing/2014/main" id="{9B937699-6788-45A8-9628-3837673BCF46}"/>
                </a:ext>
              </a:extLst>
            </p:cNvPr>
            <p:cNvGrpSpPr/>
            <p:nvPr/>
          </p:nvGrpSpPr>
          <p:grpSpPr>
            <a:xfrm>
              <a:off x="5176937" y="2740466"/>
              <a:ext cx="2095405" cy="458532"/>
              <a:chOff x="4249342" y="3104258"/>
              <a:chExt cx="2095405" cy="458532"/>
            </a:xfrm>
          </p:grpSpPr>
          <p:sp>
            <p:nvSpPr>
              <p:cNvPr id="368" name="Oval 367">
                <a:extLst>
                  <a:ext uri="{FF2B5EF4-FFF2-40B4-BE49-F238E27FC236}">
                    <a16:creationId xmlns:a16="http://schemas.microsoft.com/office/drawing/2014/main" id="{2178D152-85EE-48B5-915F-78C21736D5CF}"/>
                  </a:ext>
                </a:extLst>
              </p:cNvPr>
              <p:cNvSpPr/>
              <p:nvPr/>
            </p:nvSpPr>
            <p:spPr>
              <a:xfrm rot="60000">
                <a:off x="4249342" y="3104258"/>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9" name="Oval 368">
                <a:extLst>
                  <a:ext uri="{FF2B5EF4-FFF2-40B4-BE49-F238E27FC236}">
                    <a16:creationId xmlns:a16="http://schemas.microsoft.com/office/drawing/2014/main" id="{66046A39-0441-4FC6-BF93-137C07151EA3}"/>
                  </a:ext>
                </a:extLst>
              </p:cNvPr>
              <p:cNvSpPr/>
              <p:nvPr/>
            </p:nvSpPr>
            <p:spPr>
              <a:xfrm rot="60000">
                <a:off x="4491747" y="3143174"/>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Oval 369">
                <a:extLst>
                  <a:ext uri="{FF2B5EF4-FFF2-40B4-BE49-F238E27FC236}">
                    <a16:creationId xmlns:a16="http://schemas.microsoft.com/office/drawing/2014/main" id="{D8C40FDF-646B-407C-8891-F45C2DAAF80E}"/>
                  </a:ext>
                </a:extLst>
              </p:cNvPr>
              <p:cNvSpPr/>
              <p:nvPr/>
            </p:nvSpPr>
            <p:spPr>
              <a:xfrm rot="60000">
                <a:off x="4721643" y="3197824"/>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Oval 370">
                <a:extLst>
                  <a:ext uri="{FF2B5EF4-FFF2-40B4-BE49-F238E27FC236}">
                    <a16:creationId xmlns:a16="http://schemas.microsoft.com/office/drawing/2014/main" id="{C9AFB403-57CC-4869-B8BA-768575B62E8B}"/>
                  </a:ext>
                </a:extLst>
              </p:cNvPr>
              <p:cNvSpPr/>
              <p:nvPr/>
            </p:nvSpPr>
            <p:spPr>
              <a:xfrm rot="60000">
                <a:off x="4955140" y="3246942"/>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Oval 371">
                <a:extLst>
                  <a:ext uri="{FF2B5EF4-FFF2-40B4-BE49-F238E27FC236}">
                    <a16:creationId xmlns:a16="http://schemas.microsoft.com/office/drawing/2014/main" id="{A86101BC-F0B4-4ACE-89D6-303A280E2A84}"/>
                  </a:ext>
                </a:extLst>
              </p:cNvPr>
              <p:cNvSpPr/>
              <p:nvPr/>
            </p:nvSpPr>
            <p:spPr>
              <a:xfrm rot="60000">
                <a:off x="5179686" y="3296731"/>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3" name="Oval 372">
                <a:extLst>
                  <a:ext uri="{FF2B5EF4-FFF2-40B4-BE49-F238E27FC236}">
                    <a16:creationId xmlns:a16="http://schemas.microsoft.com/office/drawing/2014/main" id="{A93AA141-A3A3-4313-BFB8-A971400E7560}"/>
                  </a:ext>
                </a:extLst>
              </p:cNvPr>
              <p:cNvSpPr/>
              <p:nvPr/>
            </p:nvSpPr>
            <p:spPr>
              <a:xfrm rot="60000">
                <a:off x="5394777" y="3335967"/>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Oval 373">
                <a:extLst>
                  <a:ext uri="{FF2B5EF4-FFF2-40B4-BE49-F238E27FC236}">
                    <a16:creationId xmlns:a16="http://schemas.microsoft.com/office/drawing/2014/main" id="{80ED4702-C1DF-4BEA-AC65-F13640ABB34D}"/>
                  </a:ext>
                </a:extLst>
              </p:cNvPr>
              <p:cNvSpPr/>
              <p:nvPr/>
            </p:nvSpPr>
            <p:spPr>
              <a:xfrm rot="60000">
                <a:off x="5620414" y="3382115"/>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Oval 374">
                <a:extLst>
                  <a:ext uri="{FF2B5EF4-FFF2-40B4-BE49-F238E27FC236}">
                    <a16:creationId xmlns:a16="http://schemas.microsoft.com/office/drawing/2014/main" id="{1E3B6412-1CE7-4FAB-990B-ADD537F1D210}"/>
                  </a:ext>
                </a:extLst>
              </p:cNvPr>
              <p:cNvSpPr/>
              <p:nvPr/>
            </p:nvSpPr>
            <p:spPr>
              <a:xfrm rot="60000">
                <a:off x="5847779" y="3433140"/>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Oval 375">
                <a:extLst>
                  <a:ext uri="{FF2B5EF4-FFF2-40B4-BE49-F238E27FC236}">
                    <a16:creationId xmlns:a16="http://schemas.microsoft.com/office/drawing/2014/main" id="{C8801E8E-A25D-49AB-9E40-9E0D55149BFF}"/>
                  </a:ext>
                </a:extLst>
              </p:cNvPr>
              <p:cNvSpPr/>
              <p:nvPr/>
            </p:nvSpPr>
            <p:spPr>
              <a:xfrm rot="60000">
                <a:off x="6080856" y="3477786"/>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7" name="Oval 376">
                <a:extLst>
                  <a:ext uri="{FF2B5EF4-FFF2-40B4-BE49-F238E27FC236}">
                    <a16:creationId xmlns:a16="http://schemas.microsoft.com/office/drawing/2014/main" id="{9E2C784E-DD7F-4B46-9434-8DCB6C911D71}"/>
                  </a:ext>
                </a:extLst>
              </p:cNvPr>
              <p:cNvSpPr/>
              <p:nvPr/>
            </p:nvSpPr>
            <p:spPr>
              <a:xfrm rot="60000">
                <a:off x="6299027" y="3517070"/>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8" name="Group 377">
              <a:extLst>
                <a:ext uri="{FF2B5EF4-FFF2-40B4-BE49-F238E27FC236}">
                  <a16:creationId xmlns:a16="http://schemas.microsoft.com/office/drawing/2014/main" id="{4D921C95-B491-4C0F-814E-20285B973C00}"/>
                </a:ext>
              </a:extLst>
            </p:cNvPr>
            <p:cNvGrpSpPr/>
            <p:nvPr/>
          </p:nvGrpSpPr>
          <p:grpSpPr>
            <a:xfrm>
              <a:off x="5426697" y="2649518"/>
              <a:ext cx="2095405" cy="458532"/>
              <a:chOff x="4249342" y="3104258"/>
              <a:chExt cx="2095405" cy="458532"/>
            </a:xfrm>
          </p:grpSpPr>
          <p:sp>
            <p:nvSpPr>
              <p:cNvPr id="379" name="Oval 378">
                <a:extLst>
                  <a:ext uri="{FF2B5EF4-FFF2-40B4-BE49-F238E27FC236}">
                    <a16:creationId xmlns:a16="http://schemas.microsoft.com/office/drawing/2014/main" id="{252F934D-305A-4486-9621-766790A166ED}"/>
                  </a:ext>
                </a:extLst>
              </p:cNvPr>
              <p:cNvSpPr/>
              <p:nvPr/>
            </p:nvSpPr>
            <p:spPr>
              <a:xfrm rot="60000">
                <a:off x="4249342" y="3104258"/>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Oval 379">
                <a:extLst>
                  <a:ext uri="{FF2B5EF4-FFF2-40B4-BE49-F238E27FC236}">
                    <a16:creationId xmlns:a16="http://schemas.microsoft.com/office/drawing/2014/main" id="{F8BCA192-15ED-4E48-AAD9-24292050C97D}"/>
                  </a:ext>
                </a:extLst>
              </p:cNvPr>
              <p:cNvSpPr/>
              <p:nvPr/>
            </p:nvSpPr>
            <p:spPr>
              <a:xfrm rot="60000">
                <a:off x="4482801" y="3142554"/>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1" name="Oval 380">
                <a:extLst>
                  <a:ext uri="{FF2B5EF4-FFF2-40B4-BE49-F238E27FC236}">
                    <a16:creationId xmlns:a16="http://schemas.microsoft.com/office/drawing/2014/main" id="{A6E2B424-0162-415B-8804-CFA4A866CEBC}"/>
                  </a:ext>
                </a:extLst>
              </p:cNvPr>
              <p:cNvSpPr/>
              <p:nvPr/>
            </p:nvSpPr>
            <p:spPr>
              <a:xfrm rot="60000">
                <a:off x="4708203" y="3196841"/>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Oval 381">
                <a:extLst>
                  <a:ext uri="{FF2B5EF4-FFF2-40B4-BE49-F238E27FC236}">
                    <a16:creationId xmlns:a16="http://schemas.microsoft.com/office/drawing/2014/main" id="{F0229CCD-290D-4E74-8069-D3A952052594}"/>
                  </a:ext>
                </a:extLst>
              </p:cNvPr>
              <p:cNvSpPr/>
              <p:nvPr/>
            </p:nvSpPr>
            <p:spPr>
              <a:xfrm rot="60000">
                <a:off x="4935179" y="3246994"/>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Oval 382">
                <a:extLst>
                  <a:ext uri="{FF2B5EF4-FFF2-40B4-BE49-F238E27FC236}">
                    <a16:creationId xmlns:a16="http://schemas.microsoft.com/office/drawing/2014/main" id="{B7E43E48-4F44-42F4-8D40-0A075C6F93E2}"/>
                  </a:ext>
                </a:extLst>
              </p:cNvPr>
              <p:cNvSpPr/>
              <p:nvPr/>
            </p:nvSpPr>
            <p:spPr>
              <a:xfrm rot="60000">
                <a:off x="5151913" y="3290658"/>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Oval 383">
                <a:extLst>
                  <a:ext uri="{FF2B5EF4-FFF2-40B4-BE49-F238E27FC236}">
                    <a16:creationId xmlns:a16="http://schemas.microsoft.com/office/drawing/2014/main" id="{D787D7E6-156F-4312-8159-01BF800D6009}"/>
                  </a:ext>
                </a:extLst>
              </p:cNvPr>
              <p:cNvSpPr/>
              <p:nvPr/>
            </p:nvSpPr>
            <p:spPr>
              <a:xfrm rot="60000">
                <a:off x="5373663" y="3338094"/>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5" name="Oval 384">
                <a:extLst>
                  <a:ext uri="{FF2B5EF4-FFF2-40B4-BE49-F238E27FC236}">
                    <a16:creationId xmlns:a16="http://schemas.microsoft.com/office/drawing/2014/main" id="{074EB22A-C7DC-4773-B24F-7FB330F7C4F2}"/>
                  </a:ext>
                </a:extLst>
              </p:cNvPr>
              <p:cNvSpPr/>
              <p:nvPr/>
            </p:nvSpPr>
            <p:spPr>
              <a:xfrm rot="60000">
                <a:off x="5600718" y="3389693"/>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6" name="Oval 385">
                <a:extLst>
                  <a:ext uri="{FF2B5EF4-FFF2-40B4-BE49-F238E27FC236}">
                    <a16:creationId xmlns:a16="http://schemas.microsoft.com/office/drawing/2014/main" id="{86299FD5-3B28-4568-9A63-F82E40F92D60}"/>
                  </a:ext>
                </a:extLst>
              </p:cNvPr>
              <p:cNvSpPr/>
              <p:nvPr/>
            </p:nvSpPr>
            <p:spPr>
              <a:xfrm rot="60000">
                <a:off x="5837631" y="3431916"/>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7" name="Oval 386">
                <a:extLst>
                  <a:ext uri="{FF2B5EF4-FFF2-40B4-BE49-F238E27FC236}">
                    <a16:creationId xmlns:a16="http://schemas.microsoft.com/office/drawing/2014/main" id="{02ABFF78-D70A-42CC-9390-FEADAD00720E}"/>
                  </a:ext>
                </a:extLst>
              </p:cNvPr>
              <p:cNvSpPr/>
              <p:nvPr/>
            </p:nvSpPr>
            <p:spPr>
              <a:xfrm rot="60000">
                <a:off x="6042951" y="3483405"/>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8" name="Oval 387">
                <a:extLst>
                  <a:ext uri="{FF2B5EF4-FFF2-40B4-BE49-F238E27FC236}">
                    <a16:creationId xmlns:a16="http://schemas.microsoft.com/office/drawing/2014/main" id="{BB1E8230-B78C-4136-9F20-0440F7131EE6}"/>
                  </a:ext>
                </a:extLst>
              </p:cNvPr>
              <p:cNvSpPr/>
              <p:nvPr/>
            </p:nvSpPr>
            <p:spPr>
              <a:xfrm rot="60000">
                <a:off x="6299027" y="3517070"/>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9" name="Group 388">
              <a:extLst>
                <a:ext uri="{FF2B5EF4-FFF2-40B4-BE49-F238E27FC236}">
                  <a16:creationId xmlns:a16="http://schemas.microsoft.com/office/drawing/2014/main" id="{74986990-7C59-4CA4-9455-DED5C142B0D4}"/>
                </a:ext>
              </a:extLst>
            </p:cNvPr>
            <p:cNvGrpSpPr/>
            <p:nvPr/>
          </p:nvGrpSpPr>
          <p:grpSpPr>
            <a:xfrm>
              <a:off x="5662168" y="2558570"/>
              <a:ext cx="2095405" cy="458532"/>
              <a:chOff x="4249342" y="3104258"/>
              <a:chExt cx="2095405" cy="458532"/>
            </a:xfrm>
          </p:grpSpPr>
          <p:sp>
            <p:nvSpPr>
              <p:cNvPr id="390" name="Oval 389">
                <a:extLst>
                  <a:ext uri="{FF2B5EF4-FFF2-40B4-BE49-F238E27FC236}">
                    <a16:creationId xmlns:a16="http://schemas.microsoft.com/office/drawing/2014/main" id="{2A32E516-479D-4072-AB91-CECCA9FA5D31}"/>
                  </a:ext>
                </a:extLst>
              </p:cNvPr>
              <p:cNvSpPr/>
              <p:nvPr/>
            </p:nvSpPr>
            <p:spPr>
              <a:xfrm rot="60000">
                <a:off x="4249342" y="3104258"/>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1" name="Oval 390">
                <a:extLst>
                  <a:ext uri="{FF2B5EF4-FFF2-40B4-BE49-F238E27FC236}">
                    <a16:creationId xmlns:a16="http://schemas.microsoft.com/office/drawing/2014/main" id="{9E6E30AB-DE51-4678-BD66-22D095791984}"/>
                  </a:ext>
                </a:extLst>
              </p:cNvPr>
              <p:cNvSpPr/>
              <p:nvPr/>
            </p:nvSpPr>
            <p:spPr>
              <a:xfrm rot="60000">
                <a:off x="4476795" y="3142785"/>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2" name="Oval 391">
                <a:extLst>
                  <a:ext uri="{FF2B5EF4-FFF2-40B4-BE49-F238E27FC236}">
                    <a16:creationId xmlns:a16="http://schemas.microsoft.com/office/drawing/2014/main" id="{2349A434-6DA8-4F8B-B238-0E6A61E096FB}"/>
                  </a:ext>
                </a:extLst>
              </p:cNvPr>
              <p:cNvSpPr/>
              <p:nvPr/>
            </p:nvSpPr>
            <p:spPr>
              <a:xfrm rot="60000">
                <a:off x="4708203" y="3196841"/>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3" name="Oval 392">
                <a:extLst>
                  <a:ext uri="{FF2B5EF4-FFF2-40B4-BE49-F238E27FC236}">
                    <a16:creationId xmlns:a16="http://schemas.microsoft.com/office/drawing/2014/main" id="{F0614616-6301-4BF6-990F-E1B0BFA12E80}"/>
                  </a:ext>
                </a:extLst>
              </p:cNvPr>
              <p:cNvSpPr/>
              <p:nvPr/>
            </p:nvSpPr>
            <p:spPr>
              <a:xfrm rot="60000">
                <a:off x="4923518" y="3242911"/>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4" name="Oval 393">
                <a:extLst>
                  <a:ext uri="{FF2B5EF4-FFF2-40B4-BE49-F238E27FC236}">
                    <a16:creationId xmlns:a16="http://schemas.microsoft.com/office/drawing/2014/main" id="{7B69AFDD-3341-4107-91B4-358AA31B5B86}"/>
                  </a:ext>
                </a:extLst>
              </p:cNvPr>
              <p:cNvSpPr/>
              <p:nvPr/>
            </p:nvSpPr>
            <p:spPr>
              <a:xfrm rot="60000">
                <a:off x="5145954" y="3293200"/>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5" name="Oval 394">
                <a:extLst>
                  <a:ext uri="{FF2B5EF4-FFF2-40B4-BE49-F238E27FC236}">
                    <a16:creationId xmlns:a16="http://schemas.microsoft.com/office/drawing/2014/main" id="{107E6C0B-C8F0-4DF6-BED8-C1412F74CD7D}"/>
                  </a:ext>
                </a:extLst>
              </p:cNvPr>
              <p:cNvSpPr/>
              <p:nvPr/>
            </p:nvSpPr>
            <p:spPr>
              <a:xfrm rot="60000">
                <a:off x="5367522" y="3348490"/>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6" name="Oval 395">
                <a:extLst>
                  <a:ext uri="{FF2B5EF4-FFF2-40B4-BE49-F238E27FC236}">
                    <a16:creationId xmlns:a16="http://schemas.microsoft.com/office/drawing/2014/main" id="{DD90EC38-3EA8-492A-94F8-A61A50208406}"/>
                  </a:ext>
                </a:extLst>
              </p:cNvPr>
              <p:cNvSpPr/>
              <p:nvPr/>
            </p:nvSpPr>
            <p:spPr>
              <a:xfrm rot="60000">
                <a:off x="5600046" y="3389574"/>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7" name="Oval 396">
                <a:extLst>
                  <a:ext uri="{FF2B5EF4-FFF2-40B4-BE49-F238E27FC236}">
                    <a16:creationId xmlns:a16="http://schemas.microsoft.com/office/drawing/2014/main" id="{0D0E76E9-481E-4696-827B-F3B92D2C7071}"/>
                  </a:ext>
                </a:extLst>
              </p:cNvPr>
              <p:cNvSpPr/>
              <p:nvPr/>
            </p:nvSpPr>
            <p:spPr>
              <a:xfrm rot="60000">
                <a:off x="5819123" y="3432116"/>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8" name="Oval 397">
                <a:extLst>
                  <a:ext uri="{FF2B5EF4-FFF2-40B4-BE49-F238E27FC236}">
                    <a16:creationId xmlns:a16="http://schemas.microsoft.com/office/drawing/2014/main" id="{AEBE2960-2193-4358-AC22-69702084E5F6}"/>
                  </a:ext>
                </a:extLst>
              </p:cNvPr>
              <p:cNvSpPr/>
              <p:nvPr/>
            </p:nvSpPr>
            <p:spPr>
              <a:xfrm rot="60000">
                <a:off x="6063074" y="3477390"/>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 name="Oval 398">
                <a:extLst>
                  <a:ext uri="{FF2B5EF4-FFF2-40B4-BE49-F238E27FC236}">
                    <a16:creationId xmlns:a16="http://schemas.microsoft.com/office/drawing/2014/main" id="{104298B2-2840-4A25-8458-74DE32F1F661}"/>
                  </a:ext>
                </a:extLst>
              </p:cNvPr>
              <p:cNvSpPr/>
              <p:nvPr/>
            </p:nvSpPr>
            <p:spPr>
              <a:xfrm rot="60000">
                <a:off x="6299027" y="3517070"/>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00" name="Group 399">
              <a:extLst>
                <a:ext uri="{FF2B5EF4-FFF2-40B4-BE49-F238E27FC236}">
                  <a16:creationId xmlns:a16="http://schemas.microsoft.com/office/drawing/2014/main" id="{552480DD-0644-49EF-BA24-2B8087E56B88}"/>
                </a:ext>
              </a:extLst>
            </p:cNvPr>
            <p:cNvGrpSpPr/>
            <p:nvPr/>
          </p:nvGrpSpPr>
          <p:grpSpPr>
            <a:xfrm>
              <a:off x="5893550" y="2463335"/>
              <a:ext cx="2068905" cy="465112"/>
              <a:chOff x="4259542" y="3099971"/>
              <a:chExt cx="2068905" cy="465112"/>
            </a:xfrm>
          </p:grpSpPr>
          <p:sp>
            <p:nvSpPr>
              <p:cNvPr id="401" name="Oval 400">
                <a:extLst>
                  <a:ext uri="{FF2B5EF4-FFF2-40B4-BE49-F238E27FC236}">
                    <a16:creationId xmlns:a16="http://schemas.microsoft.com/office/drawing/2014/main" id="{80F80E91-1935-4827-9337-C2A2785E85A8}"/>
                  </a:ext>
                </a:extLst>
              </p:cNvPr>
              <p:cNvSpPr/>
              <p:nvPr/>
            </p:nvSpPr>
            <p:spPr>
              <a:xfrm rot="60000">
                <a:off x="4259542" y="3099971"/>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2" name="Oval 401">
                <a:extLst>
                  <a:ext uri="{FF2B5EF4-FFF2-40B4-BE49-F238E27FC236}">
                    <a16:creationId xmlns:a16="http://schemas.microsoft.com/office/drawing/2014/main" id="{D7D57CB0-1D89-4152-AB2F-E85B062743F0}"/>
                  </a:ext>
                </a:extLst>
              </p:cNvPr>
              <p:cNvSpPr/>
              <p:nvPr/>
            </p:nvSpPr>
            <p:spPr>
              <a:xfrm rot="60000">
                <a:off x="4486797" y="3142829"/>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3" name="Oval 402">
                <a:extLst>
                  <a:ext uri="{FF2B5EF4-FFF2-40B4-BE49-F238E27FC236}">
                    <a16:creationId xmlns:a16="http://schemas.microsoft.com/office/drawing/2014/main" id="{9DFA4BEB-2A75-445B-AF3F-BAD255A617FD}"/>
                  </a:ext>
                </a:extLst>
              </p:cNvPr>
              <p:cNvSpPr/>
              <p:nvPr/>
            </p:nvSpPr>
            <p:spPr>
              <a:xfrm rot="60000">
                <a:off x="4708203" y="3196841"/>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4" name="Oval 403">
                <a:extLst>
                  <a:ext uri="{FF2B5EF4-FFF2-40B4-BE49-F238E27FC236}">
                    <a16:creationId xmlns:a16="http://schemas.microsoft.com/office/drawing/2014/main" id="{7B6BA097-8C94-4B33-A0E9-CBC300D474ED}"/>
                  </a:ext>
                </a:extLst>
              </p:cNvPr>
              <p:cNvSpPr/>
              <p:nvPr/>
            </p:nvSpPr>
            <p:spPr>
              <a:xfrm rot="60000">
                <a:off x="4930888" y="3245588"/>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5" name="Oval 404">
                <a:extLst>
                  <a:ext uri="{FF2B5EF4-FFF2-40B4-BE49-F238E27FC236}">
                    <a16:creationId xmlns:a16="http://schemas.microsoft.com/office/drawing/2014/main" id="{1889CFD7-D0D9-46EE-BFC9-3475B4DB993E}"/>
                  </a:ext>
                </a:extLst>
              </p:cNvPr>
              <p:cNvSpPr/>
              <p:nvPr/>
            </p:nvSpPr>
            <p:spPr>
              <a:xfrm rot="60000">
                <a:off x="5146341" y="3296452"/>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6" name="Oval 405">
                <a:extLst>
                  <a:ext uri="{FF2B5EF4-FFF2-40B4-BE49-F238E27FC236}">
                    <a16:creationId xmlns:a16="http://schemas.microsoft.com/office/drawing/2014/main" id="{DB8B1A65-AC7D-4D2F-9641-F8FB2707D0ED}"/>
                  </a:ext>
                </a:extLst>
              </p:cNvPr>
              <p:cNvSpPr/>
              <p:nvPr/>
            </p:nvSpPr>
            <p:spPr>
              <a:xfrm rot="60000">
                <a:off x="5384208" y="3347705"/>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7" name="Oval 406">
                <a:extLst>
                  <a:ext uri="{FF2B5EF4-FFF2-40B4-BE49-F238E27FC236}">
                    <a16:creationId xmlns:a16="http://schemas.microsoft.com/office/drawing/2014/main" id="{93EC4336-FEA5-49C3-A39E-DBEC94399265}"/>
                  </a:ext>
                </a:extLst>
              </p:cNvPr>
              <p:cNvSpPr/>
              <p:nvPr/>
            </p:nvSpPr>
            <p:spPr>
              <a:xfrm rot="60000">
                <a:off x="5599358" y="3395183"/>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8" name="Oval 407">
                <a:extLst>
                  <a:ext uri="{FF2B5EF4-FFF2-40B4-BE49-F238E27FC236}">
                    <a16:creationId xmlns:a16="http://schemas.microsoft.com/office/drawing/2014/main" id="{90823EC6-E071-461F-9A40-E92D63D85803}"/>
                  </a:ext>
                </a:extLst>
              </p:cNvPr>
              <p:cNvSpPr/>
              <p:nvPr/>
            </p:nvSpPr>
            <p:spPr>
              <a:xfrm rot="60000">
                <a:off x="5847808" y="3432611"/>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9" name="Oval 408">
                <a:extLst>
                  <a:ext uri="{FF2B5EF4-FFF2-40B4-BE49-F238E27FC236}">
                    <a16:creationId xmlns:a16="http://schemas.microsoft.com/office/drawing/2014/main" id="{BBC122B3-257A-41A4-8422-1B34991ABED2}"/>
                  </a:ext>
                </a:extLst>
              </p:cNvPr>
              <p:cNvSpPr/>
              <p:nvPr/>
            </p:nvSpPr>
            <p:spPr>
              <a:xfrm rot="60000">
                <a:off x="6071336" y="3481772"/>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 name="Oval 409">
                <a:extLst>
                  <a:ext uri="{FF2B5EF4-FFF2-40B4-BE49-F238E27FC236}">
                    <a16:creationId xmlns:a16="http://schemas.microsoft.com/office/drawing/2014/main" id="{620E50AB-C483-4F1D-A05F-7FDA139EACD9}"/>
                  </a:ext>
                </a:extLst>
              </p:cNvPr>
              <p:cNvSpPr/>
              <p:nvPr/>
            </p:nvSpPr>
            <p:spPr>
              <a:xfrm rot="60000">
                <a:off x="6282727" y="3519363"/>
                <a:ext cx="45720" cy="457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55" name="Picture 254">
            <a:extLst>
              <a:ext uri="{FF2B5EF4-FFF2-40B4-BE49-F238E27FC236}">
                <a16:creationId xmlns:a16="http://schemas.microsoft.com/office/drawing/2014/main" id="{51C8FD3F-C152-47F8-8C86-0EFFBE4E248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60" b="97161" l="0" r="95618">
                        <a14:foregroundMark x1="16432" y1="37750" x2="16432" y2="37750"/>
                        <a14:foregroundMark x1="22379" y1="40063" x2="22379" y2="40063"/>
                        <a14:foregroundMark x1="68075" y1="54784" x2="68075" y2="54784"/>
                        <a14:foregroundMark x1="24100" y1="40273" x2="24100" y2="40273"/>
                        <a14:foregroundMark x1="17684" y1="38591" x2="17684" y2="38591"/>
                        <a14:foregroundMark x1="12050" y1="47529" x2="12050" y2="49632"/>
                        <a14:foregroundMark x1="9546" y1="57413" x2="9546" y2="59201"/>
                        <a14:foregroundMark x1="7825" y1="65825" x2="7825" y2="66982"/>
                        <a14:foregroundMark x1="7825" y1="71924" x2="7825" y2="73396"/>
                        <a14:foregroundMark x1="8138" y1="78023" x2="8138" y2="78864"/>
                        <a14:foregroundMark x1="8607" y1="83176" x2="8607" y2="85174"/>
                        <a14:foregroundMark x1="9546" y1="87592" x2="9546" y2="87592"/>
                        <a14:foregroundMark x1="11268" y1="89590" x2="11581" y2="90747"/>
                        <a14:foregroundMark x1="12989" y1="91588" x2="12989" y2="91588"/>
                        <a14:foregroundMark x1="20657" y1="91062" x2="23631" y2="91062"/>
                        <a14:foregroundMark x1="37559" y1="92429" x2="37559" y2="92429"/>
                        <a14:foregroundMark x1="37559" y1="92744" x2="37559" y2="92744"/>
                        <a14:foregroundMark x1="44444" y1="94532" x2="44444" y2="94532"/>
                        <a14:foregroundMark x1="50078" y1="95058" x2="50078" y2="95058"/>
                        <a14:foregroundMark x1="56964" y1="96845" x2="56964" y2="96845"/>
                        <a14:foregroundMark x1="59468" y1="97056" x2="59468" y2="97056"/>
                        <a14:foregroundMark x1="65102" y1="97371" x2="65102" y2="97371"/>
                        <a14:foregroundMark x1="77152" y1="96845" x2="77152" y2="96845"/>
                        <a14:foregroundMark x1="84977" y1="95899" x2="84977" y2="95899"/>
                        <a14:foregroundMark x1="91393" y1="93060" x2="91393" y2="93060"/>
                        <a14:foregroundMark x1="92645" y1="89590" x2="93584" y2="87592"/>
                        <a14:foregroundMark x1="93584" y1="82860" x2="93584" y2="82019"/>
                        <a14:foregroundMark x1="93584" y1="73396" x2="93584" y2="72240"/>
                        <a14:foregroundMark x1="91862" y1="64038" x2="91862" y2="63197"/>
                        <a14:foregroundMark x1="90141" y1="57729" x2="90141" y2="57729"/>
                        <a14:foregroundMark x1="91862" y1="46162" x2="90923" y2="37960"/>
                        <a14:foregroundMark x1="87950" y1="17771" x2="87950" y2="17771"/>
                        <a14:foregroundMark x1="90610" y1="11041" x2="90610" y2="11041"/>
                        <a14:foregroundMark x1="21909" y1="4416" x2="21909" y2="4416"/>
                        <a14:foregroundMark x1="10329" y1="4732" x2="10329" y2="4732"/>
                        <a14:foregroundMark x1="0" y1="7256" x2="0" y2="7256"/>
                        <a14:foregroundMark x1="0" y1="11356" x2="0" y2="11356"/>
                        <a14:foregroundMark x1="469" y1="18612" x2="469" y2="18612"/>
                        <a14:foregroundMark x1="1252" y1="24711" x2="1252" y2="26078"/>
                        <a14:foregroundMark x1="1252" y1="23764" x2="1252" y2="24711"/>
                        <a14:foregroundMark x1="1721" y1="35121" x2="1721" y2="35962"/>
                        <a14:foregroundMark x1="1721" y1="39117" x2="1721" y2="40904"/>
                        <a14:foregroundMark x1="86228" y1="82019" x2="86228" y2="82019"/>
                        <a14:foregroundMark x1="87480" y1="89590" x2="87950" y2="90431"/>
                        <a14:foregroundMark x1="90141" y1="93060" x2="90141" y2="93060"/>
                        <a14:foregroundMark x1="94836" y1="80862" x2="94836" y2="80021"/>
                        <a14:foregroundMark x1="94366" y1="73081" x2="94366" y2="71924"/>
                        <a14:foregroundMark x1="92332" y1="65510" x2="92332" y2="65510"/>
                        <a14:foregroundMark x1="91393" y1="56887" x2="91393" y2="56887"/>
                        <a14:foregroundMark x1="90610" y1="49317" x2="90610" y2="49317"/>
                        <a14:foregroundMark x1="78091" y1="8202" x2="78091" y2="8202"/>
                        <a14:foregroundMark x1="56964" y1="6099" x2="56964" y2="6099"/>
                        <a14:foregroundMark x1="50391" y1="6099" x2="49139" y2="6099"/>
                        <a14:foregroundMark x1="33646" y1="5258" x2="32394" y2="5258"/>
                        <a14:foregroundMark x1="13302" y1="5573" x2="13302" y2="5573"/>
                        <a14:foregroundMark x1="10798" y1="5573" x2="10798" y2="5573"/>
                        <a14:foregroundMark x1="7355" y1="6099" x2="7355" y2="6099"/>
                        <a14:foregroundMark x1="7825" y1="6099" x2="7825" y2="6099"/>
                        <a14:foregroundMark x1="11268" y1="6099" x2="11268" y2="6099"/>
                        <a14:foregroundMark x1="16432" y1="6099" x2="16432" y2="6099"/>
                        <a14:foregroundMark x1="22379" y1="6099" x2="22379" y2="6099"/>
                        <a14:foregroundMark x1="26761" y1="6099" x2="26761" y2="6099"/>
                        <a14:foregroundMark x1="29734" y1="6414" x2="29734" y2="6414"/>
                        <a14:foregroundMark x1="42254" y1="7045" x2="42254" y2="7045"/>
                        <a14:foregroundMark x1="46479" y1="6730" x2="46479" y2="5573"/>
                        <a14:foregroundMark x1="46166" y1="4416" x2="46166" y2="4416"/>
                        <a14:foregroundMark x1="38811" y1="3260" x2="38811" y2="3260"/>
                        <a14:foregroundMark x1="36620" y1="3260" x2="36620" y2="3260"/>
                        <a14:foregroundMark x1="43505" y1="3260" x2="43505" y2="3260"/>
                        <a14:foregroundMark x1="47887" y1="3575" x2="47887" y2="3575"/>
                        <a14:foregroundMark x1="53834" y1="4101" x2="53834" y2="4101"/>
                        <a14:foregroundMark x1="59468" y1="4101" x2="59468" y2="4101"/>
                        <a14:foregroundMark x1="66823" y1="4416" x2="66823" y2="4416"/>
                        <a14:foregroundMark x1="63850" y1="4101" x2="63850" y2="4101"/>
                        <a14:foregroundMark x1="71987" y1="10515" x2="71987" y2="10515"/>
                        <a14:foregroundMark x1="81064" y1="18612" x2="81064" y2="18612"/>
                        <a14:foregroundMark x1="84038" y1="17455" x2="84038" y2="17455"/>
                        <a14:foregroundMark x1="84977" y1="24711" x2="84977" y2="24711"/>
                        <a14:foregroundMark x1="84977" y1="35647" x2="84977" y2="35647"/>
                        <a14:foregroundMark x1="85759" y1="43533" x2="85759" y2="43533"/>
                        <a14:foregroundMark x1="91862" y1="24395" x2="91862" y2="24395"/>
                        <a14:foregroundMark x1="94366" y1="18297" x2="94366" y2="18297"/>
                        <a14:foregroundMark x1="95305" y1="16614" x2="95305" y2="16614"/>
                        <a14:foregroundMark x1="95305" y1="14511" x2="95305" y2="14511"/>
                        <a14:foregroundMark x1="95775" y1="17771" x2="95775" y2="17771"/>
                        <a14:foregroundMark x1="1721" y1="50158" x2="1721" y2="50158"/>
                        <a14:foregroundMark x1="3443" y1="56572" x2="3443" y2="58570"/>
                        <a14:foregroundMark x1="4225" y1="64353" x2="4225" y2="64353"/>
                        <a14:foregroundMark x1="4225" y1="70452" x2="4225" y2="70452"/>
                        <a14:foregroundMark x1="2504" y1="69611" x2="2504" y2="69611"/>
                        <a14:foregroundMark x1="2504" y1="73922" x2="2504" y2="73922"/>
                        <a14:foregroundMark x1="2191" y1="75920" x2="2191" y2="75920"/>
                        <a14:foregroundMark x1="1721" y1="80336" x2="1721" y2="80336"/>
                        <a14:foregroundMark x1="1252" y1="82860" x2="1252" y2="82860"/>
                        <a14:foregroundMark x1="1252" y1="84017" x2="1252" y2="84963"/>
                        <a14:foregroundMark x1="1252" y1="85489" x2="1252" y2="85489"/>
                        <a14:foregroundMark x1="2191" y1="89590" x2="2191" y2="89590"/>
                        <a14:foregroundMark x1="2191" y1="91062" x2="2191" y2="91903"/>
                        <a14:foregroundMark x1="2191" y1="16824" x2="2191" y2="16824"/>
                        <a14:foregroundMark x1="1721" y1="20084" x2="1721" y2="20084"/>
                        <a14:foregroundMark x1="1721" y1="22397" x2="1721" y2="22397"/>
                        <a14:foregroundMark x1="1252" y1="24921" x2="1252" y2="24921"/>
                        <a14:foregroundMark x1="1252" y1="27550" x2="1252" y2="27550"/>
                        <a14:foregroundMark x1="782" y1="30494" x2="782" y2="30494"/>
                        <a14:foregroundMark x1="782" y1="31966" x2="782" y2="31966"/>
                        <a14:foregroundMark x1="1252" y1="33964" x2="1252" y2="33964"/>
                        <a14:foregroundMark x1="1252" y1="27550" x2="1252" y2="27550"/>
                        <a14:foregroundMark x1="2191" y1="23554" x2="2191" y2="23554"/>
                        <a14:foregroundMark x1="2191" y1="20925" x2="2191" y2="20925"/>
                        <a14:foregroundMark x1="1721" y1="17771" x2="1721" y2="16614"/>
                        <a14:foregroundMark x1="1721" y1="11882" x2="1721" y2="11882"/>
                        <a14:backgroundMark x1="469" y1="2944" x2="469" y2="2944"/>
                        <a14:backgroundMark x1="2973" y1="2103" x2="2973" y2="2103"/>
                        <a14:backgroundMark x1="1721" y1="2629" x2="1721" y2="2629"/>
                        <a14:backgroundMark x1="0" y1="32492" x2="0" y2="32492"/>
                        <a14:backgroundMark x1="0" y1="27340" x2="0" y2="27340"/>
                      </a14:backgroundRemoval>
                    </a14:imgEffect>
                  </a14:imgLayer>
                </a14:imgProps>
              </a:ext>
              <a:ext uri="{28A0092B-C50C-407E-A947-70E740481C1C}">
                <a14:useLocalDpi xmlns:a14="http://schemas.microsoft.com/office/drawing/2010/main" val="0"/>
              </a:ext>
            </a:extLst>
          </a:blip>
          <a:srcRect/>
          <a:stretch/>
        </p:blipFill>
        <p:spPr>
          <a:xfrm>
            <a:off x="5346995" y="3966893"/>
            <a:ext cx="208568" cy="310428"/>
          </a:xfrm>
          <a:prstGeom prst="rect">
            <a:avLst/>
          </a:prstGeom>
        </p:spPr>
      </p:pic>
      <p:grpSp>
        <p:nvGrpSpPr>
          <p:cNvPr id="12" name="Group 11">
            <a:extLst>
              <a:ext uri="{FF2B5EF4-FFF2-40B4-BE49-F238E27FC236}">
                <a16:creationId xmlns:a16="http://schemas.microsoft.com/office/drawing/2014/main" id="{0FB94BBC-66FE-400E-AADA-8E3B3B92D134}"/>
              </a:ext>
            </a:extLst>
          </p:cNvPr>
          <p:cNvGrpSpPr/>
          <p:nvPr/>
        </p:nvGrpSpPr>
        <p:grpSpPr>
          <a:xfrm>
            <a:off x="1554055" y="3403427"/>
            <a:ext cx="2163585" cy="810981"/>
            <a:chOff x="873719" y="2116925"/>
            <a:chExt cx="2163585" cy="810981"/>
          </a:xfrm>
        </p:grpSpPr>
        <p:sp>
          <p:nvSpPr>
            <p:cNvPr id="265" name="TextBox 264">
              <a:extLst>
                <a:ext uri="{FF2B5EF4-FFF2-40B4-BE49-F238E27FC236}">
                  <a16:creationId xmlns:a16="http://schemas.microsoft.com/office/drawing/2014/main" id="{29595657-D06F-4A17-A9F9-A15A984BF324}"/>
                </a:ext>
              </a:extLst>
            </p:cNvPr>
            <p:cNvSpPr txBox="1"/>
            <p:nvPr/>
          </p:nvSpPr>
          <p:spPr>
            <a:xfrm>
              <a:off x="873719" y="2400536"/>
              <a:ext cx="16601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World frame</a:t>
              </a:r>
            </a:p>
          </p:txBody>
        </p:sp>
        <p:pic>
          <p:nvPicPr>
            <p:cNvPr id="158" name="Picture 157">
              <a:extLst>
                <a:ext uri="{FF2B5EF4-FFF2-40B4-BE49-F238E27FC236}">
                  <a16:creationId xmlns:a16="http://schemas.microsoft.com/office/drawing/2014/main" id="{6E428C37-51BC-4E69-801C-8F5E70CE2746}"/>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5136" b="94009" l="6261" r="90877">
                          <a14:foregroundMark x1="14132" y1="8987" x2="14132" y2="8987"/>
                          <a14:foregroundMark x1="13775" y1="5278" x2="13775" y2="5278"/>
                          <a14:foregroundMark x1="7513" y1="18117" x2="7513" y2="18117"/>
                          <a14:foregroundMark x1="91234" y1="90014" x2="91234" y2="90014"/>
                          <a14:foregroundMark x1="78712" y1="94009" x2="78712" y2="94009"/>
                          <a14:foregroundMark x1="87478" y1="90728" x2="87478" y2="90728"/>
                          <a14:foregroundMark x1="6261" y1="17546" x2="6261" y2="17546"/>
                          <a14:foregroundMark x1="14132" y1="5563" x2="14132" y2="5563"/>
                        </a14:backgroundRemoval>
                      </a14:imgEffect>
                    </a14:imgLayer>
                  </a14:imgProps>
                </a:ext>
                <a:ext uri="{28A0092B-C50C-407E-A947-70E740481C1C}">
                  <a14:useLocalDpi xmlns:a14="http://schemas.microsoft.com/office/drawing/2010/main"/>
                </a:ext>
              </a:extLst>
            </a:blip>
            <a:srcRect/>
            <a:stretch/>
          </p:blipFill>
          <p:spPr>
            <a:xfrm>
              <a:off x="2389907" y="2116925"/>
              <a:ext cx="647397" cy="810981"/>
            </a:xfrm>
            <a:prstGeom prst="rect">
              <a:avLst/>
            </a:prstGeom>
          </p:spPr>
        </p:pic>
      </p:grpSp>
      <p:cxnSp>
        <p:nvCxnSpPr>
          <p:cNvPr id="264" name="Straight Arrow Connector 263">
            <a:extLst>
              <a:ext uri="{FF2B5EF4-FFF2-40B4-BE49-F238E27FC236}">
                <a16:creationId xmlns:a16="http://schemas.microsoft.com/office/drawing/2014/main" id="{EECC1DDA-D930-460A-81C2-D54C565A47F1}"/>
              </a:ext>
            </a:extLst>
          </p:cNvPr>
          <p:cNvCxnSpPr>
            <a:cxnSpLocks/>
          </p:cNvCxnSpPr>
          <p:nvPr/>
        </p:nvCxnSpPr>
        <p:spPr>
          <a:xfrm flipH="1">
            <a:off x="9279372" y="2944373"/>
            <a:ext cx="411279" cy="384289"/>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009E6F94-379C-4FF3-AD53-F574506DC938}"/>
              </a:ext>
            </a:extLst>
          </p:cNvPr>
          <p:cNvSpPr txBox="1"/>
          <p:nvPr/>
        </p:nvSpPr>
        <p:spPr>
          <a:xfrm>
            <a:off x="9059965" y="2572233"/>
            <a:ext cx="16601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Optical table</a:t>
            </a:r>
          </a:p>
        </p:txBody>
      </p:sp>
      <p:pic>
        <p:nvPicPr>
          <p:cNvPr id="166" name="Picture 165">
            <a:extLst>
              <a:ext uri="{FF2B5EF4-FFF2-40B4-BE49-F238E27FC236}">
                <a16:creationId xmlns:a16="http://schemas.microsoft.com/office/drawing/2014/main" id="{84BCA8E8-D6CD-4A30-98A8-7D470F01BD0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60" b="97161" l="0" r="95618">
                        <a14:foregroundMark x1="16432" y1="37750" x2="16432" y2="37750"/>
                        <a14:foregroundMark x1="22379" y1="40063" x2="22379" y2="40063"/>
                        <a14:foregroundMark x1="68075" y1="54784" x2="68075" y2="54784"/>
                        <a14:foregroundMark x1="24100" y1="40273" x2="24100" y2="40273"/>
                        <a14:foregroundMark x1="17684" y1="38591" x2="17684" y2="38591"/>
                        <a14:foregroundMark x1="12050" y1="47529" x2="12050" y2="49632"/>
                        <a14:foregroundMark x1="9546" y1="57413" x2="9546" y2="59201"/>
                        <a14:foregroundMark x1="7825" y1="65825" x2="7825" y2="66982"/>
                        <a14:foregroundMark x1="7825" y1="71924" x2="7825" y2="73396"/>
                        <a14:foregroundMark x1="8138" y1="78023" x2="8138" y2="78864"/>
                        <a14:foregroundMark x1="8607" y1="83176" x2="8607" y2="85174"/>
                        <a14:foregroundMark x1="9546" y1="87592" x2="9546" y2="87592"/>
                        <a14:foregroundMark x1="11268" y1="89590" x2="11581" y2="90747"/>
                        <a14:foregroundMark x1="12989" y1="91588" x2="12989" y2="91588"/>
                        <a14:foregroundMark x1="20657" y1="91062" x2="23631" y2="91062"/>
                        <a14:foregroundMark x1="37559" y1="92429" x2="37559" y2="92429"/>
                        <a14:foregroundMark x1="37559" y1="92744" x2="37559" y2="92744"/>
                        <a14:foregroundMark x1="44444" y1="94532" x2="44444" y2="94532"/>
                        <a14:foregroundMark x1="50078" y1="95058" x2="50078" y2="95058"/>
                        <a14:foregroundMark x1="56964" y1="96845" x2="56964" y2="96845"/>
                        <a14:foregroundMark x1="59468" y1="97056" x2="59468" y2="97056"/>
                        <a14:foregroundMark x1="65102" y1="97371" x2="65102" y2="97371"/>
                        <a14:foregroundMark x1="77152" y1="96845" x2="77152" y2="96845"/>
                        <a14:foregroundMark x1="84977" y1="95899" x2="84977" y2="95899"/>
                        <a14:foregroundMark x1="91393" y1="93060" x2="91393" y2="93060"/>
                        <a14:foregroundMark x1="92645" y1="89590" x2="93584" y2="87592"/>
                        <a14:foregroundMark x1="93584" y1="82860" x2="93584" y2="82019"/>
                        <a14:foregroundMark x1="93584" y1="73396" x2="93584" y2="72240"/>
                        <a14:foregroundMark x1="91862" y1="64038" x2="91862" y2="63197"/>
                        <a14:foregroundMark x1="90141" y1="57729" x2="90141" y2="57729"/>
                        <a14:foregroundMark x1="91862" y1="46162" x2="90923" y2="37960"/>
                        <a14:foregroundMark x1="87950" y1="17771" x2="87950" y2="17771"/>
                        <a14:foregroundMark x1="90610" y1="11041" x2="90610" y2="11041"/>
                        <a14:foregroundMark x1="21909" y1="4416" x2="21909" y2="4416"/>
                        <a14:foregroundMark x1="10329" y1="4732" x2="10329" y2="4732"/>
                        <a14:foregroundMark x1="0" y1="7256" x2="0" y2="7256"/>
                        <a14:foregroundMark x1="0" y1="11356" x2="0" y2="11356"/>
                        <a14:foregroundMark x1="469" y1="18612" x2="469" y2="18612"/>
                        <a14:foregroundMark x1="1252" y1="24711" x2="1252" y2="26078"/>
                        <a14:foregroundMark x1="1252" y1="23764" x2="1252" y2="24711"/>
                        <a14:foregroundMark x1="1721" y1="35121" x2="1721" y2="35962"/>
                        <a14:foregroundMark x1="1721" y1="39117" x2="1721" y2="40904"/>
                        <a14:foregroundMark x1="86228" y1="82019" x2="86228" y2="82019"/>
                        <a14:foregroundMark x1="87480" y1="89590" x2="87950" y2="90431"/>
                        <a14:foregroundMark x1="90141" y1="93060" x2="90141" y2="93060"/>
                        <a14:foregroundMark x1="94836" y1="80862" x2="94836" y2="80021"/>
                        <a14:foregroundMark x1="94366" y1="73081" x2="94366" y2="71924"/>
                        <a14:foregroundMark x1="92332" y1="65510" x2="92332" y2="65510"/>
                        <a14:foregroundMark x1="91393" y1="56887" x2="91393" y2="56887"/>
                        <a14:foregroundMark x1="90610" y1="49317" x2="90610" y2="49317"/>
                        <a14:foregroundMark x1="78091" y1="8202" x2="78091" y2="8202"/>
                        <a14:foregroundMark x1="56964" y1="6099" x2="56964" y2="6099"/>
                        <a14:foregroundMark x1="50391" y1="6099" x2="49139" y2="6099"/>
                        <a14:foregroundMark x1="33646" y1="5258" x2="32394" y2="5258"/>
                        <a14:foregroundMark x1="13302" y1="5573" x2="13302" y2="5573"/>
                        <a14:foregroundMark x1="10798" y1="5573" x2="10798" y2="5573"/>
                        <a14:foregroundMark x1="7355" y1="6099" x2="7355" y2="6099"/>
                        <a14:foregroundMark x1="7825" y1="6099" x2="7825" y2="6099"/>
                        <a14:foregroundMark x1="11268" y1="6099" x2="11268" y2="6099"/>
                        <a14:foregroundMark x1="16432" y1="6099" x2="16432" y2="6099"/>
                        <a14:foregroundMark x1="22379" y1="6099" x2="22379" y2="6099"/>
                        <a14:foregroundMark x1="26761" y1="6099" x2="26761" y2="6099"/>
                        <a14:foregroundMark x1="29734" y1="6414" x2="29734" y2="6414"/>
                        <a14:foregroundMark x1="42254" y1="7045" x2="42254" y2="7045"/>
                        <a14:foregroundMark x1="46479" y1="6730" x2="46479" y2="5573"/>
                        <a14:foregroundMark x1="46166" y1="4416" x2="46166" y2="4416"/>
                        <a14:foregroundMark x1="38811" y1="3260" x2="38811" y2="3260"/>
                        <a14:foregroundMark x1="36620" y1="3260" x2="36620" y2="3260"/>
                        <a14:foregroundMark x1="43505" y1="3260" x2="43505" y2="3260"/>
                        <a14:foregroundMark x1="47887" y1="3575" x2="47887" y2="3575"/>
                        <a14:foregroundMark x1="53834" y1="4101" x2="53834" y2="4101"/>
                        <a14:foregroundMark x1="59468" y1="4101" x2="59468" y2="4101"/>
                        <a14:foregroundMark x1="66823" y1="4416" x2="66823" y2="4416"/>
                        <a14:foregroundMark x1="63850" y1="4101" x2="63850" y2="4101"/>
                        <a14:foregroundMark x1="71987" y1="10515" x2="71987" y2="10515"/>
                        <a14:foregroundMark x1="81064" y1="18612" x2="81064" y2="18612"/>
                        <a14:foregroundMark x1="84038" y1="17455" x2="84038" y2="17455"/>
                        <a14:foregroundMark x1="84977" y1="24711" x2="84977" y2="24711"/>
                        <a14:foregroundMark x1="84977" y1="35647" x2="84977" y2="35647"/>
                        <a14:foregroundMark x1="85759" y1="43533" x2="85759" y2="43533"/>
                        <a14:foregroundMark x1="91862" y1="24395" x2="91862" y2="24395"/>
                        <a14:foregroundMark x1="94366" y1="18297" x2="94366" y2="18297"/>
                        <a14:foregroundMark x1="95305" y1="16614" x2="95305" y2="16614"/>
                        <a14:foregroundMark x1="95305" y1="14511" x2="95305" y2="14511"/>
                        <a14:foregroundMark x1="95775" y1="17771" x2="95775" y2="17771"/>
                        <a14:foregroundMark x1="1721" y1="50158" x2="1721" y2="50158"/>
                        <a14:foregroundMark x1="3443" y1="56572" x2="3443" y2="58570"/>
                        <a14:foregroundMark x1="4225" y1="64353" x2="4225" y2="64353"/>
                        <a14:foregroundMark x1="4225" y1="70452" x2="4225" y2="70452"/>
                        <a14:foregroundMark x1="2504" y1="69611" x2="2504" y2="69611"/>
                        <a14:foregroundMark x1="2504" y1="73922" x2="2504" y2="73922"/>
                        <a14:foregroundMark x1="2191" y1="75920" x2="2191" y2="75920"/>
                        <a14:foregroundMark x1="1721" y1="80336" x2="1721" y2="80336"/>
                        <a14:foregroundMark x1="1252" y1="82860" x2="1252" y2="82860"/>
                        <a14:foregroundMark x1="1252" y1="84017" x2="1252" y2="84963"/>
                        <a14:foregroundMark x1="1252" y1="85489" x2="1252" y2="85489"/>
                        <a14:foregroundMark x1="2191" y1="89590" x2="2191" y2="89590"/>
                        <a14:foregroundMark x1="2191" y1="91062" x2="2191" y2="91903"/>
                        <a14:foregroundMark x1="2191" y1="16824" x2="2191" y2="16824"/>
                        <a14:foregroundMark x1="1721" y1="20084" x2="1721" y2="20084"/>
                        <a14:foregroundMark x1="1721" y1="22397" x2="1721" y2="22397"/>
                        <a14:foregroundMark x1="1252" y1="24921" x2="1252" y2="24921"/>
                        <a14:foregroundMark x1="1252" y1="27550" x2="1252" y2="27550"/>
                        <a14:foregroundMark x1="782" y1="30494" x2="782" y2="30494"/>
                        <a14:foregroundMark x1="782" y1="31966" x2="782" y2="31966"/>
                        <a14:foregroundMark x1="1252" y1="33964" x2="1252" y2="33964"/>
                        <a14:foregroundMark x1="1252" y1="27550" x2="1252" y2="27550"/>
                        <a14:foregroundMark x1="2191" y1="23554" x2="2191" y2="23554"/>
                        <a14:foregroundMark x1="2191" y1="20925" x2="2191" y2="20925"/>
                        <a14:foregroundMark x1="1721" y1="17771" x2="1721" y2="16614"/>
                        <a14:foregroundMark x1="1721" y1="11882" x2="1721" y2="11882"/>
                        <a14:backgroundMark x1="469" y1="2944" x2="469" y2="2944"/>
                        <a14:backgroundMark x1="2973" y1="2103" x2="2973" y2="2103"/>
                        <a14:backgroundMark x1="1721" y1="2629" x2="1721" y2="2629"/>
                        <a14:backgroundMark x1="0" y1="32492" x2="0" y2="32492"/>
                        <a14:backgroundMark x1="0" y1="27340" x2="0" y2="27340"/>
                      </a14:backgroundRemoval>
                    </a14:imgEffect>
                  </a14:imgLayer>
                </a14:imgProps>
              </a:ext>
              <a:ext uri="{28A0092B-C50C-407E-A947-70E740481C1C}">
                <a14:useLocalDpi xmlns:a14="http://schemas.microsoft.com/office/drawing/2010/main" val="0"/>
              </a:ext>
            </a:extLst>
          </a:blip>
          <a:srcRect/>
          <a:stretch/>
        </p:blipFill>
        <p:spPr>
          <a:xfrm>
            <a:off x="5540158" y="3895201"/>
            <a:ext cx="208568" cy="310428"/>
          </a:xfrm>
          <a:prstGeom prst="rect">
            <a:avLst/>
          </a:prstGeom>
        </p:spPr>
      </p:pic>
      <p:sp>
        <p:nvSpPr>
          <p:cNvPr id="177" name="TextBox 176">
            <a:extLst>
              <a:ext uri="{FF2B5EF4-FFF2-40B4-BE49-F238E27FC236}">
                <a16:creationId xmlns:a16="http://schemas.microsoft.com/office/drawing/2014/main" id="{5A259112-DE45-4093-993C-58555111F2D3}"/>
              </a:ext>
            </a:extLst>
          </p:cNvPr>
          <p:cNvSpPr txBox="1"/>
          <p:nvPr/>
        </p:nvSpPr>
        <p:spPr>
          <a:xfrm>
            <a:off x="6216692" y="2101664"/>
            <a:ext cx="8377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Peg</a:t>
            </a:r>
          </a:p>
        </p:txBody>
      </p:sp>
      <p:cxnSp>
        <p:nvCxnSpPr>
          <p:cNvPr id="178" name="Straight Arrow Connector 177">
            <a:extLst>
              <a:ext uri="{FF2B5EF4-FFF2-40B4-BE49-F238E27FC236}">
                <a16:creationId xmlns:a16="http://schemas.microsoft.com/office/drawing/2014/main" id="{8CF1EF57-8194-4CEA-8CEC-DC16648F917D}"/>
              </a:ext>
            </a:extLst>
          </p:cNvPr>
          <p:cNvCxnSpPr>
            <a:cxnSpLocks/>
          </p:cNvCxnSpPr>
          <p:nvPr/>
        </p:nvCxnSpPr>
        <p:spPr>
          <a:xfrm flipV="1">
            <a:off x="6787221" y="1888724"/>
            <a:ext cx="196238" cy="21294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193" name="Picture 192">
            <a:extLst>
              <a:ext uri="{FF2B5EF4-FFF2-40B4-BE49-F238E27FC236}">
                <a16:creationId xmlns:a16="http://schemas.microsoft.com/office/drawing/2014/main" id="{5E237173-D07C-4B76-AD73-8B3A54D3E17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60" b="97161" l="0" r="95618">
                        <a14:foregroundMark x1="16432" y1="37750" x2="16432" y2="37750"/>
                        <a14:foregroundMark x1="22379" y1="40063" x2="22379" y2="40063"/>
                        <a14:foregroundMark x1="68075" y1="54784" x2="68075" y2="54784"/>
                        <a14:foregroundMark x1="24100" y1="40273" x2="24100" y2="40273"/>
                        <a14:foregroundMark x1="17684" y1="38591" x2="17684" y2="38591"/>
                        <a14:foregroundMark x1="12050" y1="47529" x2="12050" y2="49632"/>
                        <a14:foregroundMark x1="9546" y1="57413" x2="9546" y2="59201"/>
                        <a14:foregroundMark x1="7825" y1="65825" x2="7825" y2="66982"/>
                        <a14:foregroundMark x1="7825" y1="71924" x2="7825" y2="73396"/>
                        <a14:foregroundMark x1="8138" y1="78023" x2="8138" y2="78864"/>
                        <a14:foregroundMark x1="8607" y1="83176" x2="8607" y2="85174"/>
                        <a14:foregroundMark x1="9546" y1="87592" x2="9546" y2="87592"/>
                        <a14:foregroundMark x1="11268" y1="89590" x2="11581" y2="90747"/>
                        <a14:foregroundMark x1="12989" y1="91588" x2="12989" y2="91588"/>
                        <a14:foregroundMark x1="20657" y1="91062" x2="23631" y2="91062"/>
                        <a14:foregroundMark x1="37559" y1="92429" x2="37559" y2="92429"/>
                        <a14:foregroundMark x1="37559" y1="92744" x2="37559" y2="92744"/>
                        <a14:foregroundMark x1="44444" y1="94532" x2="44444" y2="94532"/>
                        <a14:foregroundMark x1="50078" y1="95058" x2="50078" y2="95058"/>
                        <a14:foregroundMark x1="56964" y1="96845" x2="56964" y2="96845"/>
                        <a14:foregroundMark x1="59468" y1="97056" x2="59468" y2="97056"/>
                        <a14:foregroundMark x1="65102" y1="97371" x2="65102" y2="97371"/>
                        <a14:foregroundMark x1="77152" y1="96845" x2="77152" y2="96845"/>
                        <a14:foregroundMark x1="84977" y1="95899" x2="84977" y2="95899"/>
                        <a14:foregroundMark x1="91393" y1="93060" x2="91393" y2="93060"/>
                        <a14:foregroundMark x1="92645" y1="89590" x2="93584" y2="87592"/>
                        <a14:foregroundMark x1="93584" y1="82860" x2="93584" y2="82019"/>
                        <a14:foregroundMark x1="93584" y1="73396" x2="93584" y2="72240"/>
                        <a14:foregroundMark x1="91862" y1="64038" x2="91862" y2="63197"/>
                        <a14:foregroundMark x1="90141" y1="57729" x2="90141" y2="57729"/>
                        <a14:foregroundMark x1="91862" y1="46162" x2="90923" y2="37960"/>
                        <a14:foregroundMark x1="87950" y1="17771" x2="87950" y2="17771"/>
                        <a14:foregroundMark x1="90610" y1="11041" x2="90610" y2="11041"/>
                        <a14:foregroundMark x1="21909" y1="4416" x2="21909" y2="4416"/>
                        <a14:foregroundMark x1="10329" y1="4732" x2="10329" y2="4732"/>
                        <a14:foregroundMark x1="0" y1="7256" x2="0" y2="7256"/>
                        <a14:foregroundMark x1="0" y1="11356" x2="0" y2="11356"/>
                        <a14:foregroundMark x1="469" y1="18612" x2="469" y2="18612"/>
                        <a14:foregroundMark x1="1252" y1="24711" x2="1252" y2="26078"/>
                        <a14:foregroundMark x1="1252" y1="23764" x2="1252" y2="24711"/>
                        <a14:foregroundMark x1="1721" y1="35121" x2="1721" y2="35962"/>
                        <a14:foregroundMark x1="1721" y1="39117" x2="1721" y2="40904"/>
                        <a14:foregroundMark x1="86228" y1="82019" x2="86228" y2="82019"/>
                        <a14:foregroundMark x1="87480" y1="89590" x2="87950" y2="90431"/>
                        <a14:foregroundMark x1="90141" y1="93060" x2="90141" y2="93060"/>
                        <a14:foregroundMark x1="94836" y1="80862" x2="94836" y2="80021"/>
                        <a14:foregroundMark x1="94366" y1="73081" x2="94366" y2="71924"/>
                        <a14:foregroundMark x1="92332" y1="65510" x2="92332" y2="65510"/>
                        <a14:foregroundMark x1="91393" y1="56887" x2="91393" y2="56887"/>
                        <a14:foregroundMark x1="90610" y1="49317" x2="90610" y2="49317"/>
                        <a14:foregroundMark x1="78091" y1="8202" x2="78091" y2="8202"/>
                        <a14:foregroundMark x1="56964" y1="6099" x2="56964" y2="6099"/>
                        <a14:foregroundMark x1="50391" y1="6099" x2="49139" y2="6099"/>
                        <a14:foregroundMark x1="33646" y1="5258" x2="32394" y2="5258"/>
                        <a14:foregroundMark x1="13302" y1="5573" x2="13302" y2="5573"/>
                        <a14:foregroundMark x1="10798" y1="5573" x2="10798" y2="5573"/>
                        <a14:foregroundMark x1="7355" y1="6099" x2="7355" y2="6099"/>
                        <a14:foregroundMark x1="7825" y1="6099" x2="7825" y2="6099"/>
                        <a14:foregroundMark x1="11268" y1="6099" x2="11268" y2="6099"/>
                        <a14:foregroundMark x1="16432" y1="6099" x2="16432" y2="6099"/>
                        <a14:foregroundMark x1="22379" y1="6099" x2="22379" y2="6099"/>
                        <a14:foregroundMark x1="26761" y1="6099" x2="26761" y2="6099"/>
                        <a14:foregroundMark x1="29734" y1="6414" x2="29734" y2="6414"/>
                        <a14:foregroundMark x1="42254" y1="7045" x2="42254" y2="7045"/>
                        <a14:foregroundMark x1="46479" y1="6730" x2="46479" y2="5573"/>
                        <a14:foregroundMark x1="46166" y1="4416" x2="46166" y2="4416"/>
                        <a14:foregroundMark x1="38811" y1="3260" x2="38811" y2="3260"/>
                        <a14:foregroundMark x1="36620" y1="3260" x2="36620" y2="3260"/>
                        <a14:foregroundMark x1="43505" y1="3260" x2="43505" y2="3260"/>
                        <a14:foregroundMark x1="47887" y1="3575" x2="47887" y2="3575"/>
                        <a14:foregroundMark x1="53834" y1="4101" x2="53834" y2="4101"/>
                        <a14:foregroundMark x1="59468" y1="4101" x2="59468" y2="4101"/>
                        <a14:foregroundMark x1="66823" y1="4416" x2="66823" y2="4416"/>
                        <a14:foregroundMark x1="63850" y1="4101" x2="63850" y2="4101"/>
                        <a14:foregroundMark x1="71987" y1="10515" x2="71987" y2="10515"/>
                        <a14:foregroundMark x1="81064" y1="18612" x2="81064" y2="18612"/>
                        <a14:foregroundMark x1="84038" y1="17455" x2="84038" y2="17455"/>
                        <a14:foregroundMark x1="84977" y1="24711" x2="84977" y2="24711"/>
                        <a14:foregroundMark x1="84977" y1="35647" x2="84977" y2="35647"/>
                        <a14:foregroundMark x1="85759" y1="43533" x2="85759" y2="43533"/>
                        <a14:foregroundMark x1="91862" y1="24395" x2="91862" y2="24395"/>
                        <a14:foregroundMark x1="94366" y1="18297" x2="94366" y2="18297"/>
                        <a14:foregroundMark x1="95305" y1="16614" x2="95305" y2="16614"/>
                        <a14:foregroundMark x1="95305" y1="14511" x2="95305" y2="14511"/>
                        <a14:foregroundMark x1="95775" y1="17771" x2="95775" y2="17771"/>
                        <a14:foregroundMark x1="1721" y1="50158" x2="1721" y2="50158"/>
                        <a14:foregroundMark x1="3443" y1="56572" x2="3443" y2="58570"/>
                        <a14:foregroundMark x1="4225" y1="64353" x2="4225" y2="64353"/>
                        <a14:foregroundMark x1="4225" y1="70452" x2="4225" y2="70452"/>
                        <a14:foregroundMark x1="2504" y1="69611" x2="2504" y2="69611"/>
                        <a14:foregroundMark x1="2504" y1="73922" x2="2504" y2="73922"/>
                        <a14:foregroundMark x1="2191" y1="75920" x2="2191" y2="75920"/>
                        <a14:foregroundMark x1="1721" y1="80336" x2="1721" y2="80336"/>
                        <a14:foregroundMark x1="1252" y1="82860" x2="1252" y2="82860"/>
                        <a14:foregroundMark x1="1252" y1="84017" x2="1252" y2="84963"/>
                        <a14:foregroundMark x1="1252" y1="85489" x2="1252" y2="85489"/>
                        <a14:foregroundMark x1="2191" y1="89590" x2="2191" y2="89590"/>
                        <a14:foregroundMark x1="2191" y1="91062" x2="2191" y2="91903"/>
                        <a14:foregroundMark x1="2191" y1="16824" x2="2191" y2="16824"/>
                        <a14:foregroundMark x1="1721" y1="20084" x2="1721" y2="20084"/>
                        <a14:foregroundMark x1="1721" y1="22397" x2="1721" y2="22397"/>
                        <a14:foregroundMark x1="1252" y1="24921" x2="1252" y2="24921"/>
                        <a14:foregroundMark x1="1252" y1="27550" x2="1252" y2="27550"/>
                        <a14:foregroundMark x1="782" y1="30494" x2="782" y2="30494"/>
                        <a14:foregroundMark x1="782" y1="31966" x2="782" y2="31966"/>
                        <a14:foregroundMark x1="1252" y1="33964" x2="1252" y2="33964"/>
                        <a14:foregroundMark x1="1252" y1="27550" x2="1252" y2="27550"/>
                        <a14:foregroundMark x1="2191" y1="23554" x2="2191" y2="23554"/>
                        <a14:foregroundMark x1="2191" y1="20925" x2="2191" y2="20925"/>
                        <a14:foregroundMark x1="1721" y1="17771" x2="1721" y2="16614"/>
                        <a14:foregroundMark x1="1721" y1="11882" x2="1721" y2="11882"/>
                        <a14:backgroundMark x1="469" y1="2944" x2="469" y2="2944"/>
                        <a14:backgroundMark x1="2973" y1="2103" x2="2973" y2="2103"/>
                        <a14:backgroundMark x1="1721" y1="2629" x2="1721" y2="2629"/>
                        <a14:backgroundMark x1="0" y1="32492" x2="0" y2="32492"/>
                        <a14:backgroundMark x1="0" y1="27340" x2="0" y2="27340"/>
                      </a14:backgroundRemoval>
                    </a14:imgEffect>
                  </a14:imgLayer>
                </a14:imgProps>
              </a:ext>
              <a:ext uri="{28A0092B-C50C-407E-A947-70E740481C1C}">
                <a14:useLocalDpi xmlns:a14="http://schemas.microsoft.com/office/drawing/2010/main" val="0"/>
              </a:ext>
            </a:extLst>
          </a:blip>
          <a:srcRect/>
          <a:stretch/>
        </p:blipFill>
        <p:spPr>
          <a:xfrm>
            <a:off x="5767663" y="3804998"/>
            <a:ext cx="208568" cy="310428"/>
          </a:xfrm>
          <a:prstGeom prst="rect">
            <a:avLst/>
          </a:prstGeom>
        </p:spPr>
      </p:pic>
      <p:pic>
        <p:nvPicPr>
          <p:cNvPr id="194" name="Picture 193">
            <a:extLst>
              <a:ext uri="{FF2B5EF4-FFF2-40B4-BE49-F238E27FC236}">
                <a16:creationId xmlns:a16="http://schemas.microsoft.com/office/drawing/2014/main" id="{47D07390-07D9-4E73-BE4E-2421BC60FD4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60" b="97161" l="0" r="95618">
                        <a14:foregroundMark x1="16432" y1="37750" x2="16432" y2="37750"/>
                        <a14:foregroundMark x1="22379" y1="40063" x2="22379" y2="40063"/>
                        <a14:foregroundMark x1="68075" y1="54784" x2="68075" y2="54784"/>
                        <a14:foregroundMark x1="24100" y1="40273" x2="24100" y2="40273"/>
                        <a14:foregroundMark x1="17684" y1="38591" x2="17684" y2="38591"/>
                        <a14:foregroundMark x1="12050" y1="47529" x2="12050" y2="49632"/>
                        <a14:foregroundMark x1="9546" y1="57413" x2="9546" y2="59201"/>
                        <a14:foregroundMark x1="7825" y1="65825" x2="7825" y2="66982"/>
                        <a14:foregroundMark x1="7825" y1="71924" x2="7825" y2="73396"/>
                        <a14:foregroundMark x1="8138" y1="78023" x2="8138" y2="78864"/>
                        <a14:foregroundMark x1="8607" y1="83176" x2="8607" y2="85174"/>
                        <a14:foregroundMark x1="9546" y1="87592" x2="9546" y2="87592"/>
                        <a14:foregroundMark x1="11268" y1="89590" x2="11581" y2="90747"/>
                        <a14:foregroundMark x1="12989" y1="91588" x2="12989" y2="91588"/>
                        <a14:foregroundMark x1="20657" y1="91062" x2="23631" y2="91062"/>
                        <a14:foregroundMark x1="37559" y1="92429" x2="37559" y2="92429"/>
                        <a14:foregroundMark x1="37559" y1="92744" x2="37559" y2="92744"/>
                        <a14:foregroundMark x1="44444" y1="94532" x2="44444" y2="94532"/>
                        <a14:foregroundMark x1="50078" y1="95058" x2="50078" y2="95058"/>
                        <a14:foregroundMark x1="56964" y1="96845" x2="56964" y2="96845"/>
                        <a14:foregroundMark x1="59468" y1="97056" x2="59468" y2="97056"/>
                        <a14:foregroundMark x1="65102" y1="97371" x2="65102" y2="97371"/>
                        <a14:foregroundMark x1="77152" y1="96845" x2="77152" y2="96845"/>
                        <a14:foregroundMark x1="84977" y1="95899" x2="84977" y2="95899"/>
                        <a14:foregroundMark x1="91393" y1="93060" x2="91393" y2="93060"/>
                        <a14:foregroundMark x1="92645" y1="89590" x2="93584" y2="87592"/>
                        <a14:foregroundMark x1="93584" y1="82860" x2="93584" y2="82019"/>
                        <a14:foregroundMark x1="93584" y1="73396" x2="93584" y2="72240"/>
                        <a14:foregroundMark x1="91862" y1="64038" x2="91862" y2="63197"/>
                        <a14:foregroundMark x1="90141" y1="57729" x2="90141" y2="57729"/>
                        <a14:foregroundMark x1="91862" y1="46162" x2="90923" y2="37960"/>
                        <a14:foregroundMark x1="87950" y1="17771" x2="87950" y2="17771"/>
                        <a14:foregroundMark x1="90610" y1="11041" x2="90610" y2="11041"/>
                        <a14:foregroundMark x1="21909" y1="4416" x2="21909" y2="4416"/>
                        <a14:foregroundMark x1="10329" y1="4732" x2="10329" y2="4732"/>
                        <a14:foregroundMark x1="0" y1="7256" x2="0" y2="7256"/>
                        <a14:foregroundMark x1="0" y1="11356" x2="0" y2="11356"/>
                        <a14:foregroundMark x1="469" y1="18612" x2="469" y2="18612"/>
                        <a14:foregroundMark x1="1252" y1="24711" x2="1252" y2="26078"/>
                        <a14:foregroundMark x1="1252" y1="23764" x2="1252" y2="24711"/>
                        <a14:foregroundMark x1="1721" y1="35121" x2="1721" y2="35962"/>
                        <a14:foregroundMark x1="1721" y1="39117" x2="1721" y2="40904"/>
                        <a14:foregroundMark x1="86228" y1="82019" x2="86228" y2="82019"/>
                        <a14:foregroundMark x1="87480" y1="89590" x2="87950" y2="90431"/>
                        <a14:foregroundMark x1="90141" y1="93060" x2="90141" y2="93060"/>
                        <a14:foregroundMark x1="94836" y1="80862" x2="94836" y2="80021"/>
                        <a14:foregroundMark x1="94366" y1="73081" x2="94366" y2="71924"/>
                        <a14:foregroundMark x1="92332" y1="65510" x2="92332" y2="65510"/>
                        <a14:foregroundMark x1="91393" y1="56887" x2="91393" y2="56887"/>
                        <a14:foregroundMark x1="90610" y1="49317" x2="90610" y2="49317"/>
                        <a14:foregroundMark x1="78091" y1="8202" x2="78091" y2="8202"/>
                        <a14:foregroundMark x1="56964" y1="6099" x2="56964" y2="6099"/>
                        <a14:foregroundMark x1="50391" y1="6099" x2="49139" y2="6099"/>
                        <a14:foregroundMark x1="33646" y1="5258" x2="32394" y2="5258"/>
                        <a14:foregroundMark x1="13302" y1="5573" x2="13302" y2="5573"/>
                        <a14:foregroundMark x1="10798" y1="5573" x2="10798" y2="5573"/>
                        <a14:foregroundMark x1="7355" y1="6099" x2="7355" y2="6099"/>
                        <a14:foregroundMark x1="7825" y1="6099" x2="7825" y2="6099"/>
                        <a14:foregroundMark x1="11268" y1="6099" x2="11268" y2="6099"/>
                        <a14:foregroundMark x1="16432" y1="6099" x2="16432" y2="6099"/>
                        <a14:foregroundMark x1="22379" y1="6099" x2="22379" y2="6099"/>
                        <a14:foregroundMark x1="26761" y1="6099" x2="26761" y2="6099"/>
                        <a14:foregroundMark x1="29734" y1="6414" x2="29734" y2="6414"/>
                        <a14:foregroundMark x1="42254" y1="7045" x2="42254" y2="7045"/>
                        <a14:foregroundMark x1="46479" y1="6730" x2="46479" y2="5573"/>
                        <a14:foregroundMark x1="46166" y1="4416" x2="46166" y2="4416"/>
                        <a14:foregroundMark x1="38811" y1="3260" x2="38811" y2="3260"/>
                        <a14:foregroundMark x1="36620" y1="3260" x2="36620" y2="3260"/>
                        <a14:foregroundMark x1="43505" y1="3260" x2="43505" y2="3260"/>
                        <a14:foregroundMark x1="47887" y1="3575" x2="47887" y2="3575"/>
                        <a14:foregroundMark x1="53834" y1="4101" x2="53834" y2="4101"/>
                        <a14:foregroundMark x1="59468" y1="4101" x2="59468" y2="4101"/>
                        <a14:foregroundMark x1="66823" y1="4416" x2="66823" y2="4416"/>
                        <a14:foregroundMark x1="63850" y1="4101" x2="63850" y2="4101"/>
                        <a14:foregroundMark x1="71987" y1="10515" x2="71987" y2="10515"/>
                        <a14:foregroundMark x1="81064" y1="18612" x2="81064" y2="18612"/>
                        <a14:foregroundMark x1="84038" y1="17455" x2="84038" y2="17455"/>
                        <a14:foregroundMark x1="84977" y1="24711" x2="84977" y2="24711"/>
                        <a14:foregroundMark x1="84977" y1="35647" x2="84977" y2="35647"/>
                        <a14:foregroundMark x1="85759" y1="43533" x2="85759" y2="43533"/>
                        <a14:foregroundMark x1="91862" y1="24395" x2="91862" y2="24395"/>
                        <a14:foregroundMark x1="94366" y1="18297" x2="94366" y2="18297"/>
                        <a14:foregroundMark x1="95305" y1="16614" x2="95305" y2="16614"/>
                        <a14:foregroundMark x1="95305" y1="14511" x2="95305" y2="14511"/>
                        <a14:foregroundMark x1="95775" y1="17771" x2="95775" y2="17771"/>
                        <a14:foregroundMark x1="1721" y1="50158" x2="1721" y2="50158"/>
                        <a14:foregroundMark x1="3443" y1="56572" x2="3443" y2="58570"/>
                        <a14:foregroundMark x1="4225" y1="64353" x2="4225" y2="64353"/>
                        <a14:foregroundMark x1="4225" y1="70452" x2="4225" y2="70452"/>
                        <a14:foregroundMark x1="2504" y1="69611" x2="2504" y2="69611"/>
                        <a14:foregroundMark x1="2504" y1="73922" x2="2504" y2="73922"/>
                        <a14:foregroundMark x1="2191" y1="75920" x2="2191" y2="75920"/>
                        <a14:foregroundMark x1="1721" y1="80336" x2="1721" y2="80336"/>
                        <a14:foregroundMark x1="1252" y1="82860" x2="1252" y2="82860"/>
                        <a14:foregroundMark x1="1252" y1="84017" x2="1252" y2="84963"/>
                        <a14:foregroundMark x1="1252" y1="85489" x2="1252" y2="85489"/>
                        <a14:foregroundMark x1="2191" y1="89590" x2="2191" y2="89590"/>
                        <a14:foregroundMark x1="2191" y1="91062" x2="2191" y2="91903"/>
                        <a14:foregroundMark x1="2191" y1="16824" x2="2191" y2="16824"/>
                        <a14:foregroundMark x1="1721" y1="20084" x2="1721" y2="20084"/>
                        <a14:foregroundMark x1="1721" y1="22397" x2="1721" y2="22397"/>
                        <a14:foregroundMark x1="1252" y1="24921" x2="1252" y2="24921"/>
                        <a14:foregroundMark x1="1252" y1="27550" x2="1252" y2="27550"/>
                        <a14:foregroundMark x1="782" y1="30494" x2="782" y2="30494"/>
                        <a14:foregroundMark x1="782" y1="31966" x2="782" y2="31966"/>
                        <a14:foregroundMark x1="1252" y1="33964" x2="1252" y2="33964"/>
                        <a14:foregroundMark x1="1252" y1="27550" x2="1252" y2="27550"/>
                        <a14:foregroundMark x1="2191" y1="23554" x2="2191" y2="23554"/>
                        <a14:foregroundMark x1="2191" y1="20925" x2="2191" y2="20925"/>
                        <a14:foregroundMark x1="1721" y1="17771" x2="1721" y2="16614"/>
                        <a14:foregroundMark x1="1721" y1="11882" x2="1721" y2="11882"/>
                        <a14:backgroundMark x1="469" y1="2944" x2="469" y2="2944"/>
                        <a14:backgroundMark x1="2973" y1="2103" x2="2973" y2="2103"/>
                        <a14:backgroundMark x1="1721" y1="2629" x2="1721" y2="2629"/>
                        <a14:backgroundMark x1="0" y1="32492" x2="0" y2="32492"/>
                        <a14:backgroundMark x1="0" y1="27340" x2="0" y2="27340"/>
                      </a14:backgroundRemoval>
                    </a14:imgEffect>
                  </a14:imgLayer>
                </a14:imgProps>
              </a:ext>
              <a:ext uri="{28A0092B-C50C-407E-A947-70E740481C1C}">
                <a14:useLocalDpi xmlns:a14="http://schemas.microsoft.com/office/drawing/2010/main" val="0"/>
              </a:ext>
            </a:extLst>
          </a:blip>
          <a:srcRect/>
          <a:stretch/>
        </p:blipFill>
        <p:spPr>
          <a:xfrm>
            <a:off x="6003428" y="3710003"/>
            <a:ext cx="208568" cy="310428"/>
          </a:xfrm>
          <a:prstGeom prst="rect">
            <a:avLst/>
          </a:prstGeom>
        </p:spPr>
      </p:pic>
      <p:pic>
        <p:nvPicPr>
          <p:cNvPr id="195" name="Picture 194">
            <a:extLst>
              <a:ext uri="{FF2B5EF4-FFF2-40B4-BE49-F238E27FC236}">
                <a16:creationId xmlns:a16="http://schemas.microsoft.com/office/drawing/2014/main" id="{BCE6A60C-AC4A-4895-80D4-35967F70003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60" b="97161" l="0" r="95618">
                        <a14:foregroundMark x1="16432" y1="37750" x2="16432" y2="37750"/>
                        <a14:foregroundMark x1="22379" y1="40063" x2="22379" y2="40063"/>
                        <a14:foregroundMark x1="68075" y1="54784" x2="68075" y2="54784"/>
                        <a14:foregroundMark x1="24100" y1="40273" x2="24100" y2="40273"/>
                        <a14:foregroundMark x1="17684" y1="38591" x2="17684" y2="38591"/>
                        <a14:foregroundMark x1="12050" y1="47529" x2="12050" y2="49632"/>
                        <a14:foregroundMark x1="9546" y1="57413" x2="9546" y2="59201"/>
                        <a14:foregroundMark x1="7825" y1="65825" x2="7825" y2="66982"/>
                        <a14:foregroundMark x1="7825" y1="71924" x2="7825" y2="73396"/>
                        <a14:foregroundMark x1="8138" y1="78023" x2="8138" y2="78864"/>
                        <a14:foregroundMark x1="8607" y1="83176" x2="8607" y2="85174"/>
                        <a14:foregroundMark x1="9546" y1="87592" x2="9546" y2="87592"/>
                        <a14:foregroundMark x1="11268" y1="89590" x2="11581" y2="90747"/>
                        <a14:foregroundMark x1="12989" y1="91588" x2="12989" y2="91588"/>
                        <a14:foregroundMark x1="20657" y1="91062" x2="23631" y2="91062"/>
                        <a14:foregroundMark x1="37559" y1="92429" x2="37559" y2="92429"/>
                        <a14:foregroundMark x1="37559" y1="92744" x2="37559" y2="92744"/>
                        <a14:foregroundMark x1="44444" y1="94532" x2="44444" y2="94532"/>
                        <a14:foregroundMark x1="50078" y1="95058" x2="50078" y2="95058"/>
                        <a14:foregroundMark x1="56964" y1="96845" x2="56964" y2="96845"/>
                        <a14:foregroundMark x1="59468" y1="97056" x2="59468" y2="97056"/>
                        <a14:foregroundMark x1="65102" y1="97371" x2="65102" y2="97371"/>
                        <a14:foregroundMark x1="77152" y1="96845" x2="77152" y2="96845"/>
                        <a14:foregroundMark x1="84977" y1="95899" x2="84977" y2="95899"/>
                        <a14:foregroundMark x1="91393" y1="93060" x2="91393" y2="93060"/>
                        <a14:foregroundMark x1="92645" y1="89590" x2="93584" y2="87592"/>
                        <a14:foregroundMark x1="93584" y1="82860" x2="93584" y2="82019"/>
                        <a14:foregroundMark x1="93584" y1="73396" x2="93584" y2="72240"/>
                        <a14:foregroundMark x1="91862" y1="64038" x2="91862" y2="63197"/>
                        <a14:foregroundMark x1="90141" y1="57729" x2="90141" y2="57729"/>
                        <a14:foregroundMark x1="91862" y1="46162" x2="90923" y2="37960"/>
                        <a14:foregroundMark x1="87950" y1="17771" x2="87950" y2="17771"/>
                        <a14:foregroundMark x1="90610" y1="11041" x2="90610" y2="11041"/>
                        <a14:foregroundMark x1="21909" y1="4416" x2="21909" y2="4416"/>
                        <a14:foregroundMark x1="10329" y1="4732" x2="10329" y2="4732"/>
                        <a14:foregroundMark x1="0" y1="7256" x2="0" y2="7256"/>
                        <a14:foregroundMark x1="0" y1="11356" x2="0" y2="11356"/>
                        <a14:foregroundMark x1="469" y1="18612" x2="469" y2="18612"/>
                        <a14:foregroundMark x1="1252" y1="24711" x2="1252" y2="26078"/>
                        <a14:foregroundMark x1="1252" y1="23764" x2="1252" y2="24711"/>
                        <a14:foregroundMark x1="1721" y1="35121" x2="1721" y2="35962"/>
                        <a14:foregroundMark x1="1721" y1="39117" x2="1721" y2="40904"/>
                        <a14:foregroundMark x1="86228" y1="82019" x2="86228" y2="82019"/>
                        <a14:foregroundMark x1="87480" y1="89590" x2="87950" y2="90431"/>
                        <a14:foregroundMark x1="90141" y1="93060" x2="90141" y2="93060"/>
                        <a14:foregroundMark x1="94836" y1="80862" x2="94836" y2="80021"/>
                        <a14:foregroundMark x1="94366" y1="73081" x2="94366" y2="71924"/>
                        <a14:foregroundMark x1="92332" y1="65510" x2="92332" y2="65510"/>
                        <a14:foregroundMark x1="91393" y1="56887" x2="91393" y2="56887"/>
                        <a14:foregroundMark x1="90610" y1="49317" x2="90610" y2="49317"/>
                        <a14:foregroundMark x1="78091" y1="8202" x2="78091" y2="8202"/>
                        <a14:foregroundMark x1="56964" y1="6099" x2="56964" y2="6099"/>
                        <a14:foregroundMark x1="50391" y1="6099" x2="49139" y2="6099"/>
                        <a14:foregroundMark x1="33646" y1="5258" x2="32394" y2="5258"/>
                        <a14:foregroundMark x1="13302" y1="5573" x2="13302" y2="5573"/>
                        <a14:foregroundMark x1="10798" y1="5573" x2="10798" y2="5573"/>
                        <a14:foregroundMark x1="7355" y1="6099" x2="7355" y2="6099"/>
                        <a14:foregroundMark x1="7825" y1="6099" x2="7825" y2="6099"/>
                        <a14:foregroundMark x1="11268" y1="6099" x2="11268" y2="6099"/>
                        <a14:foregroundMark x1="16432" y1="6099" x2="16432" y2="6099"/>
                        <a14:foregroundMark x1="22379" y1="6099" x2="22379" y2="6099"/>
                        <a14:foregroundMark x1="26761" y1="6099" x2="26761" y2="6099"/>
                        <a14:foregroundMark x1="29734" y1="6414" x2="29734" y2="6414"/>
                        <a14:foregroundMark x1="42254" y1="7045" x2="42254" y2="7045"/>
                        <a14:foregroundMark x1="46479" y1="6730" x2="46479" y2="5573"/>
                        <a14:foregroundMark x1="46166" y1="4416" x2="46166" y2="4416"/>
                        <a14:foregroundMark x1="38811" y1="3260" x2="38811" y2="3260"/>
                        <a14:foregroundMark x1="36620" y1="3260" x2="36620" y2="3260"/>
                        <a14:foregroundMark x1="43505" y1="3260" x2="43505" y2="3260"/>
                        <a14:foregroundMark x1="47887" y1="3575" x2="47887" y2="3575"/>
                        <a14:foregroundMark x1="53834" y1="4101" x2="53834" y2="4101"/>
                        <a14:foregroundMark x1="59468" y1="4101" x2="59468" y2="4101"/>
                        <a14:foregroundMark x1="66823" y1="4416" x2="66823" y2="4416"/>
                        <a14:foregroundMark x1="63850" y1="4101" x2="63850" y2="4101"/>
                        <a14:foregroundMark x1="71987" y1="10515" x2="71987" y2="10515"/>
                        <a14:foregroundMark x1="81064" y1="18612" x2="81064" y2="18612"/>
                        <a14:foregroundMark x1="84038" y1="17455" x2="84038" y2="17455"/>
                        <a14:foregroundMark x1="84977" y1="24711" x2="84977" y2="24711"/>
                        <a14:foregroundMark x1="84977" y1="35647" x2="84977" y2="35647"/>
                        <a14:foregroundMark x1="85759" y1="43533" x2="85759" y2="43533"/>
                        <a14:foregroundMark x1="91862" y1="24395" x2="91862" y2="24395"/>
                        <a14:foregroundMark x1="94366" y1="18297" x2="94366" y2="18297"/>
                        <a14:foregroundMark x1="95305" y1="16614" x2="95305" y2="16614"/>
                        <a14:foregroundMark x1="95305" y1="14511" x2="95305" y2="14511"/>
                        <a14:foregroundMark x1="95775" y1="17771" x2="95775" y2="17771"/>
                        <a14:foregroundMark x1="1721" y1="50158" x2="1721" y2="50158"/>
                        <a14:foregroundMark x1="3443" y1="56572" x2="3443" y2="58570"/>
                        <a14:foregroundMark x1="4225" y1="64353" x2="4225" y2="64353"/>
                        <a14:foregroundMark x1="4225" y1="70452" x2="4225" y2="70452"/>
                        <a14:foregroundMark x1="2504" y1="69611" x2="2504" y2="69611"/>
                        <a14:foregroundMark x1="2504" y1="73922" x2="2504" y2="73922"/>
                        <a14:foregroundMark x1="2191" y1="75920" x2="2191" y2="75920"/>
                        <a14:foregroundMark x1="1721" y1="80336" x2="1721" y2="80336"/>
                        <a14:foregroundMark x1="1252" y1="82860" x2="1252" y2="82860"/>
                        <a14:foregroundMark x1="1252" y1="84017" x2="1252" y2="84963"/>
                        <a14:foregroundMark x1="1252" y1="85489" x2="1252" y2="85489"/>
                        <a14:foregroundMark x1="2191" y1="89590" x2="2191" y2="89590"/>
                        <a14:foregroundMark x1="2191" y1="91062" x2="2191" y2="91903"/>
                        <a14:foregroundMark x1="2191" y1="16824" x2="2191" y2="16824"/>
                        <a14:foregroundMark x1="1721" y1="20084" x2="1721" y2="20084"/>
                        <a14:foregroundMark x1="1721" y1="22397" x2="1721" y2="22397"/>
                        <a14:foregroundMark x1="1252" y1="24921" x2="1252" y2="24921"/>
                        <a14:foregroundMark x1="1252" y1="27550" x2="1252" y2="27550"/>
                        <a14:foregroundMark x1="782" y1="30494" x2="782" y2="30494"/>
                        <a14:foregroundMark x1="782" y1="31966" x2="782" y2="31966"/>
                        <a14:foregroundMark x1="1252" y1="33964" x2="1252" y2="33964"/>
                        <a14:foregroundMark x1="1252" y1="27550" x2="1252" y2="27550"/>
                        <a14:foregroundMark x1="2191" y1="23554" x2="2191" y2="23554"/>
                        <a14:foregroundMark x1="2191" y1="20925" x2="2191" y2="20925"/>
                        <a14:foregroundMark x1="1721" y1="17771" x2="1721" y2="16614"/>
                        <a14:foregroundMark x1="1721" y1="11882" x2="1721" y2="11882"/>
                        <a14:backgroundMark x1="469" y1="2944" x2="469" y2="2944"/>
                        <a14:backgroundMark x1="2973" y1="2103" x2="2973" y2="2103"/>
                        <a14:backgroundMark x1="1721" y1="2629" x2="1721" y2="2629"/>
                        <a14:backgroundMark x1="0" y1="32492" x2="0" y2="32492"/>
                        <a14:backgroundMark x1="0" y1="27340" x2="0" y2="27340"/>
                      </a14:backgroundRemoval>
                    </a14:imgEffect>
                  </a14:imgLayer>
                </a14:imgProps>
              </a:ext>
              <a:ext uri="{28A0092B-C50C-407E-A947-70E740481C1C}">
                <a14:useLocalDpi xmlns:a14="http://schemas.microsoft.com/office/drawing/2010/main" val="0"/>
              </a:ext>
            </a:extLst>
          </a:blip>
          <a:srcRect/>
          <a:stretch/>
        </p:blipFill>
        <p:spPr>
          <a:xfrm>
            <a:off x="6253468" y="3604884"/>
            <a:ext cx="208568" cy="310428"/>
          </a:xfrm>
          <a:prstGeom prst="rect">
            <a:avLst/>
          </a:prstGeom>
        </p:spPr>
      </p:pic>
      <p:pic>
        <p:nvPicPr>
          <p:cNvPr id="196" name="Picture 195">
            <a:extLst>
              <a:ext uri="{FF2B5EF4-FFF2-40B4-BE49-F238E27FC236}">
                <a16:creationId xmlns:a16="http://schemas.microsoft.com/office/drawing/2014/main" id="{BC786AD1-A73B-431E-A2AF-054DCAC8BA7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60" b="97161" l="0" r="95618">
                        <a14:foregroundMark x1="16432" y1="37750" x2="16432" y2="37750"/>
                        <a14:foregroundMark x1="22379" y1="40063" x2="22379" y2="40063"/>
                        <a14:foregroundMark x1="68075" y1="54784" x2="68075" y2="54784"/>
                        <a14:foregroundMark x1="24100" y1="40273" x2="24100" y2="40273"/>
                        <a14:foregroundMark x1="17684" y1="38591" x2="17684" y2="38591"/>
                        <a14:foregroundMark x1="12050" y1="47529" x2="12050" y2="49632"/>
                        <a14:foregroundMark x1="9546" y1="57413" x2="9546" y2="59201"/>
                        <a14:foregroundMark x1="7825" y1="65825" x2="7825" y2="66982"/>
                        <a14:foregroundMark x1="7825" y1="71924" x2="7825" y2="73396"/>
                        <a14:foregroundMark x1="8138" y1="78023" x2="8138" y2="78864"/>
                        <a14:foregroundMark x1="8607" y1="83176" x2="8607" y2="85174"/>
                        <a14:foregroundMark x1="9546" y1="87592" x2="9546" y2="87592"/>
                        <a14:foregroundMark x1="11268" y1="89590" x2="11581" y2="90747"/>
                        <a14:foregroundMark x1="12989" y1="91588" x2="12989" y2="91588"/>
                        <a14:foregroundMark x1="20657" y1="91062" x2="23631" y2="91062"/>
                        <a14:foregroundMark x1="37559" y1="92429" x2="37559" y2="92429"/>
                        <a14:foregroundMark x1="37559" y1="92744" x2="37559" y2="92744"/>
                        <a14:foregroundMark x1="44444" y1="94532" x2="44444" y2="94532"/>
                        <a14:foregroundMark x1="50078" y1="95058" x2="50078" y2="95058"/>
                        <a14:foregroundMark x1="56964" y1="96845" x2="56964" y2="96845"/>
                        <a14:foregroundMark x1="59468" y1="97056" x2="59468" y2="97056"/>
                        <a14:foregroundMark x1="65102" y1="97371" x2="65102" y2="97371"/>
                        <a14:foregroundMark x1="77152" y1="96845" x2="77152" y2="96845"/>
                        <a14:foregroundMark x1="84977" y1="95899" x2="84977" y2="95899"/>
                        <a14:foregroundMark x1="91393" y1="93060" x2="91393" y2="93060"/>
                        <a14:foregroundMark x1="92645" y1="89590" x2="93584" y2="87592"/>
                        <a14:foregroundMark x1="93584" y1="82860" x2="93584" y2="82019"/>
                        <a14:foregroundMark x1="93584" y1="73396" x2="93584" y2="72240"/>
                        <a14:foregroundMark x1="91862" y1="64038" x2="91862" y2="63197"/>
                        <a14:foregroundMark x1="90141" y1="57729" x2="90141" y2="57729"/>
                        <a14:foregroundMark x1="91862" y1="46162" x2="90923" y2="37960"/>
                        <a14:foregroundMark x1="87950" y1="17771" x2="87950" y2="17771"/>
                        <a14:foregroundMark x1="90610" y1="11041" x2="90610" y2="11041"/>
                        <a14:foregroundMark x1="21909" y1="4416" x2="21909" y2="4416"/>
                        <a14:foregroundMark x1="10329" y1="4732" x2="10329" y2="4732"/>
                        <a14:foregroundMark x1="0" y1="7256" x2="0" y2="7256"/>
                        <a14:foregroundMark x1="0" y1="11356" x2="0" y2="11356"/>
                        <a14:foregroundMark x1="469" y1="18612" x2="469" y2="18612"/>
                        <a14:foregroundMark x1="1252" y1="24711" x2="1252" y2="26078"/>
                        <a14:foregroundMark x1="1252" y1="23764" x2="1252" y2="24711"/>
                        <a14:foregroundMark x1="1721" y1="35121" x2="1721" y2="35962"/>
                        <a14:foregroundMark x1="1721" y1="39117" x2="1721" y2="40904"/>
                        <a14:foregroundMark x1="86228" y1="82019" x2="86228" y2="82019"/>
                        <a14:foregroundMark x1="87480" y1="89590" x2="87950" y2="90431"/>
                        <a14:foregroundMark x1="90141" y1="93060" x2="90141" y2="93060"/>
                        <a14:foregroundMark x1="94836" y1="80862" x2="94836" y2="80021"/>
                        <a14:foregroundMark x1="94366" y1="73081" x2="94366" y2="71924"/>
                        <a14:foregroundMark x1="92332" y1="65510" x2="92332" y2="65510"/>
                        <a14:foregroundMark x1="91393" y1="56887" x2="91393" y2="56887"/>
                        <a14:foregroundMark x1="90610" y1="49317" x2="90610" y2="49317"/>
                        <a14:foregroundMark x1="78091" y1="8202" x2="78091" y2="8202"/>
                        <a14:foregroundMark x1="56964" y1="6099" x2="56964" y2="6099"/>
                        <a14:foregroundMark x1="50391" y1="6099" x2="49139" y2="6099"/>
                        <a14:foregroundMark x1="33646" y1="5258" x2="32394" y2="5258"/>
                        <a14:foregroundMark x1="13302" y1="5573" x2="13302" y2="5573"/>
                        <a14:foregroundMark x1="10798" y1="5573" x2="10798" y2="5573"/>
                        <a14:foregroundMark x1="7355" y1="6099" x2="7355" y2="6099"/>
                        <a14:foregroundMark x1="7825" y1="6099" x2="7825" y2="6099"/>
                        <a14:foregroundMark x1="11268" y1="6099" x2="11268" y2="6099"/>
                        <a14:foregroundMark x1="16432" y1="6099" x2="16432" y2="6099"/>
                        <a14:foregroundMark x1="22379" y1="6099" x2="22379" y2="6099"/>
                        <a14:foregroundMark x1="26761" y1="6099" x2="26761" y2="6099"/>
                        <a14:foregroundMark x1="29734" y1="6414" x2="29734" y2="6414"/>
                        <a14:foregroundMark x1="42254" y1="7045" x2="42254" y2="7045"/>
                        <a14:foregroundMark x1="46479" y1="6730" x2="46479" y2="5573"/>
                        <a14:foregroundMark x1="46166" y1="4416" x2="46166" y2="4416"/>
                        <a14:foregroundMark x1="38811" y1="3260" x2="38811" y2="3260"/>
                        <a14:foregroundMark x1="36620" y1="3260" x2="36620" y2="3260"/>
                        <a14:foregroundMark x1="43505" y1="3260" x2="43505" y2="3260"/>
                        <a14:foregroundMark x1="47887" y1="3575" x2="47887" y2="3575"/>
                        <a14:foregroundMark x1="53834" y1="4101" x2="53834" y2="4101"/>
                        <a14:foregroundMark x1="59468" y1="4101" x2="59468" y2="4101"/>
                        <a14:foregroundMark x1="66823" y1="4416" x2="66823" y2="4416"/>
                        <a14:foregroundMark x1="63850" y1="4101" x2="63850" y2="4101"/>
                        <a14:foregroundMark x1="71987" y1="10515" x2="71987" y2="10515"/>
                        <a14:foregroundMark x1="81064" y1="18612" x2="81064" y2="18612"/>
                        <a14:foregroundMark x1="84038" y1="17455" x2="84038" y2="17455"/>
                        <a14:foregroundMark x1="84977" y1="24711" x2="84977" y2="24711"/>
                        <a14:foregroundMark x1="84977" y1="35647" x2="84977" y2="35647"/>
                        <a14:foregroundMark x1="85759" y1="43533" x2="85759" y2="43533"/>
                        <a14:foregroundMark x1="91862" y1="24395" x2="91862" y2="24395"/>
                        <a14:foregroundMark x1="94366" y1="18297" x2="94366" y2="18297"/>
                        <a14:foregroundMark x1="95305" y1="16614" x2="95305" y2="16614"/>
                        <a14:foregroundMark x1="95305" y1="14511" x2="95305" y2="14511"/>
                        <a14:foregroundMark x1="95775" y1="17771" x2="95775" y2="17771"/>
                        <a14:foregroundMark x1="1721" y1="50158" x2="1721" y2="50158"/>
                        <a14:foregroundMark x1="3443" y1="56572" x2="3443" y2="58570"/>
                        <a14:foregroundMark x1="4225" y1="64353" x2="4225" y2="64353"/>
                        <a14:foregroundMark x1="4225" y1="70452" x2="4225" y2="70452"/>
                        <a14:foregroundMark x1="2504" y1="69611" x2="2504" y2="69611"/>
                        <a14:foregroundMark x1="2504" y1="73922" x2="2504" y2="73922"/>
                        <a14:foregroundMark x1="2191" y1="75920" x2="2191" y2="75920"/>
                        <a14:foregroundMark x1="1721" y1="80336" x2="1721" y2="80336"/>
                        <a14:foregroundMark x1="1252" y1="82860" x2="1252" y2="82860"/>
                        <a14:foregroundMark x1="1252" y1="84017" x2="1252" y2="84963"/>
                        <a14:foregroundMark x1="1252" y1="85489" x2="1252" y2="85489"/>
                        <a14:foregroundMark x1="2191" y1="89590" x2="2191" y2="89590"/>
                        <a14:foregroundMark x1="2191" y1="91062" x2="2191" y2="91903"/>
                        <a14:foregroundMark x1="2191" y1="16824" x2="2191" y2="16824"/>
                        <a14:foregroundMark x1="1721" y1="20084" x2="1721" y2="20084"/>
                        <a14:foregroundMark x1="1721" y1="22397" x2="1721" y2="22397"/>
                        <a14:foregroundMark x1="1252" y1="24921" x2="1252" y2="24921"/>
                        <a14:foregroundMark x1="1252" y1="27550" x2="1252" y2="27550"/>
                        <a14:foregroundMark x1="782" y1="30494" x2="782" y2="30494"/>
                        <a14:foregroundMark x1="782" y1="31966" x2="782" y2="31966"/>
                        <a14:foregroundMark x1="1252" y1="33964" x2="1252" y2="33964"/>
                        <a14:foregroundMark x1="1252" y1="27550" x2="1252" y2="27550"/>
                        <a14:foregroundMark x1="2191" y1="23554" x2="2191" y2="23554"/>
                        <a14:foregroundMark x1="2191" y1="20925" x2="2191" y2="20925"/>
                        <a14:foregroundMark x1="1721" y1="17771" x2="1721" y2="16614"/>
                        <a14:foregroundMark x1="1721" y1="11882" x2="1721" y2="11882"/>
                        <a14:backgroundMark x1="469" y1="2944" x2="469" y2="2944"/>
                        <a14:backgroundMark x1="2973" y1="2103" x2="2973" y2="2103"/>
                        <a14:backgroundMark x1="1721" y1="2629" x2="1721" y2="2629"/>
                        <a14:backgroundMark x1="0" y1="32492" x2="0" y2="32492"/>
                        <a14:backgroundMark x1="0" y1="27340" x2="0" y2="27340"/>
                      </a14:backgroundRemoval>
                    </a14:imgEffect>
                  </a14:imgLayer>
                </a14:imgProps>
              </a:ext>
              <a:ext uri="{28A0092B-C50C-407E-A947-70E740481C1C}">
                <a14:useLocalDpi xmlns:a14="http://schemas.microsoft.com/office/drawing/2010/main" val="0"/>
              </a:ext>
            </a:extLst>
          </a:blip>
          <a:srcRect/>
          <a:stretch/>
        </p:blipFill>
        <p:spPr>
          <a:xfrm>
            <a:off x="6496730" y="3509381"/>
            <a:ext cx="208568" cy="310428"/>
          </a:xfrm>
          <a:prstGeom prst="rect">
            <a:avLst/>
          </a:prstGeom>
        </p:spPr>
      </p:pic>
      <p:pic>
        <p:nvPicPr>
          <p:cNvPr id="197" name="Picture 196">
            <a:extLst>
              <a:ext uri="{FF2B5EF4-FFF2-40B4-BE49-F238E27FC236}">
                <a16:creationId xmlns:a16="http://schemas.microsoft.com/office/drawing/2014/main" id="{BFD4D07D-ADBE-44CA-A651-6C8BF71409F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60" b="97161" l="0" r="95618">
                        <a14:foregroundMark x1="16432" y1="37750" x2="16432" y2="37750"/>
                        <a14:foregroundMark x1="22379" y1="40063" x2="22379" y2="40063"/>
                        <a14:foregroundMark x1="68075" y1="54784" x2="68075" y2="54784"/>
                        <a14:foregroundMark x1="24100" y1="40273" x2="24100" y2="40273"/>
                        <a14:foregroundMark x1="17684" y1="38591" x2="17684" y2="38591"/>
                        <a14:foregroundMark x1="12050" y1="47529" x2="12050" y2="49632"/>
                        <a14:foregroundMark x1="9546" y1="57413" x2="9546" y2="59201"/>
                        <a14:foregroundMark x1="7825" y1="65825" x2="7825" y2="66982"/>
                        <a14:foregroundMark x1="7825" y1="71924" x2="7825" y2="73396"/>
                        <a14:foregroundMark x1="8138" y1="78023" x2="8138" y2="78864"/>
                        <a14:foregroundMark x1="8607" y1="83176" x2="8607" y2="85174"/>
                        <a14:foregroundMark x1="9546" y1="87592" x2="9546" y2="87592"/>
                        <a14:foregroundMark x1="11268" y1="89590" x2="11581" y2="90747"/>
                        <a14:foregroundMark x1="12989" y1="91588" x2="12989" y2="91588"/>
                        <a14:foregroundMark x1="20657" y1="91062" x2="23631" y2="91062"/>
                        <a14:foregroundMark x1="37559" y1="92429" x2="37559" y2="92429"/>
                        <a14:foregroundMark x1="37559" y1="92744" x2="37559" y2="92744"/>
                        <a14:foregroundMark x1="44444" y1="94532" x2="44444" y2="94532"/>
                        <a14:foregroundMark x1="50078" y1="95058" x2="50078" y2="95058"/>
                        <a14:foregroundMark x1="56964" y1="96845" x2="56964" y2="96845"/>
                        <a14:foregroundMark x1="59468" y1="97056" x2="59468" y2="97056"/>
                        <a14:foregroundMark x1="65102" y1="97371" x2="65102" y2="97371"/>
                        <a14:foregroundMark x1="77152" y1="96845" x2="77152" y2="96845"/>
                        <a14:foregroundMark x1="84977" y1="95899" x2="84977" y2="95899"/>
                        <a14:foregroundMark x1="91393" y1="93060" x2="91393" y2="93060"/>
                        <a14:foregroundMark x1="92645" y1="89590" x2="93584" y2="87592"/>
                        <a14:foregroundMark x1="93584" y1="82860" x2="93584" y2="82019"/>
                        <a14:foregroundMark x1="93584" y1="73396" x2="93584" y2="72240"/>
                        <a14:foregroundMark x1="91862" y1="64038" x2="91862" y2="63197"/>
                        <a14:foregroundMark x1="90141" y1="57729" x2="90141" y2="57729"/>
                        <a14:foregroundMark x1="91862" y1="46162" x2="90923" y2="37960"/>
                        <a14:foregroundMark x1="87950" y1="17771" x2="87950" y2="17771"/>
                        <a14:foregroundMark x1="90610" y1="11041" x2="90610" y2="11041"/>
                        <a14:foregroundMark x1="21909" y1="4416" x2="21909" y2="4416"/>
                        <a14:foregroundMark x1="10329" y1="4732" x2="10329" y2="4732"/>
                        <a14:foregroundMark x1="0" y1="7256" x2="0" y2="7256"/>
                        <a14:foregroundMark x1="0" y1="11356" x2="0" y2="11356"/>
                        <a14:foregroundMark x1="469" y1="18612" x2="469" y2="18612"/>
                        <a14:foregroundMark x1="1252" y1="24711" x2="1252" y2="26078"/>
                        <a14:foregroundMark x1="1252" y1="23764" x2="1252" y2="24711"/>
                        <a14:foregroundMark x1="1721" y1="35121" x2="1721" y2="35962"/>
                        <a14:foregroundMark x1="1721" y1="39117" x2="1721" y2="40904"/>
                        <a14:foregroundMark x1="86228" y1="82019" x2="86228" y2="82019"/>
                        <a14:foregroundMark x1="87480" y1="89590" x2="87950" y2="90431"/>
                        <a14:foregroundMark x1="90141" y1="93060" x2="90141" y2="93060"/>
                        <a14:foregroundMark x1="94836" y1="80862" x2="94836" y2="80021"/>
                        <a14:foregroundMark x1="94366" y1="73081" x2="94366" y2="71924"/>
                        <a14:foregroundMark x1="92332" y1="65510" x2="92332" y2="65510"/>
                        <a14:foregroundMark x1="91393" y1="56887" x2="91393" y2="56887"/>
                        <a14:foregroundMark x1="90610" y1="49317" x2="90610" y2="49317"/>
                        <a14:foregroundMark x1="78091" y1="8202" x2="78091" y2="8202"/>
                        <a14:foregroundMark x1="56964" y1="6099" x2="56964" y2="6099"/>
                        <a14:foregroundMark x1="50391" y1="6099" x2="49139" y2="6099"/>
                        <a14:foregroundMark x1="33646" y1="5258" x2="32394" y2="5258"/>
                        <a14:foregroundMark x1="13302" y1="5573" x2="13302" y2="5573"/>
                        <a14:foregroundMark x1="10798" y1="5573" x2="10798" y2="5573"/>
                        <a14:foregroundMark x1="7355" y1="6099" x2="7355" y2="6099"/>
                        <a14:foregroundMark x1="7825" y1="6099" x2="7825" y2="6099"/>
                        <a14:foregroundMark x1="11268" y1="6099" x2="11268" y2="6099"/>
                        <a14:foregroundMark x1="16432" y1="6099" x2="16432" y2="6099"/>
                        <a14:foregroundMark x1="22379" y1="6099" x2="22379" y2="6099"/>
                        <a14:foregroundMark x1="26761" y1="6099" x2="26761" y2="6099"/>
                        <a14:foregroundMark x1="29734" y1="6414" x2="29734" y2="6414"/>
                        <a14:foregroundMark x1="42254" y1="7045" x2="42254" y2="7045"/>
                        <a14:foregroundMark x1="46479" y1="6730" x2="46479" y2="5573"/>
                        <a14:foregroundMark x1="46166" y1="4416" x2="46166" y2="4416"/>
                        <a14:foregroundMark x1="38811" y1="3260" x2="38811" y2="3260"/>
                        <a14:foregroundMark x1="36620" y1="3260" x2="36620" y2="3260"/>
                        <a14:foregroundMark x1="43505" y1="3260" x2="43505" y2="3260"/>
                        <a14:foregroundMark x1="47887" y1="3575" x2="47887" y2="3575"/>
                        <a14:foregroundMark x1="53834" y1="4101" x2="53834" y2="4101"/>
                        <a14:foregroundMark x1="59468" y1="4101" x2="59468" y2="4101"/>
                        <a14:foregroundMark x1="66823" y1="4416" x2="66823" y2="4416"/>
                        <a14:foregroundMark x1="63850" y1="4101" x2="63850" y2="4101"/>
                        <a14:foregroundMark x1="71987" y1="10515" x2="71987" y2="10515"/>
                        <a14:foregroundMark x1="81064" y1="18612" x2="81064" y2="18612"/>
                        <a14:foregroundMark x1="84038" y1="17455" x2="84038" y2="17455"/>
                        <a14:foregroundMark x1="84977" y1="24711" x2="84977" y2="24711"/>
                        <a14:foregroundMark x1="84977" y1="35647" x2="84977" y2="35647"/>
                        <a14:foregroundMark x1="85759" y1="43533" x2="85759" y2="43533"/>
                        <a14:foregroundMark x1="91862" y1="24395" x2="91862" y2="24395"/>
                        <a14:foregroundMark x1="94366" y1="18297" x2="94366" y2="18297"/>
                        <a14:foregroundMark x1="95305" y1="16614" x2="95305" y2="16614"/>
                        <a14:foregroundMark x1="95305" y1="14511" x2="95305" y2="14511"/>
                        <a14:foregroundMark x1="95775" y1="17771" x2="95775" y2="17771"/>
                        <a14:foregroundMark x1="1721" y1="50158" x2="1721" y2="50158"/>
                        <a14:foregroundMark x1="3443" y1="56572" x2="3443" y2="58570"/>
                        <a14:foregroundMark x1="4225" y1="64353" x2="4225" y2="64353"/>
                        <a14:foregroundMark x1="4225" y1="70452" x2="4225" y2="70452"/>
                        <a14:foregroundMark x1="2504" y1="69611" x2="2504" y2="69611"/>
                        <a14:foregroundMark x1="2504" y1="73922" x2="2504" y2="73922"/>
                        <a14:foregroundMark x1="2191" y1="75920" x2="2191" y2="75920"/>
                        <a14:foregroundMark x1="1721" y1="80336" x2="1721" y2="80336"/>
                        <a14:foregroundMark x1="1252" y1="82860" x2="1252" y2="82860"/>
                        <a14:foregroundMark x1="1252" y1="84017" x2="1252" y2="84963"/>
                        <a14:foregroundMark x1="1252" y1="85489" x2="1252" y2="85489"/>
                        <a14:foregroundMark x1="2191" y1="89590" x2="2191" y2="89590"/>
                        <a14:foregroundMark x1="2191" y1="91062" x2="2191" y2="91903"/>
                        <a14:foregroundMark x1="2191" y1="16824" x2="2191" y2="16824"/>
                        <a14:foregroundMark x1="1721" y1="20084" x2="1721" y2="20084"/>
                        <a14:foregroundMark x1="1721" y1="22397" x2="1721" y2="22397"/>
                        <a14:foregroundMark x1="1252" y1="24921" x2="1252" y2="24921"/>
                        <a14:foregroundMark x1="1252" y1="27550" x2="1252" y2="27550"/>
                        <a14:foregroundMark x1="782" y1="30494" x2="782" y2="30494"/>
                        <a14:foregroundMark x1="782" y1="31966" x2="782" y2="31966"/>
                        <a14:foregroundMark x1="1252" y1="33964" x2="1252" y2="33964"/>
                        <a14:foregroundMark x1="1252" y1="27550" x2="1252" y2="27550"/>
                        <a14:foregroundMark x1="2191" y1="23554" x2="2191" y2="23554"/>
                        <a14:foregroundMark x1="2191" y1="20925" x2="2191" y2="20925"/>
                        <a14:foregroundMark x1="1721" y1="17771" x2="1721" y2="16614"/>
                        <a14:foregroundMark x1="1721" y1="11882" x2="1721" y2="11882"/>
                        <a14:backgroundMark x1="469" y1="2944" x2="469" y2="2944"/>
                        <a14:backgroundMark x1="2973" y1="2103" x2="2973" y2="2103"/>
                        <a14:backgroundMark x1="1721" y1="2629" x2="1721" y2="2629"/>
                        <a14:backgroundMark x1="0" y1="32492" x2="0" y2="32492"/>
                        <a14:backgroundMark x1="0" y1="27340" x2="0" y2="27340"/>
                      </a14:backgroundRemoval>
                    </a14:imgEffect>
                  </a14:imgLayer>
                </a14:imgProps>
              </a:ext>
              <a:ext uri="{28A0092B-C50C-407E-A947-70E740481C1C}">
                <a14:useLocalDpi xmlns:a14="http://schemas.microsoft.com/office/drawing/2010/main" val="0"/>
              </a:ext>
            </a:extLst>
          </a:blip>
          <a:srcRect/>
          <a:stretch/>
        </p:blipFill>
        <p:spPr>
          <a:xfrm>
            <a:off x="5073385" y="4200240"/>
            <a:ext cx="208568" cy="310428"/>
          </a:xfrm>
          <a:prstGeom prst="rect">
            <a:avLst/>
          </a:prstGeom>
        </p:spPr>
      </p:pic>
      <p:pic>
        <p:nvPicPr>
          <p:cNvPr id="198" name="Picture 197">
            <a:extLst>
              <a:ext uri="{FF2B5EF4-FFF2-40B4-BE49-F238E27FC236}">
                <a16:creationId xmlns:a16="http://schemas.microsoft.com/office/drawing/2014/main" id="{9D1FBBE9-B40C-4EFF-948D-B1DDC0AAB1C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60" b="97161" l="0" r="95618">
                        <a14:foregroundMark x1="16432" y1="37750" x2="16432" y2="37750"/>
                        <a14:foregroundMark x1="22379" y1="40063" x2="22379" y2="40063"/>
                        <a14:foregroundMark x1="68075" y1="54784" x2="68075" y2="54784"/>
                        <a14:foregroundMark x1="24100" y1="40273" x2="24100" y2="40273"/>
                        <a14:foregroundMark x1="17684" y1="38591" x2="17684" y2="38591"/>
                        <a14:foregroundMark x1="12050" y1="47529" x2="12050" y2="49632"/>
                        <a14:foregroundMark x1="9546" y1="57413" x2="9546" y2="59201"/>
                        <a14:foregroundMark x1="7825" y1="65825" x2="7825" y2="66982"/>
                        <a14:foregroundMark x1="7825" y1="71924" x2="7825" y2="73396"/>
                        <a14:foregroundMark x1="8138" y1="78023" x2="8138" y2="78864"/>
                        <a14:foregroundMark x1="8607" y1="83176" x2="8607" y2="85174"/>
                        <a14:foregroundMark x1="9546" y1="87592" x2="9546" y2="87592"/>
                        <a14:foregroundMark x1="11268" y1="89590" x2="11581" y2="90747"/>
                        <a14:foregroundMark x1="12989" y1="91588" x2="12989" y2="91588"/>
                        <a14:foregroundMark x1="20657" y1="91062" x2="23631" y2="91062"/>
                        <a14:foregroundMark x1="37559" y1="92429" x2="37559" y2="92429"/>
                        <a14:foregroundMark x1="37559" y1="92744" x2="37559" y2="92744"/>
                        <a14:foregroundMark x1="44444" y1="94532" x2="44444" y2="94532"/>
                        <a14:foregroundMark x1="50078" y1="95058" x2="50078" y2="95058"/>
                        <a14:foregroundMark x1="56964" y1="96845" x2="56964" y2="96845"/>
                        <a14:foregroundMark x1="59468" y1="97056" x2="59468" y2="97056"/>
                        <a14:foregroundMark x1="65102" y1="97371" x2="65102" y2="97371"/>
                        <a14:foregroundMark x1="77152" y1="96845" x2="77152" y2="96845"/>
                        <a14:foregroundMark x1="84977" y1="95899" x2="84977" y2="95899"/>
                        <a14:foregroundMark x1="91393" y1="93060" x2="91393" y2="93060"/>
                        <a14:foregroundMark x1="92645" y1="89590" x2="93584" y2="87592"/>
                        <a14:foregroundMark x1="93584" y1="82860" x2="93584" y2="82019"/>
                        <a14:foregroundMark x1="93584" y1="73396" x2="93584" y2="72240"/>
                        <a14:foregroundMark x1="91862" y1="64038" x2="91862" y2="63197"/>
                        <a14:foregroundMark x1="90141" y1="57729" x2="90141" y2="57729"/>
                        <a14:foregroundMark x1="91862" y1="46162" x2="90923" y2="37960"/>
                        <a14:foregroundMark x1="87950" y1="17771" x2="87950" y2="17771"/>
                        <a14:foregroundMark x1="90610" y1="11041" x2="90610" y2="11041"/>
                        <a14:foregroundMark x1="21909" y1="4416" x2="21909" y2="4416"/>
                        <a14:foregroundMark x1="10329" y1="4732" x2="10329" y2="4732"/>
                        <a14:foregroundMark x1="0" y1="7256" x2="0" y2="7256"/>
                        <a14:foregroundMark x1="0" y1="11356" x2="0" y2="11356"/>
                        <a14:foregroundMark x1="469" y1="18612" x2="469" y2="18612"/>
                        <a14:foregroundMark x1="1252" y1="24711" x2="1252" y2="26078"/>
                        <a14:foregroundMark x1="1252" y1="23764" x2="1252" y2="24711"/>
                        <a14:foregroundMark x1="1721" y1="35121" x2="1721" y2="35962"/>
                        <a14:foregroundMark x1="1721" y1="39117" x2="1721" y2="40904"/>
                        <a14:foregroundMark x1="86228" y1="82019" x2="86228" y2="82019"/>
                        <a14:foregroundMark x1="87480" y1="89590" x2="87950" y2="90431"/>
                        <a14:foregroundMark x1="90141" y1="93060" x2="90141" y2="93060"/>
                        <a14:foregroundMark x1="94836" y1="80862" x2="94836" y2="80021"/>
                        <a14:foregroundMark x1="94366" y1="73081" x2="94366" y2="71924"/>
                        <a14:foregroundMark x1="92332" y1="65510" x2="92332" y2="65510"/>
                        <a14:foregroundMark x1="91393" y1="56887" x2="91393" y2="56887"/>
                        <a14:foregroundMark x1="90610" y1="49317" x2="90610" y2="49317"/>
                        <a14:foregroundMark x1="78091" y1="8202" x2="78091" y2="8202"/>
                        <a14:foregroundMark x1="56964" y1="6099" x2="56964" y2="6099"/>
                        <a14:foregroundMark x1="50391" y1="6099" x2="49139" y2="6099"/>
                        <a14:foregroundMark x1="33646" y1="5258" x2="32394" y2="5258"/>
                        <a14:foregroundMark x1="13302" y1="5573" x2="13302" y2="5573"/>
                        <a14:foregroundMark x1="10798" y1="5573" x2="10798" y2="5573"/>
                        <a14:foregroundMark x1="7355" y1="6099" x2="7355" y2="6099"/>
                        <a14:foregroundMark x1="7825" y1="6099" x2="7825" y2="6099"/>
                        <a14:foregroundMark x1="11268" y1="6099" x2="11268" y2="6099"/>
                        <a14:foregroundMark x1="16432" y1="6099" x2="16432" y2="6099"/>
                        <a14:foregroundMark x1="22379" y1="6099" x2="22379" y2="6099"/>
                        <a14:foregroundMark x1="26761" y1="6099" x2="26761" y2="6099"/>
                        <a14:foregroundMark x1="29734" y1="6414" x2="29734" y2="6414"/>
                        <a14:foregroundMark x1="42254" y1="7045" x2="42254" y2="7045"/>
                        <a14:foregroundMark x1="46479" y1="6730" x2="46479" y2="5573"/>
                        <a14:foregroundMark x1="46166" y1="4416" x2="46166" y2="4416"/>
                        <a14:foregroundMark x1="38811" y1="3260" x2="38811" y2="3260"/>
                        <a14:foregroundMark x1="36620" y1="3260" x2="36620" y2="3260"/>
                        <a14:foregroundMark x1="43505" y1="3260" x2="43505" y2="3260"/>
                        <a14:foregroundMark x1="47887" y1="3575" x2="47887" y2="3575"/>
                        <a14:foregroundMark x1="53834" y1="4101" x2="53834" y2="4101"/>
                        <a14:foregroundMark x1="59468" y1="4101" x2="59468" y2="4101"/>
                        <a14:foregroundMark x1="66823" y1="4416" x2="66823" y2="4416"/>
                        <a14:foregroundMark x1="63850" y1="4101" x2="63850" y2="4101"/>
                        <a14:foregroundMark x1="71987" y1="10515" x2="71987" y2="10515"/>
                        <a14:foregroundMark x1="81064" y1="18612" x2="81064" y2="18612"/>
                        <a14:foregroundMark x1="84038" y1="17455" x2="84038" y2="17455"/>
                        <a14:foregroundMark x1="84977" y1="24711" x2="84977" y2="24711"/>
                        <a14:foregroundMark x1="84977" y1="35647" x2="84977" y2="35647"/>
                        <a14:foregroundMark x1="85759" y1="43533" x2="85759" y2="43533"/>
                        <a14:foregroundMark x1="91862" y1="24395" x2="91862" y2="24395"/>
                        <a14:foregroundMark x1="94366" y1="18297" x2="94366" y2="18297"/>
                        <a14:foregroundMark x1="95305" y1="16614" x2="95305" y2="16614"/>
                        <a14:foregroundMark x1="95305" y1="14511" x2="95305" y2="14511"/>
                        <a14:foregroundMark x1="95775" y1="17771" x2="95775" y2="17771"/>
                        <a14:foregroundMark x1="1721" y1="50158" x2="1721" y2="50158"/>
                        <a14:foregroundMark x1="3443" y1="56572" x2="3443" y2="58570"/>
                        <a14:foregroundMark x1="4225" y1="64353" x2="4225" y2="64353"/>
                        <a14:foregroundMark x1="4225" y1="70452" x2="4225" y2="70452"/>
                        <a14:foregroundMark x1="2504" y1="69611" x2="2504" y2="69611"/>
                        <a14:foregroundMark x1="2504" y1="73922" x2="2504" y2="73922"/>
                        <a14:foregroundMark x1="2191" y1="75920" x2="2191" y2="75920"/>
                        <a14:foregroundMark x1="1721" y1="80336" x2="1721" y2="80336"/>
                        <a14:foregroundMark x1="1252" y1="82860" x2="1252" y2="82860"/>
                        <a14:foregroundMark x1="1252" y1="84017" x2="1252" y2="84963"/>
                        <a14:foregroundMark x1="1252" y1="85489" x2="1252" y2="85489"/>
                        <a14:foregroundMark x1="2191" y1="89590" x2="2191" y2="89590"/>
                        <a14:foregroundMark x1="2191" y1="91062" x2="2191" y2="91903"/>
                        <a14:foregroundMark x1="2191" y1="16824" x2="2191" y2="16824"/>
                        <a14:foregroundMark x1="1721" y1="20084" x2="1721" y2="20084"/>
                        <a14:foregroundMark x1="1721" y1="22397" x2="1721" y2="22397"/>
                        <a14:foregroundMark x1="1252" y1="24921" x2="1252" y2="24921"/>
                        <a14:foregroundMark x1="1252" y1="27550" x2="1252" y2="27550"/>
                        <a14:foregroundMark x1="782" y1="30494" x2="782" y2="30494"/>
                        <a14:foregroundMark x1="782" y1="31966" x2="782" y2="31966"/>
                        <a14:foregroundMark x1="1252" y1="33964" x2="1252" y2="33964"/>
                        <a14:foregroundMark x1="1252" y1="27550" x2="1252" y2="27550"/>
                        <a14:foregroundMark x1="2191" y1="23554" x2="2191" y2="23554"/>
                        <a14:foregroundMark x1="2191" y1="20925" x2="2191" y2="20925"/>
                        <a14:foregroundMark x1="1721" y1="17771" x2="1721" y2="16614"/>
                        <a14:foregroundMark x1="1721" y1="11882" x2="1721" y2="11882"/>
                        <a14:backgroundMark x1="469" y1="2944" x2="469" y2="2944"/>
                        <a14:backgroundMark x1="2973" y1="2103" x2="2973" y2="2103"/>
                        <a14:backgroundMark x1="1721" y1="2629" x2="1721" y2="2629"/>
                        <a14:backgroundMark x1="0" y1="32492" x2="0" y2="32492"/>
                        <a14:backgroundMark x1="0" y1="27340" x2="0" y2="27340"/>
                      </a14:backgroundRemoval>
                    </a14:imgEffect>
                  </a14:imgLayer>
                </a14:imgProps>
              </a:ext>
              <a:ext uri="{28A0092B-C50C-407E-A947-70E740481C1C}">
                <a14:useLocalDpi xmlns:a14="http://schemas.microsoft.com/office/drawing/2010/main" val="0"/>
              </a:ext>
            </a:extLst>
          </a:blip>
          <a:srcRect/>
          <a:stretch/>
        </p:blipFill>
        <p:spPr>
          <a:xfrm>
            <a:off x="5311351" y="4114463"/>
            <a:ext cx="208568" cy="310428"/>
          </a:xfrm>
          <a:prstGeom prst="rect">
            <a:avLst/>
          </a:prstGeom>
        </p:spPr>
      </p:pic>
      <p:pic>
        <p:nvPicPr>
          <p:cNvPr id="199" name="Picture 198">
            <a:extLst>
              <a:ext uri="{FF2B5EF4-FFF2-40B4-BE49-F238E27FC236}">
                <a16:creationId xmlns:a16="http://schemas.microsoft.com/office/drawing/2014/main" id="{60889B31-236A-494A-A10F-9B52E1EAAA8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60" b="97161" l="0" r="95618">
                        <a14:foregroundMark x1="16432" y1="37750" x2="16432" y2="37750"/>
                        <a14:foregroundMark x1="22379" y1="40063" x2="22379" y2="40063"/>
                        <a14:foregroundMark x1="68075" y1="54784" x2="68075" y2="54784"/>
                        <a14:foregroundMark x1="24100" y1="40273" x2="24100" y2="40273"/>
                        <a14:foregroundMark x1="17684" y1="38591" x2="17684" y2="38591"/>
                        <a14:foregroundMark x1="12050" y1="47529" x2="12050" y2="49632"/>
                        <a14:foregroundMark x1="9546" y1="57413" x2="9546" y2="59201"/>
                        <a14:foregroundMark x1="7825" y1="65825" x2="7825" y2="66982"/>
                        <a14:foregroundMark x1="7825" y1="71924" x2="7825" y2="73396"/>
                        <a14:foregroundMark x1="8138" y1="78023" x2="8138" y2="78864"/>
                        <a14:foregroundMark x1="8607" y1="83176" x2="8607" y2="85174"/>
                        <a14:foregroundMark x1="9546" y1="87592" x2="9546" y2="87592"/>
                        <a14:foregroundMark x1="11268" y1="89590" x2="11581" y2="90747"/>
                        <a14:foregroundMark x1="12989" y1="91588" x2="12989" y2="91588"/>
                        <a14:foregroundMark x1="20657" y1="91062" x2="23631" y2="91062"/>
                        <a14:foregroundMark x1="37559" y1="92429" x2="37559" y2="92429"/>
                        <a14:foregroundMark x1="37559" y1="92744" x2="37559" y2="92744"/>
                        <a14:foregroundMark x1="44444" y1="94532" x2="44444" y2="94532"/>
                        <a14:foregroundMark x1="50078" y1="95058" x2="50078" y2="95058"/>
                        <a14:foregroundMark x1="56964" y1="96845" x2="56964" y2="96845"/>
                        <a14:foregroundMark x1="59468" y1="97056" x2="59468" y2="97056"/>
                        <a14:foregroundMark x1="65102" y1="97371" x2="65102" y2="97371"/>
                        <a14:foregroundMark x1="77152" y1="96845" x2="77152" y2="96845"/>
                        <a14:foregroundMark x1="84977" y1="95899" x2="84977" y2="95899"/>
                        <a14:foregroundMark x1="91393" y1="93060" x2="91393" y2="93060"/>
                        <a14:foregroundMark x1="92645" y1="89590" x2="93584" y2="87592"/>
                        <a14:foregroundMark x1="93584" y1="82860" x2="93584" y2="82019"/>
                        <a14:foregroundMark x1="93584" y1="73396" x2="93584" y2="72240"/>
                        <a14:foregroundMark x1="91862" y1="64038" x2="91862" y2="63197"/>
                        <a14:foregroundMark x1="90141" y1="57729" x2="90141" y2="57729"/>
                        <a14:foregroundMark x1="91862" y1="46162" x2="90923" y2="37960"/>
                        <a14:foregroundMark x1="87950" y1="17771" x2="87950" y2="17771"/>
                        <a14:foregroundMark x1="90610" y1="11041" x2="90610" y2="11041"/>
                        <a14:foregroundMark x1="21909" y1="4416" x2="21909" y2="4416"/>
                        <a14:foregroundMark x1="10329" y1="4732" x2="10329" y2="4732"/>
                        <a14:foregroundMark x1="0" y1="7256" x2="0" y2="7256"/>
                        <a14:foregroundMark x1="0" y1="11356" x2="0" y2="11356"/>
                        <a14:foregroundMark x1="469" y1="18612" x2="469" y2="18612"/>
                        <a14:foregroundMark x1="1252" y1="24711" x2="1252" y2="26078"/>
                        <a14:foregroundMark x1="1252" y1="23764" x2="1252" y2="24711"/>
                        <a14:foregroundMark x1="1721" y1="35121" x2="1721" y2="35962"/>
                        <a14:foregroundMark x1="1721" y1="39117" x2="1721" y2="40904"/>
                        <a14:foregroundMark x1="86228" y1="82019" x2="86228" y2="82019"/>
                        <a14:foregroundMark x1="87480" y1="89590" x2="87950" y2="90431"/>
                        <a14:foregroundMark x1="90141" y1="93060" x2="90141" y2="93060"/>
                        <a14:foregroundMark x1="94836" y1="80862" x2="94836" y2="80021"/>
                        <a14:foregroundMark x1="94366" y1="73081" x2="94366" y2="71924"/>
                        <a14:foregroundMark x1="92332" y1="65510" x2="92332" y2="65510"/>
                        <a14:foregroundMark x1="91393" y1="56887" x2="91393" y2="56887"/>
                        <a14:foregroundMark x1="90610" y1="49317" x2="90610" y2="49317"/>
                        <a14:foregroundMark x1="78091" y1="8202" x2="78091" y2="8202"/>
                        <a14:foregroundMark x1="56964" y1="6099" x2="56964" y2="6099"/>
                        <a14:foregroundMark x1="50391" y1="6099" x2="49139" y2="6099"/>
                        <a14:foregroundMark x1="33646" y1="5258" x2="32394" y2="5258"/>
                        <a14:foregroundMark x1="13302" y1="5573" x2="13302" y2="5573"/>
                        <a14:foregroundMark x1="10798" y1="5573" x2="10798" y2="5573"/>
                        <a14:foregroundMark x1="7355" y1="6099" x2="7355" y2="6099"/>
                        <a14:foregroundMark x1="7825" y1="6099" x2="7825" y2="6099"/>
                        <a14:foregroundMark x1="11268" y1="6099" x2="11268" y2="6099"/>
                        <a14:foregroundMark x1="16432" y1="6099" x2="16432" y2="6099"/>
                        <a14:foregroundMark x1="22379" y1="6099" x2="22379" y2="6099"/>
                        <a14:foregroundMark x1="26761" y1="6099" x2="26761" y2="6099"/>
                        <a14:foregroundMark x1="29734" y1="6414" x2="29734" y2="6414"/>
                        <a14:foregroundMark x1="42254" y1="7045" x2="42254" y2="7045"/>
                        <a14:foregroundMark x1="46479" y1="6730" x2="46479" y2="5573"/>
                        <a14:foregroundMark x1="46166" y1="4416" x2="46166" y2="4416"/>
                        <a14:foregroundMark x1="38811" y1="3260" x2="38811" y2="3260"/>
                        <a14:foregroundMark x1="36620" y1="3260" x2="36620" y2="3260"/>
                        <a14:foregroundMark x1="43505" y1="3260" x2="43505" y2="3260"/>
                        <a14:foregroundMark x1="47887" y1="3575" x2="47887" y2="3575"/>
                        <a14:foregroundMark x1="53834" y1="4101" x2="53834" y2="4101"/>
                        <a14:foregroundMark x1="59468" y1="4101" x2="59468" y2="4101"/>
                        <a14:foregroundMark x1="66823" y1="4416" x2="66823" y2="4416"/>
                        <a14:foregroundMark x1="63850" y1="4101" x2="63850" y2="4101"/>
                        <a14:foregroundMark x1="71987" y1="10515" x2="71987" y2="10515"/>
                        <a14:foregroundMark x1="81064" y1="18612" x2="81064" y2="18612"/>
                        <a14:foregroundMark x1="84038" y1="17455" x2="84038" y2="17455"/>
                        <a14:foregroundMark x1="84977" y1="24711" x2="84977" y2="24711"/>
                        <a14:foregroundMark x1="84977" y1="35647" x2="84977" y2="35647"/>
                        <a14:foregroundMark x1="85759" y1="43533" x2="85759" y2="43533"/>
                        <a14:foregroundMark x1="91862" y1="24395" x2="91862" y2="24395"/>
                        <a14:foregroundMark x1="94366" y1="18297" x2="94366" y2="18297"/>
                        <a14:foregroundMark x1="95305" y1="16614" x2="95305" y2="16614"/>
                        <a14:foregroundMark x1="95305" y1="14511" x2="95305" y2="14511"/>
                        <a14:foregroundMark x1="95775" y1="17771" x2="95775" y2="17771"/>
                        <a14:foregroundMark x1="1721" y1="50158" x2="1721" y2="50158"/>
                        <a14:foregroundMark x1="3443" y1="56572" x2="3443" y2="58570"/>
                        <a14:foregroundMark x1="4225" y1="64353" x2="4225" y2="64353"/>
                        <a14:foregroundMark x1="4225" y1="70452" x2="4225" y2="70452"/>
                        <a14:foregroundMark x1="2504" y1="69611" x2="2504" y2="69611"/>
                        <a14:foregroundMark x1="2504" y1="73922" x2="2504" y2="73922"/>
                        <a14:foregroundMark x1="2191" y1="75920" x2="2191" y2="75920"/>
                        <a14:foregroundMark x1="1721" y1="80336" x2="1721" y2="80336"/>
                        <a14:foregroundMark x1="1252" y1="82860" x2="1252" y2="82860"/>
                        <a14:foregroundMark x1="1252" y1="84017" x2="1252" y2="84963"/>
                        <a14:foregroundMark x1="1252" y1="85489" x2="1252" y2="85489"/>
                        <a14:foregroundMark x1="2191" y1="89590" x2="2191" y2="89590"/>
                        <a14:foregroundMark x1="2191" y1="91062" x2="2191" y2="91903"/>
                        <a14:foregroundMark x1="2191" y1="16824" x2="2191" y2="16824"/>
                        <a14:foregroundMark x1="1721" y1="20084" x2="1721" y2="20084"/>
                        <a14:foregroundMark x1="1721" y1="22397" x2="1721" y2="22397"/>
                        <a14:foregroundMark x1="1252" y1="24921" x2="1252" y2="24921"/>
                        <a14:foregroundMark x1="1252" y1="27550" x2="1252" y2="27550"/>
                        <a14:foregroundMark x1="782" y1="30494" x2="782" y2="30494"/>
                        <a14:foregroundMark x1="782" y1="31966" x2="782" y2="31966"/>
                        <a14:foregroundMark x1="1252" y1="33964" x2="1252" y2="33964"/>
                        <a14:foregroundMark x1="1252" y1="27550" x2="1252" y2="27550"/>
                        <a14:foregroundMark x1="2191" y1="23554" x2="2191" y2="23554"/>
                        <a14:foregroundMark x1="2191" y1="20925" x2="2191" y2="20925"/>
                        <a14:foregroundMark x1="1721" y1="17771" x2="1721" y2="16614"/>
                        <a14:foregroundMark x1="1721" y1="11882" x2="1721" y2="11882"/>
                        <a14:backgroundMark x1="469" y1="2944" x2="469" y2="2944"/>
                        <a14:backgroundMark x1="2973" y1="2103" x2="2973" y2="2103"/>
                        <a14:backgroundMark x1="1721" y1="2629" x2="1721" y2="2629"/>
                        <a14:backgroundMark x1="0" y1="32492" x2="0" y2="32492"/>
                        <a14:backgroundMark x1="0" y1="27340" x2="0" y2="27340"/>
                      </a14:backgroundRemoval>
                    </a14:imgEffect>
                  </a14:imgLayer>
                </a14:imgProps>
              </a:ext>
              <a:ext uri="{28A0092B-C50C-407E-A947-70E740481C1C}">
                <a14:useLocalDpi xmlns:a14="http://schemas.microsoft.com/office/drawing/2010/main" val="0"/>
              </a:ext>
            </a:extLst>
          </a:blip>
          <a:srcRect/>
          <a:stretch/>
        </p:blipFill>
        <p:spPr>
          <a:xfrm>
            <a:off x="5549683" y="4024089"/>
            <a:ext cx="208568" cy="310428"/>
          </a:xfrm>
          <a:prstGeom prst="rect">
            <a:avLst/>
          </a:prstGeom>
        </p:spPr>
      </p:pic>
      <p:cxnSp>
        <p:nvCxnSpPr>
          <p:cNvPr id="225" name="Straight Connector 224">
            <a:extLst>
              <a:ext uri="{FF2B5EF4-FFF2-40B4-BE49-F238E27FC236}">
                <a16:creationId xmlns:a16="http://schemas.microsoft.com/office/drawing/2014/main" id="{8BC1D0AD-87A6-4278-B9C7-22FB25EA7824}"/>
              </a:ext>
            </a:extLst>
          </p:cNvPr>
          <p:cNvCxnSpPr/>
          <p:nvPr/>
        </p:nvCxnSpPr>
        <p:spPr>
          <a:xfrm>
            <a:off x="2384137" y="6880640"/>
            <a:ext cx="9499731" cy="6705"/>
          </a:xfrm>
          <a:prstGeom prst="line">
            <a:avLst/>
          </a:prstGeom>
          <a:ln w="76200">
            <a:solidFill>
              <a:srgbClr val="BFBFBF"/>
            </a:solidFill>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E724FE46-33C2-4E95-B86A-0C768F0BD77A}"/>
              </a:ext>
            </a:extLst>
          </p:cNvPr>
          <p:cNvSpPr txBox="1"/>
          <p:nvPr/>
        </p:nvSpPr>
        <p:spPr>
          <a:xfrm>
            <a:off x="218026" y="1049899"/>
            <a:ext cx="5912717" cy="1938992"/>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0"/>
              </a:spcAft>
              <a:buClrTx/>
              <a:buSzTx/>
              <a:buFontTx/>
              <a:buAutoNum type="arabicPeriod"/>
              <a:tabLst>
                <a:tab pos="347663" algn="l"/>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Place hole at a target hole location.</a:t>
            </a:r>
          </a:p>
          <a:p>
            <a:pPr marL="457200" marR="0" lvl="0" indent="-457200" defTabSz="914400" rtl="0" eaLnBrk="1" fontAlgn="auto" latinLnBrk="0" hangingPunct="1">
              <a:lnSpc>
                <a:spcPct val="100000"/>
              </a:lnSpc>
              <a:spcBef>
                <a:spcPts val="0"/>
              </a:spcBef>
              <a:spcAft>
                <a:spcPts val="0"/>
              </a:spcAft>
              <a:buClrTx/>
              <a:buSzTx/>
              <a:buFontTx/>
              <a:buAutoNum type="arabicPeriod"/>
              <a:tabLst>
                <a:tab pos="347663" algn="l"/>
              </a:tabLst>
              <a:defRPr/>
            </a:pPr>
            <a:r>
              <a:rPr lang="en-US" sz="2000" b="1" dirty="0">
                <a:solidFill>
                  <a:prstClr val="black"/>
                </a:solidFill>
                <a:latin typeface="Calibri" panose="020F0502020204030204"/>
              </a:rPr>
              <a:t>Move robot to uncorrected target hole location.</a:t>
            </a:r>
          </a:p>
          <a:p>
            <a:pPr marL="457200" marR="0" lvl="0" indent="-457200" defTabSz="914400" rtl="0" eaLnBrk="1" fontAlgn="auto" latinLnBrk="0" hangingPunct="1">
              <a:lnSpc>
                <a:spcPct val="100000"/>
              </a:lnSpc>
              <a:spcBef>
                <a:spcPts val="0"/>
              </a:spcBef>
              <a:spcAft>
                <a:spcPts val="0"/>
              </a:spcAft>
              <a:buClrTx/>
              <a:buSzTx/>
              <a:buFontTx/>
              <a:buAutoNum type="arabicPeriod"/>
              <a:tabLst>
                <a:tab pos="347663" algn="l"/>
              </a:tabLst>
              <a:defRPr/>
            </a:pPr>
            <a:r>
              <a:rPr lang="en-US" sz="2000" b="1" dirty="0">
                <a:solidFill>
                  <a:prstClr val="black"/>
                </a:solidFill>
                <a:latin typeface="Calibri" panose="020F0502020204030204"/>
              </a:rPr>
              <a:t>Insert and remove peg.</a:t>
            </a:r>
          </a:p>
          <a:p>
            <a:pPr marL="457200" marR="0" lvl="0" indent="-457200" defTabSz="914400" rtl="0" eaLnBrk="1" fontAlgn="auto" latinLnBrk="0" hangingPunct="1">
              <a:lnSpc>
                <a:spcPct val="100000"/>
              </a:lnSpc>
              <a:spcBef>
                <a:spcPts val="0"/>
              </a:spcBef>
              <a:spcAft>
                <a:spcPts val="0"/>
              </a:spcAft>
              <a:buClrTx/>
              <a:buSzTx/>
              <a:buFontTx/>
              <a:buAutoNum type="arabicPeriod"/>
              <a:tabLst>
                <a:tab pos="347663" algn="l"/>
              </a:tabLst>
              <a:defRPr/>
            </a:pPr>
            <a:r>
              <a:rPr lang="en-US" sz="2000" b="1" dirty="0">
                <a:solidFill>
                  <a:prstClr val="black"/>
                </a:solidFill>
                <a:latin typeface="Calibri" panose="020F0502020204030204"/>
              </a:rPr>
              <a:t>Repeat steps 2 and 3 for corrected target hole location.</a:t>
            </a:r>
          </a:p>
          <a:p>
            <a:pPr marL="457200" marR="0" lvl="0" indent="-457200" defTabSz="914400" rtl="0" eaLnBrk="1" fontAlgn="auto" latinLnBrk="0" hangingPunct="1">
              <a:lnSpc>
                <a:spcPct val="100000"/>
              </a:lnSpc>
              <a:spcBef>
                <a:spcPts val="0"/>
              </a:spcBef>
              <a:spcAft>
                <a:spcPts val="0"/>
              </a:spcAft>
              <a:buClrTx/>
              <a:buSzTx/>
              <a:buFontTx/>
              <a:buAutoNum type="arabicPeriod"/>
              <a:tabLst>
                <a:tab pos="347663" algn="l"/>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Move hole to </a:t>
            </a:r>
            <a:r>
              <a:rPr lang="en-US" sz="2000" b="1" dirty="0">
                <a:solidFill>
                  <a:prstClr val="black"/>
                </a:solidFill>
                <a:latin typeface="Calibri" panose="020F0502020204030204"/>
              </a:rPr>
              <a:t>next location.</a:t>
            </a:r>
          </a:p>
        </p:txBody>
      </p:sp>
    </p:spTree>
    <p:extLst>
      <p:ext uri="{BB962C8B-B14F-4D97-AF65-F5344CB8AC3E}">
        <p14:creationId xmlns:p14="http://schemas.microsoft.com/office/powerpoint/2010/main" val="383482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2500"/>
                                  </p:stCondLst>
                                  <p:childTnLst>
                                    <p:animEffect transition="out" filter="fade">
                                      <p:cBhvr>
                                        <p:cTn id="6" dur="1000"/>
                                        <p:tgtEl>
                                          <p:spTgt spid="263"/>
                                        </p:tgtEl>
                                      </p:cBhvr>
                                    </p:animEffect>
                                    <p:set>
                                      <p:cBhvr>
                                        <p:cTn id="7" dur="1" fill="hold">
                                          <p:stCondLst>
                                            <p:cond delay="999"/>
                                          </p:stCondLst>
                                        </p:cTn>
                                        <p:tgtEl>
                                          <p:spTgt spid="263"/>
                                        </p:tgtEl>
                                        <p:attrNameLst>
                                          <p:attrName>style.visibility</p:attrName>
                                        </p:attrNameLst>
                                      </p:cBhvr>
                                      <p:to>
                                        <p:strVal val="hidden"/>
                                      </p:to>
                                    </p:set>
                                  </p:childTnLst>
                                </p:cTn>
                              </p:par>
                              <p:par>
                                <p:cTn id="8" presetID="10" presetClass="exit" presetSubtype="0" fill="hold" nodeType="withEffect">
                                  <p:stCondLst>
                                    <p:cond delay="2000"/>
                                  </p:stCondLst>
                                  <p:childTnLst>
                                    <p:animEffect transition="out" filter="fade">
                                      <p:cBhvr>
                                        <p:cTn id="9" dur="1000"/>
                                        <p:tgtEl>
                                          <p:spTgt spid="255"/>
                                        </p:tgtEl>
                                      </p:cBhvr>
                                    </p:animEffect>
                                    <p:set>
                                      <p:cBhvr>
                                        <p:cTn id="10" dur="1" fill="hold">
                                          <p:stCondLst>
                                            <p:cond delay="999"/>
                                          </p:stCondLst>
                                        </p:cTn>
                                        <p:tgtEl>
                                          <p:spTgt spid="255"/>
                                        </p:tgtEl>
                                        <p:attrNameLst>
                                          <p:attrName>style.visibility</p:attrName>
                                        </p:attrNameLst>
                                      </p:cBhvr>
                                      <p:to>
                                        <p:strVal val="hidden"/>
                                      </p:to>
                                    </p:set>
                                  </p:childTnLst>
                                </p:cTn>
                              </p:par>
                            </p:childTnLst>
                          </p:cTn>
                        </p:par>
                        <p:par>
                          <p:cTn id="11" fill="hold">
                            <p:stCondLst>
                              <p:cond delay="3500"/>
                            </p:stCondLst>
                            <p:childTnLst>
                              <p:par>
                                <p:cTn id="12" presetID="10" presetClass="entr" presetSubtype="0" fill="hold" nodeType="afterEffect">
                                  <p:stCondLst>
                                    <p:cond delay="0"/>
                                  </p:stCondLst>
                                  <p:childTnLst>
                                    <p:set>
                                      <p:cBhvr>
                                        <p:cTn id="13" dur="1" fill="hold">
                                          <p:stCondLst>
                                            <p:cond delay="0"/>
                                          </p:stCondLst>
                                        </p:cTn>
                                        <p:tgtEl>
                                          <p:spTgt spid="166"/>
                                        </p:tgtEl>
                                        <p:attrNameLst>
                                          <p:attrName>style.visibility</p:attrName>
                                        </p:attrNameLst>
                                      </p:cBhvr>
                                      <p:to>
                                        <p:strVal val="visible"/>
                                      </p:to>
                                    </p:set>
                                    <p:animEffect transition="in" filter="fade">
                                      <p:cBhvr>
                                        <p:cTn id="14" dur="1000"/>
                                        <p:tgtEl>
                                          <p:spTgt spid="166"/>
                                        </p:tgtEl>
                                      </p:cBhvr>
                                    </p:animEffect>
                                  </p:childTnLst>
                                </p:cTn>
                              </p:par>
                            </p:childTnLst>
                          </p:cTn>
                        </p:par>
                        <p:par>
                          <p:cTn id="15" fill="hold">
                            <p:stCondLst>
                              <p:cond delay="4500"/>
                            </p:stCondLst>
                            <p:childTnLst>
                              <p:par>
                                <p:cTn id="16" presetID="10" presetClass="exit" presetSubtype="0" fill="hold" nodeType="afterEffect">
                                  <p:stCondLst>
                                    <p:cond delay="2000"/>
                                  </p:stCondLst>
                                  <p:childTnLst>
                                    <p:animEffect transition="out" filter="fade">
                                      <p:cBhvr>
                                        <p:cTn id="17" dur="1000"/>
                                        <p:tgtEl>
                                          <p:spTgt spid="166"/>
                                        </p:tgtEl>
                                      </p:cBhvr>
                                    </p:animEffect>
                                    <p:set>
                                      <p:cBhvr>
                                        <p:cTn id="18" dur="1" fill="hold">
                                          <p:stCondLst>
                                            <p:cond delay="999"/>
                                          </p:stCondLst>
                                        </p:cTn>
                                        <p:tgtEl>
                                          <p:spTgt spid="166"/>
                                        </p:tgtEl>
                                        <p:attrNameLst>
                                          <p:attrName>style.visibility</p:attrName>
                                        </p:attrNameLst>
                                      </p:cBhvr>
                                      <p:to>
                                        <p:strVal val="hidden"/>
                                      </p:to>
                                    </p:set>
                                  </p:childTnLst>
                                </p:cTn>
                              </p:par>
                            </p:childTnLst>
                          </p:cTn>
                        </p:par>
                        <p:par>
                          <p:cTn id="19" fill="hold">
                            <p:stCondLst>
                              <p:cond delay="7500"/>
                            </p:stCondLst>
                            <p:childTnLst>
                              <p:par>
                                <p:cTn id="20" presetID="10" presetClass="entr" presetSubtype="0" fill="hold" nodeType="afterEffect">
                                  <p:stCondLst>
                                    <p:cond delay="0"/>
                                  </p:stCondLst>
                                  <p:childTnLst>
                                    <p:set>
                                      <p:cBhvr>
                                        <p:cTn id="21" dur="1" fill="hold">
                                          <p:stCondLst>
                                            <p:cond delay="0"/>
                                          </p:stCondLst>
                                        </p:cTn>
                                        <p:tgtEl>
                                          <p:spTgt spid="193"/>
                                        </p:tgtEl>
                                        <p:attrNameLst>
                                          <p:attrName>style.visibility</p:attrName>
                                        </p:attrNameLst>
                                      </p:cBhvr>
                                      <p:to>
                                        <p:strVal val="visible"/>
                                      </p:to>
                                    </p:set>
                                    <p:animEffect transition="in" filter="fade">
                                      <p:cBhvr>
                                        <p:cTn id="22" dur="1000"/>
                                        <p:tgtEl>
                                          <p:spTgt spid="193"/>
                                        </p:tgtEl>
                                      </p:cBhvr>
                                    </p:animEffect>
                                  </p:childTnLst>
                                </p:cTn>
                              </p:par>
                            </p:childTnLst>
                          </p:cTn>
                        </p:par>
                        <p:par>
                          <p:cTn id="23" fill="hold">
                            <p:stCondLst>
                              <p:cond delay="8500"/>
                            </p:stCondLst>
                            <p:childTnLst>
                              <p:par>
                                <p:cTn id="24" presetID="10" presetClass="exit" presetSubtype="0" fill="hold" nodeType="afterEffect">
                                  <p:stCondLst>
                                    <p:cond delay="2000"/>
                                  </p:stCondLst>
                                  <p:childTnLst>
                                    <p:animEffect transition="out" filter="fade">
                                      <p:cBhvr>
                                        <p:cTn id="25" dur="1000"/>
                                        <p:tgtEl>
                                          <p:spTgt spid="193"/>
                                        </p:tgtEl>
                                      </p:cBhvr>
                                    </p:animEffect>
                                    <p:set>
                                      <p:cBhvr>
                                        <p:cTn id="26" dur="1" fill="hold">
                                          <p:stCondLst>
                                            <p:cond delay="999"/>
                                          </p:stCondLst>
                                        </p:cTn>
                                        <p:tgtEl>
                                          <p:spTgt spid="193"/>
                                        </p:tgtEl>
                                        <p:attrNameLst>
                                          <p:attrName>style.visibility</p:attrName>
                                        </p:attrNameLst>
                                      </p:cBhvr>
                                      <p:to>
                                        <p:strVal val="hidden"/>
                                      </p:to>
                                    </p:set>
                                  </p:childTnLst>
                                </p:cTn>
                              </p:par>
                            </p:childTnLst>
                          </p:cTn>
                        </p:par>
                        <p:par>
                          <p:cTn id="27" fill="hold">
                            <p:stCondLst>
                              <p:cond delay="11500"/>
                            </p:stCondLst>
                            <p:childTnLst>
                              <p:par>
                                <p:cTn id="28" presetID="10" presetClass="entr" presetSubtype="0" fill="hold" nodeType="afterEffect">
                                  <p:stCondLst>
                                    <p:cond delay="0"/>
                                  </p:stCondLst>
                                  <p:childTnLst>
                                    <p:set>
                                      <p:cBhvr>
                                        <p:cTn id="29" dur="1" fill="hold">
                                          <p:stCondLst>
                                            <p:cond delay="0"/>
                                          </p:stCondLst>
                                        </p:cTn>
                                        <p:tgtEl>
                                          <p:spTgt spid="194"/>
                                        </p:tgtEl>
                                        <p:attrNameLst>
                                          <p:attrName>style.visibility</p:attrName>
                                        </p:attrNameLst>
                                      </p:cBhvr>
                                      <p:to>
                                        <p:strVal val="visible"/>
                                      </p:to>
                                    </p:set>
                                    <p:animEffect transition="in" filter="fade">
                                      <p:cBhvr>
                                        <p:cTn id="30" dur="1000"/>
                                        <p:tgtEl>
                                          <p:spTgt spid="194"/>
                                        </p:tgtEl>
                                      </p:cBhvr>
                                    </p:animEffect>
                                  </p:childTnLst>
                                </p:cTn>
                              </p:par>
                            </p:childTnLst>
                          </p:cTn>
                        </p:par>
                        <p:par>
                          <p:cTn id="31" fill="hold">
                            <p:stCondLst>
                              <p:cond delay="12500"/>
                            </p:stCondLst>
                            <p:childTnLst>
                              <p:par>
                                <p:cTn id="32" presetID="10" presetClass="exit" presetSubtype="0" fill="hold" nodeType="afterEffect">
                                  <p:stCondLst>
                                    <p:cond delay="2000"/>
                                  </p:stCondLst>
                                  <p:childTnLst>
                                    <p:animEffect transition="out" filter="fade">
                                      <p:cBhvr>
                                        <p:cTn id="33" dur="1000"/>
                                        <p:tgtEl>
                                          <p:spTgt spid="194"/>
                                        </p:tgtEl>
                                      </p:cBhvr>
                                    </p:animEffect>
                                    <p:set>
                                      <p:cBhvr>
                                        <p:cTn id="34" dur="1" fill="hold">
                                          <p:stCondLst>
                                            <p:cond delay="999"/>
                                          </p:stCondLst>
                                        </p:cTn>
                                        <p:tgtEl>
                                          <p:spTgt spid="194"/>
                                        </p:tgtEl>
                                        <p:attrNameLst>
                                          <p:attrName>style.visibility</p:attrName>
                                        </p:attrNameLst>
                                      </p:cBhvr>
                                      <p:to>
                                        <p:strVal val="hidden"/>
                                      </p:to>
                                    </p:set>
                                  </p:childTnLst>
                                </p:cTn>
                              </p:par>
                            </p:childTnLst>
                          </p:cTn>
                        </p:par>
                        <p:par>
                          <p:cTn id="35" fill="hold">
                            <p:stCondLst>
                              <p:cond delay="15500"/>
                            </p:stCondLst>
                            <p:childTnLst>
                              <p:par>
                                <p:cTn id="36" presetID="10" presetClass="entr" presetSubtype="0" fill="hold" nodeType="afterEffect">
                                  <p:stCondLst>
                                    <p:cond delay="0"/>
                                  </p:stCondLst>
                                  <p:childTnLst>
                                    <p:set>
                                      <p:cBhvr>
                                        <p:cTn id="37" dur="1" fill="hold">
                                          <p:stCondLst>
                                            <p:cond delay="0"/>
                                          </p:stCondLst>
                                        </p:cTn>
                                        <p:tgtEl>
                                          <p:spTgt spid="195"/>
                                        </p:tgtEl>
                                        <p:attrNameLst>
                                          <p:attrName>style.visibility</p:attrName>
                                        </p:attrNameLst>
                                      </p:cBhvr>
                                      <p:to>
                                        <p:strVal val="visible"/>
                                      </p:to>
                                    </p:set>
                                    <p:animEffect transition="in" filter="fade">
                                      <p:cBhvr>
                                        <p:cTn id="38" dur="1000"/>
                                        <p:tgtEl>
                                          <p:spTgt spid="195"/>
                                        </p:tgtEl>
                                      </p:cBhvr>
                                    </p:animEffect>
                                  </p:childTnLst>
                                </p:cTn>
                              </p:par>
                            </p:childTnLst>
                          </p:cTn>
                        </p:par>
                        <p:par>
                          <p:cTn id="39" fill="hold">
                            <p:stCondLst>
                              <p:cond delay="16500"/>
                            </p:stCondLst>
                            <p:childTnLst>
                              <p:par>
                                <p:cTn id="40" presetID="10" presetClass="exit" presetSubtype="0" fill="hold" nodeType="afterEffect">
                                  <p:stCondLst>
                                    <p:cond delay="2000"/>
                                  </p:stCondLst>
                                  <p:childTnLst>
                                    <p:animEffect transition="out" filter="fade">
                                      <p:cBhvr>
                                        <p:cTn id="41" dur="1000"/>
                                        <p:tgtEl>
                                          <p:spTgt spid="195"/>
                                        </p:tgtEl>
                                      </p:cBhvr>
                                    </p:animEffect>
                                    <p:set>
                                      <p:cBhvr>
                                        <p:cTn id="42" dur="1" fill="hold">
                                          <p:stCondLst>
                                            <p:cond delay="999"/>
                                          </p:stCondLst>
                                        </p:cTn>
                                        <p:tgtEl>
                                          <p:spTgt spid="195"/>
                                        </p:tgtEl>
                                        <p:attrNameLst>
                                          <p:attrName>style.visibility</p:attrName>
                                        </p:attrNameLst>
                                      </p:cBhvr>
                                      <p:to>
                                        <p:strVal val="hidden"/>
                                      </p:to>
                                    </p:set>
                                  </p:childTnLst>
                                </p:cTn>
                              </p:par>
                            </p:childTnLst>
                          </p:cTn>
                        </p:par>
                        <p:par>
                          <p:cTn id="43" fill="hold">
                            <p:stCondLst>
                              <p:cond delay="19500"/>
                            </p:stCondLst>
                            <p:childTnLst>
                              <p:par>
                                <p:cTn id="44" presetID="10" presetClass="entr" presetSubtype="0" fill="hold" nodeType="afterEffect">
                                  <p:stCondLst>
                                    <p:cond delay="0"/>
                                  </p:stCondLst>
                                  <p:childTnLst>
                                    <p:set>
                                      <p:cBhvr>
                                        <p:cTn id="45" dur="1" fill="hold">
                                          <p:stCondLst>
                                            <p:cond delay="0"/>
                                          </p:stCondLst>
                                        </p:cTn>
                                        <p:tgtEl>
                                          <p:spTgt spid="196"/>
                                        </p:tgtEl>
                                        <p:attrNameLst>
                                          <p:attrName>style.visibility</p:attrName>
                                        </p:attrNameLst>
                                      </p:cBhvr>
                                      <p:to>
                                        <p:strVal val="visible"/>
                                      </p:to>
                                    </p:set>
                                    <p:animEffect transition="in" filter="fade">
                                      <p:cBhvr>
                                        <p:cTn id="46" dur="1000"/>
                                        <p:tgtEl>
                                          <p:spTgt spid="196"/>
                                        </p:tgtEl>
                                      </p:cBhvr>
                                    </p:animEffect>
                                  </p:childTnLst>
                                </p:cTn>
                              </p:par>
                            </p:childTnLst>
                          </p:cTn>
                        </p:par>
                        <p:par>
                          <p:cTn id="47" fill="hold">
                            <p:stCondLst>
                              <p:cond delay="20500"/>
                            </p:stCondLst>
                            <p:childTnLst>
                              <p:par>
                                <p:cTn id="48" presetID="10" presetClass="exit" presetSubtype="0" fill="hold" nodeType="afterEffect">
                                  <p:stCondLst>
                                    <p:cond delay="2000"/>
                                  </p:stCondLst>
                                  <p:childTnLst>
                                    <p:animEffect transition="out" filter="fade">
                                      <p:cBhvr>
                                        <p:cTn id="49" dur="1000"/>
                                        <p:tgtEl>
                                          <p:spTgt spid="196"/>
                                        </p:tgtEl>
                                      </p:cBhvr>
                                    </p:animEffect>
                                    <p:set>
                                      <p:cBhvr>
                                        <p:cTn id="50" dur="1" fill="hold">
                                          <p:stCondLst>
                                            <p:cond delay="999"/>
                                          </p:stCondLst>
                                        </p:cTn>
                                        <p:tgtEl>
                                          <p:spTgt spid="196"/>
                                        </p:tgtEl>
                                        <p:attrNameLst>
                                          <p:attrName>style.visibility</p:attrName>
                                        </p:attrNameLst>
                                      </p:cBhvr>
                                      <p:to>
                                        <p:strVal val="hidden"/>
                                      </p:to>
                                    </p:set>
                                  </p:childTnLst>
                                </p:cTn>
                              </p:par>
                            </p:childTnLst>
                          </p:cTn>
                        </p:par>
                        <p:par>
                          <p:cTn id="51" fill="hold">
                            <p:stCondLst>
                              <p:cond delay="23500"/>
                            </p:stCondLst>
                            <p:childTnLst>
                              <p:par>
                                <p:cTn id="52" presetID="10" presetClass="entr" presetSubtype="0" fill="hold" nodeType="afterEffect">
                                  <p:stCondLst>
                                    <p:cond delay="0"/>
                                  </p:stCondLst>
                                  <p:childTnLst>
                                    <p:set>
                                      <p:cBhvr>
                                        <p:cTn id="53" dur="1" fill="hold">
                                          <p:stCondLst>
                                            <p:cond delay="0"/>
                                          </p:stCondLst>
                                        </p:cTn>
                                        <p:tgtEl>
                                          <p:spTgt spid="197"/>
                                        </p:tgtEl>
                                        <p:attrNameLst>
                                          <p:attrName>style.visibility</p:attrName>
                                        </p:attrNameLst>
                                      </p:cBhvr>
                                      <p:to>
                                        <p:strVal val="visible"/>
                                      </p:to>
                                    </p:set>
                                    <p:animEffect transition="in" filter="fade">
                                      <p:cBhvr>
                                        <p:cTn id="54" dur="1000"/>
                                        <p:tgtEl>
                                          <p:spTgt spid="197"/>
                                        </p:tgtEl>
                                      </p:cBhvr>
                                    </p:animEffect>
                                  </p:childTnLst>
                                </p:cTn>
                              </p:par>
                            </p:childTnLst>
                          </p:cTn>
                        </p:par>
                        <p:par>
                          <p:cTn id="55" fill="hold">
                            <p:stCondLst>
                              <p:cond delay="24500"/>
                            </p:stCondLst>
                            <p:childTnLst>
                              <p:par>
                                <p:cTn id="56" presetID="10" presetClass="exit" presetSubtype="0" fill="hold" nodeType="afterEffect">
                                  <p:stCondLst>
                                    <p:cond delay="2000"/>
                                  </p:stCondLst>
                                  <p:childTnLst>
                                    <p:animEffect transition="out" filter="fade">
                                      <p:cBhvr>
                                        <p:cTn id="57" dur="1000"/>
                                        <p:tgtEl>
                                          <p:spTgt spid="197"/>
                                        </p:tgtEl>
                                      </p:cBhvr>
                                    </p:animEffect>
                                    <p:set>
                                      <p:cBhvr>
                                        <p:cTn id="58" dur="1" fill="hold">
                                          <p:stCondLst>
                                            <p:cond delay="999"/>
                                          </p:stCondLst>
                                        </p:cTn>
                                        <p:tgtEl>
                                          <p:spTgt spid="197"/>
                                        </p:tgtEl>
                                        <p:attrNameLst>
                                          <p:attrName>style.visibility</p:attrName>
                                        </p:attrNameLst>
                                      </p:cBhvr>
                                      <p:to>
                                        <p:strVal val="hidden"/>
                                      </p:to>
                                    </p:set>
                                  </p:childTnLst>
                                </p:cTn>
                              </p:par>
                            </p:childTnLst>
                          </p:cTn>
                        </p:par>
                        <p:par>
                          <p:cTn id="59" fill="hold">
                            <p:stCondLst>
                              <p:cond delay="27500"/>
                            </p:stCondLst>
                            <p:childTnLst>
                              <p:par>
                                <p:cTn id="60" presetID="10" presetClass="entr" presetSubtype="0" fill="hold" nodeType="afterEffect">
                                  <p:stCondLst>
                                    <p:cond delay="0"/>
                                  </p:stCondLst>
                                  <p:childTnLst>
                                    <p:set>
                                      <p:cBhvr>
                                        <p:cTn id="61" dur="1" fill="hold">
                                          <p:stCondLst>
                                            <p:cond delay="0"/>
                                          </p:stCondLst>
                                        </p:cTn>
                                        <p:tgtEl>
                                          <p:spTgt spid="198"/>
                                        </p:tgtEl>
                                        <p:attrNameLst>
                                          <p:attrName>style.visibility</p:attrName>
                                        </p:attrNameLst>
                                      </p:cBhvr>
                                      <p:to>
                                        <p:strVal val="visible"/>
                                      </p:to>
                                    </p:set>
                                    <p:animEffect transition="in" filter="fade">
                                      <p:cBhvr>
                                        <p:cTn id="62" dur="1000"/>
                                        <p:tgtEl>
                                          <p:spTgt spid="198"/>
                                        </p:tgtEl>
                                      </p:cBhvr>
                                    </p:animEffect>
                                  </p:childTnLst>
                                </p:cTn>
                              </p:par>
                            </p:childTnLst>
                          </p:cTn>
                        </p:par>
                        <p:par>
                          <p:cTn id="63" fill="hold">
                            <p:stCondLst>
                              <p:cond delay="28500"/>
                            </p:stCondLst>
                            <p:childTnLst>
                              <p:par>
                                <p:cTn id="64" presetID="10" presetClass="exit" presetSubtype="0" fill="hold" nodeType="afterEffect">
                                  <p:stCondLst>
                                    <p:cond delay="2000"/>
                                  </p:stCondLst>
                                  <p:childTnLst>
                                    <p:animEffect transition="out" filter="fade">
                                      <p:cBhvr>
                                        <p:cTn id="65" dur="1000"/>
                                        <p:tgtEl>
                                          <p:spTgt spid="198"/>
                                        </p:tgtEl>
                                      </p:cBhvr>
                                    </p:animEffect>
                                    <p:set>
                                      <p:cBhvr>
                                        <p:cTn id="66" dur="1" fill="hold">
                                          <p:stCondLst>
                                            <p:cond delay="999"/>
                                          </p:stCondLst>
                                        </p:cTn>
                                        <p:tgtEl>
                                          <p:spTgt spid="198"/>
                                        </p:tgtEl>
                                        <p:attrNameLst>
                                          <p:attrName>style.visibility</p:attrName>
                                        </p:attrNameLst>
                                      </p:cBhvr>
                                      <p:to>
                                        <p:strVal val="hidden"/>
                                      </p:to>
                                    </p:set>
                                  </p:childTnLst>
                                </p:cTn>
                              </p:par>
                            </p:childTnLst>
                          </p:cTn>
                        </p:par>
                        <p:par>
                          <p:cTn id="67" fill="hold">
                            <p:stCondLst>
                              <p:cond delay="31500"/>
                            </p:stCondLst>
                            <p:childTnLst>
                              <p:par>
                                <p:cTn id="68" presetID="10" presetClass="entr" presetSubtype="0" fill="hold" nodeType="afterEffect">
                                  <p:stCondLst>
                                    <p:cond delay="0"/>
                                  </p:stCondLst>
                                  <p:childTnLst>
                                    <p:set>
                                      <p:cBhvr>
                                        <p:cTn id="69" dur="1" fill="hold">
                                          <p:stCondLst>
                                            <p:cond delay="0"/>
                                          </p:stCondLst>
                                        </p:cTn>
                                        <p:tgtEl>
                                          <p:spTgt spid="199"/>
                                        </p:tgtEl>
                                        <p:attrNameLst>
                                          <p:attrName>style.visibility</p:attrName>
                                        </p:attrNameLst>
                                      </p:cBhvr>
                                      <p:to>
                                        <p:strVal val="visible"/>
                                      </p:to>
                                    </p:set>
                                    <p:animEffect transition="in" filter="fade">
                                      <p:cBhvr>
                                        <p:cTn id="70"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4F183A4-2C84-495A-A41D-C090163F459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742313" y="3481418"/>
            <a:ext cx="4172782" cy="3108960"/>
          </a:xfrm>
          <a:prstGeom prst="rect">
            <a:avLst/>
          </a:prstGeom>
          <a:ln w="15875">
            <a:solidFill>
              <a:schemeClr val="tx1"/>
            </a:solidFill>
          </a:ln>
        </p:spPr>
      </p:pic>
      <p:pic>
        <p:nvPicPr>
          <p:cNvPr id="31" name="Picture 30">
            <a:extLst>
              <a:ext uri="{FF2B5EF4-FFF2-40B4-BE49-F238E27FC236}">
                <a16:creationId xmlns:a16="http://schemas.microsoft.com/office/drawing/2014/main" id="{86C67DC4-50FD-413C-B856-3B2EB855FCD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9260" y="3481418"/>
            <a:ext cx="4240429" cy="3108960"/>
          </a:xfrm>
          <a:prstGeom prst="rect">
            <a:avLst/>
          </a:prstGeom>
          <a:ln w="15875">
            <a:solidFill>
              <a:schemeClr val="tx1"/>
            </a:solidFill>
          </a:ln>
        </p:spPr>
      </p:pic>
      <p:pic>
        <p:nvPicPr>
          <p:cNvPr id="30" name="Picture 29">
            <a:extLst>
              <a:ext uri="{FF2B5EF4-FFF2-40B4-BE49-F238E27FC236}">
                <a16:creationId xmlns:a16="http://schemas.microsoft.com/office/drawing/2014/main" id="{7D7E164E-CF14-4220-A427-8AEB395A7AF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43086" y="125888"/>
            <a:ext cx="4172782" cy="3108960"/>
          </a:xfrm>
          <a:prstGeom prst="rect">
            <a:avLst/>
          </a:prstGeom>
          <a:ln w="15875">
            <a:solidFill>
              <a:schemeClr val="tx1"/>
            </a:solidFill>
          </a:ln>
        </p:spPr>
      </p:pic>
      <p:pic>
        <p:nvPicPr>
          <p:cNvPr id="5" name="Picture 4">
            <a:extLst>
              <a:ext uri="{FF2B5EF4-FFF2-40B4-BE49-F238E27FC236}">
                <a16:creationId xmlns:a16="http://schemas.microsoft.com/office/drawing/2014/main" id="{3A6F8FFD-C7C3-427D-8BD0-57EF43F6860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958630" y="3881640"/>
            <a:ext cx="1453189" cy="1973514"/>
          </a:xfrm>
          <a:prstGeom prst="rect">
            <a:avLst/>
          </a:prstGeom>
          <a:ln>
            <a:solidFill>
              <a:schemeClr val="tx1"/>
            </a:solidFill>
          </a:ln>
        </p:spPr>
      </p:pic>
      <p:pic>
        <p:nvPicPr>
          <p:cNvPr id="11" name="Picture 10">
            <a:extLst>
              <a:ext uri="{FF2B5EF4-FFF2-40B4-BE49-F238E27FC236}">
                <a16:creationId xmlns:a16="http://schemas.microsoft.com/office/drawing/2014/main" id="{B0513B80-0ADC-417A-89C0-2BB8DB8A005F}"/>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642811" y="488753"/>
            <a:ext cx="1453189" cy="1843807"/>
          </a:xfrm>
          <a:prstGeom prst="rect">
            <a:avLst/>
          </a:prstGeom>
          <a:ln>
            <a:solidFill>
              <a:schemeClr val="tx1"/>
            </a:solidFill>
          </a:ln>
        </p:spPr>
      </p:pic>
      <p:pic>
        <p:nvPicPr>
          <p:cNvPr id="16" name="Picture 15">
            <a:extLst>
              <a:ext uri="{FF2B5EF4-FFF2-40B4-BE49-F238E27FC236}">
                <a16:creationId xmlns:a16="http://schemas.microsoft.com/office/drawing/2014/main" id="{8129AB47-3E81-445E-AC54-800F37AE0F3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0" b="88682" l="9886" r="89924">
                        <a14:foregroundMark x1="44677" y1="8831" x2="44677" y2="8831"/>
                        <a14:foregroundMark x1="53992" y1="27114" x2="53992" y2="27114"/>
                        <a14:foregroundMark x1="45437" y1="14925" x2="45437" y2="14925"/>
                        <a14:foregroundMark x1="32890" y1="2239" x2="32890" y2="2239"/>
                        <a14:foregroundMark x1="31179" y1="34826" x2="31179" y2="34826"/>
                        <a14:foregroundMark x1="30228" y1="24378" x2="30228" y2="24378"/>
                        <a14:foregroundMark x1="29468" y1="16045" x2="29468" y2="16045"/>
                        <a14:foregroundMark x1="29468" y1="8831" x2="29468" y2="8831"/>
                        <a14:foregroundMark x1="37833" y1="3358" x2="37833" y2="3358"/>
                        <a14:foregroundMark x1="44677" y1="3358" x2="44677" y2="3358"/>
                        <a14:foregroundMark x1="35361" y1="498" x2="28517" y2="3358"/>
                        <a14:foregroundMark x1="26426" y1="0" x2="26806" y2="373"/>
                        <a14:foregroundMark x1="26996" y1="12687" x2="26996" y2="12687"/>
                        <a14:foregroundMark x1="35361" y1="14925" x2="35361" y2="14925"/>
                        <a14:foregroundMark x1="35361" y1="14925" x2="36122" y2="16542"/>
                        <a14:foregroundMark x1="45437" y1="32090" x2="45437" y2="32090"/>
                        <a14:foregroundMark x1="52281" y1="25498" x2="52281" y2="25498"/>
                        <a14:foregroundMark x1="28517" y1="37065" x2="28517" y2="37065"/>
                        <a14:foregroundMark x1="25285" y1="34328" x2="25285" y2="34328"/>
                        <a14:foregroundMark x1="38783" y1="30473" x2="38783" y2="30473"/>
                        <a14:foregroundMark x1="57414" y1="30473" x2="57414" y2="30473"/>
                        <a14:foregroundMark x1="57414" y1="27114" x2="57414" y2="27114"/>
                        <a14:foregroundMark x1="57414" y1="16045" x2="57414" y2="16045"/>
                        <a14:foregroundMark x1="59125" y1="4975" x2="59125" y2="4975"/>
                        <a14:foregroundMark x1="68251" y1="10448" x2="68251" y2="10448"/>
                        <a14:foregroundMark x1="65779" y1="16542" x2="65779" y2="16542"/>
                        <a14:foregroundMark x1="61597" y1="21642" x2="61597" y2="21642"/>
                        <a14:foregroundMark x1="69962" y1="35448" x2="69962" y2="35448"/>
                        <a14:foregroundMark x1="66730" y1="24378" x2="66730" y2="24378"/>
                        <a14:foregroundMark x1="65779" y1="23259" x2="65779" y2="23259"/>
                        <a14:foregroundMark x1="62357" y1="21642" x2="62357" y2="21642"/>
                        <a14:foregroundMark x1="52281" y1="14925" x2="52281" y2="14925"/>
                        <a14:foregroundMark x1="48859" y1="10448" x2="48859" y2="10448"/>
                        <a14:foregroundMark x1="48859" y1="2239" x2="49810" y2="498"/>
                        <a14:foregroundMark x1="55703" y1="0" x2="55703" y2="0"/>
                        <a14:foregroundMark x1="57414" y1="2239" x2="57414" y2="2239"/>
                        <a14:foregroundMark x1="57414" y1="10448" x2="57414" y2="10448"/>
                        <a14:foregroundMark x1="47148" y1="80846" x2="47148" y2="80846"/>
                        <a14:foregroundMark x1="47148" y1="82463" x2="47148" y2="82463"/>
                        <a14:foregroundMark x1="44677" y1="81343" x2="44677" y2="81343"/>
                        <a14:foregroundMark x1="44677" y1="79104" x2="44677" y2="79104"/>
                        <a14:foregroundMark x1="48099" y1="84080" x2="48099" y2="84080"/>
                        <a14:foregroundMark x1="48099" y1="83582" x2="48099" y2="83582"/>
                        <a14:foregroundMark x1="48859" y1="85199" x2="48859" y2="85199"/>
                        <a14:foregroundMark x1="48099" y1="85199" x2="48099" y2="85199"/>
                        <a14:foregroundMark x1="50570" y1="85199" x2="50570" y2="85199"/>
                        <a14:foregroundMark x1="48859" y1="82463" x2="48859" y2="82463"/>
                        <a14:foregroundMark x1="45437" y1="79726" x2="45437" y2="79726"/>
                        <a14:foregroundMark x1="52281" y1="79726" x2="52281" y2="79726"/>
                        <a14:foregroundMark x1="43916" y1="79975" x2="43916" y2="79975"/>
                        <a14:backgroundMark x1="49240" y1="86070" x2="49240" y2="86070"/>
                        <a14:backgroundMark x1="50190" y1="86070" x2="50190" y2="86070"/>
                        <a14:backgroundMark x1="49240" y1="85821" x2="49240" y2="85821"/>
                        <a14:backgroundMark x1="49240" y1="85572" x2="49240" y2="85572"/>
                        <a14:backgroundMark x1="50190" y1="85572" x2="50190" y2="85572"/>
                        <a14:backgroundMark x1="48859" y1="85821" x2="48859" y2="85821"/>
                        <a14:backgroundMark x1="48859" y1="85821" x2="48859" y2="85821"/>
                        <a14:backgroundMark x1="49240" y1="84950" x2="49240" y2="84950"/>
                        <a14:backgroundMark x1="49240" y1="84701" x2="49240" y2="84701"/>
                        <a14:backgroundMark x1="43916" y1="81343" x2="43916" y2="81343"/>
                        <a14:backgroundMark x1="48099" y1="86070" x2="48099" y2="86070"/>
                      </a14:backgroundRemoval>
                    </a14:imgEffect>
                  </a14:imgLayer>
                </a14:imgProps>
              </a:ext>
              <a:ext uri="{28A0092B-C50C-407E-A947-70E740481C1C}">
                <a14:useLocalDpi xmlns:a14="http://schemas.microsoft.com/office/drawing/2010/main" val="0"/>
              </a:ext>
            </a:extLst>
          </a:blip>
          <a:srcRect/>
          <a:stretch/>
        </p:blipFill>
        <p:spPr>
          <a:xfrm>
            <a:off x="6138022" y="1046028"/>
            <a:ext cx="830619" cy="1268681"/>
          </a:xfrm>
          <a:prstGeom prst="rect">
            <a:avLst/>
          </a:prstGeom>
        </p:spPr>
      </p:pic>
      <p:pic>
        <p:nvPicPr>
          <p:cNvPr id="17" name="Picture 16">
            <a:extLst>
              <a:ext uri="{FF2B5EF4-FFF2-40B4-BE49-F238E27FC236}">
                <a16:creationId xmlns:a16="http://schemas.microsoft.com/office/drawing/2014/main" id="{E08EC68F-D753-4D21-818E-FBBA7E7FB7C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922" b="89951" l="9969" r="89720">
                        <a14:foregroundMark x1="28660" y1="7353" x2="28660" y2="7353"/>
                        <a14:foregroundMark x1="58255" y1="4412" x2="58255" y2="4412"/>
                        <a14:foregroundMark x1="20249" y1="3922" x2="20249" y2="3922"/>
                        <a14:foregroundMark x1="29283" y1="84314" x2="29283" y2="84314"/>
                        <a14:foregroundMark x1="32710" y1="84314" x2="32710" y2="84314"/>
                        <a14:foregroundMark x1="34891" y1="84069" x2="34891" y2="84069"/>
                        <a14:foregroundMark x1="41121" y1="85049" x2="41121" y2="85049"/>
                        <a14:foregroundMark x1="43302" y1="85294" x2="43302" y2="85294"/>
                        <a14:foregroundMark x1="51090" y1="85294" x2="51090" y2="85294"/>
                        <a14:foregroundMark x1="62928" y1="85294" x2="62928" y2="85294"/>
                        <a14:foregroundMark x1="64798" y1="84559" x2="64798" y2="84559"/>
                        <a14:foregroundMark x1="25234" y1="82353" x2="25234" y2="82353"/>
                        <a14:foregroundMark x1="24611" y1="82598" x2="24611" y2="82598"/>
                        <a14:foregroundMark x1="27414" y1="84069" x2="27414" y2="84069"/>
                        <a14:foregroundMark x1="23053" y1="82353" x2="23053" y2="82353"/>
                        <a14:foregroundMark x1="26480" y1="84069" x2="26480" y2="84069"/>
                        <a14:foregroundMark x1="26480" y1="83824" x2="26480" y2="83824"/>
                        <a14:foregroundMark x1="26791" y1="84314" x2="26791" y2="84314"/>
                        <a14:foregroundMark x1="27726" y1="84314" x2="27726" y2="84314"/>
                        <a14:foregroundMark x1="31153" y1="85294" x2="31153" y2="85294"/>
                        <a14:foregroundMark x1="25234" y1="83333" x2="25234" y2="83333"/>
                        <a14:foregroundMark x1="31153" y1="84559" x2="31153" y2="84559"/>
                        <a14:foregroundMark x1="43614" y1="86275" x2="43614" y2="86275"/>
                        <a14:foregroundMark x1="46417" y1="86275" x2="46417" y2="86275"/>
                        <a14:foregroundMark x1="49533" y1="86520" x2="49533" y2="86520"/>
                        <a14:foregroundMark x1="50779" y1="86520" x2="50779" y2="86520"/>
                        <a14:foregroundMark x1="50467" y1="86765" x2="50467" y2="86765"/>
                        <a14:foregroundMark x1="50779" y1="86275" x2="50779" y2="86275"/>
                        <a14:foregroundMark x1="50779" y1="86520" x2="50779" y2="86520"/>
                        <a14:foregroundMark x1="50779" y1="86520" x2="50779" y2="86520"/>
                        <a14:foregroundMark x1="19626" y1="42647" x2="19626" y2="42647"/>
                        <a14:foregroundMark x1="19626" y1="46569" x2="19626" y2="46569"/>
                        <a14:foregroundMark x1="19626" y1="48284" x2="19626" y2="49020"/>
                        <a14:foregroundMark x1="19938" y1="50980" x2="19938" y2="51961"/>
                        <a14:foregroundMark x1="19938" y1="53431" x2="19938" y2="53922"/>
                        <a14:foregroundMark x1="19626" y1="55882" x2="19626" y2="55882"/>
                        <a14:foregroundMark x1="19626" y1="58333" x2="19626" y2="58333"/>
                        <a14:foregroundMark x1="19626" y1="61275" x2="19626" y2="61275"/>
                        <a14:foregroundMark x1="19626" y1="62745" x2="19626" y2="63480"/>
                        <a14:foregroundMark x1="19626" y1="64216" x2="19626" y2="64216"/>
                        <a14:foregroundMark x1="19315" y1="67402" x2="19315" y2="67402"/>
                        <a14:foregroundMark x1="19315" y1="69853" x2="19315" y2="69853"/>
                        <a14:foregroundMark x1="20249" y1="72059" x2="20249" y2="72059"/>
                        <a14:foregroundMark x1="20561" y1="74265" x2="20561" y2="74265"/>
                        <a14:foregroundMark x1="50156" y1="87010" x2="50156" y2="87010"/>
                        <a14:foregroundMark x1="49533" y1="86765" x2="49533" y2="86765"/>
                        <a14:foregroundMark x1="32087" y1="85539" x2="32087" y2="85539"/>
                        <a14:foregroundMark x1="31464" y1="85294" x2="31464" y2="85294"/>
                        <a14:foregroundMark x1="31464" y1="85294" x2="31464" y2="85294"/>
                        <a14:foregroundMark x1="31464" y1="85539" x2="31464" y2="85539"/>
                        <a14:foregroundMark x1="31153" y1="86029" x2="31153" y2="86029"/>
                        <a14:foregroundMark x1="31153" y1="86029" x2="31153" y2="86029"/>
                        <a14:foregroundMark x1="31153" y1="85539" x2="31153" y2="85539"/>
                        <a14:foregroundMark x1="31153" y1="85539" x2="31153" y2="85539"/>
                        <a14:foregroundMark x1="32399" y1="85539" x2="32399" y2="85539"/>
                        <a14:foregroundMark x1="32399" y1="85294" x2="32399" y2="85294"/>
                        <a14:foregroundMark x1="32087" y1="86029" x2="32087" y2="86029"/>
                        <a14:foregroundMark x1="43925" y1="86765" x2="43925" y2="86765"/>
                        <a14:foregroundMark x1="46106" y1="86765" x2="46106" y2="86765"/>
                        <a14:foregroundMark x1="50156" y1="86765" x2="50156" y2="86765"/>
                        <a14:foregroundMark x1="50467" y1="87010" x2="50467" y2="87010"/>
                        <a14:foregroundMark x1="45794" y1="87010" x2="45794" y2="87010"/>
                        <a14:foregroundMark x1="44860" y1="87010" x2="44860" y2="87010"/>
                        <a14:foregroundMark x1="44548" y1="87010" x2="44548" y2="87010"/>
                        <a14:foregroundMark x1="48287" y1="86765" x2="48287" y2="86765"/>
                        <a14:foregroundMark x1="49221" y1="86520" x2="49221" y2="86520"/>
                        <a14:foregroundMark x1="49221" y1="86520" x2="49221" y2="86520"/>
                        <a14:foregroundMark x1="50156" y1="87010" x2="50156" y2="87010"/>
                        <a14:foregroundMark x1="50156" y1="87010" x2="50156" y2="87010"/>
                        <a14:foregroundMark x1="53894" y1="87010" x2="53894" y2="87010"/>
                        <a14:foregroundMark x1="57632" y1="86765" x2="57632" y2="86765"/>
                        <a14:foregroundMark x1="31153" y1="86029" x2="31153" y2="86029"/>
                        <a14:foregroundMark x1="19626" y1="70588" x2="19626" y2="70588"/>
                        <a14:foregroundMark x1="19626" y1="67647" x2="19626" y2="67647"/>
                        <a14:foregroundMark x1="19626" y1="66422" x2="19626" y2="66422"/>
                        <a14:foregroundMark x1="19626" y1="60294" x2="19626" y2="60294"/>
                        <a14:foregroundMark x1="19626" y1="59314" x2="19626" y2="59314"/>
                        <a14:foregroundMark x1="19626" y1="55147" x2="19626" y2="55147"/>
                        <a14:foregroundMark x1="19626" y1="66422" x2="19626" y2="66422"/>
                        <a14:foregroundMark x1="19626" y1="66176" x2="19626" y2="66176"/>
                        <a14:foregroundMark x1="19626" y1="66176" x2="19626" y2="66176"/>
                        <a14:foregroundMark x1="19626" y1="68382" x2="19626" y2="68382"/>
                        <a14:foregroundMark x1="19626" y1="69608" x2="19626" y2="69608"/>
                        <a14:foregroundMark x1="19626" y1="71078" x2="19626" y2="71078"/>
                        <a14:foregroundMark x1="19626" y1="72794" x2="19626" y2="72794"/>
                        <a14:foregroundMark x1="19626" y1="74265" x2="19626" y2="74265"/>
                        <a14:foregroundMark x1="19626" y1="75735" x2="19626" y2="75735"/>
                        <a14:foregroundMark x1="19938" y1="76716" x2="20249" y2="77696"/>
                        <a14:foregroundMark x1="20561" y1="78676" x2="20561" y2="78676"/>
                        <a14:foregroundMark x1="20561" y1="78431" x2="20561" y2="78431"/>
                        <a14:foregroundMark x1="18692" y1="41422" x2="18692" y2="41422"/>
                        <a14:foregroundMark x1="19003" y1="45098" x2="19003" y2="45098"/>
                        <a14:foregroundMark x1="19626" y1="48284" x2="19626" y2="48284"/>
                        <a14:foregroundMark x1="19626" y1="50735" x2="19626" y2="50735"/>
                        <a14:foregroundMark x1="19626" y1="51961" x2="19626" y2="51961"/>
                        <a14:foregroundMark x1="19626" y1="53676" x2="19626" y2="53676"/>
                        <a14:foregroundMark x1="19003" y1="55147" x2="19003" y2="55147"/>
                        <a14:foregroundMark x1="19003" y1="56373" x2="19003" y2="56373"/>
                        <a14:foregroundMark x1="18692" y1="57353" x2="18692" y2="57353"/>
                        <a14:foregroundMark x1="32399" y1="85049" x2="32399" y2="85049"/>
                        <a14:foregroundMark x1="23364" y1="81863" x2="23364" y2="81863"/>
                        <a14:foregroundMark x1="22118" y1="80392" x2="22118" y2="80392"/>
                        <a14:foregroundMark x1="20872" y1="79412" x2="20872" y2="79412"/>
                        <a14:foregroundMark x1="19626" y1="77206" x2="19626" y2="77206"/>
                        <a14:foregroundMark x1="20561" y1="79902" x2="20561" y2="79902"/>
                        <a14:foregroundMark x1="21495" y1="80637" x2="21495" y2="80637"/>
                        <a14:foregroundMark x1="23053" y1="81373" x2="23053" y2="81373"/>
                        <a14:foregroundMark x1="23364" y1="81863" x2="23364" y2="81863"/>
                        <a14:foregroundMark x1="26480" y1="82843" x2="26480" y2="82843"/>
                        <a14:foregroundMark x1="27726" y1="82843" x2="27726" y2="82843"/>
                        <a14:foregroundMark x1="19003" y1="44608" x2="19003" y2="44608"/>
                        <a14:foregroundMark x1="19003" y1="42402" x2="19003" y2="42402"/>
                        <a14:backgroundMark x1="31464" y1="86520" x2="31464" y2="86520"/>
                        <a14:backgroundMark x1="33333" y1="86765" x2="33333" y2="86765"/>
                        <a14:backgroundMark x1="30218" y1="86765" x2="30218" y2="86765"/>
                        <a14:backgroundMark x1="31464" y1="85294" x2="31464" y2="85294"/>
                        <a14:backgroundMark x1="45171" y1="86520" x2="45171" y2="86520"/>
                        <a14:backgroundMark x1="50156" y1="86520" x2="50156" y2="86520"/>
                        <a14:backgroundMark x1="64798" y1="87010" x2="64798" y2="87010"/>
                        <a14:backgroundMark x1="67913" y1="86275" x2="67913" y2="86275"/>
                        <a14:backgroundMark x1="66044" y1="85784" x2="66044" y2="85784"/>
                        <a14:backgroundMark x1="66355" y1="85784" x2="66355" y2="85784"/>
                      </a14:backgroundRemoval>
                    </a14:imgEffect>
                  </a14:imgLayer>
                </a14:imgProps>
              </a:ext>
              <a:ext uri="{28A0092B-C50C-407E-A947-70E740481C1C}">
                <a14:useLocalDpi xmlns:a14="http://schemas.microsoft.com/office/drawing/2010/main" val="0"/>
              </a:ext>
            </a:extLst>
          </a:blip>
          <a:srcRect/>
          <a:stretch/>
        </p:blipFill>
        <p:spPr>
          <a:xfrm>
            <a:off x="6628033" y="4267394"/>
            <a:ext cx="828475" cy="1202006"/>
          </a:xfrm>
          <a:prstGeom prst="rect">
            <a:avLst/>
          </a:prstGeom>
        </p:spPr>
      </p:pic>
      <p:sp>
        <p:nvSpPr>
          <p:cNvPr id="3" name="TextBox 2">
            <a:extLst>
              <a:ext uri="{FF2B5EF4-FFF2-40B4-BE49-F238E27FC236}">
                <a16:creationId xmlns:a16="http://schemas.microsoft.com/office/drawing/2014/main" id="{556EC01B-DD6F-457A-8A3D-48AC027E7D1A}"/>
              </a:ext>
            </a:extLst>
          </p:cNvPr>
          <p:cNvSpPr txBox="1"/>
          <p:nvPr/>
        </p:nvSpPr>
        <p:spPr>
          <a:xfrm>
            <a:off x="7042270" y="552059"/>
            <a:ext cx="496695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714500" algn="l"/>
              </a:tabLst>
              <a:defRPr/>
            </a:pPr>
            <a:r>
              <a:rPr kumimoji="0" lang="en-US" sz="2200" b="1" i="0" u="none" strike="noStrike" kern="1200" cap="none" spc="0" normalizeH="0" baseline="0" noProof="0" dirty="0">
                <a:ln>
                  <a:noFill/>
                </a:ln>
                <a:solidFill>
                  <a:srgbClr val="FF00FF"/>
                </a:solidFill>
                <a:effectLst/>
                <a:uLnTx/>
                <a:uFillTx/>
                <a:latin typeface="Calibri" panose="020F0502020204030204"/>
                <a:ea typeface="+mn-ea"/>
                <a:cs typeface="+mn-cs"/>
              </a:rPr>
              <a:t>UNCORRECTED</a:t>
            </a:r>
            <a:r>
              <a:rPr lang="en-US" sz="2000" b="1" dirty="0">
                <a:solidFill>
                  <a:prstClr val="black"/>
                </a:solidFill>
                <a:latin typeface="Calibri" panose="020F0502020204030204"/>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Conventional registration</a:t>
            </a:r>
          </a:p>
          <a:p>
            <a:pPr marL="0" marR="0" lvl="0" indent="0" algn="l" defTabSz="914400" rtl="0" eaLnBrk="1" fontAlgn="auto" latinLnBrk="0" hangingPunct="1">
              <a:lnSpc>
                <a:spcPct val="100000"/>
              </a:lnSpc>
              <a:spcBef>
                <a:spcPts val="0"/>
              </a:spcBef>
              <a:spcAft>
                <a:spcPts val="0"/>
              </a:spcAft>
              <a:buClrTx/>
              <a:buSzTx/>
              <a:buFontTx/>
              <a:buNone/>
              <a:tabLst>
                <a:tab pos="1262063" algn="l"/>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77950" algn="l"/>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CORRECTED</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  Conventional registration</a:t>
            </a:r>
          </a:p>
          <a:p>
            <a:pPr marL="457200" marR="0" lvl="1" indent="0" algn="l" defTabSz="914400" rtl="0" eaLnBrk="1" fontAlgn="auto" latinLnBrk="0" hangingPunct="1">
              <a:lnSpc>
                <a:spcPct val="100000"/>
              </a:lnSpc>
              <a:spcBef>
                <a:spcPts val="0"/>
              </a:spcBef>
              <a:spcAft>
                <a:spcPts val="0"/>
              </a:spcAft>
              <a:buClrTx/>
              <a:buSzTx/>
              <a:buFontTx/>
              <a:buNone/>
              <a:tabLst>
                <a:tab pos="1771650" algn="l"/>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w/ RRBC method applied</a:t>
            </a:r>
          </a:p>
          <a:p>
            <a:pPr marL="0" marR="0" lvl="1" indent="0" algn="l" defTabSz="914400" rtl="0" eaLnBrk="1" fontAlgn="auto" latinLnBrk="0" hangingPunct="1">
              <a:lnSpc>
                <a:spcPct val="100000"/>
              </a:lnSpc>
              <a:spcBef>
                <a:spcPts val="0"/>
              </a:spcBef>
              <a:spcAft>
                <a:spcPts val="0"/>
              </a:spcAft>
              <a:buClrTx/>
              <a:buSzTx/>
              <a:buFontTx/>
              <a:buNone/>
              <a:tabLst>
                <a:tab pos="1262063" algn="l"/>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tab pos="1828800" algn="l"/>
              </a:tabLst>
              <a:defRPr/>
            </a:pPr>
            <a:r>
              <a:rPr kumimoji="0" lang="en-US" sz="2200" b="1" i="0" u="none" strike="noStrike" kern="1200" cap="none" spc="0" normalizeH="0" baseline="0" noProof="0" dirty="0">
                <a:ln>
                  <a:noFill/>
                </a:ln>
                <a:solidFill>
                  <a:srgbClr val="00B0F0"/>
                </a:solidFill>
                <a:effectLst/>
                <a:uLnTx/>
                <a:uFillTx/>
                <a:latin typeface="Calibri" panose="020F0502020204030204"/>
                <a:ea typeface="+mn-ea"/>
                <a:cs typeface="+mn-cs"/>
              </a:rPr>
              <a:t>BASELINE</a:t>
            </a:r>
            <a:r>
              <a:rPr kumimoji="0" lang="en-US" sz="2000" b="1"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  No registration applied	</a:t>
            </a:r>
          </a:p>
        </p:txBody>
      </p:sp>
      <p:sp>
        <p:nvSpPr>
          <p:cNvPr id="2" name="TextBox 1">
            <a:extLst>
              <a:ext uri="{FF2B5EF4-FFF2-40B4-BE49-F238E27FC236}">
                <a16:creationId xmlns:a16="http://schemas.microsoft.com/office/drawing/2014/main" id="{05BE46A9-96BB-47D2-97D5-5EDAB43D1C90}"/>
              </a:ext>
            </a:extLst>
          </p:cNvPr>
          <p:cNvSpPr txBox="1"/>
          <p:nvPr/>
        </p:nvSpPr>
        <p:spPr>
          <a:xfrm>
            <a:off x="683666" y="267622"/>
            <a:ext cx="3618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Experiment 1, 0.002” hole tolerance</a:t>
            </a:r>
          </a:p>
        </p:txBody>
      </p:sp>
      <p:sp>
        <p:nvSpPr>
          <p:cNvPr id="10" name="TextBox 9">
            <a:extLst>
              <a:ext uri="{FF2B5EF4-FFF2-40B4-BE49-F238E27FC236}">
                <a16:creationId xmlns:a16="http://schemas.microsoft.com/office/drawing/2014/main" id="{B363F955-53DA-4C8D-A008-A388DD7993D8}"/>
              </a:ext>
            </a:extLst>
          </p:cNvPr>
          <p:cNvSpPr txBox="1"/>
          <p:nvPr/>
        </p:nvSpPr>
        <p:spPr>
          <a:xfrm>
            <a:off x="683666" y="3658874"/>
            <a:ext cx="3618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Experiment 2, 0.002” hole tolerance</a:t>
            </a:r>
          </a:p>
        </p:txBody>
      </p:sp>
      <p:sp>
        <p:nvSpPr>
          <p:cNvPr id="15" name="TextBox 14">
            <a:extLst>
              <a:ext uri="{FF2B5EF4-FFF2-40B4-BE49-F238E27FC236}">
                <a16:creationId xmlns:a16="http://schemas.microsoft.com/office/drawing/2014/main" id="{1AD85450-FBDC-420C-B163-E66FAC62A259}"/>
              </a:ext>
            </a:extLst>
          </p:cNvPr>
          <p:cNvSpPr txBox="1"/>
          <p:nvPr/>
        </p:nvSpPr>
        <p:spPr>
          <a:xfrm>
            <a:off x="8199991" y="3552714"/>
            <a:ext cx="3618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Experiment 3, 0.001” hole tolerance</a:t>
            </a:r>
          </a:p>
        </p:txBody>
      </p:sp>
    </p:spTree>
    <p:extLst>
      <p:ext uri="{BB962C8B-B14F-4D97-AF65-F5344CB8AC3E}">
        <p14:creationId xmlns:p14="http://schemas.microsoft.com/office/powerpoint/2010/main" val="1027168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778D364-CF03-45C0-B378-4D67AF3E174F}"/>
              </a:ext>
            </a:extLst>
          </p:cNvPr>
          <p:cNvGraphicFramePr>
            <a:graphicFrameLocks noGrp="1"/>
          </p:cNvGraphicFramePr>
          <p:nvPr>
            <p:extLst>
              <p:ext uri="{D42A27DB-BD31-4B8C-83A1-F6EECF244321}">
                <p14:modId xmlns:p14="http://schemas.microsoft.com/office/powerpoint/2010/main" val="1990424814"/>
              </p:ext>
            </p:extLst>
          </p:nvPr>
        </p:nvGraphicFramePr>
        <p:xfrm>
          <a:off x="613458" y="174223"/>
          <a:ext cx="10891777" cy="4490372"/>
        </p:xfrm>
        <a:graphic>
          <a:graphicData uri="http://schemas.openxmlformats.org/drawingml/2006/table">
            <a:tbl>
              <a:tblPr firstRow="1" bandRow="1">
                <a:tableStyleId>{5C22544A-7EE6-4342-B048-85BDC9FD1C3A}</a:tableStyleId>
              </a:tblPr>
              <a:tblGrid>
                <a:gridCol w="1808358">
                  <a:extLst>
                    <a:ext uri="{9D8B030D-6E8A-4147-A177-3AD203B41FA5}">
                      <a16:colId xmlns:a16="http://schemas.microsoft.com/office/drawing/2014/main" val="2841524116"/>
                    </a:ext>
                  </a:extLst>
                </a:gridCol>
                <a:gridCol w="1652474">
                  <a:extLst>
                    <a:ext uri="{9D8B030D-6E8A-4147-A177-3AD203B41FA5}">
                      <a16:colId xmlns:a16="http://schemas.microsoft.com/office/drawing/2014/main" val="3204769469"/>
                    </a:ext>
                  </a:extLst>
                </a:gridCol>
                <a:gridCol w="1488166">
                  <a:extLst>
                    <a:ext uri="{9D8B030D-6E8A-4147-A177-3AD203B41FA5}">
                      <a16:colId xmlns:a16="http://schemas.microsoft.com/office/drawing/2014/main" val="3473653937"/>
                    </a:ext>
                  </a:extLst>
                </a:gridCol>
                <a:gridCol w="1305902">
                  <a:extLst>
                    <a:ext uri="{9D8B030D-6E8A-4147-A177-3AD203B41FA5}">
                      <a16:colId xmlns:a16="http://schemas.microsoft.com/office/drawing/2014/main" val="1063085346"/>
                    </a:ext>
                  </a:extLst>
                </a:gridCol>
                <a:gridCol w="1494865">
                  <a:extLst>
                    <a:ext uri="{9D8B030D-6E8A-4147-A177-3AD203B41FA5}">
                      <a16:colId xmlns:a16="http://schemas.microsoft.com/office/drawing/2014/main" val="213895145"/>
                    </a:ext>
                  </a:extLst>
                </a:gridCol>
                <a:gridCol w="1494865">
                  <a:extLst>
                    <a:ext uri="{9D8B030D-6E8A-4147-A177-3AD203B41FA5}">
                      <a16:colId xmlns:a16="http://schemas.microsoft.com/office/drawing/2014/main" val="3475538746"/>
                    </a:ext>
                  </a:extLst>
                </a:gridCol>
                <a:gridCol w="1647147">
                  <a:extLst>
                    <a:ext uri="{9D8B030D-6E8A-4147-A177-3AD203B41FA5}">
                      <a16:colId xmlns:a16="http://schemas.microsoft.com/office/drawing/2014/main" val="2585133010"/>
                    </a:ext>
                  </a:extLst>
                </a:gridCol>
              </a:tblGrid>
              <a:tr h="845733">
                <a:tc rowSpan="2">
                  <a:txBody>
                    <a:bodyPr/>
                    <a:lstStyle/>
                    <a:p>
                      <a:pPr algn="ctr"/>
                      <a:endParaRPr lang="en-US" dirty="0"/>
                    </a:p>
                  </a:txBody>
                  <a:tcPr anchor="ctr"/>
                </a:tc>
                <a:tc rowSpan="2">
                  <a:txBody>
                    <a:bodyPr/>
                    <a:lstStyle/>
                    <a:p>
                      <a:pPr algn="ctr"/>
                      <a:r>
                        <a:rPr lang="en-US" sz="2400" dirty="0"/>
                        <a:t>Peg type</a:t>
                      </a:r>
                    </a:p>
                  </a:txBody>
                  <a:tcPr anchor="ctr"/>
                </a:tc>
                <a:tc rowSpan="2">
                  <a:txBody>
                    <a:bodyPr/>
                    <a:lstStyle/>
                    <a:p>
                      <a:pPr algn="ctr"/>
                      <a:r>
                        <a:rPr lang="en-US" sz="2400" b="1" kern="1200" dirty="0">
                          <a:solidFill>
                            <a:schemeClr val="bg1"/>
                          </a:solidFill>
                          <a:latin typeface="+mn-lt"/>
                          <a:ea typeface="+mn-ea"/>
                          <a:cs typeface="+mn-cs"/>
                        </a:rPr>
                        <a:t>Peg-Hole tolerance (in.)</a:t>
                      </a:r>
                    </a:p>
                  </a:txBody>
                  <a:tcPr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Failed Insertions</a:t>
                      </a:r>
                      <a:r>
                        <a:rPr lang="en-US" sz="3200" baseline="30000" dirty="0"/>
                        <a:t>1, 2</a:t>
                      </a:r>
                      <a:r>
                        <a:rPr lang="en-US" sz="3200" dirty="0"/>
                        <a:t> (%)</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23734237"/>
                  </a:ext>
                </a:extLst>
              </a:tr>
              <a:tr h="845733">
                <a:tc vMerge="1">
                  <a:txBody>
                    <a:bodyPr/>
                    <a:lstStyle/>
                    <a:p>
                      <a:pPr algn="ctr"/>
                      <a:endParaRPr lang="en-US" sz="1800" b="1" kern="1200" dirty="0">
                        <a:solidFill>
                          <a:schemeClr val="tx1"/>
                        </a:solidFill>
                        <a:latin typeface="+mn-lt"/>
                        <a:ea typeface="+mn-ea"/>
                        <a:cs typeface="+mn-cs"/>
                      </a:endParaRPr>
                    </a:p>
                  </a:txBody>
                  <a:tcPr anchor="ctr"/>
                </a:tc>
                <a:tc vMerge="1">
                  <a:txBody>
                    <a:bodyPr/>
                    <a:lstStyle/>
                    <a:p>
                      <a:pPr algn="ctr"/>
                      <a:endParaRPr lang="en-US" sz="1800" b="1" kern="1200" dirty="0">
                        <a:solidFill>
                          <a:schemeClr val="tx1"/>
                        </a:solidFill>
                        <a:latin typeface="+mn-lt"/>
                        <a:ea typeface="+mn-ea"/>
                        <a:cs typeface="+mn-cs"/>
                      </a:endParaRPr>
                    </a:p>
                  </a:txBody>
                  <a:tcPr anchor="ctr"/>
                </a:tc>
                <a:tc vMerge="1">
                  <a:txBody>
                    <a:bodyPr/>
                    <a:lstStyle/>
                    <a:p>
                      <a:pPr algn="ctr"/>
                      <a:endParaRPr lang="en-US" sz="1800" b="1" kern="1200" dirty="0">
                        <a:solidFill>
                          <a:schemeClr val="tx1"/>
                        </a:solidFill>
                        <a:latin typeface="+mn-lt"/>
                        <a:ea typeface="+mn-ea"/>
                        <a:cs typeface="+mn-cs"/>
                      </a:endParaRPr>
                    </a:p>
                  </a:txBody>
                  <a:tcPr anchor="ctr"/>
                </a:tc>
                <a:tc>
                  <a:txBody>
                    <a:bodyPr/>
                    <a:lstStyle/>
                    <a:p>
                      <a:pPr algn="ctr"/>
                      <a:r>
                        <a:rPr lang="en-US" sz="2000" b="1" kern="1200" dirty="0">
                          <a:solidFill>
                            <a:schemeClr val="tx1"/>
                          </a:solidFill>
                          <a:latin typeface="+mn-lt"/>
                          <a:ea typeface="+mn-ea"/>
                          <a:cs typeface="+mn-cs"/>
                        </a:rPr>
                        <a:t>Baseline</a:t>
                      </a:r>
                      <a:r>
                        <a:rPr lang="en-US" sz="2000" b="1" kern="1200" baseline="30000" dirty="0">
                          <a:solidFill>
                            <a:schemeClr val="tx1"/>
                          </a:solidFill>
                          <a:latin typeface="+mn-lt"/>
                          <a:ea typeface="+mn-ea"/>
                          <a:cs typeface="+mn-cs"/>
                        </a:rPr>
                        <a:t>3</a:t>
                      </a:r>
                      <a:endParaRPr lang="en-US" sz="2000" b="1" kern="1200" dirty="0">
                        <a:solidFill>
                          <a:schemeClr val="tx1"/>
                        </a:solidFill>
                        <a:latin typeface="+mn-lt"/>
                        <a:ea typeface="+mn-ea"/>
                        <a:cs typeface="+mn-cs"/>
                      </a:endParaRPr>
                    </a:p>
                  </a:txBody>
                  <a:tcPr anchor="ctr"/>
                </a:tc>
                <a:tc>
                  <a:txBody>
                    <a:bodyPr/>
                    <a:lstStyle/>
                    <a:p>
                      <a:pPr algn="ctr"/>
                      <a:r>
                        <a:rPr lang="en-US" sz="2000" b="1" kern="1200" dirty="0">
                          <a:solidFill>
                            <a:schemeClr val="tx1"/>
                          </a:solidFill>
                          <a:latin typeface="+mn-lt"/>
                          <a:ea typeface="+mn-ea"/>
                          <a:cs typeface="+mn-cs"/>
                        </a:rPr>
                        <a:t>Uncorrected</a:t>
                      </a:r>
                    </a:p>
                  </a:txBody>
                  <a:tcPr anchor="ctr"/>
                </a:tc>
                <a:tc>
                  <a:txBody>
                    <a:bodyPr/>
                    <a:lstStyle/>
                    <a:p>
                      <a:pPr algn="ctr"/>
                      <a:r>
                        <a:rPr lang="en-US" sz="2000" b="1" kern="1200" dirty="0">
                          <a:solidFill>
                            <a:schemeClr val="tx1"/>
                          </a:solidFill>
                          <a:latin typeface="+mn-lt"/>
                          <a:ea typeface="+mn-ea"/>
                          <a:cs typeface="+mn-cs"/>
                        </a:rPr>
                        <a:t>Corrected</a:t>
                      </a:r>
                    </a:p>
                  </a:txBody>
                  <a:tcPr anchor="ctr"/>
                </a:tc>
                <a:tc>
                  <a:txBody>
                    <a:bodyPr/>
                    <a:lstStyle/>
                    <a:p>
                      <a:pPr algn="ctr"/>
                      <a:r>
                        <a:rPr lang="en-US" sz="2000" b="1" kern="1200" dirty="0">
                          <a:solidFill>
                            <a:schemeClr val="tx1"/>
                          </a:solidFill>
                          <a:latin typeface="+mn-lt"/>
                          <a:ea typeface="+mn-ea"/>
                          <a:cs typeface="+mn-cs"/>
                        </a:rPr>
                        <a:t>Uncorrected</a:t>
                      </a:r>
                    </a:p>
                    <a:p>
                      <a:pPr algn="ctr"/>
                      <a:r>
                        <a:rPr lang="en-US" sz="2000" b="1" kern="1200" dirty="0">
                          <a:solidFill>
                            <a:schemeClr val="tx1"/>
                          </a:solidFill>
                          <a:latin typeface="+mn-lt"/>
                          <a:ea typeface="+mn-ea"/>
                          <a:cs typeface="+mn-cs"/>
                        </a:rPr>
                        <a:t>Corrected</a:t>
                      </a:r>
                    </a:p>
                  </a:txBody>
                  <a:tcPr anchor="ctr"/>
                </a:tc>
                <a:extLst>
                  <a:ext uri="{0D108BD9-81ED-4DB2-BD59-A6C34878D82A}">
                    <a16:rowId xmlns:a16="http://schemas.microsoft.com/office/drawing/2014/main" val="1404129215"/>
                  </a:ext>
                </a:extLst>
              </a:tr>
              <a:tr h="1046681">
                <a:tc>
                  <a:txBody>
                    <a:bodyPr/>
                    <a:lstStyle/>
                    <a:p>
                      <a:pPr algn="ctr"/>
                      <a:r>
                        <a:rPr lang="en-US" sz="2000" b="1" dirty="0"/>
                        <a:t>Experiment 1</a:t>
                      </a:r>
                    </a:p>
                    <a:p>
                      <a:pPr algn="ctr"/>
                      <a:r>
                        <a:rPr lang="en-US" b="0" dirty="0"/>
                        <a:t>(7 runs)</a:t>
                      </a:r>
                    </a:p>
                  </a:txBody>
                  <a:tcPr anchor="ctr"/>
                </a:tc>
                <a:tc>
                  <a:txBody>
                    <a:bodyPr/>
                    <a:lstStyle/>
                    <a:p>
                      <a:pPr algn="ctr"/>
                      <a:endParaRPr lang="en-US" dirty="0"/>
                    </a:p>
                  </a:txBody>
                  <a:tcPr anchor="ctr"/>
                </a:tc>
                <a:tc>
                  <a:txBody>
                    <a:bodyPr/>
                    <a:lstStyle/>
                    <a:p>
                      <a:pPr algn="ctr"/>
                      <a:r>
                        <a:rPr lang="en-US" sz="2400" dirty="0"/>
                        <a:t>0.002</a:t>
                      </a:r>
                    </a:p>
                  </a:txBody>
                  <a:tcPr anchor="ctr"/>
                </a:tc>
                <a:tc>
                  <a:txBody>
                    <a:bodyPr/>
                    <a:lstStyle/>
                    <a:p>
                      <a:pPr algn="ctr"/>
                      <a:r>
                        <a:rPr lang="en-US" sz="2400" dirty="0"/>
                        <a:t>3.4</a:t>
                      </a:r>
                    </a:p>
                  </a:txBody>
                  <a:tcPr anchor="ctr"/>
                </a:tc>
                <a:tc>
                  <a:txBody>
                    <a:bodyPr/>
                    <a:lstStyle/>
                    <a:p>
                      <a:pPr algn="ctr"/>
                      <a:r>
                        <a:rPr lang="en-US" sz="2400" dirty="0"/>
                        <a:t>23.8</a:t>
                      </a:r>
                    </a:p>
                  </a:txBody>
                  <a:tcPr anchor="ctr"/>
                </a:tc>
                <a:tc>
                  <a:txBody>
                    <a:bodyPr/>
                    <a:lstStyle/>
                    <a:p>
                      <a:pPr algn="ctr"/>
                      <a:r>
                        <a:rPr lang="en-US" sz="2400" dirty="0"/>
                        <a:t>10.0</a:t>
                      </a:r>
                    </a:p>
                  </a:txBody>
                  <a:tcPr anchor="ctr"/>
                </a:tc>
                <a:tc>
                  <a:txBody>
                    <a:bodyPr/>
                    <a:lstStyle/>
                    <a:p>
                      <a:pPr algn="ctr"/>
                      <a:r>
                        <a:rPr lang="en-US" sz="2400" dirty="0"/>
                        <a:t>2.4</a:t>
                      </a:r>
                    </a:p>
                  </a:txBody>
                  <a:tcPr anchor="ctr"/>
                </a:tc>
                <a:extLst>
                  <a:ext uri="{0D108BD9-81ED-4DB2-BD59-A6C34878D82A}">
                    <a16:rowId xmlns:a16="http://schemas.microsoft.com/office/drawing/2014/main" val="4243460148"/>
                  </a:ext>
                </a:extLst>
              </a:tr>
              <a:tr h="906492">
                <a:tc>
                  <a:txBody>
                    <a:bodyPr/>
                    <a:lstStyle/>
                    <a:p>
                      <a:pPr algn="ctr"/>
                      <a:r>
                        <a:rPr lang="en-US" sz="2000" b="1" dirty="0"/>
                        <a:t>Experiment 2</a:t>
                      </a:r>
                    </a:p>
                    <a:p>
                      <a:pPr algn="ctr"/>
                      <a:r>
                        <a:rPr lang="en-US" b="0" dirty="0"/>
                        <a:t>(7 runs)</a:t>
                      </a:r>
                      <a:endParaRPr lang="en-US" b="1" dirty="0"/>
                    </a:p>
                  </a:txBody>
                  <a:tcPr anchor="ctr"/>
                </a:tc>
                <a:tc>
                  <a:txBody>
                    <a:bodyPr/>
                    <a:lstStyle/>
                    <a:p>
                      <a:pPr algn="ctr"/>
                      <a:endParaRPr lang="en-US" dirty="0"/>
                    </a:p>
                  </a:txBody>
                  <a:tcPr anchor="ctr"/>
                </a:tc>
                <a:tc>
                  <a:txBody>
                    <a:bodyPr/>
                    <a:lstStyle/>
                    <a:p>
                      <a:pPr algn="ctr"/>
                      <a:r>
                        <a:rPr lang="en-US" sz="2400" dirty="0"/>
                        <a:t>0.002</a:t>
                      </a:r>
                    </a:p>
                  </a:txBody>
                  <a:tcPr anchor="ctr"/>
                </a:tc>
                <a:tc>
                  <a:txBody>
                    <a:bodyPr/>
                    <a:lstStyle/>
                    <a:p>
                      <a:pPr algn="ctr"/>
                      <a:r>
                        <a:rPr lang="en-US" sz="2400" dirty="0"/>
                        <a:t>3.4</a:t>
                      </a:r>
                    </a:p>
                  </a:txBody>
                  <a:tcPr anchor="ctr"/>
                </a:tc>
                <a:tc>
                  <a:txBody>
                    <a:bodyPr/>
                    <a:lstStyle/>
                    <a:p>
                      <a:pPr algn="ctr"/>
                      <a:r>
                        <a:rPr lang="en-US" sz="2400" dirty="0"/>
                        <a:t>26.3</a:t>
                      </a:r>
                    </a:p>
                  </a:txBody>
                  <a:tcPr anchor="ctr"/>
                </a:tc>
                <a:tc>
                  <a:txBody>
                    <a:bodyPr/>
                    <a:lstStyle/>
                    <a:p>
                      <a:pPr algn="ctr"/>
                      <a:r>
                        <a:rPr lang="en-US" sz="2400" dirty="0"/>
                        <a:t>2.7</a:t>
                      </a:r>
                    </a:p>
                  </a:txBody>
                  <a:tcPr anchor="ctr"/>
                </a:tc>
                <a:tc>
                  <a:txBody>
                    <a:bodyPr/>
                    <a:lstStyle/>
                    <a:p>
                      <a:pPr algn="ctr"/>
                      <a:r>
                        <a:rPr lang="en-US" sz="2400" dirty="0"/>
                        <a:t>11.0</a:t>
                      </a:r>
                    </a:p>
                  </a:txBody>
                  <a:tcPr anchor="ctr"/>
                </a:tc>
                <a:extLst>
                  <a:ext uri="{0D108BD9-81ED-4DB2-BD59-A6C34878D82A}">
                    <a16:rowId xmlns:a16="http://schemas.microsoft.com/office/drawing/2014/main" val="151654879"/>
                  </a:ext>
                </a:extLst>
              </a:tr>
              <a:tr h="845733">
                <a:tc>
                  <a:txBody>
                    <a:bodyPr/>
                    <a:lstStyle/>
                    <a:p>
                      <a:pPr algn="ctr"/>
                      <a:r>
                        <a:rPr lang="en-US" sz="2000" b="1" dirty="0"/>
                        <a:t>Experiment 3</a:t>
                      </a:r>
                    </a:p>
                    <a:p>
                      <a:pPr algn="ctr"/>
                      <a:r>
                        <a:rPr lang="en-US" b="0" dirty="0"/>
                        <a:t>(7 runs)</a:t>
                      </a:r>
                      <a:endParaRPr lang="en-US" b="1" dirty="0"/>
                    </a:p>
                  </a:txBody>
                  <a:tcPr anchor="ctr"/>
                </a:tc>
                <a:tc>
                  <a:txBody>
                    <a:bodyPr/>
                    <a:lstStyle/>
                    <a:p>
                      <a:pPr algn="ctr"/>
                      <a:endParaRPr lang="en-US" dirty="0"/>
                    </a:p>
                  </a:txBody>
                  <a:tcPr anchor="ctr"/>
                </a:tc>
                <a:tc>
                  <a:txBody>
                    <a:bodyPr/>
                    <a:lstStyle/>
                    <a:p>
                      <a:pPr algn="ctr"/>
                      <a:r>
                        <a:rPr lang="en-US" sz="2400" dirty="0"/>
                        <a:t>0.001</a:t>
                      </a:r>
                    </a:p>
                  </a:txBody>
                  <a:tcPr anchor="ctr"/>
                </a:tc>
                <a:tc>
                  <a:txBody>
                    <a:bodyPr/>
                    <a:lstStyle/>
                    <a:p>
                      <a:pPr algn="ctr"/>
                      <a:r>
                        <a:rPr lang="en-US" sz="2400" dirty="0"/>
                        <a:t>4.5</a:t>
                      </a:r>
                    </a:p>
                  </a:txBody>
                  <a:tcPr anchor="ctr"/>
                </a:tc>
                <a:tc>
                  <a:txBody>
                    <a:bodyPr/>
                    <a:lstStyle/>
                    <a:p>
                      <a:pPr algn="ctr"/>
                      <a:r>
                        <a:rPr lang="en-US" sz="2400" dirty="0"/>
                        <a:t>42.1</a:t>
                      </a:r>
                    </a:p>
                  </a:txBody>
                  <a:tcPr anchor="ctr"/>
                </a:tc>
                <a:tc>
                  <a:txBody>
                    <a:bodyPr/>
                    <a:lstStyle/>
                    <a:p>
                      <a:pPr algn="ctr"/>
                      <a:r>
                        <a:rPr lang="en-US" sz="2400" dirty="0"/>
                        <a:t>10.0</a:t>
                      </a:r>
                    </a:p>
                  </a:txBody>
                  <a:tcPr anchor="ctr"/>
                </a:tc>
                <a:tc>
                  <a:txBody>
                    <a:bodyPr/>
                    <a:lstStyle/>
                    <a:p>
                      <a:pPr algn="ctr"/>
                      <a:r>
                        <a:rPr lang="en-US" sz="2400" dirty="0"/>
                        <a:t>4.5</a:t>
                      </a:r>
                    </a:p>
                  </a:txBody>
                  <a:tcPr anchor="ctr"/>
                </a:tc>
                <a:extLst>
                  <a:ext uri="{0D108BD9-81ED-4DB2-BD59-A6C34878D82A}">
                    <a16:rowId xmlns:a16="http://schemas.microsoft.com/office/drawing/2014/main" val="1686165705"/>
                  </a:ext>
                </a:extLst>
              </a:tr>
            </a:tbl>
          </a:graphicData>
        </a:graphic>
      </p:graphicFrame>
      <p:cxnSp>
        <p:nvCxnSpPr>
          <p:cNvPr id="4" name="Straight Connector 3">
            <a:extLst>
              <a:ext uri="{FF2B5EF4-FFF2-40B4-BE49-F238E27FC236}">
                <a16:creationId xmlns:a16="http://schemas.microsoft.com/office/drawing/2014/main" id="{5941446B-EDB6-4CFA-9A29-56A70CDC518B}"/>
              </a:ext>
            </a:extLst>
          </p:cNvPr>
          <p:cNvCxnSpPr>
            <a:cxnSpLocks/>
          </p:cNvCxnSpPr>
          <p:nvPr/>
        </p:nvCxnSpPr>
        <p:spPr>
          <a:xfrm>
            <a:off x="10012101" y="1458657"/>
            <a:ext cx="13331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A345856-843D-4CC2-889F-4208D05B942A}"/>
              </a:ext>
            </a:extLst>
          </p:cNvPr>
          <p:cNvSpPr txBox="1"/>
          <p:nvPr/>
        </p:nvSpPr>
        <p:spPr>
          <a:xfrm>
            <a:off x="1646801" y="5133429"/>
            <a:ext cx="9005799" cy="1401153"/>
          </a:xfrm>
          <a:prstGeom prst="rect">
            <a:avLst/>
          </a:prstGeom>
          <a:noFill/>
        </p:spPr>
        <p:txBody>
          <a:bodyPr wrap="none" rtlCol="0">
            <a:spAutoFit/>
          </a:bodyPr>
          <a:lstStyle/>
          <a:p>
            <a:pPr marL="463550" indent="-463550">
              <a:lnSpc>
                <a:spcPts val="3500"/>
              </a:lnSpc>
              <a:buFontTx/>
              <a:buAutoNum type="arabicPeriod"/>
              <a:defRPr/>
            </a:pPr>
            <a:r>
              <a:rPr lang="en-US" sz="2200" dirty="0">
                <a:solidFill>
                  <a:prstClr val="black"/>
                </a:solidFill>
              </a:rPr>
              <a:t>Values are averages for 7 runs in a given experiment.</a:t>
            </a:r>
          </a:p>
          <a:p>
            <a:pPr marL="463550" indent="-463550">
              <a:lnSpc>
                <a:spcPts val="3500"/>
              </a:lnSpc>
              <a:buFontTx/>
              <a:buAutoNum type="arabicPeriod"/>
              <a:defRPr/>
            </a:pPr>
            <a:r>
              <a:rPr lang="en-US" sz="2200" dirty="0">
                <a:solidFill>
                  <a:prstClr val="black"/>
                </a:solidFill>
              </a:rPr>
              <a:t>Failed insertion = # failed insertions in a run/total # of holes.</a:t>
            </a:r>
          </a:p>
          <a:p>
            <a:pPr marL="463550" marR="0" lvl="0" indent="-463550" algn="l" defTabSz="914400" rtl="0" eaLnBrk="1" fontAlgn="auto" latinLnBrk="0" hangingPunct="1">
              <a:lnSpc>
                <a:spcPts val="3500"/>
              </a:lnSpc>
              <a:spcBef>
                <a:spcPts val="0"/>
              </a:spcBef>
              <a:spcAft>
                <a:spcPts val="0"/>
              </a:spcAft>
              <a:buClrTx/>
              <a:buSzTx/>
              <a:buFontTx/>
              <a:buAutoNum type="arabicPeriod"/>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Baseline = failures in this category are due mainly to measurement noise.</a:t>
            </a:r>
          </a:p>
        </p:txBody>
      </p:sp>
      <p:pic>
        <p:nvPicPr>
          <p:cNvPr id="9" name="Picture 8">
            <a:extLst>
              <a:ext uri="{FF2B5EF4-FFF2-40B4-BE49-F238E27FC236}">
                <a16:creationId xmlns:a16="http://schemas.microsoft.com/office/drawing/2014/main" id="{F39B9806-BE1D-47D9-B9CC-8135A2ED69F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88682" l="9886" r="89924">
                        <a14:foregroundMark x1="44677" y1="8831" x2="44677" y2="8831"/>
                        <a14:foregroundMark x1="53992" y1="27114" x2="53992" y2="27114"/>
                        <a14:foregroundMark x1="45437" y1="14925" x2="45437" y2="14925"/>
                        <a14:foregroundMark x1="32890" y1="2239" x2="32890" y2="2239"/>
                        <a14:foregroundMark x1="31179" y1="34826" x2="31179" y2="34826"/>
                        <a14:foregroundMark x1="30228" y1="24378" x2="30228" y2="24378"/>
                        <a14:foregroundMark x1="29468" y1="16045" x2="29468" y2="16045"/>
                        <a14:foregroundMark x1="29468" y1="8831" x2="29468" y2="8831"/>
                        <a14:foregroundMark x1="37833" y1="3358" x2="37833" y2="3358"/>
                        <a14:foregroundMark x1="44677" y1="3358" x2="44677" y2="3358"/>
                        <a14:foregroundMark x1="35361" y1="498" x2="28517" y2="3358"/>
                        <a14:foregroundMark x1="26426" y1="0" x2="26806" y2="373"/>
                        <a14:foregroundMark x1="26996" y1="12687" x2="26996" y2="12687"/>
                        <a14:foregroundMark x1="35361" y1="14925" x2="35361" y2="14925"/>
                        <a14:foregroundMark x1="35361" y1="14925" x2="36122" y2="16542"/>
                        <a14:foregroundMark x1="45437" y1="32090" x2="45437" y2="32090"/>
                        <a14:foregroundMark x1="52281" y1="25498" x2="52281" y2="25498"/>
                        <a14:foregroundMark x1="28517" y1="37065" x2="28517" y2="37065"/>
                        <a14:foregroundMark x1="25285" y1="34328" x2="25285" y2="34328"/>
                        <a14:foregroundMark x1="38783" y1="30473" x2="38783" y2="30473"/>
                        <a14:foregroundMark x1="57414" y1="30473" x2="57414" y2="30473"/>
                        <a14:foregroundMark x1="57414" y1="27114" x2="57414" y2="27114"/>
                        <a14:foregroundMark x1="57414" y1="16045" x2="57414" y2="16045"/>
                        <a14:foregroundMark x1="59125" y1="4975" x2="59125" y2="4975"/>
                        <a14:foregroundMark x1="68251" y1="10448" x2="68251" y2="10448"/>
                        <a14:foregroundMark x1="65779" y1="16542" x2="65779" y2="16542"/>
                        <a14:foregroundMark x1="61597" y1="21642" x2="61597" y2="21642"/>
                        <a14:foregroundMark x1="69962" y1="35448" x2="69962" y2="35448"/>
                        <a14:foregroundMark x1="66730" y1="24378" x2="66730" y2="24378"/>
                        <a14:foregroundMark x1="65779" y1="23259" x2="65779" y2="23259"/>
                        <a14:foregroundMark x1="62357" y1="21642" x2="62357" y2="21642"/>
                        <a14:foregroundMark x1="52281" y1="14925" x2="52281" y2="14925"/>
                        <a14:foregroundMark x1="48859" y1="10448" x2="48859" y2="10448"/>
                        <a14:foregroundMark x1="48859" y1="2239" x2="49810" y2="498"/>
                        <a14:foregroundMark x1="55703" y1="0" x2="55703" y2="0"/>
                        <a14:foregroundMark x1="57414" y1="2239" x2="57414" y2="2239"/>
                        <a14:foregroundMark x1="57414" y1="10448" x2="57414" y2="10448"/>
                        <a14:foregroundMark x1="47148" y1="80846" x2="47148" y2="80846"/>
                        <a14:foregroundMark x1="47148" y1="82463" x2="47148" y2="82463"/>
                        <a14:foregroundMark x1="44677" y1="81343" x2="44677" y2="81343"/>
                        <a14:foregroundMark x1="44677" y1="79104" x2="44677" y2="79104"/>
                        <a14:foregroundMark x1="48099" y1="84080" x2="48099" y2="84080"/>
                        <a14:foregroundMark x1="48099" y1="83582" x2="48099" y2="83582"/>
                        <a14:foregroundMark x1="48859" y1="85199" x2="48859" y2="85199"/>
                        <a14:foregroundMark x1="48099" y1="85199" x2="48099" y2="85199"/>
                        <a14:foregroundMark x1="50570" y1="85199" x2="50570" y2="85199"/>
                        <a14:foregroundMark x1="48859" y1="82463" x2="48859" y2="82463"/>
                        <a14:foregroundMark x1="45437" y1="79726" x2="45437" y2="79726"/>
                        <a14:foregroundMark x1="52281" y1="79726" x2="52281" y2="79726"/>
                        <a14:foregroundMark x1="43916" y1="79975" x2="43916" y2="79975"/>
                        <a14:backgroundMark x1="49240" y1="86070" x2="49240" y2="86070"/>
                        <a14:backgroundMark x1="50190" y1="86070" x2="50190" y2="86070"/>
                        <a14:backgroundMark x1="49240" y1="85821" x2="49240" y2="85821"/>
                        <a14:backgroundMark x1="49240" y1="85572" x2="49240" y2="85572"/>
                        <a14:backgroundMark x1="50190" y1="85572" x2="50190" y2="85572"/>
                        <a14:backgroundMark x1="48859" y1="85821" x2="48859" y2="85821"/>
                        <a14:backgroundMark x1="48859" y1="85821" x2="48859" y2="85821"/>
                        <a14:backgroundMark x1="49240" y1="84950" x2="49240" y2="84950"/>
                        <a14:backgroundMark x1="49240" y1="84701" x2="49240" y2="84701"/>
                        <a14:backgroundMark x1="43916" y1="81343" x2="43916" y2="81343"/>
                        <a14:backgroundMark x1="48099" y1="86070" x2="48099" y2="86070"/>
                      </a14:backgroundRemoval>
                    </a14:imgEffect>
                  </a14:imgLayer>
                </a14:imgProps>
              </a:ext>
              <a:ext uri="{28A0092B-C50C-407E-A947-70E740481C1C}">
                <a14:useLocalDpi xmlns:a14="http://schemas.microsoft.com/office/drawing/2010/main" val="0"/>
              </a:ext>
            </a:extLst>
          </a:blip>
          <a:srcRect/>
          <a:stretch/>
        </p:blipFill>
        <p:spPr>
          <a:xfrm>
            <a:off x="2882096" y="2033588"/>
            <a:ext cx="563301" cy="860382"/>
          </a:xfrm>
          <a:prstGeom prst="rect">
            <a:avLst/>
          </a:prstGeom>
        </p:spPr>
      </p:pic>
      <p:pic>
        <p:nvPicPr>
          <p:cNvPr id="11" name="Picture 10">
            <a:extLst>
              <a:ext uri="{FF2B5EF4-FFF2-40B4-BE49-F238E27FC236}">
                <a16:creationId xmlns:a16="http://schemas.microsoft.com/office/drawing/2014/main" id="{8C37690E-D22B-4FE7-8E0D-C6428E7EA8F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22" b="89951" l="9969" r="89720">
                        <a14:foregroundMark x1="28660" y1="7353" x2="28660" y2="7353"/>
                        <a14:foregroundMark x1="58255" y1="4412" x2="58255" y2="4412"/>
                        <a14:foregroundMark x1="20249" y1="3922" x2="20249" y2="3922"/>
                        <a14:foregroundMark x1="29283" y1="84314" x2="29283" y2="84314"/>
                        <a14:foregroundMark x1="32710" y1="84314" x2="32710" y2="84314"/>
                        <a14:foregroundMark x1="34891" y1="84069" x2="34891" y2="84069"/>
                        <a14:foregroundMark x1="41121" y1="85049" x2="41121" y2="85049"/>
                        <a14:foregroundMark x1="43302" y1="85294" x2="43302" y2="85294"/>
                        <a14:foregroundMark x1="51090" y1="85294" x2="51090" y2="85294"/>
                        <a14:foregroundMark x1="62928" y1="85294" x2="62928" y2="85294"/>
                        <a14:foregroundMark x1="64798" y1="84559" x2="64798" y2="84559"/>
                        <a14:foregroundMark x1="25234" y1="82353" x2="25234" y2="82353"/>
                        <a14:foregroundMark x1="24611" y1="82598" x2="24611" y2="82598"/>
                        <a14:foregroundMark x1="27414" y1="84069" x2="27414" y2="84069"/>
                        <a14:foregroundMark x1="23053" y1="82353" x2="23053" y2="82353"/>
                        <a14:foregroundMark x1="26480" y1="84069" x2="26480" y2="84069"/>
                        <a14:foregroundMark x1="26480" y1="83824" x2="26480" y2="83824"/>
                        <a14:foregroundMark x1="26791" y1="84314" x2="26791" y2="84314"/>
                        <a14:foregroundMark x1="27726" y1="84314" x2="27726" y2="84314"/>
                        <a14:foregroundMark x1="31153" y1="85294" x2="31153" y2="85294"/>
                        <a14:foregroundMark x1="25234" y1="83333" x2="25234" y2="83333"/>
                        <a14:foregroundMark x1="31153" y1="84559" x2="31153" y2="84559"/>
                        <a14:foregroundMark x1="43614" y1="86275" x2="43614" y2="86275"/>
                        <a14:foregroundMark x1="46417" y1="86275" x2="46417" y2="86275"/>
                        <a14:foregroundMark x1="49533" y1="86520" x2="49533" y2="86520"/>
                        <a14:foregroundMark x1="50779" y1="86520" x2="50779" y2="86520"/>
                        <a14:foregroundMark x1="50467" y1="86765" x2="50467" y2="86765"/>
                        <a14:foregroundMark x1="50779" y1="86275" x2="50779" y2="86275"/>
                        <a14:foregroundMark x1="50779" y1="86520" x2="50779" y2="86520"/>
                        <a14:foregroundMark x1="50779" y1="86520" x2="50779" y2="86520"/>
                        <a14:foregroundMark x1="19626" y1="42647" x2="19626" y2="42647"/>
                        <a14:foregroundMark x1="19626" y1="46569" x2="19626" y2="46569"/>
                        <a14:foregroundMark x1="19626" y1="48284" x2="19626" y2="49020"/>
                        <a14:foregroundMark x1="19938" y1="50980" x2="19938" y2="51961"/>
                        <a14:foregroundMark x1="19938" y1="53431" x2="19938" y2="53922"/>
                        <a14:foregroundMark x1="19626" y1="55882" x2="19626" y2="55882"/>
                        <a14:foregroundMark x1="19626" y1="58333" x2="19626" y2="58333"/>
                        <a14:foregroundMark x1="19626" y1="61275" x2="19626" y2="61275"/>
                        <a14:foregroundMark x1="19626" y1="62745" x2="19626" y2="63480"/>
                        <a14:foregroundMark x1="19626" y1="64216" x2="19626" y2="64216"/>
                        <a14:foregroundMark x1="19315" y1="67402" x2="19315" y2="67402"/>
                        <a14:foregroundMark x1="19315" y1="69853" x2="19315" y2="69853"/>
                        <a14:foregroundMark x1="20249" y1="72059" x2="20249" y2="72059"/>
                        <a14:foregroundMark x1="20561" y1="74265" x2="20561" y2="74265"/>
                        <a14:foregroundMark x1="50156" y1="87010" x2="50156" y2="87010"/>
                        <a14:foregroundMark x1="49533" y1="86765" x2="49533" y2="86765"/>
                        <a14:foregroundMark x1="32087" y1="85539" x2="32087" y2="85539"/>
                        <a14:foregroundMark x1="31464" y1="85294" x2="31464" y2="85294"/>
                        <a14:foregroundMark x1="31464" y1="85294" x2="31464" y2="85294"/>
                        <a14:foregroundMark x1="31464" y1="85539" x2="31464" y2="85539"/>
                        <a14:foregroundMark x1="31153" y1="86029" x2="31153" y2="86029"/>
                        <a14:foregroundMark x1="31153" y1="86029" x2="31153" y2="86029"/>
                        <a14:foregroundMark x1="31153" y1="85539" x2="31153" y2="85539"/>
                        <a14:foregroundMark x1="31153" y1="85539" x2="31153" y2="85539"/>
                        <a14:foregroundMark x1="32399" y1="85539" x2="32399" y2="85539"/>
                        <a14:foregroundMark x1="32399" y1="85294" x2="32399" y2="85294"/>
                        <a14:foregroundMark x1="32087" y1="86029" x2="32087" y2="86029"/>
                        <a14:foregroundMark x1="43925" y1="86765" x2="43925" y2="86765"/>
                        <a14:foregroundMark x1="46106" y1="86765" x2="46106" y2="86765"/>
                        <a14:foregroundMark x1="50156" y1="86765" x2="50156" y2="86765"/>
                        <a14:foregroundMark x1="50467" y1="87010" x2="50467" y2="87010"/>
                        <a14:foregroundMark x1="45794" y1="87010" x2="45794" y2="87010"/>
                        <a14:foregroundMark x1="44860" y1="87010" x2="44860" y2="87010"/>
                        <a14:foregroundMark x1="44548" y1="87010" x2="44548" y2="87010"/>
                        <a14:foregroundMark x1="48287" y1="86765" x2="48287" y2="86765"/>
                        <a14:foregroundMark x1="49221" y1="86520" x2="49221" y2="86520"/>
                        <a14:foregroundMark x1="49221" y1="86520" x2="49221" y2="86520"/>
                        <a14:foregroundMark x1="50156" y1="87010" x2="50156" y2="87010"/>
                        <a14:foregroundMark x1="50156" y1="87010" x2="50156" y2="87010"/>
                        <a14:foregroundMark x1="53894" y1="87010" x2="53894" y2="87010"/>
                        <a14:foregroundMark x1="57632" y1="86765" x2="57632" y2="86765"/>
                        <a14:foregroundMark x1="31153" y1="86029" x2="31153" y2="86029"/>
                        <a14:foregroundMark x1="19626" y1="70588" x2="19626" y2="70588"/>
                        <a14:foregroundMark x1="19626" y1="67647" x2="19626" y2="67647"/>
                        <a14:foregroundMark x1="19626" y1="66422" x2="19626" y2="66422"/>
                        <a14:foregroundMark x1="19626" y1="60294" x2="19626" y2="60294"/>
                        <a14:foregroundMark x1="19626" y1="59314" x2="19626" y2="59314"/>
                        <a14:foregroundMark x1="19626" y1="55147" x2="19626" y2="55147"/>
                        <a14:foregroundMark x1="19626" y1="66422" x2="19626" y2="66422"/>
                        <a14:foregroundMark x1="19626" y1="66176" x2="19626" y2="66176"/>
                        <a14:foregroundMark x1="19626" y1="66176" x2="19626" y2="66176"/>
                        <a14:foregroundMark x1="19626" y1="68382" x2="19626" y2="68382"/>
                        <a14:foregroundMark x1="19626" y1="69608" x2="19626" y2="69608"/>
                        <a14:foregroundMark x1="19626" y1="71078" x2="19626" y2="71078"/>
                        <a14:foregroundMark x1="19626" y1="72794" x2="19626" y2="72794"/>
                        <a14:foregroundMark x1="19626" y1="74265" x2="19626" y2="74265"/>
                        <a14:foregroundMark x1="19626" y1="75735" x2="19626" y2="75735"/>
                        <a14:foregroundMark x1="19938" y1="76716" x2="20249" y2="77696"/>
                        <a14:foregroundMark x1="20561" y1="78676" x2="20561" y2="78676"/>
                        <a14:foregroundMark x1="20561" y1="78431" x2="20561" y2="78431"/>
                        <a14:foregroundMark x1="18692" y1="41422" x2="18692" y2="41422"/>
                        <a14:foregroundMark x1="19003" y1="45098" x2="19003" y2="45098"/>
                        <a14:foregroundMark x1="19626" y1="48284" x2="19626" y2="48284"/>
                        <a14:foregroundMark x1="19626" y1="50735" x2="19626" y2="50735"/>
                        <a14:foregroundMark x1="19626" y1="51961" x2="19626" y2="51961"/>
                        <a14:foregroundMark x1="19626" y1="53676" x2="19626" y2="53676"/>
                        <a14:foregroundMark x1="19003" y1="55147" x2="19003" y2="55147"/>
                        <a14:foregroundMark x1="19003" y1="56373" x2="19003" y2="56373"/>
                        <a14:foregroundMark x1="18692" y1="57353" x2="18692" y2="57353"/>
                        <a14:foregroundMark x1="32399" y1="85049" x2="32399" y2="85049"/>
                        <a14:foregroundMark x1="23364" y1="81863" x2="23364" y2="81863"/>
                        <a14:foregroundMark x1="22118" y1="80392" x2="22118" y2="80392"/>
                        <a14:foregroundMark x1="20872" y1="79412" x2="20872" y2="79412"/>
                        <a14:foregroundMark x1="19626" y1="77206" x2="19626" y2="77206"/>
                        <a14:foregroundMark x1="20561" y1="79902" x2="20561" y2="79902"/>
                        <a14:foregroundMark x1="21495" y1="80637" x2="21495" y2="80637"/>
                        <a14:foregroundMark x1="23053" y1="81373" x2="23053" y2="81373"/>
                        <a14:foregroundMark x1="23364" y1="81863" x2="23364" y2="81863"/>
                        <a14:foregroundMark x1="26480" y1="82843" x2="26480" y2="82843"/>
                        <a14:foregroundMark x1="27726" y1="82843" x2="27726" y2="82843"/>
                        <a14:foregroundMark x1="19003" y1="44608" x2="19003" y2="44608"/>
                        <a14:foregroundMark x1="19003" y1="42402" x2="19003" y2="42402"/>
                        <a14:backgroundMark x1="31464" y1="86520" x2="31464" y2="86520"/>
                        <a14:backgroundMark x1="33333" y1="86765" x2="33333" y2="86765"/>
                        <a14:backgroundMark x1="30218" y1="86765" x2="30218" y2="86765"/>
                        <a14:backgroundMark x1="31464" y1="85294" x2="31464" y2="85294"/>
                        <a14:backgroundMark x1="45171" y1="86520" x2="45171" y2="86520"/>
                        <a14:backgroundMark x1="50156" y1="86520" x2="50156" y2="86520"/>
                        <a14:backgroundMark x1="64798" y1="87010" x2="64798" y2="87010"/>
                        <a14:backgroundMark x1="67913" y1="86275" x2="67913" y2="86275"/>
                        <a14:backgroundMark x1="66044" y1="85784" x2="66044" y2="85784"/>
                        <a14:backgroundMark x1="66355" y1="85784" x2="66355" y2="85784"/>
                      </a14:backgroundRemoval>
                    </a14:imgEffect>
                  </a14:imgLayer>
                </a14:imgProps>
              </a:ext>
              <a:ext uri="{28A0092B-C50C-407E-A947-70E740481C1C}">
                <a14:useLocalDpi xmlns:a14="http://schemas.microsoft.com/office/drawing/2010/main" val="0"/>
              </a:ext>
            </a:extLst>
          </a:blip>
          <a:srcRect/>
          <a:stretch/>
        </p:blipFill>
        <p:spPr>
          <a:xfrm>
            <a:off x="2913260" y="3041964"/>
            <a:ext cx="500972" cy="726843"/>
          </a:xfrm>
          <a:prstGeom prst="rect">
            <a:avLst/>
          </a:prstGeom>
        </p:spPr>
      </p:pic>
      <p:pic>
        <p:nvPicPr>
          <p:cNvPr id="14" name="Picture 13">
            <a:extLst>
              <a:ext uri="{FF2B5EF4-FFF2-40B4-BE49-F238E27FC236}">
                <a16:creationId xmlns:a16="http://schemas.microsoft.com/office/drawing/2014/main" id="{55F1853C-04A6-4AD8-B0C0-EABEDC8972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22" b="89951" l="9969" r="89720">
                        <a14:foregroundMark x1="28660" y1="7353" x2="28660" y2="7353"/>
                        <a14:foregroundMark x1="58255" y1="4412" x2="58255" y2="4412"/>
                        <a14:foregroundMark x1="20249" y1="3922" x2="20249" y2="3922"/>
                        <a14:foregroundMark x1="29283" y1="84314" x2="29283" y2="84314"/>
                        <a14:foregroundMark x1="32710" y1="84314" x2="32710" y2="84314"/>
                        <a14:foregroundMark x1="34891" y1="84069" x2="34891" y2="84069"/>
                        <a14:foregroundMark x1="41121" y1="85049" x2="41121" y2="85049"/>
                        <a14:foregroundMark x1="43302" y1="85294" x2="43302" y2="85294"/>
                        <a14:foregroundMark x1="51090" y1="85294" x2="51090" y2="85294"/>
                        <a14:foregroundMark x1="62928" y1="85294" x2="62928" y2="85294"/>
                        <a14:foregroundMark x1="64798" y1="84559" x2="64798" y2="84559"/>
                        <a14:foregroundMark x1="25234" y1="82353" x2="25234" y2="82353"/>
                        <a14:foregroundMark x1="24611" y1="82598" x2="24611" y2="82598"/>
                        <a14:foregroundMark x1="27414" y1="84069" x2="27414" y2="84069"/>
                        <a14:foregroundMark x1="23053" y1="82353" x2="23053" y2="82353"/>
                        <a14:foregroundMark x1="26480" y1="84069" x2="26480" y2="84069"/>
                        <a14:foregroundMark x1="26480" y1="83824" x2="26480" y2="83824"/>
                        <a14:foregroundMark x1="26791" y1="84314" x2="26791" y2="84314"/>
                        <a14:foregroundMark x1="27726" y1="84314" x2="27726" y2="84314"/>
                        <a14:foregroundMark x1="31153" y1="85294" x2="31153" y2="85294"/>
                        <a14:foregroundMark x1="25234" y1="83333" x2="25234" y2="83333"/>
                        <a14:foregroundMark x1="31153" y1="84559" x2="31153" y2="84559"/>
                        <a14:foregroundMark x1="43614" y1="86275" x2="43614" y2="86275"/>
                        <a14:foregroundMark x1="46417" y1="86275" x2="46417" y2="86275"/>
                        <a14:foregroundMark x1="49533" y1="86520" x2="49533" y2="86520"/>
                        <a14:foregroundMark x1="50779" y1="86520" x2="50779" y2="86520"/>
                        <a14:foregroundMark x1="50467" y1="86765" x2="50467" y2="86765"/>
                        <a14:foregroundMark x1="50779" y1="86275" x2="50779" y2="86275"/>
                        <a14:foregroundMark x1="50779" y1="86520" x2="50779" y2="86520"/>
                        <a14:foregroundMark x1="50779" y1="86520" x2="50779" y2="86520"/>
                        <a14:foregroundMark x1="19626" y1="42647" x2="19626" y2="42647"/>
                        <a14:foregroundMark x1="19626" y1="46569" x2="19626" y2="46569"/>
                        <a14:foregroundMark x1="19626" y1="48284" x2="19626" y2="49020"/>
                        <a14:foregroundMark x1="19938" y1="50980" x2="19938" y2="51961"/>
                        <a14:foregroundMark x1="19938" y1="53431" x2="19938" y2="53922"/>
                        <a14:foregroundMark x1="19626" y1="55882" x2="19626" y2="55882"/>
                        <a14:foregroundMark x1="19626" y1="58333" x2="19626" y2="58333"/>
                        <a14:foregroundMark x1="19626" y1="61275" x2="19626" y2="61275"/>
                        <a14:foregroundMark x1="19626" y1="62745" x2="19626" y2="63480"/>
                        <a14:foregroundMark x1="19626" y1="64216" x2="19626" y2="64216"/>
                        <a14:foregroundMark x1="19315" y1="67402" x2="19315" y2="67402"/>
                        <a14:foregroundMark x1="19315" y1="69853" x2="19315" y2="69853"/>
                        <a14:foregroundMark x1="20249" y1="72059" x2="20249" y2="72059"/>
                        <a14:foregroundMark x1="20561" y1="74265" x2="20561" y2="74265"/>
                        <a14:foregroundMark x1="50156" y1="87010" x2="50156" y2="87010"/>
                        <a14:foregroundMark x1="49533" y1="86765" x2="49533" y2="86765"/>
                        <a14:foregroundMark x1="32087" y1="85539" x2="32087" y2="85539"/>
                        <a14:foregroundMark x1="31464" y1="85294" x2="31464" y2="85294"/>
                        <a14:foregroundMark x1="31464" y1="85294" x2="31464" y2="85294"/>
                        <a14:foregroundMark x1="31464" y1="85539" x2="31464" y2="85539"/>
                        <a14:foregroundMark x1="31153" y1="86029" x2="31153" y2="86029"/>
                        <a14:foregroundMark x1="31153" y1="86029" x2="31153" y2="86029"/>
                        <a14:foregroundMark x1="31153" y1="85539" x2="31153" y2="85539"/>
                        <a14:foregroundMark x1="31153" y1="85539" x2="31153" y2="85539"/>
                        <a14:foregroundMark x1="32399" y1="85539" x2="32399" y2="85539"/>
                        <a14:foregroundMark x1="32399" y1="85294" x2="32399" y2="85294"/>
                        <a14:foregroundMark x1="32087" y1="86029" x2="32087" y2="86029"/>
                        <a14:foregroundMark x1="43925" y1="86765" x2="43925" y2="86765"/>
                        <a14:foregroundMark x1="46106" y1="86765" x2="46106" y2="86765"/>
                        <a14:foregroundMark x1="50156" y1="86765" x2="50156" y2="86765"/>
                        <a14:foregroundMark x1="50467" y1="87010" x2="50467" y2="87010"/>
                        <a14:foregroundMark x1="45794" y1="87010" x2="45794" y2="87010"/>
                        <a14:foregroundMark x1="44860" y1="87010" x2="44860" y2="87010"/>
                        <a14:foregroundMark x1="44548" y1="87010" x2="44548" y2="87010"/>
                        <a14:foregroundMark x1="48287" y1="86765" x2="48287" y2="86765"/>
                        <a14:foregroundMark x1="49221" y1="86520" x2="49221" y2="86520"/>
                        <a14:foregroundMark x1="49221" y1="86520" x2="49221" y2="86520"/>
                        <a14:foregroundMark x1="50156" y1="87010" x2="50156" y2="87010"/>
                        <a14:foregroundMark x1="50156" y1="87010" x2="50156" y2="87010"/>
                        <a14:foregroundMark x1="53894" y1="87010" x2="53894" y2="87010"/>
                        <a14:foregroundMark x1="57632" y1="86765" x2="57632" y2="86765"/>
                        <a14:foregroundMark x1="31153" y1="86029" x2="31153" y2="86029"/>
                        <a14:foregroundMark x1="19626" y1="70588" x2="19626" y2="70588"/>
                        <a14:foregroundMark x1="19626" y1="67647" x2="19626" y2="67647"/>
                        <a14:foregroundMark x1="19626" y1="66422" x2="19626" y2="66422"/>
                        <a14:foregroundMark x1="19626" y1="60294" x2="19626" y2="60294"/>
                        <a14:foregroundMark x1="19626" y1="59314" x2="19626" y2="59314"/>
                        <a14:foregroundMark x1="19626" y1="55147" x2="19626" y2="55147"/>
                        <a14:foregroundMark x1="19626" y1="66422" x2="19626" y2="66422"/>
                        <a14:foregroundMark x1="19626" y1="66176" x2="19626" y2="66176"/>
                        <a14:foregroundMark x1="19626" y1="66176" x2="19626" y2="66176"/>
                        <a14:foregroundMark x1="19626" y1="68382" x2="19626" y2="68382"/>
                        <a14:foregroundMark x1="19626" y1="69608" x2="19626" y2="69608"/>
                        <a14:foregroundMark x1="19626" y1="71078" x2="19626" y2="71078"/>
                        <a14:foregroundMark x1="19626" y1="72794" x2="19626" y2="72794"/>
                        <a14:foregroundMark x1="19626" y1="74265" x2="19626" y2="74265"/>
                        <a14:foregroundMark x1="19626" y1="75735" x2="19626" y2="75735"/>
                        <a14:foregroundMark x1="19938" y1="76716" x2="20249" y2="77696"/>
                        <a14:foregroundMark x1="20561" y1="78676" x2="20561" y2="78676"/>
                        <a14:foregroundMark x1="20561" y1="78431" x2="20561" y2="78431"/>
                        <a14:foregroundMark x1="18692" y1="41422" x2="18692" y2="41422"/>
                        <a14:foregroundMark x1="19003" y1="45098" x2="19003" y2="45098"/>
                        <a14:foregroundMark x1="19626" y1="48284" x2="19626" y2="48284"/>
                        <a14:foregroundMark x1="19626" y1="50735" x2="19626" y2="50735"/>
                        <a14:foregroundMark x1="19626" y1="51961" x2="19626" y2="51961"/>
                        <a14:foregroundMark x1="19626" y1="53676" x2="19626" y2="53676"/>
                        <a14:foregroundMark x1="19003" y1="55147" x2="19003" y2="55147"/>
                        <a14:foregroundMark x1="19003" y1="56373" x2="19003" y2="56373"/>
                        <a14:foregroundMark x1="18692" y1="57353" x2="18692" y2="57353"/>
                        <a14:foregroundMark x1="32399" y1="85049" x2="32399" y2="85049"/>
                        <a14:foregroundMark x1="23364" y1="81863" x2="23364" y2="81863"/>
                        <a14:foregroundMark x1="22118" y1="80392" x2="22118" y2="80392"/>
                        <a14:foregroundMark x1="20872" y1="79412" x2="20872" y2="79412"/>
                        <a14:foregroundMark x1="19626" y1="77206" x2="19626" y2="77206"/>
                        <a14:foregroundMark x1="20561" y1="79902" x2="20561" y2="79902"/>
                        <a14:foregroundMark x1="21495" y1="80637" x2="21495" y2="80637"/>
                        <a14:foregroundMark x1="23053" y1="81373" x2="23053" y2="81373"/>
                        <a14:foregroundMark x1="23364" y1="81863" x2="23364" y2="81863"/>
                        <a14:foregroundMark x1="26480" y1="82843" x2="26480" y2="82843"/>
                        <a14:foregroundMark x1="27726" y1="82843" x2="27726" y2="82843"/>
                        <a14:foregroundMark x1="19003" y1="44608" x2="19003" y2="44608"/>
                        <a14:foregroundMark x1="19003" y1="42402" x2="19003" y2="42402"/>
                        <a14:backgroundMark x1="31464" y1="86520" x2="31464" y2="86520"/>
                        <a14:backgroundMark x1="33333" y1="86765" x2="33333" y2="86765"/>
                        <a14:backgroundMark x1="30218" y1="86765" x2="30218" y2="86765"/>
                        <a14:backgroundMark x1="31464" y1="85294" x2="31464" y2="85294"/>
                        <a14:backgroundMark x1="45171" y1="86520" x2="45171" y2="86520"/>
                        <a14:backgroundMark x1="50156" y1="86520" x2="50156" y2="86520"/>
                        <a14:backgroundMark x1="64798" y1="87010" x2="64798" y2="87010"/>
                        <a14:backgroundMark x1="67913" y1="86275" x2="67913" y2="86275"/>
                        <a14:backgroundMark x1="66044" y1="85784" x2="66044" y2="85784"/>
                        <a14:backgroundMark x1="66355" y1="85784" x2="66355" y2="85784"/>
                      </a14:backgroundRemoval>
                    </a14:imgEffect>
                  </a14:imgLayer>
                </a14:imgProps>
              </a:ext>
              <a:ext uri="{28A0092B-C50C-407E-A947-70E740481C1C}">
                <a14:useLocalDpi xmlns:a14="http://schemas.microsoft.com/office/drawing/2010/main" val="0"/>
              </a:ext>
            </a:extLst>
          </a:blip>
          <a:srcRect/>
          <a:stretch/>
        </p:blipFill>
        <p:spPr>
          <a:xfrm>
            <a:off x="2919025" y="3916802"/>
            <a:ext cx="500972" cy="726843"/>
          </a:xfrm>
          <a:prstGeom prst="rect">
            <a:avLst/>
          </a:prstGeom>
        </p:spPr>
      </p:pic>
    </p:spTree>
    <p:extLst>
      <p:ext uri="{BB962C8B-B14F-4D97-AF65-F5344CB8AC3E}">
        <p14:creationId xmlns:p14="http://schemas.microsoft.com/office/powerpoint/2010/main" val="1194150970"/>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5469-BA70-4BEB-8053-48F549606214}"/>
              </a:ext>
            </a:extLst>
          </p:cNvPr>
          <p:cNvSpPr>
            <a:spLocks noGrp="1"/>
          </p:cNvSpPr>
          <p:nvPr>
            <p:ph type="title"/>
          </p:nvPr>
        </p:nvSpPr>
        <p:spPr>
          <a:xfrm>
            <a:off x="3107260" y="63521"/>
            <a:ext cx="5970849" cy="722895"/>
          </a:xfrm>
        </p:spPr>
        <p:txBody>
          <a:bodyPr>
            <a:normAutofit fontScale="90000"/>
          </a:bodyPr>
          <a:lstStyle/>
          <a:p>
            <a:pPr algn="ctr"/>
            <a:r>
              <a:rPr lang="en-US" dirty="0">
                <a:latin typeface="+mn-lt"/>
              </a:rPr>
              <a:t>Why is registration needed?</a:t>
            </a:r>
          </a:p>
        </p:txBody>
      </p:sp>
      <p:sp>
        <p:nvSpPr>
          <p:cNvPr id="4" name="TextBox 3">
            <a:extLst>
              <a:ext uri="{FF2B5EF4-FFF2-40B4-BE49-F238E27FC236}">
                <a16:creationId xmlns:a16="http://schemas.microsoft.com/office/drawing/2014/main" id="{9395912E-A53B-423B-88F4-B785B0EB9FA3}"/>
              </a:ext>
            </a:extLst>
          </p:cNvPr>
          <p:cNvSpPr txBox="1"/>
          <p:nvPr/>
        </p:nvSpPr>
        <p:spPr>
          <a:xfrm>
            <a:off x="294450" y="731985"/>
            <a:ext cx="11563109" cy="2893100"/>
          </a:xfrm>
          <a:prstGeom prst="rect">
            <a:avLst/>
          </a:prstGeom>
          <a:noFill/>
        </p:spPr>
        <p:txBody>
          <a:bodyPr wrap="square" rtlCol="0">
            <a:spAutoFit/>
          </a:bodyPr>
          <a:lstStyle/>
          <a:p>
            <a:r>
              <a:rPr lang="en-US" sz="2400" dirty="0"/>
              <a:t>It is required when locations of objects measured in one coordinate frame are needed in another frame.  Examples:</a:t>
            </a:r>
          </a:p>
          <a:p>
            <a:endParaRPr lang="en-US" sz="1200" dirty="0"/>
          </a:p>
          <a:p>
            <a:pPr marL="682625" indent="-457200">
              <a:buFont typeface="+mj-lt"/>
              <a:buAutoNum type="arabicPeriod"/>
            </a:pPr>
            <a:r>
              <a:rPr lang="en-US" sz="2000" dirty="0"/>
              <a:t>Robots using sensors to determine location of work objects or obstacles need to register the sensor to the robot coordinate frame</a:t>
            </a:r>
          </a:p>
          <a:p>
            <a:pPr marL="682625" indent="-457200">
              <a:buFont typeface="+mj-lt"/>
              <a:buAutoNum type="arabicPeriod"/>
            </a:pPr>
            <a:r>
              <a:rPr lang="en-US" sz="2000" dirty="0"/>
              <a:t>Multiple robots carrying the same object need to register their respective coordinate frames</a:t>
            </a:r>
          </a:p>
          <a:p>
            <a:pPr marL="682625" indent="-457200">
              <a:buFont typeface="+mj-lt"/>
              <a:buAutoNum type="arabicPeriod"/>
            </a:pPr>
            <a:r>
              <a:rPr lang="en-US" sz="2000" dirty="0"/>
              <a:t>Applications:</a:t>
            </a:r>
          </a:p>
          <a:p>
            <a:pPr marL="1371600" lvl="1" indent="-457200">
              <a:buFont typeface="+mj-lt"/>
              <a:buAutoNum type="alphaLcPeriod"/>
            </a:pPr>
            <a:r>
              <a:rPr lang="en-US" sz="2000" dirty="0"/>
              <a:t>Automated assembly and pick-and-place tasks</a:t>
            </a:r>
          </a:p>
          <a:p>
            <a:pPr marL="1371600" lvl="1" indent="-457200">
              <a:buFont typeface="+mj-lt"/>
              <a:buAutoNum type="alphaLcPeriod"/>
            </a:pPr>
            <a:r>
              <a:rPr lang="en-US" sz="2000" dirty="0"/>
              <a:t>Humans/objects for collision avoidance and spatial awaren</a:t>
            </a:r>
            <a:r>
              <a:rPr lang="en-US" sz="2200" dirty="0"/>
              <a:t>ess</a:t>
            </a:r>
          </a:p>
        </p:txBody>
      </p:sp>
      <p:grpSp>
        <p:nvGrpSpPr>
          <p:cNvPr id="13" name="Group 12">
            <a:extLst>
              <a:ext uri="{FF2B5EF4-FFF2-40B4-BE49-F238E27FC236}">
                <a16:creationId xmlns:a16="http://schemas.microsoft.com/office/drawing/2014/main" id="{115A76FC-4905-48B3-B692-986BD2BD060D}"/>
              </a:ext>
            </a:extLst>
          </p:cNvPr>
          <p:cNvGrpSpPr/>
          <p:nvPr/>
        </p:nvGrpSpPr>
        <p:grpSpPr>
          <a:xfrm>
            <a:off x="6609210" y="3732926"/>
            <a:ext cx="4681728" cy="3108960"/>
            <a:chOff x="6609210" y="3732926"/>
            <a:chExt cx="4681728" cy="3108960"/>
          </a:xfrm>
        </p:grpSpPr>
        <p:pic>
          <p:nvPicPr>
            <p:cNvPr id="41" name="Picture 40">
              <a:extLst>
                <a:ext uri="{FF2B5EF4-FFF2-40B4-BE49-F238E27FC236}">
                  <a16:creationId xmlns:a16="http://schemas.microsoft.com/office/drawing/2014/main" id="{24D75291-F5F4-486B-906F-E2EB048F7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35101">
              <a:off x="6647200" y="5869459"/>
              <a:ext cx="4594040" cy="837244"/>
            </a:xfrm>
            <a:prstGeom prst="rect">
              <a:avLst/>
            </a:prstGeom>
          </p:spPr>
        </p:pic>
        <p:sp>
          <p:nvSpPr>
            <p:cNvPr id="39" name="Rectangle 38">
              <a:extLst>
                <a:ext uri="{FF2B5EF4-FFF2-40B4-BE49-F238E27FC236}">
                  <a16:creationId xmlns:a16="http://schemas.microsoft.com/office/drawing/2014/main" id="{544FE403-1EE9-4953-87BD-27CEA0FFAF1C}"/>
                </a:ext>
              </a:extLst>
            </p:cNvPr>
            <p:cNvSpPr/>
            <p:nvPr/>
          </p:nvSpPr>
          <p:spPr>
            <a:xfrm>
              <a:off x="6617690" y="3736557"/>
              <a:ext cx="4673248" cy="3035653"/>
            </a:xfrm>
            <a:prstGeom prst="rect">
              <a:avLst/>
            </a:prstGeom>
            <a:gradFill flip="none" rotWithShape="1">
              <a:gsLst>
                <a:gs pos="0">
                  <a:schemeClr val="bg1">
                    <a:lumMod val="95000"/>
                  </a:schemeClr>
                </a:gs>
                <a:gs pos="68000">
                  <a:schemeClr val="bg1">
                    <a:lumMod val="50000"/>
                  </a:schemeClr>
                </a:gs>
                <a:gs pos="33000">
                  <a:schemeClr val="bg1">
                    <a:lumMod val="65000"/>
                  </a:schemeClr>
                </a:gs>
                <a:gs pos="58000">
                  <a:schemeClr val="bg1">
                    <a:lumMod val="50000"/>
                  </a:schemeClr>
                </a:gs>
                <a:gs pos="85000">
                  <a:schemeClr val="bg1">
                    <a:lumMod val="50000"/>
                  </a:schemeClr>
                </a:gs>
                <a:gs pos="100000">
                  <a:schemeClr val="bg1">
                    <a:lumMod val="5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4549B68-2C8F-4AA3-B8F1-56A48065B2A9}"/>
                </a:ext>
              </a:extLst>
            </p:cNvPr>
            <p:cNvSpPr/>
            <p:nvPr/>
          </p:nvSpPr>
          <p:spPr>
            <a:xfrm>
              <a:off x="6609210" y="3732926"/>
              <a:ext cx="4681728" cy="1100852"/>
            </a:xfrm>
            <a:prstGeom prst="rect">
              <a:avLst/>
            </a:prstGeom>
            <a:blipFill dpi="0" rotWithShape="1">
              <a:blip r:embed="rId3">
                <a:alphaModFix amt="4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B786C66C-C27F-4CEA-B510-B147DC0D9D1A}"/>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6601" b="92079" l="2128" r="98453">
                          <a14:foregroundMark x1="2128" y1="12541" x2="2128" y2="12541"/>
                          <a14:foregroundMark x1="4062" y1="11221" x2="4062" y2="11221"/>
                          <a14:foregroundMark x1="22244" y1="10891" x2="22244" y2="10891"/>
                          <a14:foregroundMark x1="36170" y1="10231" x2="36170" y2="10231"/>
                          <a14:foregroundMark x1="63250" y1="9241" x2="63250" y2="9241"/>
                          <a14:foregroundMark x1="91876" y1="9901" x2="91876" y2="9901"/>
                          <a14:foregroundMark x1="86074" y1="11221" x2="86074" y2="11221"/>
                          <a14:foregroundMark x1="79691" y1="11551" x2="79691" y2="11551"/>
                          <a14:foregroundMark x1="76402" y1="11551" x2="76402" y2="11551"/>
                          <a14:foregroundMark x1="68279" y1="11551" x2="68279" y2="11551"/>
                          <a14:foregroundMark x1="64410" y1="11881" x2="64410" y2="11881"/>
                          <a14:foregroundMark x1="93810" y1="10561" x2="93810" y2="10561"/>
                          <a14:foregroundMark x1="93810" y1="10561" x2="93810" y2="10561"/>
                          <a14:foregroundMark x1="91683" y1="11551" x2="91683" y2="11551"/>
                          <a14:foregroundMark x1="97872" y1="10891" x2="97872" y2="10891"/>
                          <a14:foregroundMark x1="97292" y1="8911" x2="97292" y2="8911"/>
                          <a14:foregroundMark x1="97099" y1="8251" x2="97099" y2="8251"/>
                          <a14:foregroundMark x1="97099" y1="7591" x2="97099" y2="7591"/>
                          <a14:foregroundMark x1="96518" y1="10891" x2="96518" y2="10891"/>
                          <a14:foregroundMark x1="98646" y1="10561" x2="98646" y2="10561"/>
                          <a14:foregroundMark x1="97679" y1="10561" x2="97679" y2="10561"/>
                          <a14:foregroundMark x1="2901" y1="10561" x2="2901" y2="10561"/>
                          <a14:foregroundMark x1="2321" y1="11221" x2="2321" y2="11221"/>
                          <a14:foregroundMark x1="2128" y1="13861" x2="2128" y2="13861"/>
                          <a14:foregroundMark x1="2708" y1="11551" x2="2708" y2="11551"/>
                          <a14:foregroundMark x1="2128" y1="6931" x2="2901" y2="10231"/>
                          <a14:foregroundMark x1="11219" y1="6601" x2="42940" y2="8911"/>
                          <a14:foregroundMark x1="42940" y1="8911" x2="45841" y2="13201"/>
                          <a14:foregroundMark x1="95358" y1="7261" x2="96712" y2="12871"/>
                          <a14:foregroundMark x1="95164" y1="6931" x2="95938" y2="12871"/>
                          <a14:foregroundMark x1="58221" y1="92079" x2="58221" y2="92079"/>
                          <a14:backgroundMark x1="774" y1="37954" x2="774" y2="37954"/>
                          <a14:backgroundMark x1="99420" y1="39274" x2="99420" y2="39274"/>
                        </a14:backgroundRemoval>
                      </a14:imgEffect>
                    </a14:imgLayer>
                  </a14:imgProps>
                </a:ext>
                <a:ext uri="{28A0092B-C50C-407E-A947-70E740481C1C}">
                  <a14:useLocalDpi xmlns:a14="http://schemas.microsoft.com/office/drawing/2010/main"/>
                </a:ext>
              </a:extLst>
            </a:blip>
            <a:srcRect/>
            <a:stretch/>
          </p:blipFill>
          <p:spPr>
            <a:xfrm rot="21440980">
              <a:off x="8489361" y="4235967"/>
              <a:ext cx="903559" cy="687159"/>
            </a:xfrm>
            <a:prstGeom prst="rect">
              <a:avLst/>
            </a:prstGeom>
          </p:spPr>
        </p:pic>
        <p:pic>
          <p:nvPicPr>
            <p:cNvPr id="56" name="Picture 55">
              <a:extLst>
                <a:ext uri="{FF2B5EF4-FFF2-40B4-BE49-F238E27FC236}">
                  <a16:creationId xmlns:a16="http://schemas.microsoft.com/office/drawing/2014/main" id="{2575FDB6-BE25-459F-A545-C9CC3351A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35101">
              <a:off x="6653054" y="6004642"/>
              <a:ext cx="4594040" cy="837244"/>
            </a:xfrm>
            <a:prstGeom prst="rect">
              <a:avLst/>
            </a:prstGeom>
          </p:spPr>
        </p:pic>
        <p:pic>
          <p:nvPicPr>
            <p:cNvPr id="55" name="Picture 54">
              <a:extLst>
                <a:ext uri="{FF2B5EF4-FFF2-40B4-BE49-F238E27FC236}">
                  <a16:creationId xmlns:a16="http://schemas.microsoft.com/office/drawing/2014/main" id="{547A1DC7-6A04-4B0E-BC42-7148E0273F1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3159" b="87933" l="43258" r="56409">
                          <a14:foregroundMark x1="51402" y1="25200" x2="51402" y2="25200"/>
                          <a14:foregroundMark x1="51402" y1="25200" x2="51402" y2="25200"/>
                          <a14:foregroundMark x1="48465" y1="26708" x2="48465" y2="26708"/>
                          <a14:foregroundMark x1="48465" y1="26708" x2="48465" y2="26708"/>
                          <a14:foregroundMark x1="48465" y1="26708" x2="48465" y2="26708"/>
                          <a14:foregroundMark x1="48732" y1="26087" x2="48732" y2="26087"/>
                          <a14:foregroundMark x1="48732" y1="26087" x2="48732" y2="26087"/>
                          <a14:foregroundMark x1="51268" y1="26087" x2="51268" y2="26087"/>
                          <a14:foregroundMark x1="51268" y1="25200" x2="51268" y2="25200"/>
                          <a14:foregroundMark x1="51268" y1="25200" x2="51268" y2="25200"/>
                          <a14:foregroundMark x1="48465" y1="26087" x2="48465" y2="26087"/>
                          <a14:foregroundMark x1="52336" y1="87755" x2="52336" y2="87755"/>
                          <a14:foregroundMark x1="52336" y1="87933" x2="52336" y2="87933"/>
                          <a14:foregroundMark x1="52670" y1="26708" x2="52670" y2="26708"/>
                          <a14:foregroundMark x1="52670" y1="26708" x2="52670" y2="26708"/>
                          <a14:foregroundMark x1="50534" y1="23336" x2="50534" y2="23336"/>
                          <a14:foregroundMark x1="50534" y1="23159" x2="50534" y2="23159"/>
                          <a14:foregroundMark x1="50267" y1="23159" x2="50267" y2="23159"/>
                          <a14:foregroundMark x1="50134" y1="23159" x2="50134" y2="23159"/>
                          <a14:foregroundMark x1="50134" y1="23159" x2="50134" y2="23159"/>
                          <a14:foregroundMark x1="49733" y1="23336" x2="49733" y2="23336"/>
                          <a14:foregroundMark x1="49733" y1="23514" x2="49733" y2="23514"/>
                          <a14:foregroundMark x1="49332" y1="23869" x2="49332" y2="23869"/>
                          <a14:foregroundMark x1="48865" y1="24401" x2="48865" y2="24401"/>
                          <a14:foregroundMark x1="48865" y1="24667" x2="48865" y2="24667"/>
                          <a14:foregroundMark x1="48865" y1="25022" x2="48865" y2="25022"/>
                          <a14:foregroundMark x1="50000" y1="27063" x2="50000" y2="27063"/>
                          <a14:foregroundMark x1="50134" y1="27063" x2="50134" y2="27063"/>
                          <a14:foregroundMark x1="50401" y1="26886" x2="50401" y2="26886"/>
                          <a14:foregroundMark x1="50401" y1="26886" x2="50401" y2="26886"/>
                          <a14:foregroundMark x1="51001" y1="25732" x2="51001" y2="25732"/>
                        </a14:backgroundRemoval>
                      </a14:imgEffect>
                    </a14:imgLayer>
                  </a14:imgProps>
                </a:ext>
              </a:extLst>
            </a:blip>
            <a:srcRect l="41660" t="20555" r="41780" b="5458"/>
            <a:stretch/>
          </p:blipFill>
          <p:spPr>
            <a:xfrm flipH="1">
              <a:off x="9987582" y="5064736"/>
              <a:ext cx="482551" cy="1577329"/>
            </a:xfrm>
            <a:prstGeom prst="rect">
              <a:avLst/>
            </a:prstGeom>
          </p:spPr>
        </p:pic>
        <p:pic>
          <p:nvPicPr>
            <p:cNvPr id="66" name="Picture 65">
              <a:extLst>
                <a:ext uri="{FF2B5EF4-FFF2-40B4-BE49-F238E27FC236}">
                  <a16:creationId xmlns:a16="http://schemas.microsoft.com/office/drawing/2014/main" id="{E6DA1A77-E2A5-437E-AD70-AF325EB66786}"/>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7474" b="94918" l="6876" r="93995">
                          <a14:foregroundMark x1="15927" y1="9716" x2="15927" y2="9716"/>
                          <a14:foregroundMark x1="7659" y1="69058" x2="7659" y2="69058"/>
                          <a14:foregroundMark x1="22977" y1="58595" x2="22977" y2="58595"/>
                          <a14:foregroundMark x1="68930" y1="30792" x2="68930" y2="30792"/>
                          <a14:foregroundMark x1="48912" y1="32735" x2="48912" y2="32735"/>
                          <a14:foregroundMark x1="56484" y1="33034" x2="56484" y2="33034"/>
                          <a14:foregroundMark x1="47868" y1="34529" x2="47868" y2="34529"/>
                          <a14:foregroundMark x1="47868" y1="33034" x2="47868" y2="33034"/>
                          <a14:foregroundMark x1="18277" y1="20030" x2="18277" y2="20030"/>
                          <a14:foregroundMark x1="18016" y1="20030" x2="18016" y2="20030"/>
                          <a14:foregroundMark x1="17581" y1="86398" x2="17581" y2="86398"/>
                          <a14:foregroundMark x1="14186" y1="82362" x2="14186" y2="82362"/>
                          <a14:foregroundMark x1="14186" y1="82362" x2="14186" y2="82362"/>
                          <a14:foregroundMark x1="10705" y1="81614" x2="10705" y2="81614"/>
                          <a14:foregroundMark x1="10705" y1="81614" x2="10270" y2="83857"/>
                          <a14:foregroundMark x1="10270" y1="83857" x2="10270" y2="83857"/>
                          <a14:foregroundMark x1="12881" y1="86099" x2="12881" y2="86099"/>
                          <a14:foregroundMark x1="14186" y1="84903" x2="14186" y2="84903"/>
                          <a14:foregroundMark x1="14795" y1="82063" x2="15057" y2="80867"/>
                          <a14:foregroundMark x1="15492" y1="79372" x2="15492" y2="79372"/>
                          <a14:foregroundMark x1="16971" y1="77130" x2="16971" y2="77130"/>
                          <a14:foregroundMark x1="16971" y1="77130" x2="16971" y2="77130"/>
                          <a14:foregroundMark x1="19321" y1="83408" x2="19321" y2="84903"/>
                          <a14:foregroundMark x1="18886" y1="91330" x2="18886" y2="91330"/>
                          <a14:foregroundMark x1="17232" y1="93871" x2="16101" y2="94170"/>
                          <a14:foregroundMark x1="12185" y1="94619" x2="12185" y2="94619"/>
                          <a14:foregroundMark x1="7485" y1="93423" x2="7485" y2="93423"/>
                          <a14:foregroundMark x1="6876" y1="93423" x2="6876" y2="93423"/>
                          <a14:foregroundMark x1="6876" y1="89387" x2="6876" y2="89387"/>
                          <a14:foregroundMark x1="6876" y1="84604" x2="6876" y2="84604"/>
                          <a14:foregroundMark x1="60313" y1="30792" x2="60313" y2="30792"/>
                          <a14:foregroundMark x1="57789" y1="23019" x2="57789" y2="23019"/>
                          <a14:foregroundMark x1="54308" y1="25561" x2="54308" y2="25561"/>
                          <a14:foregroundMark x1="53612" y1="20777" x2="53612" y2="20777"/>
                          <a14:foregroundMark x1="53873" y1="12706" x2="53873" y2="12706"/>
                          <a14:foregroundMark x1="56049" y1="10015" x2="56049" y2="10015"/>
                          <a14:foregroundMark x1="59008" y1="12257" x2="59008" y2="12257"/>
                          <a14:foregroundMark x1="58573" y1="14499" x2="58573" y2="14499"/>
                          <a14:foregroundMark x1="57093" y1="17040" x2="57093" y2="17040"/>
                          <a14:foregroundMark x1="56049" y1="20030" x2="56049" y2="20030"/>
                          <a14:foregroundMark x1="60748" y1="23468" x2="60748" y2="23468"/>
                          <a14:foregroundMark x1="67450" y1="21973" x2="67450" y2="21973"/>
                          <a14:foregroundMark x1="69800" y1="20777" x2="69800" y2="20777"/>
                          <a14:foregroundMark x1="73977" y1="24514" x2="73977" y2="24514"/>
                          <a14:foregroundMark x1="72846" y1="29746" x2="72846" y2="29746"/>
                          <a14:foregroundMark x1="67450" y1="30045" x2="67015" y2="26009"/>
                          <a14:foregroundMark x1="64839" y1="19283" x2="64839" y2="19283"/>
                          <a14:foregroundMark x1="64404" y1="15546" x2="64404" y2="15546"/>
                          <a14:foregroundMark x1="64230" y1="14051" x2="64230" y2="14051"/>
                          <a14:foregroundMark x1="61445" y1="17489" x2="61445" y2="17489"/>
                          <a14:foregroundMark x1="61445" y1="21973" x2="61445" y2="21973"/>
                          <a14:foregroundMark x1="61445" y1="23468" x2="61445" y2="23468"/>
                          <a14:foregroundMark x1="63621" y1="25262" x2="67450" y2="24066"/>
                          <a14:foregroundMark x1="71105" y1="20030" x2="60052" y2="33632"/>
                          <a14:foregroundMark x1="60052" y1="33632" x2="69017" y2="16293"/>
                          <a14:foregroundMark x1="69017" y1="16293" x2="71366" y2="26756"/>
                          <a14:foregroundMark x1="60139" y1="17040" x2="66754" y2="37967"/>
                          <a14:foregroundMark x1="66754" y1="37967" x2="80679" y2="40508"/>
                          <a14:foregroundMark x1="80679" y1="40508" x2="93995" y2="35277"/>
                          <a14:foregroundMark x1="93995" y1="35277" x2="93211" y2="10613"/>
                          <a14:foregroundMark x1="93211" y1="10613" x2="63359" y2="7474"/>
                          <a14:foregroundMark x1="63359" y1="7474" x2="56658" y2="28251"/>
                          <a14:foregroundMark x1="56658" y1="28251" x2="56484" y2="39013"/>
                          <a14:foregroundMark x1="50392" y1="33483" x2="50392" y2="33483"/>
                          <a14:foregroundMark x1="19756" y1="18984" x2="19756" y2="18984"/>
                          <a14:foregroundMark x1="17406" y1="18236" x2="17406" y2="18236"/>
                          <a14:foregroundMark x1="23412" y1="58595" x2="23412" y2="58595"/>
                          <a14:foregroundMark x1="23238" y1="56054" x2="23238" y2="56054"/>
                          <a14:foregroundMark x1="71105" y1="10463" x2="84073" y2="21824"/>
                          <a14:foregroundMark x1="84073" y1="21824" x2="93995" y2="39163"/>
                          <a14:foregroundMark x1="93995" y1="39163" x2="65970" y2="44096"/>
                          <a14:foregroundMark x1="65970" y1="44096" x2="53264" y2="35874"/>
                          <a14:foregroundMark x1="53264" y1="35874" x2="66406" y2="35575"/>
                          <a14:foregroundMark x1="50827" y1="33483" x2="50827" y2="33483"/>
                          <a14:foregroundMark x1="55352" y1="33034" x2="55352" y2="33034"/>
                          <a14:foregroundMark x1="54482" y1="33034" x2="54482" y2="33034"/>
                          <a14:foregroundMark x1="52393" y1="33034" x2="52393" y2="33034"/>
                          <a14:foregroundMark x1="50392" y1="33483" x2="50392" y2="33483"/>
                          <a14:foregroundMark x1="49782" y1="34081" x2="49782" y2="34081"/>
                          <a14:foregroundMark x1="17581" y1="80867" x2="17581" y2="80867"/>
                          <a14:foregroundMark x1="11401" y1="89387" x2="11401" y2="89387"/>
                          <a14:foregroundMark x1="6876" y1="75635" x2="19930" y2="81614"/>
                          <a14:foregroundMark x1="19930" y1="81614" x2="8094" y2="93423"/>
                          <a14:foregroundMark x1="8094" y1="93423" x2="7050" y2="77877"/>
                          <a14:foregroundMark x1="15927" y1="76383" x2="15927" y2="76383"/>
                          <a14:foregroundMark x1="18451" y1="76831" x2="18451" y2="76831"/>
                          <a14:foregroundMark x1="18277" y1="88341" x2="18277" y2="88341"/>
                          <a14:foregroundMark x1="19582" y1="89387" x2="19582" y2="89387"/>
                          <a14:foregroundMark x1="18451" y1="94918" x2="18451" y2="94918"/>
                          <a14:foregroundMark x1="15927" y1="94918" x2="15927" y2="94918"/>
                        </a14:backgroundRemoval>
                      </a14:imgEffect>
                    </a14:imgLayer>
                  </a14:imgProps>
                </a:ext>
                <a:ext uri="{28A0092B-C50C-407E-A947-70E740481C1C}">
                  <a14:useLocalDpi xmlns:a14="http://schemas.microsoft.com/office/drawing/2010/main"/>
                </a:ext>
              </a:extLst>
            </a:blip>
            <a:srcRect/>
            <a:stretch/>
          </p:blipFill>
          <p:spPr>
            <a:xfrm>
              <a:off x="6970921" y="4371460"/>
              <a:ext cx="2532910" cy="1499685"/>
            </a:xfrm>
            <a:prstGeom prst="rect">
              <a:avLst/>
            </a:prstGeom>
          </p:spPr>
        </p:pic>
        <p:pic>
          <p:nvPicPr>
            <p:cNvPr id="58" name="Picture 57">
              <a:extLst>
                <a:ext uri="{FF2B5EF4-FFF2-40B4-BE49-F238E27FC236}">
                  <a16:creationId xmlns:a16="http://schemas.microsoft.com/office/drawing/2014/main" id="{5177670E-D6DE-48F6-B638-93821ABCDA83}"/>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8056" b="90000" l="4638" r="94991">
                          <a14:foregroundMark x1="7421" y1="41944" x2="7421" y2="41944"/>
                          <a14:foregroundMark x1="6494" y1="58056" x2="6494" y2="58056"/>
                          <a14:foregroundMark x1="7050" y1="52778" x2="7050" y2="52778"/>
                          <a14:foregroundMark x1="11317" y1="52778" x2="11317" y2="52778"/>
                          <a14:foregroundMark x1="5195" y1="36111" x2="5195" y2="36111"/>
                          <a14:foregroundMark x1="25417" y1="66944" x2="25417" y2="66944"/>
                          <a14:foregroundMark x1="25788" y1="75556" x2="25788" y2="75556"/>
                          <a14:foregroundMark x1="94805" y1="25000" x2="94805" y2="25000"/>
                          <a14:foregroundMark x1="94991" y1="40556" x2="94991" y2="40556"/>
                          <a14:foregroundMark x1="57885" y1="8611" x2="57885" y2="8611"/>
                          <a14:foregroundMark x1="4824" y1="58889" x2="4824" y2="58889"/>
                          <a14:foregroundMark x1="5195" y1="37500" x2="5195" y2="37500"/>
                          <a14:foregroundMark x1="4638" y1="38889" x2="4638" y2="38889"/>
                        </a14:backgroundRemoval>
                      </a14:imgEffect>
                    </a14:imgLayer>
                  </a14:imgProps>
                </a:ext>
                <a:ext uri="{28A0092B-C50C-407E-A947-70E740481C1C}">
                  <a14:useLocalDpi xmlns:a14="http://schemas.microsoft.com/office/drawing/2010/main"/>
                </a:ext>
              </a:extLst>
            </a:blip>
            <a:srcRect/>
            <a:stretch/>
          </p:blipFill>
          <p:spPr>
            <a:xfrm>
              <a:off x="9739879" y="4229065"/>
              <a:ext cx="1017781" cy="661855"/>
            </a:xfrm>
            <a:prstGeom prst="rect">
              <a:avLst/>
            </a:prstGeom>
          </p:spPr>
        </p:pic>
        <p:grpSp>
          <p:nvGrpSpPr>
            <p:cNvPr id="8" name="Group 7">
              <a:extLst>
                <a:ext uri="{FF2B5EF4-FFF2-40B4-BE49-F238E27FC236}">
                  <a16:creationId xmlns:a16="http://schemas.microsoft.com/office/drawing/2014/main" id="{D806FDB0-CDD7-4914-9BD7-CCE7903F0D34}"/>
                </a:ext>
              </a:extLst>
            </p:cNvPr>
            <p:cNvGrpSpPr/>
            <p:nvPr/>
          </p:nvGrpSpPr>
          <p:grpSpPr>
            <a:xfrm>
              <a:off x="7361019" y="5713796"/>
              <a:ext cx="2125404" cy="647279"/>
              <a:chOff x="7216509" y="5225981"/>
              <a:chExt cx="2453640" cy="768378"/>
            </a:xfrm>
          </p:grpSpPr>
          <p:pic>
            <p:nvPicPr>
              <p:cNvPr id="46" name="Picture 45">
                <a:extLst>
                  <a:ext uri="{FF2B5EF4-FFF2-40B4-BE49-F238E27FC236}">
                    <a16:creationId xmlns:a16="http://schemas.microsoft.com/office/drawing/2014/main" id="{2F6CFFF1-36A2-418E-BC70-9B67366FF0D1}"/>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6995" b="94041" l="1938" r="97933">
                            <a14:foregroundMark x1="6331" y1="40933" x2="6331" y2="40933"/>
                            <a14:foregroundMark x1="2067" y1="40933" x2="2067" y2="40933"/>
                            <a14:foregroundMark x1="57623" y1="6995" x2="57623" y2="6995"/>
                            <a14:foregroundMark x1="92377" y1="35233" x2="92377" y2="35233"/>
                            <a14:foregroundMark x1="97933" y1="36788" x2="97933" y2="36788"/>
                            <a14:foregroundMark x1="35530" y1="89378" x2="35530" y2="89378"/>
                            <a14:foregroundMark x1="34496" y1="94041" x2="34496" y2="94041"/>
                          </a14:backgroundRemoval>
                        </a14:imgEffect>
                      </a14:imgLayer>
                    </a14:imgProps>
                  </a:ext>
                  <a:ext uri="{28A0092B-C50C-407E-A947-70E740481C1C}">
                    <a14:useLocalDpi xmlns:a14="http://schemas.microsoft.com/office/drawing/2010/main"/>
                  </a:ext>
                </a:extLst>
              </a:blip>
              <a:srcRect/>
              <a:stretch/>
            </p:blipFill>
            <p:spPr>
              <a:xfrm>
                <a:off x="7216509" y="5384044"/>
                <a:ext cx="2453640" cy="610315"/>
              </a:xfrm>
              <a:prstGeom prst="rect">
                <a:avLst/>
              </a:prstGeom>
              <a:scene3d>
                <a:camera prst="orthographicFront"/>
                <a:lightRig rig="threePt" dir="t"/>
              </a:scene3d>
              <a:sp3d contourW="12700">
                <a:contourClr>
                  <a:schemeClr val="bg1">
                    <a:lumMod val="75000"/>
                  </a:schemeClr>
                </a:contourClr>
              </a:sp3d>
            </p:spPr>
          </p:pic>
          <p:sp>
            <p:nvSpPr>
              <p:cNvPr id="47" name="Rectangle: Rounded Corners 46">
                <a:extLst>
                  <a:ext uri="{FF2B5EF4-FFF2-40B4-BE49-F238E27FC236}">
                    <a16:creationId xmlns:a16="http://schemas.microsoft.com/office/drawing/2014/main" id="{B2A1958B-4AC9-4815-9160-109BB3F85EFB}"/>
                  </a:ext>
                </a:extLst>
              </p:cNvPr>
              <p:cNvSpPr/>
              <p:nvPr/>
            </p:nvSpPr>
            <p:spPr>
              <a:xfrm>
                <a:off x="7594391" y="5225981"/>
                <a:ext cx="1729513" cy="610315"/>
              </a:xfrm>
              <a:prstGeom prst="roundRect">
                <a:avLst/>
              </a:prstGeom>
              <a:gradFill>
                <a:gsLst>
                  <a:gs pos="0">
                    <a:schemeClr val="bg1">
                      <a:lumMod val="95000"/>
                    </a:schemeClr>
                  </a:gs>
                  <a:gs pos="55000">
                    <a:schemeClr val="bg1">
                      <a:lumMod val="85000"/>
                    </a:schemeClr>
                  </a:gs>
                  <a:gs pos="100000">
                    <a:schemeClr val="bg1">
                      <a:lumMod val="75000"/>
                    </a:schemeClr>
                  </a:gs>
                </a:gsLst>
                <a:lin ang="0" scaled="1"/>
              </a:gradFill>
              <a:ln>
                <a:noFill/>
              </a:ln>
              <a:scene3d>
                <a:camera prst="isometricOffAxis1Top">
                  <a:rot lat="17931909" lon="17866408" rev="3914403"/>
                </a:camera>
                <a:lightRig rig="chilly" dir="t"/>
              </a:scene3d>
              <a:sp3d extrusionH="88900" contourW="12700" prstMaterial="plastic">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4" name="Picture 53">
              <a:extLst>
                <a:ext uri="{FF2B5EF4-FFF2-40B4-BE49-F238E27FC236}">
                  <a16:creationId xmlns:a16="http://schemas.microsoft.com/office/drawing/2014/main" id="{805C87C6-668D-438E-A07B-BE3A08C25126}"/>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7977" b="95607" l="3750" r="94833">
                          <a14:foregroundMark x1="40500" y1="8092" x2="40500" y2="8092"/>
                          <a14:foregroundMark x1="39750" y1="18844" x2="39750" y2="18844"/>
                          <a14:foregroundMark x1="25500" y1="54451" x2="25500" y2="54451"/>
                          <a14:foregroundMark x1="8417" y1="79653" x2="8417" y2="79653"/>
                          <a14:foregroundMark x1="9250" y1="95260" x2="9250" y2="95260"/>
                          <a14:foregroundMark x1="3833" y1="95607" x2="3833" y2="95607"/>
                          <a14:foregroundMark x1="85417" y1="33988" x2="85417" y2="33988"/>
                          <a14:foregroundMark x1="86500" y1="28786" x2="86500" y2="28786"/>
                          <a14:foregroundMark x1="91333" y1="28439" x2="91333" y2="28439"/>
                          <a14:foregroundMark x1="83333" y1="34335" x2="83333" y2="34335"/>
                          <a14:foregroundMark x1="92667" y1="29595" x2="92667" y2="29595"/>
                          <a14:foregroundMark x1="84667" y1="27746" x2="84667" y2="27746"/>
                          <a14:foregroundMark x1="89750" y1="29249" x2="89750" y2="29249"/>
                          <a14:foregroundMark x1="90000" y1="38497" x2="90000" y2="38497"/>
                          <a14:foregroundMark x1="88917" y1="33642" x2="88917" y2="33642"/>
                          <a14:foregroundMark x1="91833" y1="38497" x2="91833" y2="38497"/>
                          <a14:foregroundMark x1="94583" y1="36185" x2="94583" y2="36185"/>
                          <a14:foregroundMark x1="94833" y1="30289" x2="94833" y2="30289"/>
                          <a14:foregroundMark x1="8167" y1="85896" x2="8167" y2="85896"/>
                          <a14:foregroundMark x1="9750" y1="83353" x2="9750" y2="83353"/>
                          <a14:foregroundMark x1="10000" y1="85202" x2="10000" y2="85202"/>
                        </a14:backgroundRemoval>
                      </a14:imgEffect>
                    </a14:imgLayer>
                  </a14:imgProps>
                </a:ext>
                <a:ext uri="{28A0092B-C50C-407E-A947-70E740481C1C}">
                  <a14:useLocalDpi xmlns:a14="http://schemas.microsoft.com/office/drawing/2010/main"/>
                </a:ext>
              </a:extLst>
            </a:blip>
            <a:srcRect/>
            <a:stretch/>
          </p:blipFill>
          <p:spPr>
            <a:xfrm flipH="1">
              <a:off x="9337129" y="3937907"/>
              <a:ext cx="1709557" cy="1254779"/>
            </a:xfrm>
            <a:prstGeom prst="rect">
              <a:avLst/>
            </a:prstGeom>
          </p:spPr>
        </p:pic>
      </p:grpSp>
      <p:grpSp>
        <p:nvGrpSpPr>
          <p:cNvPr id="3" name="Group 2">
            <a:extLst>
              <a:ext uri="{FF2B5EF4-FFF2-40B4-BE49-F238E27FC236}">
                <a16:creationId xmlns:a16="http://schemas.microsoft.com/office/drawing/2014/main" id="{8E0A505E-FAF4-4970-937E-C7A5AA37E102}"/>
              </a:ext>
            </a:extLst>
          </p:cNvPr>
          <p:cNvGrpSpPr/>
          <p:nvPr/>
        </p:nvGrpSpPr>
        <p:grpSpPr>
          <a:xfrm>
            <a:off x="1170246" y="3730184"/>
            <a:ext cx="4685045" cy="3091058"/>
            <a:chOff x="1170246" y="3730184"/>
            <a:chExt cx="4685045" cy="3091058"/>
          </a:xfrm>
        </p:grpSpPr>
        <p:sp>
          <p:nvSpPr>
            <p:cNvPr id="11" name="Rectangle 10">
              <a:extLst>
                <a:ext uri="{FF2B5EF4-FFF2-40B4-BE49-F238E27FC236}">
                  <a16:creationId xmlns:a16="http://schemas.microsoft.com/office/drawing/2014/main" id="{CD4A74A7-56DE-4800-AE3E-8F2A6576E7AD}"/>
                </a:ext>
              </a:extLst>
            </p:cNvPr>
            <p:cNvSpPr/>
            <p:nvPr/>
          </p:nvSpPr>
          <p:spPr>
            <a:xfrm>
              <a:off x="1170246" y="3733937"/>
              <a:ext cx="4685045" cy="3038273"/>
            </a:xfrm>
            <a:prstGeom prst="rect">
              <a:avLst/>
            </a:prstGeom>
            <a:gradFill flip="none" rotWithShape="1">
              <a:gsLst>
                <a:gs pos="0">
                  <a:schemeClr val="bg1">
                    <a:lumMod val="95000"/>
                  </a:schemeClr>
                </a:gs>
                <a:gs pos="68000">
                  <a:schemeClr val="bg1">
                    <a:lumMod val="50000"/>
                  </a:schemeClr>
                </a:gs>
                <a:gs pos="33000">
                  <a:schemeClr val="bg1">
                    <a:lumMod val="65000"/>
                  </a:schemeClr>
                </a:gs>
                <a:gs pos="58000">
                  <a:schemeClr val="bg1">
                    <a:lumMod val="50000"/>
                  </a:schemeClr>
                </a:gs>
                <a:gs pos="85000">
                  <a:schemeClr val="bg1">
                    <a:lumMod val="50000"/>
                  </a:schemeClr>
                </a:gs>
                <a:gs pos="100000">
                  <a:schemeClr val="bg1">
                    <a:lumMod val="5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3B66992-5E07-4CDA-B192-475B45515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35101">
              <a:off x="1191397" y="5938608"/>
              <a:ext cx="4605637" cy="865416"/>
            </a:xfrm>
            <a:prstGeom prst="rect">
              <a:avLst/>
            </a:prstGeom>
          </p:spPr>
        </p:pic>
        <p:pic>
          <p:nvPicPr>
            <p:cNvPr id="29" name="Picture 28">
              <a:extLst>
                <a:ext uri="{FF2B5EF4-FFF2-40B4-BE49-F238E27FC236}">
                  <a16:creationId xmlns:a16="http://schemas.microsoft.com/office/drawing/2014/main" id="{F4BB83C4-C188-4D7A-A66F-BB0EDD8D76DD}"/>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5391" b="95553" l="9962" r="88889">
                          <a14:foregroundMark x1="52874" y1="10647" x2="52874" y2="10647"/>
                          <a14:foregroundMark x1="60920" y1="8491" x2="60920" y2="8491"/>
                          <a14:foregroundMark x1="33716" y1="91105" x2="33716" y2="91105"/>
                          <a14:foregroundMark x1="42529" y1="95687" x2="42529" y2="95687"/>
                          <a14:foregroundMark x1="44828" y1="9569" x2="44828" y2="9569"/>
                          <a14:foregroundMark x1="43295" y1="9569" x2="43295" y2="9569"/>
                          <a14:foregroundMark x1="43295" y1="9569" x2="43295" y2="9569"/>
                          <a14:foregroundMark x1="43295" y1="7817" x2="43295" y2="7817"/>
                          <a14:foregroundMark x1="43295" y1="7817" x2="43295" y2="7817"/>
                          <a14:foregroundMark x1="40613" y1="8491" x2="40613" y2="8491"/>
                          <a14:foregroundMark x1="64751" y1="8221" x2="64751" y2="8221"/>
                          <a14:foregroundMark x1="54406" y1="5930" x2="54406" y2="5930"/>
                          <a14:foregroundMark x1="54406" y1="5391" x2="54406" y2="5391"/>
                          <a14:foregroundMark x1="54406" y1="5391" x2="54406" y2="5391"/>
                          <a14:foregroundMark x1="53640" y1="6469" x2="53640" y2="6469"/>
                          <a14:foregroundMark x1="54406" y1="9569" x2="54406" y2="9569"/>
                          <a14:foregroundMark x1="57471" y1="12668" x2="57471" y2="12668"/>
                          <a14:foregroundMark x1="59004" y1="16846" x2="59004" y2="16846"/>
                          <a14:foregroundMark x1="59004" y1="20485" x2="59004" y2="20485"/>
                          <a14:foregroundMark x1="61686" y1="26146" x2="61686" y2="26146"/>
                          <a14:foregroundMark x1="65517" y1="33693" x2="65517" y2="33693"/>
                          <a14:foregroundMark x1="62452" y1="42453" x2="62452" y2="42453"/>
                          <a14:foregroundMark x1="62452" y1="45013" x2="62452" y2="45013"/>
                          <a14:foregroundMark x1="62452" y1="47844" x2="62452" y2="47844"/>
                        </a14:backgroundRemoval>
                      </a14:imgEffect>
                    </a14:imgLayer>
                  </a14:imgProps>
                </a:ext>
                <a:ext uri="{28A0092B-C50C-407E-A947-70E740481C1C}">
                  <a14:useLocalDpi xmlns:a14="http://schemas.microsoft.com/office/drawing/2010/main"/>
                </a:ext>
              </a:extLst>
            </a:blip>
            <a:srcRect/>
            <a:stretch/>
          </p:blipFill>
          <p:spPr>
            <a:xfrm flipH="1">
              <a:off x="1226583" y="5467402"/>
              <a:ext cx="474452" cy="1353840"/>
            </a:xfrm>
            <a:prstGeom prst="rect">
              <a:avLst/>
            </a:prstGeom>
          </p:spPr>
        </p:pic>
        <p:sp>
          <p:nvSpPr>
            <p:cNvPr id="32" name="Rectangle 31">
              <a:extLst>
                <a:ext uri="{FF2B5EF4-FFF2-40B4-BE49-F238E27FC236}">
                  <a16:creationId xmlns:a16="http://schemas.microsoft.com/office/drawing/2014/main" id="{8BF72ECE-C464-4258-B6BB-C00E2750BBDC}"/>
                </a:ext>
              </a:extLst>
            </p:cNvPr>
            <p:cNvSpPr/>
            <p:nvPr/>
          </p:nvSpPr>
          <p:spPr>
            <a:xfrm>
              <a:off x="1190090" y="3730184"/>
              <a:ext cx="4656767" cy="1137894"/>
            </a:xfrm>
            <a:prstGeom prst="rect">
              <a:avLst/>
            </a:prstGeom>
            <a:blipFill dpi="0" rotWithShape="1">
              <a:blip r:embed="rId3">
                <a:alphaModFix amt="4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35545F-152E-4CC9-B0B4-AC992D65CA9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6601" b="92079" l="2128" r="98453">
                          <a14:foregroundMark x1="2128" y1="12541" x2="2128" y2="12541"/>
                          <a14:foregroundMark x1="4062" y1="11221" x2="4062" y2="11221"/>
                          <a14:foregroundMark x1="22244" y1="10891" x2="22244" y2="10891"/>
                          <a14:foregroundMark x1="36170" y1="10231" x2="36170" y2="10231"/>
                          <a14:foregroundMark x1="63250" y1="9241" x2="63250" y2="9241"/>
                          <a14:foregroundMark x1="91876" y1="9901" x2="91876" y2="9901"/>
                          <a14:foregroundMark x1="86074" y1="11221" x2="86074" y2="11221"/>
                          <a14:foregroundMark x1="79691" y1="11551" x2="79691" y2="11551"/>
                          <a14:foregroundMark x1="76402" y1="11551" x2="76402" y2="11551"/>
                          <a14:foregroundMark x1="68279" y1="11551" x2="68279" y2="11551"/>
                          <a14:foregroundMark x1="64410" y1="11881" x2="64410" y2="11881"/>
                          <a14:foregroundMark x1="93810" y1="10561" x2="93810" y2="10561"/>
                          <a14:foregroundMark x1="93810" y1="10561" x2="93810" y2="10561"/>
                          <a14:foregroundMark x1="91683" y1="11551" x2="91683" y2="11551"/>
                          <a14:foregroundMark x1="97872" y1="10891" x2="97872" y2="10891"/>
                          <a14:foregroundMark x1="97292" y1="8911" x2="97292" y2="8911"/>
                          <a14:foregroundMark x1="97099" y1="8251" x2="97099" y2="8251"/>
                          <a14:foregroundMark x1="97099" y1="7591" x2="97099" y2="7591"/>
                          <a14:foregroundMark x1="96518" y1="10891" x2="96518" y2="10891"/>
                          <a14:foregroundMark x1="98646" y1="10561" x2="98646" y2="10561"/>
                          <a14:foregroundMark x1="97679" y1="10561" x2="97679" y2="10561"/>
                          <a14:foregroundMark x1="2901" y1="10561" x2="2901" y2="10561"/>
                          <a14:foregroundMark x1="2321" y1="11221" x2="2321" y2="11221"/>
                          <a14:foregroundMark x1="2128" y1="13861" x2="2128" y2="13861"/>
                          <a14:foregroundMark x1="2708" y1="11551" x2="2708" y2="11551"/>
                          <a14:foregroundMark x1="2128" y1="6931" x2="2901" y2="10231"/>
                          <a14:foregroundMark x1="11219" y1="6601" x2="42940" y2="8911"/>
                          <a14:foregroundMark x1="42940" y1="8911" x2="45841" y2="13201"/>
                          <a14:foregroundMark x1="95358" y1="7261" x2="96712" y2="12871"/>
                          <a14:foregroundMark x1="95164" y1="6931" x2="95938" y2="12871"/>
                          <a14:foregroundMark x1="58221" y1="92079" x2="58221" y2="92079"/>
                          <a14:backgroundMark x1="774" y1="37954" x2="774" y2="37954"/>
                          <a14:backgroundMark x1="99420" y1="39274" x2="99420" y2="39274"/>
                        </a14:backgroundRemoval>
                      </a14:imgEffect>
                    </a14:imgLayer>
                  </a14:imgProps>
                </a:ext>
                <a:ext uri="{28A0092B-C50C-407E-A947-70E740481C1C}">
                  <a14:useLocalDpi xmlns:a14="http://schemas.microsoft.com/office/drawing/2010/main"/>
                </a:ext>
              </a:extLst>
            </a:blip>
            <a:srcRect/>
            <a:stretch/>
          </p:blipFill>
          <p:spPr>
            <a:xfrm rot="21440980">
              <a:off x="3016151" y="4250151"/>
              <a:ext cx="905840" cy="710281"/>
            </a:xfrm>
            <a:prstGeom prst="rect">
              <a:avLst/>
            </a:prstGeom>
          </p:spPr>
        </p:pic>
        <p:pic>
          <p:nvPicPr>
            <p:cNvPr id="10" name="Picture 9">
              <a:extLst>
                <a:ext uri="{FF2B5EF4-FFF2-40B4-BE49-F238E27FC236}">
                  <a16:creationId xmlns:a16="http://schemas.microsoft.com/office/drawing/2014/main" id="{45546D87-9345-48E4-B938-9C7CEC3D7345}"/>
                </a:ext>
              </a:extLst>
            </p:cNvPr>
            <p:cNvPicPr>
              <a:picLocks noChangeAspect="1"/>
            </p:cNvPicPr>
            <p:nvPr/>
          </p:nvPicPr>
          <p:blipFill rotWithShape="1">
            <a:blip r:embed="rId18" cstate="screen">
              <a:extLst>
                <a:ext uri="{BEBA8EAE-BF5A-486C-A8C5-ECC9F3942E4B}">
                  <a14:imgProps xmlns:a14="http://schemas.microsoft.com/office/drawing/2010/main">
                    <a14:imgLayer r:embed="rId19">
                      <a14:imgEffect>
                        <a14:backgroundRemoval t="15617" b="84206" l="25501" r="78638">
                          <a14:foregroundMark x1="52670" y1="18279" x2="52670" y2="18279"/>
                          <a14:foregroundMark x1="46195" y1="23336" x2="46195" y2="23336"/>
                          <a14:foregroundMark x1="52003" y1="15617" x2="52003" y2="15617"/>
                          <a14:foregroundMark x1="38852" y1="73558" x2="38852" y2="73558"/>
                          <a14:foregroundMark x1="32176" y1="84206" x2="32176" y2="84206"/>
                          <a14:foregroundMark x1="25501" y1="83319" x2="25501" y2="83319"/>
                          <a14:foregroundMark x1="34446" y1="52263" x2="34446" y2="52263"/>
                          <a14:foregroundMark x1="47130" y1="22981" x2="47130" y2="22981"/>
                          <a14:foregroundMark x1="76435" y1="47826" x2="76435" y2="47826"/>
                          <a14:foregroundMark x1="77370" y1="67347" x2="77370" y2="67347"/>
                          <a14:foregroundMark x1="45661" y1="26087" x2="45661" y2="26087"/>
                          <a14:foregroundMark x1="46796" y1="23248" x2="46796" y2="23248"/>
                          <a14:foregroundMark x1="45861" y1="25821" x2="45861" y2="25821"/>
                          <a14:foregroundMark x1="45327" y1="24135" x2="45327" y2="24135"/>
                          <a14:foregroundMark x1="78638" y1="64596" x2="78638" y2="64596"/>
                          <a14:foregroundMark x1="46796" y1="27418" x2="46796" y2="27418"/>
                          <a14:backgroundMark x1="24299" y1="86513" x2="24299" y2="86513"/>
                          <a14:backgroundMark x1="40854" y1="86513" x2="40854" y2="86513"/>
                          <a14:backgroundMark x1="28571" y1="86513" x2="28571" y2="86513"/>
                        </a14:backgroundRemoval>
                      </a14:imgEffect>
                    </a14:imgLayer>
                  </a14:imgProps>
                </a:ext>
                <a:ext uri="{28A0092B-C50C-407E-A947-70E740481C1C}">
                  <a14:useLocalDpi xmlns:a14="http://schemas.microsoft.com/office/drawing/2010/main"/>
                </a:ext>
              </a:extLst>
            </a:blip>
            <a:srcRect l="22185" t="12152" r="18849" b="10717"/>
            <a:stretch/>
          </p:blipFill>
          <p:spPr>
            <a:xfrm>
              <a:off x="1773770" y="4421115"/>
              <a:ext cx="1310938" cy="1353840"/>
            </a:xfrm>
            <a:prstGeom prst="rect">
              <a:avLst/>
            </a:prstGeom>
          </p:spPr>
        </p:pic>
        <p:pic>
          <p:nvPicPr>
            <p:cNvPr id="40" name="Picture 39">
              <a:extLst>
                <a:ext uri="{FF2B5EF4-FFF2-40B4-BE49-F238E27FC236}">
                  <a16:creationId xmlns:a16="http://schemas.microsoft.com/office/drawing/2014/main" id="{862C083A-17BE-4FA0-BB97-623A21059376}"/>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6995" b="94041" l="1938" r="97933">
                          <a14:foregroundMark x1="6331" y1="40933" x2="6331" y2="40933"/>
                          <a14:foregroundMark x1="2067" y1="40933" x2="2067" y2="40933"/>
                          <a14:foregroundMark x1="57623" y1="6995" x2="57623" y2="6995"/>
                          <a14:foregroundMark x1="92377" y1="35233" x2="92377" y2="35233"/>
                          <a14:foregroundMark x1="97933" y1="36788" x2="97933" y2="36788"/>
                          <a14:foregroundMark x1="35530" y1="89378" x2="35530" y2="89378"/>
                          <a14:foregroundMark x1="34496" y1="94041" x2="34496" y2="94041"/>
                        </a14:backgroundRemoval>
                      </a14:imgEffect>
                    </a14:imgLayer>
                  </a14:imgProps>
                </a:ext>
                <a:ext uri="{28A0092B-C50C-407E-A947-70E740481C1C}">
                  <a14:useLocalDpi xmlns:a14="http://schemas.microsoft.com/office/drawing/2010/main"/>
                </a:ext>
              </a:extLst>
            </a:blip>
            <a:srcRect/>
            <a:stretch/>
          </p:blipFill>
          <p:spPr>
            <a:xfrm>
              <a:off x="2027825" y="5774955"/>
              <a:ext cx="2130769" cy="531427"/>
            </a:xfrm>
            <a:prstGeom prst="rect">
              <a:avLst/>
            </a:prstGeom>
          </p:spPr>
        </p:pic>
        <p:sp>
          <p:nvSpPr>
            <p:cNvPr id="42" name="Rectangle: Rounded Corners 41">
              <a:extLst>
                <a:ext uri="{FF2B5EF4-FFF2-40B4-BE49-F238E27FC236}">
                  <a16:creationId xmlns:a16="http://schemas.microsoft.com/office/drawing/2014/main" id="{7F9735E8-F9FE-429D-9DD6-03AA5E97B15F}"/>
                </a:ext>
              </a:extLst>
            </p:cNvPr>
            <p:cNvSpPr/>
            <p:nvPr/>
          </p:nvSpPr>
          <p:spPr>
            <a:xfrm>
              <a:off x="2355982" y="5637323"/>
              <a:ext cx="1501929" cy="531427"/>
            </a:xfrm>
            <a:prstGeom prst="roundRect">
              <a:avLst/>
            </a:prstGeom>
            <a:gradFill>
              <a:gsLst>
                <a:gs pos="0">
                  <a:schemeClr val="bg1">
                    <a:lumMod val="95000"/>
                  </a:schemeClr>
                </a:gs>
                <a:gs pos="56000">
                  <a:schemeClr val="bg1">
                    <a:lumMod val="85000"/>
                  </a:schemeClr>
                </a:gs>
                <a:gs pos="98000">
                  <a:schemeClr val="bg1">
                    <a:lumMod val="65000"/>
                  </a:schemeClr>
                </a:gs>
              </a:gsLst>
              <a:lin ang="0" scaled="1"/>
            </a:gradFill>
            <a:ln>
              <a:noFill/>
            </a:ln>
            <a:scene3d>
              <a:camera prst="isometricOffAxis1Top">
                <a:rot lat="17931909" lon="17866408" rev="3914403"/>
              </a:camera>
              <a:lightRig rig="chilly" dir="t"/>
            </a:scene3d>
            <a:sp3d extrusionH="82550" contourW="12700" prstMaterial="plastic">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28A26335-5792-4B94-BA21-29452EB02A80}"/>
                </a:ext>
              </a:extLst>
            </p:cNvPr>
            <p:cNvSpPr/>
            <p:nvPr/>
          </p:nvSpPr>
          <p:spPr>
            <a:xfrm>
              <a:off x="2256723" y="5512651"/>
              <a:ext cx="1501929" cy="531427"/>
            </a:xfrm>
            <a:prstGeom prst="roundRect">
              <a:avLst/>
            </a:prstGeom>
            <a:gradFill>
              <a:gsLst>
                <a:gs pos="0">
                  <a:schemeClr val="bg1">
                    <a:lumMod val="95000"/>
                  </a:schemeClr>
                </a:gs>
                <a:gs pos="55000">
                  <a:schemeClr val="bg1">
                    <a:lumMod val="85000"/>
                  </a:schemeClr>
                </a:gs>
                <a:gs pos="100000">
                  <a:schemeClr val="bg1">
                    <a:lumMod val="75000"/>
                  </a:schemeClr>
                </a:gs>
              </a:gsLst>
              <a:lin ang="0" scaled="1"/>
            </a:gradFill>
            <a:ln>
              <a:noFill/>
            </a:ln>
            <a:scene3d>
              <a:camera prst="isometricOffAxis1Top">
                <a:rot lat="19636944" lon="16972045" rev="4881831"/>
              </a:camera>
              <a:lightRig rig="chilly" dir="t"/>
            </a:scene3d>
            <a:sp3d extrusionH="69850" contourW="12700" prstMaterial="plastic">
              <a:contourClr>
                <a:schemeClr val="bg1">
                  <a:lumMod val="8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06E9850-5D93-42CE-8DAD-2EBAD5CDABFA}"/>
                </a:ext>
              </a:extLst>
            </p:cNvPr>
            <p:cNvPicPr>
              <a:picLocks noChangeAspect="1"/>
            </p:cNvPicPr>
            <p:nvPr/>
          </p:nvPicPr>
          <p:blipFill rotWithShape="1">
            <a:blip r:embed="rId20" cstate="screen">
              <a:extLst>
                <a:ext uri="{BEBA8EAE-BF5A-486C-A8C5-ECC9F3942E4B}">
                  <a14:imgProps xmlns:a14="http://schemas.microsoft.com/office/drawing/2010/main">
                    <a14:imgLayer r:embed="rId19">
                      <a14:imgEffect>
                        <a14:backgroundRemoval t="15617" b="84206" l="25501" r="78705">
                          <a14:foregroundMark x1="52670" y1="18279" x2="52670" y2="18279"/>
                          <a14:foregroundMark x1="46195" y1="23336" x2="46195" y2="23336"/>
                          <a14:foregroundMark x1="52003" y1="15617" x2="52003" y2="15617"/>
                          <a14:foregroundMark x1="38852" y1="73558" x2="38852" y2="73558"/>
                          <a14:foregroundMark x1="32176" y1="84206" x2="32176" y2="84206"/>
                          <a14:foregroundMark x1="25501" y1="83319" x2="25501" y2="83319"/>
                          <a14:foregroundMark x1="34446" y1="52263" x2="34446" y2="52263"/>
                          <a14:foregroundMark x1="47130" y1="22981" x2="47130" y2="22981"/>
                          <a14:foregroundMark x1="76435" y1="47826" x2="76435" y2="47826"/>
                          <a14:foregroundMark x1="77370" y1="67347" x2="77370" y2="67347"/>
                          <a14:foregroundMark x1="46996" y1="25377" x2="46996" y2="25377"/>
                          <a14:foregroundMark x1="45861" y1="23691" x2="45861" y2="23691"/>
                          <a14:foregroundMark x1="76969" y1="48980" x2="76969" y2="48980"/>
                          <a14:foregroundMark x1="78705" y1="64153" x2="78705" y2="64153"/>
                          <a14:backgroundMark x1="24032" y1="86690" x2="24032" y2="86690"/>
                          <a14:backgroundMark x1="24299" y1="86069" x2="24299" y2="86069"/>
                          <a14:backgroundMark x1="24032" y1="86069" x2="24032" y2="86069"/>
                          <a14:backgroundMark x1="28371" y1="86690" x2="28371" y2="86690"/>
                          <a14:backgroundMark x1="28238" y1="86513" x2="28238" y2="86513"/>
                          <a14:backgroundMark x1="28371" y1="86513" x2="28371" y2="86513"/>
                          <a14:backgroundMark x1="41188" y1="86513" x2="41188" y2="86513"/>
                          <a14:backgroundMark x1="40187" y1="86513" x2="40187" y2="86513"/>
                          <a14:backgroundMark x1="29105" y1="86513" x2="29105" y2="86513"/>
                          <a14:backgroundMark x1="29372" y1="86690" x2="29372" y2="86690"/>
                        </a14:backgroundRemoval>
                      </a14:imgEffect>
                    </a14:imgLayer>
                  </a14:imgProps>
                </a:ext>
                <a:ext uri="{28A0092B-C50C-407E-A947-70E740481C1C}">
                  <a14:useLocalDpi xmlns:a14="http://schemas.microsoft.com/office/drawing/2010/main"/>
                </a:ext>
              </a:extLst>
            </a:blip>
            <a:srcRect l="22185" t="12152" r="18849" b="10717"/>
            <a:stretch/>
          </p:blipFill>
          <p:spPr>
            <a:xfrm flipH="1">
              <a:off x="4268307" y="4052940"/>
              <a:ext cx="1310938" cy="1353840"/>
            </a:xfrm>
            <a:prstGeom prst="rect">
              <a:avLst/>
            </a:prstGeom>
          </p:spPr>
        </p:pic>
        <p:pic>
          <p:nvPicPr>
            <p:cNvPr id="59" name="Picture 58">
              <a:extLst>
                <a:ext uri="{FF2B5EF4-FFF2-40B4-BE49-F238E27FC236}">
                  <a16:creationId xmlns:a16="http://schemas.microsoft.com/office/drawing/2014/main" id="{10E4301D-18EA-48BE-8AAE-85A4CE941DD9}"/>
                </a:ext>
              </a:extLst>
            </p:cNvPr>
            <p:cNvPicPr>
              <a:picLocks noChangeAspect="1"/>
            </p:cNvPicPr>
            <p:nvPr/>
          </p:nvPicPr>
          <p:blipFill rotWithShape="1">
            <a:blip r:embed="rId21" cstate="hqprint">
              <a:extLst>
                <a:ext uri="{BEBA8EAE-BF5A-486C-A8C5-ECC9F3942E4B}">
                  <a14:imgProps xmlns:a14="http://schemas.microsoft.com/office/drawing/2010/main">
                    <a14:imgLayer r:embed="rId22">
                      <a14:imgEffect>
                        <a14:backgroundRemoval t="8056" b="90000" l="8511" r="100000">
                          <a14:foregroundMark x1="14184" y1="41944" x2="14184" y2="41944"/>
                          <a14:foregroundMark x1="12411" y1="58056" x2="12411" y2="58056"/>
                          <a14:foregroundMark x1="13475" y1="52778" x2="13475" y2="52778"/>
                          <a14:foregroundMark x1="21631" y1="52778" x2="21631" y2="52778"/>
                          <a14:foregroundMark x1="9929" y1="36111" x2="9929" y2="36111"/>
                          <a14:foregroundMark x1="48582" y1="66944" x2="48582" y2="66944"/>
                          <a14:foregroundMark x1="49291" y1="75556" x2="49291" y2="75556"/>
                          <a14:foregroundMark x1="9220" y1="58889" x2="9220" y2="58889"/>
                          <a14:foregroundMark x1="9929" y1="37500" x2="9929" y2="37500"/>
                          <a14:foregroundMark x1="8865" y1="38889" x2="8865" y2="38889"/>
                        </a14:backgroundRemoval>
                      </a14:imgEffect>
                    </a14:imgLayer>
                  </a14:imgProps>
                </a:ext>
                <a:ext uri="{28A0092B-C50C-407E-A947-70E740481C1C}">
                  <a14:useLocalDpi xmlns:a14="http://schemas.microsoft.com/office/drawing/2010/main"/>
                </a:ext>
              </a:extLst>
            </a:blip>
            <a:srcRect/>
            <a:stretch/>
          </p:blipFill>
          <p:spPr>
            <a:xfrm>
              <a:off x="5322122" y="4122777"/>
              <a:ext cx="533169" cy="684125"/>
            </a:xfrm>
            <a:prstGeom prst="rect">
              <a:avLst/>
            </a:prstGeom>
          </p:spPr>
        </p:pic>
      </p:grpSp>
    </p:spTree>
    <p:extLst>
      <p:ext uri="{BB962C8B-B14F-4D97-AF65-F5344CB8AC3E}">
        <p14:creationId xmlns:p14="http://schemas.microsoft.com/office/powerpoint/2010/main" val="262880519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E0B90F-4E06-4AC6-BB61-8D326E49561B}"/>
              </a:ext>
            </a:extLst>
          </p:cNvPr>
          <p:cNvSpPr txBox="1"/>
          <p:nvPr/>
        </p:nvSpPr>
        <p:spPr>
          <a:xfrm>
            <a:off x="3675433" y="113905"/>
            <a:ext cx="484113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Target Registration Error</a:t>
            </a:r>
          </a:p>
        </p:txBody>
      </p:sp>
      <p:sp>
        <p:nvSpPr>
          <p:cNvPr id="5" name="TextBox 4">
            <a:extLst>
              <a:ext uri="{FF2B5EF4-FFF2-40B4-BE49-F238E27FC236}">
                <a16:creationId xmlns:a16="http://schemas.microsoft.com/office/drawing/2014/main" id="{40B26643-0804-4156-B36C-FF6763D2C0A2}"/>
              </a:ext>
            </a:extLst>
          </p:cNvPr>
          <p:cNvSpPr txBox="1"/>
          <p:nvPr/>
        </p:nvSpPr>
        <p:spPr>
          <a:xfrm>
            <a:off x="165961" y="1208506"/>
            <a:ext cx="5930039" cy="1446550"/>
          </a:xfrm>
          <a:prstGeom prst="rect">
            <a:avLst/>
          </a:prstGeom>
          <a:noFill/>
        </p:spPr>
        <p:txBody>
          <a:bodyPr wrap="square" rtlCol="0">
            <a:spAutoFit/>
          </a:bodyPr>
          <a:lstStyle/>
          <a:p>
            <a:pPr marL="463550" marR="0" lvl="0" indent="-4635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Target registration error (</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TRE</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914400" lvl="1" indent="-404813">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metric for registration quality </a:t>
            </a:r>
          </a:p>
          <a:p>
            <a:pPr marL="914400" lvl="1" indent="-404813">
              <a:buFont typeface="Arial" panose="020B0604020202020204" pitchFamily="34" charset="0"/>
              <a:buChar char="•"/>
              <a:defRPr/>
            </a:pPr>
            <a:r>
              <a:rPr lang="en-US" sz="2000" dirty="0">
                <a:solidFill>
                  <a:prstClr val="black"/>
                </a:solidFill>
                <a:latin typeface="Calibri" panose="020F0502020204030204"/>
              </a:rPr>
              <a:t>calculated for all 80 target hole locations in an experiment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15235CDD-1893-43E8-8903-75B579B07878}"/>
              </a:ext>
            </a:extLst>
          </p:cNvPr>
          <p:cNvGrpSpPr/>
          <p:nvPr/>
        </p:nvGrpSpPr>
        <p:grpSpPr>
          <a:xfrm>
            <a:off x="301045" y="2930242"/>
            <a:ext cx="5329723" cy="3634022"/>
            <a:chOff x="925570" y="3226550"/>
            <a:chExt cx="4629566" cy="3014759"/>
          </a:xfrm>
        </p:grpSpPr>
        <p:grpSp>
          <p:nvGrpSpPr>
            <p:cNvPr id="11" name="Group 10">
              <a:extLst>
                <a:ext uri="{FF2B5EF4-FFF2-40B4-BE49-F238E27FC236}">
                  <a16:creationId xmlns:a16="http://schemas.microsoft.com/office/drawing/2014/main" id="{8D4DC154-F51D-490D-9BBB-3739C3BC7D63}"/>
                </a:ext>
              </a:extLst>
            </p:cNvPr>
            <p:cNvGrpSpPr/>
            <p:nvPr/>
          </p:nvGrpSpPr>
          <p:grpSpPr>
            <a:xfrm>
              <a:off x="925570" y="3242801"/>
              <a:ext cx="4629566" cy="2998508"/>
              <a:chOff x="925570" y="3242801"/>
              <a:chExt cx="4629566" cy="2998508"/>
            </a:xfrm>
          </p:grpSpPr>
          <p:sp>
            <p:nvSpPr>
              <p:cNvPr id="15" name="Rectangle 14">
                <a:extLst>
                  <a:ext uri="{FF2B5EF4-FFF2-40B4-BE49-F238E27FC236}">
                    <a16:creationId xmlns:a16="http://schemas.microsoft.com/office/drawing/2014/main" id="{DE3FBCA9-C73A-4E37-973C-A1A28C90D815}"/>
                  </a:ext>
                </a:extLst>
              </p:cNvPr>
              <p:cNvSpPr/>
              <p:nvPr/>
            </p:nvSpPr>
            <p:spPr>
              <a:xfrm>
                <a:off x="925570" y="3242801"/>
                <a:ext cx="4629566" cy="29883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B1BD5D23-89C7-492B-8592-896C0874BF5D}"/>
                  </a:ext>
                </a:extLst>
              </p:cNvPr>
              <p:cNvGrpSpPr/>
              <p:nvPr/>
            </p:nvGrpSpPr>
            <p:grpSpPr>
              <a:xfrm>
                <a:off x="1611166" y="3242801"/>
                <a:ext cx="3253282" cy="2998508"/>
                <a:chOff x="1955800" y="1562094"/>
                <a:chExt cx="3254255" cy="4206240"/>
              </a:xfrm>
            </p:grpSpPr>
            <p:cxnSp>
              <p:nvCxnSpPr>
                <p:cNvPr id="33" name="Straight Connector 32">
                  <a:extLst>
                    <a:ext uri="{FF2B5EF4-FFF2-40B4-BE49-F238E27FC236}">
                      <a16:creationId xmlns:a16="http://schemas.microsoft.com/office/drawing/2014/main" id="{B020F86E-B68B-4185-91C3-4687A513A62D}"/>
                    </a:ext>
                  </a:extLst>
                </p:cNvPr>
                <p:cNvCxnSpPr/>
                <p:nvPr/>
              </p:nvCxnSpPr>
              <p:spPr>
                <a:xfrm flipH="1">
                  <a:off x="1955800" y="1562094"/>
                  <a:ext cx="11935" cy="420624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5D14618-6A3A-4637-BC40-F81C15D50754}"/>
                    </a:ext>
                  </a:extLst>
                </p:cNvPr>
                <p:cNvCxnSpPr/>
                <p:nvPr/>
              </p:nvCxnSpPr>
              <p:spPr>
                <a:xfrm flipH="1">
                  <a:off x="2604264" y="1562094"/>
                  <a:ext cx="11935" cy="420624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81B13F6-84C2-4BF0-9A2A-8A71DD96ABC8}"/>
                    </a:ext>
                  </a:extLst>
                </p:cNvPr>
                <p:cNvCxnSpPr/>
                <p:nvPr/>
              </p:nvCxnSpPr>
              <p:spPr>
                <a:xfrm flipH="1">
                  <a:off x="3252728" y="1562094"/>
                  <a:ext cx="11935" cy="420624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A371A48-5B03-4B0A-86AD-DB45188EADE9}"/>
                    </a:ext>
                  </a:extLst>
                </p:cNvPr>
                <p:cNvCxnSpPr/>
                <p:nvPr/>
              </p:nvCxnSpPr>
              <p:spPr>
                <a:xfrm flipH="1">
                  <a:off x="3901192" y="1562094"/>
                  <a:ext cx="11935" cy="420624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646B75-5906-47E6-8F76-6B00D56DBBB6}"/>
                    </a:ext>
                  </a:extLst>
                </p:cNvPr>
                <p:cNvCxnSpPr/>
                <p:nvPr/>
              </p:nvCxnSpPr>
              <p:spPr>
                <a:xfrm flipH="1">
                  <a:off x="4549656" y="1562094"/>
                  <a:ext cx="11935" cy="420624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F8ADB2C-4689-477F-8F10-593DCB0BEAC5}"/>
                    </a:ext>
                  </a:extLst>
                </p:cNvPr>
                <p:cNvCxnSpPr/>
                <p:nvPr/>
              </p:nvCxnSpPr>
              <p:spPr>
                <a:xfrm flipH="1">
                  <a:off x="5198120" y="1562094"/>
                  <a:ext cx="11935" cy="420624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67DDDD5D-6CE4-4DF0-8818-B49F5AF97409}"/>
                  </a:ext>
                </a:extLst>
              </p:cNvPr>
              <p:cNvGrpSpPr/>
              <p:nvPr/>
            </p:nvGrpSpPr>
            <p:grpSpPr>
              <a:xfrm>
                <a:off x="925570" y="3834184"/>
                <a:ext cx="4594242" cy="1790981"/>
                <a:chOff x="578929" y="3257629"/>
                <a:chExt cx="4594242" cy="1790981"/>
              </a:xfrm>
            </p:grpSpPr>
            <p:cxnSp>
              <p:nvCxnSpPr>
                <p:cNvPr id="28" name="Straight Connector 27">
                  <a:extLst>
                    <a:ext uri="{FF2B5EF4-FFF2-40B4-BE49-F238E27FC236}">
                      <a16:creationId xmlns:a16="http://schemas.microsoft.com/office/drawing/2014/main" id="{8E8FD435-82F2-4C42-BB7D-D6409D77FAE4}"/>
                    </a:ext>
                  </a:extLst>
                </p:cNvPr>
                <p:cNvCxnSpPr/>
                <p:nvPr/>
              </p:nvCxnSpPr>
              <p:spPr>
                <a:xfrm>
                  <a:off x="578929" y="3257629"/>
                  <a:ext cx="4594242" cy="0"/>
                </a:xfrm>
                <a:prstGeom prst="line">
                  <a:avLst/>
                </a:prstGeom>
                <a:ln>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9852B5AB-2D5F-42B0-8F93-3E7D931D9795}"/>
                    </a:ext>
                  </a:extLst>
                </p:cNvPr>
                <p:cNvCxnSpPr/>
                <p:nvPr/>
              </p:nvCxnSpPr>
              <p:spPr>
                <a:xfrm>
                  <a:off x="578929" y="3852269"/>
                  <a:ext cx="4594242" cy="0"/>
                </a:xfrm>
                <a:prstGeom prst="line">
                  <a:avLst/>
                </a:prstGeom>
                <a:ln>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8A7FC165-8842-482F-B870-D0C3B107C698}"/>
                    </a:ext>
                  </a:extLst>
                </p:cNvPr>
                <p:cNvCxnSpPr/>
                <p:nvPr/>
              </p:nvCxnSpPr>
              <p:spPr>
                <a:xfrm>
                  <a:off x="578929" y="4450274"/>
                  <a:ext cx="4594242" cy="0"/>
                </a:xfrm>
                <a:prstGeom prst="line">
                  <a:avLst/>
                </a:prstGeom>
                <a:ln>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33AE651-B183-414C-AE93-6C7721F7B3EA}"/>
                    </a:ext>
                  </a:extLst>
                </p:cNvPr>
                <p:cNvCxnSpPr/>
                <p:nvPr/>
              </p:nvCxnSpPr>
              <p:spPr>
                <a:xfrm>
                  <a:off x="578929" y="5048610"/>
                  <a:ext cx="4594242" cy="0"/>
                </a:xfrm>
                <a:prstGeom prst="line">
                  <a:avLst/>
                </a:prstGeom>
                <a:ln>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grpSp>
        </p:grpSp>
        <p:sp>
          <p:nvSpPr>
            <p:cNvPr id="6" name="Oval 5">
              <a:extLst>
                <a:ext uri="{FF2B5EF4-FFF2-40B4-BE49-F238E27FC236}">
                  <a16:creationId xmlns:a16="http://schemas.microsoft.com/office/drawing/2014/main" id="{D0F37BAB-2D67-4285-B9B8-366D0705BBB7}"/>
                </a:ext>
              </a:extLst>
            </p:cNvPr>
            <p:cNvSpPr/>
            <p:nvPr/>
          </p:nvSpPr>
          <p:spPr>
            <a:xfrm>
              <a:off x="3306578" y="4332247"/>
              <a:ext cx="182880" cy="193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Isosceles Triangle 6">
              <a:extLst>
                <a:ext uri="{FF2B5EF4-FFF2-40B4-BE49-F238E27FC236}">
                  <a16:creationId xmlns:a16="http://schemas.microsoft.com/office/drawing/2014/main" id="{0B12D0F2-A6E3-4651-876A-E6A17760C0B8}"/>
                </a:ext>
              </a:extLst>
            </p:cNvPr>
            <p:cNvSpPr/>
            <p:nvPr/>
          </p:nvSpPr>
          <p:spPr>
            <a:xfrm>
              <a:off x="2885516" y="4858386"/>
              <a:ext cx="182880" cy="182880"/>
            </a:xfrm>
            <a:prstGeom prst="triangle">
              <a:avLst/>
            </a:prstGeom>
            <a:solidFill>
              <a:srgbClr val="CC00CC"/>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E96F31B-64D7-4B93-85E0-3E20B84ED768}"/>
                </a:ext>
              </a:extLst>
            </p:cNvPr>
            <p:cNvSpPr txBox="1"/>
            <p:nvPr/>
          </p:nvSpPr>
          <p:spPr>
            <a:xfrm>
              <a:off x="3479571" y="4000641"/>
              <a:ext cx="2040241" cy="5361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Target hole location as measured by robot</a:t>
              </a:r>
            </a:p>
          </p:txBody>
        </p:sp>
        <p:sp>
          <p:nvSpPr>
            <p:cNvPr id="9" name="TextBox 8">
              <a:extLst>
                <a:ext uri="{FF2B5EF4-FFF2-40B4-BE49-F238E27FC236}">
                  <a16:creationId xmlns:a16="http://schemas.microsoft.com/office/drawing/2014/main" id="{67A19FB6-9CA5-4452-BC2C-113864778188}"/>
                </a:ext>
              </a:extLst>
            </p:cNvPr>
            <p:cNvSpPr txBox="1"/>
            <p:nvPr/>
          </p:nvSpPr>
          <p:spPr>
            <a:xfrm>
              <a:off x="1635954" y="5097778"/>
              <a:ext cx="2864884" cy="536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Target h</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ole location transformed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from world frame to robot frame</a:t>
              </a:r>
            </a:p>
          </p:txBody>
        </p:sp>
        <p:sp>
          <p:nvSpPr>
            <p:cNvPr id="39" name="TextBox 38">
              <a:extLst>
                <a:ext uri="{FF2B5EF4-FFF2-40B4-BE49-F238E27FC236}">
                  <a16:creationId xmlns:a16="http://schemas.microsoft.com/office/drawing/2014/main" id="{31106849-E346-4DB3-A79F-AAC09826A1F3}"/>
                </a:ext>
              </a:extLst>
            </p:cNvPr>
            <p:cNvSpPr txBox="1"/>
            <p:nvPr/>
          </p:nvSpPr>
          <p:spPr>
            <a:xfrm>
              <a:off x="2498917" y="3226550"/>
              <a:ext cx="1777627" cy="3829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Robot Frame</a:t>
              </a:r>
            </a:p>
          </p:txBody>
        </p:sp>
        <p:cxnSp>
          <p:nvCxnSpPr>
            <p:cNvPr id="41" name="Straight Connector 40">
              <a:extLst>
                <a:ext uri="{FF2B5EF4-FFF2-40B4-BE49-F238E27FC236}">
                  <a16:creationId xmlns:a16="http://schemas.microsoft.com/office/drawing/2014/main" id="{B9C0A8B3-806B-4A9F-A088-1A1A9719925F}"/>
                </a:ext>
              </a:extLst>
            </p:cNvPr>
            <p:cNvCxnSpPr>
              <a:cxnSpLocks/>
            </p:cNvCxnSpPr>
            <p:nvPr/>
          </p:nvCxnSpPr>
          <p:spPr>
            <a:xfrm flipH="1">
              <a:off x="2778627" y="4313756"/>
              <a:ext cx="419564" cy="539529"/>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19EDE9B-50F1-49A3-938A-0979501ACF09}"/>
                </a:ext>
              </a:extLst>
            </p:cNvPr>
            <p:cNvCxnSpPr>
              <a:cxnSpLocks/>
            </p:cNvCxnSpPr>
            <p:nvPr/>
          </p:nvCxnSpPr>
          <p:spPr>
            <a:xfrm>
              <a:off x="3119376" y="4233554"/>
              <a:ext cx="198382" cy="160407"/>
            </a:xfrm>
            <a:prstGeom prst="line">
              <a:avLst/>
            </a:prstGeom>
            <a:ln w="12700"/>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9E1E2957-B195-418E-AF0E-BF73B2948303}"/>
                </a:ext>
              </a:extLst>
            </p:cNvPr>
            <p:cNvSpPr txBox="1"/>
            <p:nvPr/>
          </p:nvSpPr>
          <p:spPr>
            <a:xfrm>
              <a:off x="2567179" y="4237189"/>
              <a:ext cx="537046" cy="33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TRE</a:t>
              </a:r>
            </a:p>
          </p:txBody>
        </p:sp>
        <p:cxnSp>
          <p:nvCxnSpPr>
            <p:cNvPr id="43" name="Straight Connector 42">
              <a:extLst>
                <a:ext uri="{FF2B5EF4-FFF2-40B4-BE49-F238E27FC236}">
                  <a16:creationId xmlns:a16="http://schemas.microsoft.com/office/drawing/2014/main" id="{3CC0B614-6F55-4A36-9A81-570EEC02EA72}"/>
                </a:ext>
              </a:extLst>
            </p:cNvPr>
            <p:cNvCxnSpPr>
              <a:cxnSpLocks/>
            </p:cNvCxnSpPr>
            <p:nvPr/>
          </p:nvCxnSpPr>
          <p:spPr>
            <a:xfrm>
              <a:off x="2673204" y="4762687"/>
              <a:ext cx="198382" cy="160407"/>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A7FBEEEE-5A86-450D-B428-324CE6B3CFED}"/>
              </a:ext>
            </a:extLst>
          </p:cNvPr>
          <p:cNvGrpSpPr/>
          <p:nvPr/>
        </p:nvGrpSpPr>
        <p:grpSpPr>
          <a:xfrm>
            <a:off x="6294092" y="2918661"/>
            <a:ext cx="5685144" cy="3639958"/>
            <a:chOff x="6294092" y="2918661"/>
            <a:chExt cx="5685144" cy="3639958"/>
          </a:xfrm>
        </p:grpSpPr>
        <p:pic>
          <p:nvPicPr>
            <p:cNvPr id="3" name="Picture 2">
              <a:extLst>
                <a:ext uri="{FF2B5EF4-FFF2-40B4-BE49-F238E27FC236}">
                  <a16:creationId xmlns:a16="http://schemas.microsoft.com/office/drawing/2014/main" id="{644CF82B-75F6-4A2D-9EF7-3761EC188A5D}"/>
                </a:ext>
              </a:extLst>
            </p:cNvPr>
            <p:cNvPicPr>
              <a:picLocks noChangeAspect="1"/>
            </p:cNvPicPr>
            <p:nvPr/>
          </p:nvPicPr>
          <p:blipFill rotWithShape="1">
            <a:blip r:embed="rId2">
              <a:extLst>
                <a:ext uri="{28A0092B-C50C-407E-A947-70E740481C1C}">
                  <a14:useLocalDpi xmlns:a14="http://schemas.microsoft.com/office/drawing/2010/main" val="0"/>
                </a:ext>
              </a:extLst>
            </a:blip>
            <a:srcRect l="2815" r="6231"/>
            <a:stretch/>
          </p:blipFill>
          <p:spPr>
            <a:xfrm>
              <a:off x="6294092" y="2918661"/>
              <a:ext cx="5685144" cy="3639958"/>
            </a:xfrm>
            <a:prstGeom prst="rect">
              <a:avLst/>
            </a:prstGeom>
            <a:ln>
              <a:solidFill>
                <a:schemeClr val="tx1"/>
              </a:solidFill>
            </a:ln>
          </p:spPr>
        </p:pic>
        <p:sp>
          <p:nvSpPr>
            <p:cNvPr id="2" name="TextBox 1">
              <a:extLst>
                <a:ext uri="{FF2B5EF4-FFF2-40B4-BE49-F238E27FC236}">
                  <a16:creationId xmlns:a16="http://schemas.microsoft.com/office/drawing/2014/main" id="{F7FF8AEC-0B8F-44F6-A314-D9D7D26FC089}"/>
                </a:ext>
              </a:extLst>
            </p:cNvPr>
            <p:cNvSpPr txBox="1"/>
            <p:nvPr/>
          </p:nvSpPr>
          <p:spPr>
            <a:xfrm>
              <a:off x="7100710" y="6189035"/>
              <a:ext cx="1165648" cy="30598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Experiment 1</a:t>
              </a:r>
            </a:p>
          </p:txBody>
        </p:sp>
        <p:sp>
          <p:nvSpPr>
            <p:cNvPr id="32" name="TextBox 31">
              <a:extLst>
                <a:ext uri="{FF2B5EF4-FFF2-40B4-BE49-F238E27FC236}">
                  <a16:creationId xmlns:a16="http://schemas.microsoft.com/office/drawing/2014/main" id="{71651E46-5170-4E94-A0AE-94585745A4F5}"/>
                </a:ext>
              </a:extLst>
            </p:cNvPr>
            <p:cNvSpPr txBox="1"/>
            <p:nvPr/>
          </p:nvSpPr>
          <p:spPr>
            <a:xfrm>
              <a:off x="8792046" y="6189035"/>
              <a:ext cx="1165648" cy="30598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Experiment 2</a:t>
              </a:r>
            </a:p>
          </p:txBody>
        </p:sp>
        <p:sp>
          <p:nvSpPr>
            <p:cNvPr id="40" name="TextBox 39">
              <a:extLst>
                <a:ext uri="{FF2B5EF4-FFF2-40B4-BE49-F238E27FC236}">
                  <a16:creationId xmlns:a16="http://schemas.microsoft.com/office/drawing/2014/main" id="{5798A8B7-307C-4A19-8EAA-7A8967FA7C48}"/>
                </a:ext>
              </a:extLst>
            </p:cNvPr>
            <p:cNvSpPr txBox="1"/>
            <p:nvPr/>
          </p:nvSpPr>
          <p:spPr>
            <a:xfrm>
              <a:off x="10376424" y="6187731"/>
              <a:ext cx="1165648" cy="30598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Experiment 3</a:t>
              </a:r>
            </a:p>
          </p:txBody>
        </p:sp>
      </p:grpSp>
      <p:sp>
        <p:nvSpPr>
          <p:cNvPr id="42" name="TextBox 41">
            <a:extLst>
              <a:ext uri="{FF2B5EF4-FFF2-40B4-BE49-F238E27FC236}">
                <a16:creationId xmlns:a16="http://schemas.microsoft.com/office/drawing/2014/main" id="{0FCF3FC9-8A6C-42BC-98CA-58CE5D37A02D}"/>
              </a:ext>
            </a:extLst>
          </p:cNvPr>
          <p:cNvSpPr txBox="1"/>
          <p:nvPr/>
        </p:nvSpPr>
        <p:spPr>
          <a:xfrm>
            <a:off x="6294092" y="1208506"/>
            <a:ext cx="5685144" cy="523220"/>
          </a:xfrm>
          <a:prstGeom prst="rect">
            <a:avLst/>
          </a:prstGeom>
          <a:noFill/>
        </p:spPr>
        <p:txBody>
          <a:bodyPr wrap="square" rtlCol="0">
            <a:spAutoFit/>
          </a:bodyPr>
          <a:lstStyle/>
          <a:p>
            <a:pPr marL="509588" marR="0" lvl="0" indent="-509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RMS</a:t>
            </a:r>
            <a:r>
              <a:rPr kumimoji="0" lang="en-US" sz="2800" b="1" i="1" u="none" strike="noStrike" kern="1200" cap="none" spc="0" normalizeH="0" baseline="-25000" noProof="0" dirty="0">
                <a:ln>
                  <a:noFill/>
                </a:ln>
                <a:solidFill>
                  <a:prstClr val="black"/>
                </a:solidFill>
                <a:effectLst/>
                <a:uLnTx/>
                <a:uFillTx/>
                <a:latin typeface="Calibri" panose="020F0502020204030204"/>
                <a:ea typeface="+mn-ea"/>
                <a:cs typeface="+mn-cs"/>
              </a:rPr>
              <a:t>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root mean square of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TRE</a:t>
            </a:r>
          </a:p>
        </p:txBody>
      </p:sp>
    </p:spTree>
    <p:extLst>
      <p:ext uri="{BB962C8B-B14F-4D97-AF65-F5344CB8AC3E}">
        <p14:creationId xmlns:p14="http://schemas.microsoft.com/office/powerpoint/2010/main" val="3317761241"/>
      </p:ext>
    </p:extLst>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un10_Fixed_034_1X_w_Pauses_title">
            <a:hlinkClick r:id="" action="ppaction://media"/>
            <a:extLst>
              <a:ext uri="{FF2B5EF4-FFF2-40B4-BE49-F238E27FC236}">
                <a16:creationId xmlns:a16="http://schemas.microsoft.com/office/drawing/2014/main" id="{344288AC-B9C1-4DBE-9F6A-304AA3F948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09669025"/>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3636">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3509-E65A-4C9B-9087-BFCBBD50EF09}"/>
              </a:ext>
            </a:extLst>
          </p:cNvPr>
          <p:cNvSpPr>
            <a:spLocks noGrp="1"/>
          </p:cNvSpPr>
          <p:nvPr>
            <p:ph type="title"/>
          </p:nvPr>
        </p:nvSpPr>
        <p:spPr>
          <a:xfrm>
            <a:off x="2039635" y="295053"/>
            <a:ext cx="8041917" cy="663575"/>
          </a:xfrm>
        </p:spPr>
        <p:txBody>
          <a:bodyPr>
            <a:normAutofit/>
          </a:bodyPr>
          <a:lstStyle/>
          <a:p>
            <a:r>
              <a:rPr lang="en-US" sz="4000" b="1" dirty="0">
                <a:solidFill>
                  <a:srgbClr val="0000FF"/>
                </a:solidFill>
                <a:latin typeface="+mn-lt"/>
              </a:rPr>
              <a:t>Point-Based, Rigid-Body Registration</a:t>
            </a:r>
          </a:p>
        </p:txBody>
      </p:sp>
      <p:sp>
        <p:nvSpPr>
          <p:cNvPr id="3" name="Content Placeholder 2">
            <a:extLst>
              <a:ext uri="{FF2B5EF4-FFF2-40B4-BE49-F238E27FC236}">
                <a16:creationId xmlns:a16="http://schemas.microsoft.com/office/drawing/2014/main" id="{45D0C175-0B17-42E1-829E-7C9C584FAF33}"/>
              </a:ext>
            </a:extLst>
          </p:cNvPr>
          <p:cNvSpPr>
            <a:spLocks noGrp="1"/>
          </p:cNvSpPr>
          <p:nvPr>
            <p:ph idx="1"/>
          </p:nvPr>
        </p:nvSpPr>
        <p:spPr>
          <a:xfrm>
            <a:off x="152201" y="1396815"/>
            <a:ext cx="5953800" cy="4851400"/>
          </a:xfrm>
        </p:spPr>
        <p:txBody>
          <a:bodyPr>
            <a:normAutofit fontScale="92500" lnSpcReduction="10000"/>
          </a:bodyPr>
          <a:lstStyle/>
          <a:p>
            <a:pPr marL="0" indent="0">
              <a:buNone/>
            </a:pPr>
            <a:r>
              <a:rPr lang="en-US" dirty="0"/>
              <a:t>Point-based, rigid-body registration is used in this presentation.  </a:t>
            </a:r>
          </a:p>
          <a:p>
            <a:pPr marL="0" indent="0">
              <a:buNone/>
            </a:pPr>
            <a:endParaRPr lang="en-US" dirty="0"/>
          </a:p>
          <a:p>
            <a:pPr marL="0" indent="0">
              <a:buNone/>
            </a:pPr>
            <a:r>
              <a:rPr lang="en-US" dirty="0"/>
              <a:t>This type of registration requires a set of 3 or more </a:t>
            </a:r>
            <a:r>
              <a:rPr lang="en-US" i="1" dirty="0"/>
              <a:t>registration points</a:t>
            </a:r>
            <a:r>
              <a:rPr lang="en-US" dirty="0"/>
              <a:t> to determine the transformation matrix (</a:t>
            </a:r>
            <a:r>
              <a:rPr lang="en-US" b="1" i="1" dirty="0"/>
              <a:t>R</a:t>
            </a:r>
            <a:r>
              <a:rPr lang="en-US" i="1" dirty="0"/>
              <a:t>,</a:t>
            </a:r>
            <a:r>
              <a:rPr lang="en-US" b="1" i="1" dirty="0"/>
              <a:t> t</a:t>
            </a:r>
            <a:r>
              <a:rPr lang="en-US" dirty="0"/>
              <a:t>).</a:t>
            </a:r>
          </a:p>
          <a:p>
            <a:pPr marL="0" indent="0">
              <a:buNone/>
            </a:pPr>
            <a:endParaRPr lang="en-US" dirty="0"/>
          </a:p>
          <a:p>
            <a:pPr marL="0" indent="0">
              <a:buNone/>
            </a:pPr>
            <a:r>
              <a:rPr lang="en-US" dirty="0"/>
              <a:t>The set of r</a:t>
            </a:r>
            <a:r>
              <a:rPr lang="en-US" i="1" dirty="0"/>
              <a:t>egistration points </a:t>
            </a:r>
            <a:r>
              <a:rPr lang="en-US" dirty="0"/>
              <a:t>is measured in the frames (e.g., sensor and robot frames) to be transformed.  </a:t>
            </a:r>
          </a:p>
          <a:p>
            <a:r>
              <a:rPr lang="en-US" dirty="0"/>
              <a:t>robot can measure the points by touching the points with its end effector.</a:t>
            </a:r>
          </a:p>
        </p:txBody>
      </p:sp>
      <p:grpSp>
        <p:nvGrpSpPr>
          <p:cNvPr id="5" name="Group 4">
            <a:extLst>
              <a:ext uri="{FF2B5EF4-FFF2-40B4-BE49-F238E27FC236}">
                <a16:creationId xmlns:a16="http://schemas.microsoft.com/office/drawing/2014/main" id="{F493F591-58B7-4662-B064-0E503B887A05}"/>
              </a:ext>
            </a:extLst>
          </p:cNvPr>
          <p:cNvGrpSpPr/>
          <p:nvPr/>
        </p:nvGrpSpPr>
        <p:grpSpPr>
          <a:xfrm>
            <a:off x="6248392" y="1264411"/>
            <a:ext cx="5883131" cy="5048113"/>
            <a:chOff x="6248392" y="1264411"/>
            <a:chExt cx="5883131" cy="5048113"/>
          </a:xfrm>
        </p:grpSpPr>
        <p:grpSp>
          <p:nvGrpSpPr>
            <p:cNvPr id="6" name="Group 5">
              <a:extLst>
                <a:ext uri="{FF2B5EF4-FFF2-40B4-BE49-F238E27FC236}">
                  <a16:creationId xmlns:a16="http://schemas.microsoft.com/office/drawing/2014/main" id="{E0868533-9E2A-40BF-A445-43C9E6E07233}"/>
                </a:ext>
              </a:extLst>
            </p:cNvPr>
            <p:cNvGrpSpPr/>
            <p:nvPr/>
          </p:nvGrpSpPr>
          <p:grpSpPr>
            <a:xfrm>
              <a:off x="6248392" y="1264411"/>
              <a:ext cx="5883131" cy="5048113"/>
              <a:chOff x="6175844" y="943043"/>
              <a:chExt cx="5883131" cy="5048113"/>
            </a:xfrm>
          </p:grpSpPr>
          <p:pic>
            <p:nvPicPr>
              <p:cNvPr id="16" name="Picture 15">
                <a:extLst>
                  <a:ext uri="{FF2B5EF4-FFF2-40B4-BE49-F238E27FC236}">
                    <a16:creationId xmlns:a16="http://schemas.microsoft.com/office/drawing/2014/main" id="{625BAAEF-6159-4517-8854-990301D394E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175844" y="943043"/>
                <a:ext cx="5883131" cy="5048113"/>
              </a:xfrm>
              <a:prstGeom prst="rect">
                <a:avLst/>
              </a:prstGeom>
            </p:spPr>
          </p:pic>
          <p:pic>
            <p:nvPicPr>
              <p:cNvPr id="17" name="Picture 16">
                <a:extLst>
                  <a:ext uri="{FF2B5EF4-FFF2-40B4-BE49-F238E27FC236}">
                    <a16:creationId xmlns:a16="http://schemas.microsoft.com/office/drawing/2014/main" id="{6EC53FEF-0030-471E-B69E-99F234D0EC5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007" b="97909" l="5545" r="96040">
                            <a14:foregroundMark x1="90891" y1="40070" x2="90891" y2="40070"/>
                            <a14:foregroundMark x1="88119" y1="34321" x2="88119" y2="34321"/>
                            <a14:foregroundMark x1="89703" y1="44425" x2="89703" y2="44425"/>
                            <a14:foregroundMark x1="84356" y1="39721" x2="84356" y2="39721"/>
                            <a14:foregroundMark x1="95842" y1="37805" x2="95842" y2="37805"/>
                            <a14:foregroundMark x1="39604" y1="86237" x2="39604" y2="86237"/>
                            <a14:foregroundMark x1="96040" y1="36585" x2="96040" y2="36585"/>
                            <a14:foregroundMark x1="8317" y1="19164" x2="8317" y2="19164"/>
                            <a14:foregroundMark x1="9901" y1="15331" x2="9901" y2="15331"/>
                            <a14:foregroundMark x1="5545" y1="19164" x2="5545" y2="19164"/>
                            <a14:foregroundMark x1="20792" y1="5226" x2="20792" y2="5226"/>
                            <a14:foregroundMark x1="16040" y1="4355" x2="16040" y2="4355"/>
                            <a14:foregroundMark x1="32673" y1="94425" x2="32673" y2="94425"/>
                            <a14:foregroundMark x1="34059" y1="97909" x2="34059" y2="97909"/>
                            <a14:foregroundMark x1="30891" y1="97387" x2="30891" y2="97387"/>
                            <a14:foregroundMark x1="43960" y1="92334" x2="43960" y2="92334"/>
                          </a14:backgroundRemoval>
                        </a14:imgEffect>
                      </a14:imgLayer>
                    </a14:imgProps>
                  </a:ext>
                  <a:ext uri="{28A0092B-C50C-407E-A947-70E740481C1C}">
                    <a14:useLocalDpi xmlns:a14="http://schemas.microsoft.com/office/drawing/2010/main"/>
                  </a:ext>
                </a:extLst>
              </a:blip>
              <a:srcRect/>
              <a:stretch/>
            </p:blipFill>
            <p:spPr>
              <a:xfrm>
                <a:off x="9298566" y="1508582"/>
                <a:ext cx="1326540" cy="1439231"/>
              </a:xfrm>
              <a:prstGeom prst="rect">
                <a:avLst/>
              </a:prstGeom>
            </p:spPr>
          </p:pic>
          <p:grpSp>
            <p:nvGrpSpPr>
              <p:cNvPr id="18" name="Group 17">
                <a:extLst>
                  <a:ext uri="{FF2B5EF4-FFF2-40B4-BE49-F238E27FC236}">
                    <a16:creationId xmlns:a16="http://schemas.microsoft.com/office/drawing/2014/main" id="{0B7A43B3-384E-4145-A8B0-8F1207B93084}"/>
                  </a:ext>
                </a:extLst>
              </p:cNvPr>
              <p:cNvGrpSpPr/>
              <p:nvPr/>
            </p:nvGrpSpPr>
            <p:grpSpPr>
              <a:xfrm>
                <a:off x="7028513" y="1430647"/>
                <a:ext cx="1071324" cy="1330037"/>
                <a:chOff x="451671" y="1963259"/>
                <a:chExt cx="1014432" cy="1195941"/>
              </a:xfrm>
            </p:grpSpPr>
            <p:pic>
              <p:nvPicPr>
                <p:cNvPr id="25" name="Picture 24">
                  <a:extLst>
                    <a:ext uri="{FF2B5EF4-FFF2-40B4-BE49-F238E27FC236}">
                      <a16:creationId xmlns:a16="http://schemas.microsoft.com/office/drawing/2014/main" id="{3F4514BC-7650-4FDB-B20E-D21FE2983E7C}"/>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8276" l="6162" r="96831">
                              <a14:foregroundMark x1="6514" y1="26207" x2="6514" y2="26207"/>
                              <a14:foregroundMark x1="93310" y1="16897" x2="93310" y2="16897"/>
                              <a14:foregroundMark x1="96831" y1="16897" x2="96831" y2="16897"/>
                              <a14:foregroundMark x1="49296" y1="93793" x2="49296" y2="93793"/>
                              <a14:foregroundMark x1="56866" y1="96552" x2="56866" y2="96552"/>
                              <a14:foregroundMark x1="50000" y1="98276" x2="50000" y2="98276"/>
                              <a14:foregroundMark x1="48592" y1="32069" x2="48592" y2="32069"/>
                              <a14:foregroundMark x1="52993" y1="28966" x2="52993" y2="28966"/>
                            </a14:backgroundRemoval>
                          </a14:imgEffect>
                        </a14:imgLayer>
                      </a14:imgProps>
                    </a:ext>
                    <a:ext uri="{28A0092B-C50C-407E-A947-70E740481C1C}">
                      <a14:useLocalDpi xmlns:a14="http://schemas.microsoft.com/office/drawing/2010/main"/>
                    </a:ext>
                  </a:extLst>
                </a:blip>
                <a:srcRect/>
                <a:stretch/>
              </p:blipFill>
              <p:spPr>
                <a:xfrm>
                  <a:off x="451671" y="1963259"/>
                  <a:ext cx="1014432" cy="518985"/>
                </a:xfrm>
                <a:prstGeom prst="rect">
                  <a:avLst/>
                </a:prstGeom>
              </p:spPr>
            </p:pic>
            <p:sp>
              <p:nvSpPr>
                <p:cNvPr id="26" name="Rectangle 7">
                  <a:extLst>
                    <a:ext uri="{FF2B5EF4-FFF2-40B4-BE49-F238E27FC236}">
                      <a16:creationId xmlns:a16="http://schemas.microsoft.com/office/drawing/2014/main" id="{9918D88C-CA94-45A2-AF79-016036FFBDE5}"/>
                    </a:ext>
                  </a:extLst>
                </p:cNvPr>
                <p:cNvSpPr/>
                <p:nvPr/>
              </p:nvSpPr>
              <p:spPr>
                <a:xfrm rot="219460">
                  <a:off x="906176" y="2482943"/>
                  <a:ext cx="42621" cy="676257"/>
                </a:xfrm>
                <a:custGeom>
                  <a:avLst/>
                  <a:gdLst>
                    <a:gd name="connsiteX0" fmla="*/ 0 w 45719"/>
                    <a:gd name="connsiteY0" fmla="*/ 0 h 182581"/>
                    <a:gd name="connsiteX1" fmla="*/ 45719 w 45719"/>
                    <a:gd name="connsiteY1" fmla="*/ 0 h 182581"/>
                    <a:gd name="connsiteX2" fmla="*/ 45719 w 45719"/>
                    <a:gd name="connsiteY2" fmla="*/ 182581 h 182581"/>
                    <a:gd name="connsiteX3" fmla="*/ 0 w 45719"/>
                    <a:gd name="connsiteY3" fmla="*/ 182581 h 182581"/>
                    <a:gd name="connsiteX4" fmla="*/ 0 w 45719"/>
                    <a:gd name="connsiteY4" fmla="*/ 0 h 182581"/>
                    <a:gd name="connsiteX0" fmla="*/ 0 w 46614"/>
                    <a:gd name="connsiteY0" fmla="*/ 0 h 182581"/>
                    <a:gd name="connsiteX1" fmla="*/ 45719 w 46614"/>
                    <a:gd name="connsiteY1" fmla="*/ 0 h 182581"/>
                    <a:gd name="connsiteX2" fmla="*/ 46614 w 46614"/>
                    <a:gd name="connsiteY2" fmla="*/ 155448 h 182581"/>
                    <a:gd name="connsiteX3" fmla="*/ 0 w 46614"/>
                    <a:gd name="connsiteY3" fmla="*/ 182581 h 182581"/>
                    <a:gd name="connsiteX4" fmla="*/ 0 w 46614"/>
                    <a:gd name="connsiteY4" fmla="*/ 0 h 182581"/>
                    <a:gd name="connsiteX0" fmla="*/ 775 w 47389"/>
                    <a:gd name="connsiteY0" fmla="*/ 0 h 173075"/>
                    <a:gd name="connsiteX1" fmla="*/ 46494 w 47389"/>
                    <a:gd name="connsiteY1" fmla="*/ 0 h 173075"/>
                    <a:gd name="connsiteX2" fmla="*/ 47389 w 47389"/>
                    <a:gd name="connsiteY2" fmla="*/ 155448 h 173075"/>
                    <a:gd name="connsiteX3" fmla="*/ 0 w 47389"/>
                    <a:gd name="connsiteY3" fmla="*/ 173075 h 173075"/>
                    <a:gd name="connsiteX4" fmla="*/ 775 w 47389"/>
                    <a:gd name="connsiteY4" fmla="*/ 0 h 173075"/>
                    <a:gd name="connsiteX0" fmla="*/ 1425 w 48039"/>
                    <a:gd name="connsiteY0" fmla="*/ 0 h 162357"/>
                    <a:gd name="connsiteX1" fmla="*/ 47144 w 48039"/>
                    <a:gd name="connsiteY1" fmla="*/ 0 h 162357"/>
                    <a:gd name="connsiteX2" fmla="*/ 48039 w 48039"/>
                    <a:gd name="connsiteY2" fmla="*/ 155448 h 162357"/>
                    <a:gd name="connsiteX3" fmla="*/ 0 w 48039"/>
                    <a:gd name="connsiteY3" fmla="*/ 162357 h 162357"/>
                    <a:gd name="connsiteX4" fmla="*/ 1425 w 48039"/>
                    <a:gd name="connsiteY4" fmla="*/ 0 h 162357"/>
                    <a:gd name="connsiteX0" fmla="*/ 1617 w 48231"/>
                    <a:gd name="connsiteY0" fmla="*/ 0 h 161795"/>
                    <a:gd name="connsiteX1" fmla="*/ 47336 w 48231"/>
                    <a:gd name="connsiteY1" fmla="*/ 0 h 161795"/>
                    <a:gd name="connsiteX2" fmla="*/ 48231 w 48231"/>
                    <a:gd name="connsiteY2" fmla="*/ 155448 h 161795"/>
                    <a:gd name="connsiteX3" fmla="*/ -1 w 48231"/>
                    <a:gd name="connsiteY3" fmla="*/ 161795 h 161795"/>
                    <a:gd name="connsiteX4" fmla="*/ 1617 w 48231"/>
                    <a:gd name="connsiteY4" fmla="*/ 0 h 161795"/>
                    <a:gd name="connsiteX0" fmla="*/ 7 w 46621"/>
                    <a:gd name="connsiteY0" fmla="*/ 0 h 160000"/>
                    <a:gd name="connsiteX1" fmla="*/ 45726 w 46621"/>
                    <a:gd name="connsiteY1" fmla="*/ 0 h 160000"/>
                    <a:gd name="connsiteX2" fmla="*/ 46621 w 46621"/>
                    <a:gd name="connsiteY2" fmla="*/ 155448 h 160000"/>
                    <a:gd name="connsiteX3" fmla="*/ 6893 w 46621"/>
                    <a:gd name="connsiteY3" fmla="*/ 160000 h 160000"/>
                    <a:gd name="connsiteX4" fmla="*/ 7 w 46621"/>
                    <a:gd name="connsiteY4" fmla="*/ 0 h 160000"/>
                    <a:gd name="connsiteX0" fmla="*/ 7 w 47202"/>
                    <a:gd name="connsiteY0" fmla="*/ 0 h 160000"/>
                    <a:gd name="connsiteX1" fmla="*/ 45726 w 47202"/>
                    <a:gd name="connsiteY1" fmla="*/ 0 h 160000"/>
                    <a:gd name="connsiteX2" fmla="*/ 47202 w 47202"/>
                    <a:gd name="connsiteY2" fmla="*/ 157135 h 160000"/>
                    <a:gd name="connsiteX3" fmla="*/ 6893 w 47202"/>
                    <a:gd name="connsiteY3" fmla="*/ 160000 h 160000"/>
                    <a:gd name="connsiteX4" fmla="*/ 7 w 47202"/>
                    <a:gd name="connsiteY4" fmla="*/ 0 h 1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2" h="160000">
                      <a:moveTo>
                        <a:pt x="7" y="0"/>
                      </a:moveTo>
                      <a:lnTo>
                        <a:pt x="45726" y="0"/>
                      </a:lnTo>
                      <a:cubicBezTo>
                        <a:pt x="46024" y="51816"/>
                        <a:pt x="46904" y="105319"/>
                        <a:pt x="47202" y="157135"/>
                      </a:cubicBezTo>
                      <a:lnTo>
                        <a:pt x="6893" y="160000"/>
                      </a:lnTo>
                      <a:cubicBezTo>
                        <a:pt x="7151" y="102308"/>
                        <a:pt x="-251" y="57692"/>
                        <a:pt x="7" y="0"/>
                      </a:cubicBezTo>
                      <a:close/>
                    </a:path>
                  </a:pathLst>
                </a:custGeom>
                <a:solidFill>
                  <a:schemeClr val="bg2">
                    <a:lumMod val="10000"/>
                  </a:schemeClr>
                </a:solidFill>
                <a:ln w="63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7">
                  <a:extLst>
                    <a:ext uri="{FF2B5EF4-FFF2-40B4-BE49-F238E27FC236}">
                      <a16:creationId xmlns:a16="http://schemas.microsoft.com/office/drawing/2014/main" id="{D53DFB38-31F1-42AF-BF51-989455091385}"/>
                    </a:ext>
                  </a:extLst>
                </p:cNvPr>
                <p:cNvSpPr/>
                <p:nvPr/>
              </p:nvSpPr>
              <p:spPr>
                <a:xfrm rot="21440020">
                  <a:off x="1021745" y="2470271"/>
                  <a:ext cx="36577" cy="625793"/>
                </a:xfrm>
                <a:custGeom>
                  <a:avLst/>
                  <a:gdLst>
                    <a:gd name="connsiteX0" fmla="*/ 0 w 45719"/>
                    <a:gd name="connsiteY0" fmla="*/ 0 h 182581"/>
                    <a:gd name="connsiteX1" fmla="*/ 45719 w 45719"/>
                    <a:gd name="connsiteY1" fmla="*/ 0 h 182581"/>
                    <a:gd name="connsiteX2" fmla="*/ 45719 w 45719"/>
                    <a:gd name="connsiteY2" fmla="*/ 182581 h 182581"/>
                    <a:gd name="connsiteX3" fmla="*/ 0 w 45719"/>
                    <a:gd name="connsiteY3" fmla="*/ 182581 h 182581"/>
                    <a:gd name="connsiteX4" fmla="*/ 0 w 45719"/>
                    <a:gd name="connsiteY4" fmla="*/ 0 h 182581"/>
                    <a:gd name="connsiteX0" fmla="*/ 0 w 46614"/>
                    <a:gd name="connsiteY0" fmla="*/ 0 h 182581"/>
                    <a:gd name="connsiteX1" fmla="*/ 45719 w 46614"/>
                    <a:gd name="connsiteY1" fmla="*/ 0 h 182581"/>
                    <a:gd name="connsiteX2" fmla="*/ 46614 w 46614"/>
                    <a:gd name="connsiteY2" fmla="*/ 155448 h 182581"/>
                    <a:gd name="connsiteX3" fmla="*/ 0 w 46614"/>
                    <a:gd name="connsiteY3" fmla="*/ 182581 h 182581"/>
                    <a:gd name="connsiteX4" fmla="*/ 0 w 46614"/>
                    <a:gd name="connsiteY4" fmla="*/ 0 h 182581"/>
                    <a:gd name="connsiteX0" fmla="*/ 0 w 49648"/>
                    <a:gd name="connsiteY0" fmla="*/ 0 h 182581"/>
                    <a:gd name="connsiteX1" fmla="*/ 45719 w 49648"/>
                    <a:gd name="connsiteY1" fmla="*/ 0 h 182581"/>
                    <a:gd name="connsiteX2" fmla="*/ 49648 w 49648"/>
                    <a:gd name="connsiteY2" fmla="*/ 171483 h 182581"/>
                    <a:gd name="connsiteX3" fmla="*/ 0 w 49648"/>
                    <a:gd name="connsiteY3" fmla="*/ 182581 h 182581"/>
                    <a:gd name="connsiteX4" fmla="*/ 0 w 49648"/>
                    <a:gd name="connsiteY4" fmla="*/ 0 h 182581"/>
                    <a:gd name="connsiteX0" fmla="*/ 0 w 49648"/>
                    <a:gd name="connsiteY0" fmla="*/ 0 h 192202"/>
                    <a:gd name="connsiteX1" fmla="*/ 45719 w 49648"/>
                    <a:gd name="connsiteY1" fmla="*/ 0 h 192202"/>
                    <a:gd name="connsiteX2" fmla="*/ 49648 w 49648"/>
                    <a:gd name="connsiteY2" fmla="*/ 171483 h 192202"/>
                    <a:gd name="connsiteX3" fmla="*/ 0 w 49648"/>
                    <a:gd name="connsiteY3" fmla="*/ 192202 h 192202"/>
                    <a:gd name="connsiteX4" fmla="*/ 0 w 49648"/>
                    <a:gd name="connsiteY4" fmla="*/ 0 h 192202"/>
                    <a:gd name="connsiteX0" fmla="*/ 0 w 49648"/>
                    <a:gd name="connsiteY0" fmla="*/ 0 h 192202"/>
                    <a:gd name="connsiteX1" fmla="*/ 42685 w 49648"/>
                    <a:gd name="connsiteY1" fmla="*/ 0 h 192202"/>
                    <a:gd name="connsiteX2" fmla="*/ 49648 w 49648"/>
                    <a:gd name="connsiteY2" fmla="*/ 171483 h 192202"/>
                    <a:gd name="connsiteX3" fmla="*/ 0 w 49648"/>
                    <a:gd name="connsiteY3" fmla="*/ 192202 h 192202"/>
                    <a:gd name="connsiteX4" fmla="*/ 0 w 49648"/>
                    <a:gd name="connsiteY4" fmla="*/ 0 h 192202"/>
                    <a:gd name="connsiteX0" fmla="*/ 0 w 43579"/>
                    <a:gd name="connsiteY0" fmla="*/ 0 h 192202"/>
                    <a:gd name="connsiteX1" fmla="*/ 42685 w 43579"/>
                    <a:gd name="connsiteY1" fmla="*/ 0 h 192202"/>
                    <a:gd name="connsiteX2" fmla="*/ 43579 w 43579"/>
                    <a:gd name="connsiteY2" fmla="*/ 171482 h 192202"/>
                    <a:gd name="connsiteX3" fmla="*/ 0 w 43579"/>
                    <a:gd name="connsiteY3" fmla="*/ 192202 h 192202"/>
                    <a:gd name="connsiteX4" fmla="*/ 0 w 43579"/>
                    <a:gd name="connsiteY4" fmla="*/ 0 h 192202"/>
                    <a:gd name="connsiteX0" fmla="*/ 0 w 46615"/>
                    <a:gd name="connsiteY0" fmla="*/ 0 h 192202"/>
                    <a:gd name="connsiteX1" fmla="*/ 42685 w 46615"/>
                    <a:gd name="connsiteY1" fmla="*/ 0 h 192202"/>
                    <a:gd name="connsiteX2" fmla="*/ 46615 w 46615"/>
                    <a:gd name="connsiteY2" fmla="*/ 185067 h 192202"/>
                    <a:gd name="connsiteX3" fmla="*/ 0 w 46615"/>
                    <a:gd name="connsiteY3" fmla="*/ 192202 h 192202"/>
                    <a:gd name="connsiteX4" fmla="*/ 0 w 46615"/>
                    <a:gd name="connsiteY4" fmla="*/ 0 h 192202"/>
                    <a:gd name="connsiteX0" fmla="*/ 0 w 46615"/>
                    <a:gd name="connsiteY0" fmla="*/ 0 h 190772"/>
                    <a:gd name="connsiteX1" fmla="*/ 42685 w 46615"/>
                    <a:gd name="connsiteY1" fmla="*/ 0 h 190772"/>
                    <a:gd name="connsiteX2" fmla="*/ 46615 w 46615"/>
                    <a:gd name="connsiteY2" fmla="*/ 185067 h 190772"/>
                    <a:gd name="connsiteX3" fmla="*/ 0 w 46615"/>
                    <a:gd name="connsiteY3" fmla="*/ 190772 h 190772"/>
                    <a:gd name="connsiteX4" fmla="*/ 0 w 46615"/>
                    <a:gd name="connsiteY4" fmla="*/ 0 h 190772"/>
                    <a:gd name="connsiteX0" fmla="*/ 0 w 46615"/>
                    <a:gd name="connsiteY0" fmla="*/ 0 h 187912"/>
                    <a:gd name="connsiteX1" fmla="*/ 42685 w 46615"/>
                    <a:gd name="connsiteY1" fmla="*/ 0 h 187912"/>
                    <a:gd name="connsiteX2" fmla="*/ 46615 w 46615"/>
                    <a:gd name="connsiteY2" fmla="*/ 185067 h 187912"/>
                    <a:gd name="connsiteX3" fmla="*/ 3034 w 46615"/>
                    <a:gd name="connsiteY3" fmla="*/ 187912 h 187912"/>
                    <a:gd name="connsiteX4" fmla="*/ 0 w 46615"/>
                    <a:gd name="connsiteY4" fmla="*/ 0 h 18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15" h="187912">
                      <a:moveTo>
                        <a:pt x="0" y="0"/>
                      </a:moveTo>
                      <a:lnTo>
                        <a:pt x="42685" y="0"/>
                      </a:lnTo>
                      <a:cubicBezTo>
                        <a:pt x="42983" y="51816"/>
                        <a:pt x="46317" y="133251"/>
                        <a:pt x="46615" y="185067"/>
                      </a:cubicBezTo>
                      <a:lnTo>
                        <a:pt x="3034" y="187912"/>
                      </a:lnTo>
                      <a:cubicBezTo>
                        <a:pt x="2023" y="125275"/>
                        <a:pt x="1011" y="62637"/>
                        <a:pt x="0" y="0"/>
                      </a:cubicBezTo>
                      <a:close/>
                    </a:path>
                  </a:pathLst>
                </a:custGeom>
                <a:solidFill>
                  <a:schemeClr val="bg2">
                    <a:lumMod val="10000"/>
                  </a:schemeClr>
                </a:solidFill>
                <a:ln w="952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7">
                  <a:extLst>
                    <a:ext uri="{FF2B5EF4-FFF2-40B4-BE49-F238E27FC236}">
                      <a16:creationId xmlns:a16="http://schemas.microsoft.com/office/drawing/2014/main" id="{743A0863-85D4-4ECC-9D08-1943E6CDAD22}"/>
                    </a:ext>
                  </a:extLst>
                </p:cNvPr>
                <p:cNvSpPr/>
                <p:nvPr/>
              </p:nvSpPr>
              <p:spPr>
                <a:xfrm rot="21223660">
                  <a:off x="1087300" y="2469519"/>
                  <a:ext cx="37501" cy="592473"/>
                </a:xfrm>
                <a:custGeom>
                  <a:avLst/>
                  <a:gdLst>
                    <a:gd name="connsiteX0" fmla="*/ 0 w 45719"/>
                    <a:gd name="connsiteY0" fmla="*/ 0 h 182581"/>
                    <a:gd name="connsiteX1" fmla="*/ 45719 w 45719"/>
                    <a:gd name="connsiteY1" fmla="*/ 0 h 182581"/>
                    <a:gd name="connsiteX2" fmla="*/ 45719 w 45719"/>
                    <a:gd name="connsiteY2" fmla="*/ 182581 h 182581"/>
                    <a:gd name="connsiteX3" fmla="*/ 0 w 45719"/>
                    <a:gd name="connsiteY3" fmla="*/ 182581 h 182581"/>
                    <a:gd name="connsiteX4" fmla="*/ 0 w 45719"/>
                    <a:gd name="connsiteY4" fmla="*/ 0 h 182581"/>
                    <a:gd name="connsiteX0" fmla="*/ 0 w 46614"/>
                    <a:gd name="connsiteY0" fmla="*/ 0 h 182581"/>
                    <a:gd name="connsiteX1" fmla="*/ 45719 w 46614"/>
                    <a:gd name="connsiteY1" fmla="*/ 0 h 182581"/>
                    <a:gd name="connsiteX2" fmla="*/ 46614 w 46614"/>
                    <a:gd name="connsiteY2" fmla="*/ 155448 h 182581"/>
                    <a:gd name="connsiteX3" fmla="*/ 0 w 46614"/>
                    <a:gd name="connsiteY3" fmla="*/ 182581 h 182581"/>
                    <a:gd name="connsiteX4" fmla="*/ 0 w 46614"/>
                    <a:gd name="connsiteY4" fmla="*/ 0 h 182581"/>
                    <a:gd name="connsiteX0" fmla="*/ 0 w 54008"/>
                    <a:gd name="connsiteY0" fmla="*/ 0 h 199859"/>
                    <a:gd name="connsiteX1" fmla="*/ 53113 w 54008"/>
                    <a:gd name="connsiteY1" fmla="*/ 17278 h 199859"/>
                    <a:gd name="connsiteX2" fmla="*/ 54008 w 54008"/>
                    <a:gd name="connsiteY2" fmla="*/ 172726 h 199859"/>
                    <a:gd name="connsiteX3" fmla="*/ 7394 w 54008"/>
                    <a:gd name="connsiteY3" fmla="*/ 199859 h 199859"/>
                    <a:gd name="connsiteX4" fmla="*/ 0 w 54008"/>
                    <a:gd name="connsiteY4" fmla="*/ 0 h 199859"/>
                    <a:gd name="connsiteX0" fmla="*/ 5699 w 59707"/>
                    <a:gd name="connsiteY0" fmla="*/ 0 h 178627"/>
                    <a:gd name="connsiteX1" fmla="*/ 58812 w 59707"/>
                    <a:gd name="connsiteY1" fmla="*/ 17278 h 178627"/>
                    <a:gd name="connsiteX2" fmla="*/ 59707 w 59707"/>
                    <a:gd name="connsiteY2" fmla="*/ 172726 h 178627"/>
                    <a:gd name="connsiteX3" fmla="*/ 0 w 59707"/>
                    <a:gd name="connsiteY3" fmla="*/ 178627 h 178627"/>
                    <a:gd name="connsiteX4" fmla="*/ 5699 w 59707"/>
                    <a:gd name="connsiteY4" fmla="*/ 0 h 178627"/>
                    <a:gd name="connsiteX0" fmla="*/ 0 w 54008"/>
                    <a:gd name="connsiteY0" fmla="*/ 0 h 179697"/>
                    <a:gd name="connsiteX1" fmla="*/ 53113 w 54008"/>
                    <a:gd name="connsiteY1" fmla="*/ 17278 h 179697"/>
                    <a:gd name="connsiteX2" fmla="*/ 54008 w 54008"/>
                    <a:gd name="connsiteY2" fmla="*/ 172726 h 179697"/>
                    <a:gd name="connsiteX3" fmla="*/ 3351 w 54008"/>
                    <a:gd name="connsiteY3" fmla="*/ 179696 h 179697"/>
                    <a:gd name="connsiteX4" fmla="*/ 0 w 54008"/>
                    <a:gd name="connsiteY4" fmla="*/ 0 h 179697"/>
                    <a:gd name="connsiteX0" fmla="*/ 0 w 55374"/>
                    <a:gd name="connsiteY0" fmla="*/ 0 h 179696"/>
                    <a:gd name="connsiteX1" fmla="*/ 55343 w 55374"/>
                    <a:gd name="connsiteY1" fmla="*/ 1184 h 179696"/>
                    <a:gd name="connsiteX2" fmla="*/ 54008 w 55374"/>
                    <a:gd name="connsiteY2" fmla="*/ 172726 h 179696"/>
                    <a:gd name="connsiteX3" fmla="*/ 3351 w 55374"/>
                    <a:gd name="connsiteY3" fmla="*/ 179696 h 179696"/>
                    <a:gd name="connsiteX4" fmla="*/ 0 w 55374"/>
                    <a:gd name="connsiteY4" fmla="*/ 0 h 179696"/>
                    <a:gd name="connsiteX0" fmla="*/ 1373 w 56747"/>
                    <a:gd name="connsiteY0" fmla="*/ 0 h 172726"/>
                    <a:gd name="connsiteX1" fmla="*/ 56716 w 56747"/>
                    <a:gd name="connsiteY1" fmla="*/ 1184 h 172726"/>
                    <a:gd name="connsiteX2" fmla="*/ 55381 w 56747"/>
                    <a:gd name="connsiteY2" fmla="*/ 172726 h 172726"/>
                    <a:gd name="connsiteX3" fmla="*/ 0 w 56747"/>
                    <a:gd name="connsiteY3" fmla="*/ 169509 h 172726"/>
                    <a:gd name="connsiteX4" fmla="*/ 1373 w 56747"/>
                    <a:gd name="connsiteY4" fmla="*/ 0 h 172726"/>
                    <a:gd name="connsiteX0" fmla="*/ 1373 w 56734"/>
                    <a:gd name="connsiteY0" fmla="*/ 0 h 169509"/>
                    <a:gd name="connsiteX1" fmla="*/ 56716 w 56734"/>
                    <a:gd name="connsiteY1" fmla="*/ 1184 h 169509"/>
                    <a:gd name="connsiteX2" fmla="*/ 53769 w 56734"/>
                    <a:gd name="connsiteY2" fmla="*/ 163277 h 169509"/>
                    <a:gd name="connsiteX3" fmla="*/ 0 w 56734"/>
                    <a:gd name="connsiteY3" fmla="*/ 169509 h 169509"/>
                    <a:gd name="connsiteX4" fmla="*/ 1373 w 56734"/>
                    <a:gd name="connsiteY4" fmla="*/ 0 h 169509"/>
                    <a:gd name="connsiteX0" fmla="*/ 4097 w 59457"/>
                    <a:gd name="connsiteY0" fmla="*/ 0 h 168107"/>
                    <a:gd name="connsiteX1" fmla="*/ 59440 w 59457"/>
                    <a:gd name="connsiteY1" fmla="*/ 1184 h 168107"/>
                    <a:gd name="connsiteX2" fmla="*/ 56493 w 59457"/>
                    <a:gd name="connsiteY2" fmla="*/ 163277 h 168107"/>
                    <a:gd name="connsiteX3" fmla="*/ -1 w 59457"/>
                    <a:gd name="connsiteY3" fmla="*/ 168107 h 168107"/>
                    <a:gd name="connsiteX4" fmla="*/ 4097 w 59457"/>
                    <a:gd name="connsiteY4" fmla="*/ 0 h 168107"/>
                    <a:gd name="connsiteX0" fmla="*/ 22 w 55382"/>
                    <a:gd name="connsiteY0" fmla="*/ 0 h 168326"/>
                    <a:gd name="connsiteX1" fmla="*/ 55365 w 55382"/>
                    <a:gd name="connsiteY1" fmla="*/ 1184 h 168326"/>
                    <a:gd name="connsiteX2" fmla="*/ 52418 w 55382"/>
                    <a:gd name="connsiteY2" fmla="*/ 163277 h 168326"/>
                    <a:gd name="connsiteX3" fmla="*/ 6409 w 55382"/>
                    <a:gd name="connsiteY3" fmla="*/ 168326 h 168326"/>
                    <a:gd name="connsiteX4" fmla="*/ 22 w 55382"/>
                    <a:gd name="connsiteY4" fmla="*/ 0 h 168326"/>
                    <a:gd name="connsiteX0" fmla="*/ 18 w 55378"/>
                    <a:gd name="connsiteY0" fmla="*/ 0 h 166332"/>
                    <a:gd name="connsiteX1" fmla="*/ 55361 w 55378"/>
                    <a:gd name="connsiteY1" fmla="*/ 1184 h 166332"/>
                    <a:gd name="connsiteX2" fmla="*/ 52414 w 55378"/>
                    <a:gd name="connsiteY2" fmla="*/ 163277 h 166332"/>
                    <a:gd name="connsiteX3" fmla="*/ 7558 w 55378"/>
                    <a:gd name="connsiteY3" fmla="*/ 166332 h 166332"/>
                    <a:gd name="connsiteX4" fmla="*/ 18 w 55378"/>
                    <a:gd name="connsiteY4" fmla="*/ 0 h 166332"/>
                    <a:gd name="connsiteX0" fmla="*/ 18 w 55375"/>
                    <a:gd name="connsiteY0" fmla="*/ 0 h 166332"/>
                    <a:gd name="connsiteX1" fmla="*/ 55361 w 55375"/>
                    <a:gd name="connsiteY1" fmla="*/ 1184 h 166332"/>
                    <a:gd name="connsiteX2" fmla="*/ 51644 w 55375"/>
                    <a:gd name="connsiteY2" fmla="*/ 164606 h 166332"/>
                    <a:gd name="connsiteX3" fmla="*/ 7558 w 55375"/>
                    <a:gd name="connsiteY3" fmla="*/ 166332 h 166332"/>
                    <a:gd name="connsiteX4" fmla="*/ 18 w 55375"/>
                    <a:gd name="connsiteY4" fmla="*/ 0 h 16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5" h="166332">
                      <a:moveTo>
                        <a:pt x="18" y="0"/>
                      </a:moveTo>
                      <a:lnTo>
                        <a:pt x="55361" y="1184"/>
                      </a:lnTo>
                      <a:cubicBezTo>
                        <a:pt x="55659" y="53000"/>
                        <a:pt x="51346" y="112790"/>
                        <a:pt x="51644" y="164606"/>
                      </a:cubicBezTo>
                      <a:lnTo>
                        <a:pt x="7558" y="166332"/>
                      </a:lnTo>
                      <a:cubicBezTo>
                        <a:pt x="8016" y="109829"/>
                        <a:pt x="-440" y="56503"/>
                        <a:pt x="18" y="0"/>
                      </a:cubicBezTo>
                      <a:close/>
                    </a:path>
                  </a:pathLst>
                </a:custGeom>
                <a:solidFill>
                  <a:schemeClr val="bg2">
                    <a:lumMod val="10000"/>
                  </a:schemeClr>
                </a:solidFill>
                <a:ln w="63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0" name="Oval 19">
              <a:extLst>
                <a:ext uri="{FF2B5EF4-FFF2-40B4-BE49-F238E27FC236}">
                  <a16:creationId xmlns:a16="http://schemas.microsoft.com/office/drawing/2014/main" id="{CA8F1BE0-3E07-4161-BE43-462DDC32FCFD}"/>
                </a:ext>
              </a:extLst>
            </p:cNvPr>
            <p:cNvSpPr/>
            <p:nvPr/>
          </p:nvSpPr>
          <p:spPr>
            <a:xfrm>
              <a:off x="7253949" y="3311561"/>
              <a:ext cx="98086" cy="9603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5D782F6C-EC7E-4BB7-A22A-CB3060C06D32}"/>
                </a:ext>
              </a:extLst>
            </p:cNvPr>
            <p:cNvSpPr/>
            <p:nvPr/>
          </p:nvSpPr>
          <p:spPr>
            <a:xfrm>
              <a:off x="8710512" y="2814373"/>
              <a:ext cx="98086" cy="9603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3D92B64-8460-470B-9546-94D38F77298B}"/>
                </a:ext>
              </a:extLst>
            </p:cNvPr>
            <p:cNvSpPr/>
            <p:nvPr/>
          </p:nvSpPr>
          <p:spPr>
            <a:xfrm>
              <a:off x="9685722" y="3774496"/>
              <a:ext cx="98086" cy="9603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E7F0C56-242E-4F30-A959-93C00ED4E4B1}"/>
                </a:ext>
              </a:extLst>
            </p:cNvPr>
            <p:cNvSpPr txBox="1"/>
            <p:nvPr/>
          </p:nvSpPr>
          <p:spPr>
            <a:xfrm>
              <a:off x="8407231" y="2869689"/>
              <a:ext cx="347686" cy="3879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24" name="TextBox 23">
              <a:extLst>
                <a:ext uri="{FF2B5EF4-FFF2-40B4-BE49-F238E27FC236}">
                  <a16:creationId xmlns:a16="http://schemas.microsoft.com/office/drawing/2014/main" id="{A582A411-6EE0-48D8-94E6-959CD2AE5088}"/>
                </a:ext>
              </a:extLst>
            </p:cNvPr>
            <p:cNvSpPr txBox="1"/>
            <p:nvPr/>
          </p:nvSpPr>
          <p:spPr>
            <a:xfrm>
              <a:off x="7369600" y="3213646"/>
              <a:ext cx="340808" cy="3879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30" name="TextBox 29">
              <a:extLst>
                <a:ext uri="{FF2B5EF4-FFF2-40B4-BE49-F238E27FC236}">
                  <a16:creationId xmlns:a16="http://schemas.microsoft.com/office/drawing/2014/main" id="{307B5B6D-9EF2-474E-922D-0330DCCAA9C9}"/>
                </a:ext>
              </a:extLst>
            </p:cNvPr>
            <p:cNvSpPr txBox="1"/>
            <p:nvPr/>
          </p:nvSpPr>
          <p:spPr>
            <a:xfrm>
              <a:off x="9742608" y="3486875"/>
              <a:ext cx="340808" cy="3879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4" name="TextBox 3">
              <a:extLst>
                <a:ext uri="{FF2B5EF4-FFF2-40B4-BE49-F238E27FC236}">
                  <a16:creationId xmlns:a16="http://schemas.microsoft.com/office/drawing/2014/main" id="{407FAE00-44D9-4935-9072-5C9F0648D9DB}"/>
                </a:ext>
              </a:extLst>
            </p:cNvPr>
            <p:cNvSpPr txBox="1"/>
            <p:nvPr/>
          </p:nvSpPr>
          <p:spPr>
            <a:xfrm>
              <a:off x="6930596" y="5731470"/>
              <a:ext cx="21857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Registration points</a:t>
              </a:r>
            </a:p>
          </p:txBody>
        </p:sp>
        <p:sp>
          <p:nvSpPr>
            <p:cNvPr id="35" name="Oval 34">
              <a:extLst>
                <a:ext uri="{FF2B5EF4-FFF2-40B4-BE49-F238E27FC236}">
                  <a16:creationId xmlns:a16="http://schemas.microsoft.com/office/drawing/2014/main" id="{586CA766-302F-4E6A-8C83-AA3E1FC392BD}"/>
                </a:ext>
              </a:extLst>
            </p:cNvPr>
            <p:cNvSpPr/>
            <p:nvPr/>
          </p:nvSpPr>
          <p:spPr>
            <a:xfrm>
              <a:off x="6716725" y="5849611"/>
              <a:ext cx="182880" cy="18288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Picture 28">
            <a:extLst>
              <a:ext uri="{FF2B5EF4-FFF2-40B4-BE49-F238E27FC236}">
                <a16:creationId xmlns:a16="http://schemas.microsoft.com/office/drawing/2014/main" id="{AB59E929-F949-4527-9072-D1C33FC9862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7317" b="91463" l="6250" r="95109">
                        <a14:foregroundMark x1="7609" y1="90549" x2="7609" y2="90549"/>
                        <a14:foregroundMark x1="91033" y1="89939" x2="91033" y2="89939"/>
                        <a14:foregroundMark x1="95380" y1="92073" x2="95380" y2="92073"/>
                        <a14:foregroundMark x1="6250" y1="90854" x2="6250" y2="90854"/>
                        <a14:foregroundMark x1="50000" y1="7317" x2="50000" y2="7317"/>
                      </a14:backgroundRemoval>
                    </a14:imgEffect>
                  </a14:imgLayer>
                </a14:imgProps>
              </a:ext>
              <a:ext uri="{28A0092B-C50C-407E-A947-70E740481C1C}">
                <a14:useLocalDpi xmlns:a14="http://schemas.microsoft.com/office/drawing/2010/main"/>
              </a:ext>
            </a:extLst>
          </a:blip>
          <a:srcRect/>
          <a:stretch/>
        </p:blipFill>
        <p:spPr>
          <a:xfrm rot="8909869">
            <a:off x="7358024" y="1636519"/>
            <a:ext cx="703160" cy="611472"/>
          </a:xfrm>
          <a:prstGeom prst="rect">
            <a:avLst/>
          </a:prstGeom>
        </p:spPr>
      </p:pic>
      <p:sp>
        <p:nvSpPr>
          <p:cNvPr id="31" name="TextBox 30">
            <a:extLst>
              <a:ext uri="{FF2B5EF4-FFF2-40B4-BE49-F238E27FC236}">
                <a16:creationId xmlns:a16="http://schemas.microsoft.com/office/drawing/2014/main" id="{11BA61F9-3E79-4EBA-B968-F72DE7A5B327}"/>
              </a:ext>
            </a:extLst>
          </p:cNvPr>
          <p:cNvSpPr txBox="1"/>
          <p:nvPr/>
        </p:nvSpPr>
        <p:spPr>
          <a:xfrm>
            <a:off x="7765079" y="1305242"/>
            <a:ext cx="1767055" cy="400110"/>
          </a:xfrm>
          <a:prstGeom prst="rect">
            <a:avLst/>
          </a:prstGeom>
          <a:noFill/>
        </p:spPr>
        <p:txBody>
          <a:bodyPr wrap="square" rtlCol="0">
            <a:spAutoFit/>
          </a:bodyPr>
          <a:lstStyle/>
          <a:p>
            <a:pPr algn="ctr"/>
            <a:r>
              <a:rPr lang="en-US" sz="2000" b="1" dirty="0">
                <a:solidFill>
                  <a:schemeClr val="accent4">
                    <a:lumMod val="40000"/>
                    <a:lumOff val="60000"/>
                  </a:schemeClr>
                </a:solidFill>
              </a:rPr>
              <a:t>Sensor Frame</a:t>
            </a:r>
          </a:p>
        </p:txBody>
      </p:sp>
      <p:sp>
        <p:nvSpPr>
          <p:cNvPr id="33" name="TextBox 32">
            <a:extLst>
              <a:ext uri="{FF2B5EF4-FFF2-40B4-BE49-F238E27FC236}">
                <a16:creationId xmlns:a16="http://schemas.microsoft.com/office/drawing/2014/main" id="{62CED575-B539-4112-8744-F9995B4ECBAA}"/>
              </a:ext>
            </a:extLst>
          </p:cNvPr>
          <p:cNvSpPr txBox="1"/>
          <p:nvPr/>
        </p:nvSpPr>
        <p:spPr>
          <a:xfrm>
            <a:off x="10081552" y="2911451"/>
            <a:ext cx="1543383" cy="400110"/>
          </a:xfrm>
          <a:prstGeom prst="rect">
            <a:avLst/>
          </a:prstGeom>
          <a:noFill/>
        </p:spPr>
        <p:txBody>
          <a:bodyPr wrap="square" rtlCol="0">
            <a:spAutoFit/>
          </a:bodyPr>
          <a:lstStyle/>
          <a:p>
            <a:pPr algn="ctr"/>
            <a:r>
              <a:rPr lang="en-US" sz="2000" b="1" dirty="0">
                <a:solidFill>
                  <a:schemeClr val="accent4">
                    <a:lumMod val="40000"/>
                    <a:lumOff val="60000"/>
                  </a:schemeClr>
                </a:solidFill>
              </a:rPr>
              <a:t>Robot Frame</a:t>
            </a:r>
          </a:p>
        </p:txBody>
      </p:sp>
      <p:pic>
        <p:nvPicPr>
          <p:cNvPr id="34" name="Picture 33">
            <a:extLst>
              <a:ext uri="{FF2B5EF4-FFF2-40B4-BE49-F238E27FC236}">
                <a16:creationId xmlns:a16="http://schemas.microsoft.com/office/drawing/2014/main" id="{8BFFA6C9-1DE9-461B-BE9E-F4B97D5168BB}"/>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4120" b="91386" l="4594" r="94876">
                        <a14:foregroundMark x1="37986" y1="8614" x2="37986" y2="8614"/>
                        <a14:foregroundMark x1="8304" y1="90075" x2="8304" y2="90075"/>
                        <a14:foregroundMark x1="92226" y1="83521" x2="92226" y2="83521"/>
                        <a14:foregroundMark x1="37279" y1="4494" x2="37279" y2="4494"/>
                        <a14:foregroundMark x1="4594" y1="91573" x2="4594" y2="91573"/>
                        <a14:foregroundMark x1="94876" y1="82584" x2="94876" y2="82584"/>
                      </a14:backgroundRemoval>
                    </a14:imgEffect>
                  </a14:imgLayer>
                </a14:imgProps>
              </a:ext>
              <a:ext uri="{28A0092B-C50C-407E-A947-70E740481C1C}">
                <a14:useLocalDpi xmlns:a14="http://schemas.microsoft.com/office/drawing/2010/main"/>
              </a:ext>
            </a:extLst>
          </a:blip>
          <a:srcRect/>
          <a:stretch/>
        </p:blipFill>
        <p:spPr>
          <a:xfrm>
            <a:off x="9242925" y="2426869"/>
            <a:ext cx="933800" cy="861078"/>
          </a:xfrm>
          <a:prstGeom prst="rect">
            <a:avLst/>
          </a:prstGeom>
        </p:spPr>
      </p:pic>
    </p:spTree>
    <p:extLst>
      <p:ext uri="{BB962C8B-B14F-4D97-AF65-F5344CB8AC3E}">
        <p14:creationId xmlns:p14="http://schemas.microsoft.com/office/powerpoint/2010/main" val="140653061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90">
            <a:extLst>
              <a:ext uri="{FF2B5EF4-FFF2-40B4-BE49-F238E27FC236}">
                <a16:creationId xmlns:a16="http://schemas.microsoft.com/office/drawing/2014/main" id="{E9CD5612-54E5-428A-869F-3DFD79B4B7D0}"/>
              </a:ext>
            </a:extLst>
          </p:cNvPr>
          <p:cNvSpPr txBox="1"/>
          <p:nvPr/>
        </p:nvSpPr>
        <p:spPr>
          <a:xfrm>
            <a:off x="1743193" y="272666"/>
            <a:ext cx="8769965" cy="584775"/>
          </a:xfrm>
          <a:prstGeom prst="rect">
            <a:avLst/>
          </a:prstGeom>
          <a:noFill/>
        </p:spPr>
        <p:txBody>
          <a:bodyPr wrap="none" rtlCol="0">
            <a:spAutoFit/>
          </a:bodyPr>
          <a:lstStyle/>
          <a:p>
            <a:r>
              <a:rPr lang="en-US" sz="3200" b="1" dirty="0">
                <a:solidFill>
                  <a:srgbClr val="0000FF"/>
                </a:solidFill>
              </a:rPr>
              <a:t>Point-based, rigid-body registration in a nutshell …</a:t>
            </a:r>
          </a:p>
        </p:txBody>
      </p:sp>
      <p:sp>
        <p:nvSpPr>
          <p:cNvPr id="159" name="TextBox 158">
            <a:extLst>
              <a:ext uri="{FF2B5EF4-FFF2-40B4-BE49-F238E27FC236}">
                <a16:creationId xmlns:a16="http://schemas.microsoft.com/office/drawing/2014/main" id="{40530CE3-52F1-4C37-9180-CD35EED86022}"/>
              </a:ext>
            </a:extLst>
          </p:cNvPr>
          <p:cNvSpPr txBox="1"/>
          <p:nvPr/>
        </p:nvSpPr>
        <p:spPr>
          <a:xfrm>
            <a:off x="7225985" y="1194171"/>
            <a:ext cx="4593393" cy="461665"/>
          </a:xfrm>
          <a:prstGeom prst="rect">
            <a:avLst/>
          </a:prstGeom>
          <a:noFill/>
        </p:spPr>
        <p:txBody>
          <a:bodyPr wrap="square" rtlCol="0">
            <a:spAutoFit/>
          </a:bodyPr>
          <a:lstStyle/>
          <a:p>
            <a:pPr marL="457200" indent="-457200" algn="ctr">
              <a:buFont typeface="+mj-lt"/>
              <a:buAutoNum type="arabicParenR" startAt="3"/>
            </a:pPr>
            <a:r>
              <a:rPr lang="en-US" sz="2400" b="1" dirty="0"/>
              <a:t>Transform Frame 2 to Frame 1.</a:t>
            </a:r>
          </a:p>
        </p:txBody>
      </p:sp>
      <p:sp>
        <p:nvSpPr>
          <p:cNvPr id="163" name="TextBox 162">
            <a:extLst>
              <a:ext uri="{FF2B5EF4-FFF2-40B4-BE49-F238E27FC236}">
                <a16:creationId xmlns:a16="http://schemas.microsoft.com/office/drawing/2014/main" id="{31A563F7-4332-4A43-8837-C7F77BF5745D}"/>
              </a:ext>
            </a:extLst>
          </p:cNvPr>
          <p:cNvSpPr txBox="1"/>
          <p:nvPr/>
        </p:nvSpPr>
        <p:spPr>
          <a:xfrm>
            <a:off x="159849" y="1199932"/>
            <a:ext cx="6751242" cy="461665"/>
          </a:xfrm>
          <a:prstGeom prst="rect">
            <a:avLst/>
          </a:prstGeom>
          <a:noFill/>
        </p:spPr>
        <p:txBody>
          <a:bodyPr wrap="square" rtlCol="0">
            <a:spAutoFit/>
          </a:bodyPr>
          <a:lstStyle/>
          <a:p>
            <a:pPr marL="457200" indent="-457200">
              <a:buFont typeface="+mj-lt"/>
              <a:buAutoNum type="arabicParenR"/>
              <a:tabLst>
                <a:tab pos="457200" algn="l"/>
              </a:tabLst>
            </a:pPr>
            <a:r>
              <a:rPr lang="en-US" sz="2400" b="1" dirty="0"/>
              <a:t>Measure registration points in Frames 1 &amp; 2.</a:t>
            </a:r>
          </a:p>
        </p:txBody>
      </p:sp>
      <p:grpSp>
        <p:nvGrpSpPr>
          <p:cNvPr id="8" name="Group 7">
            <a:extLst>
              <a:ext uri="{FF2B5EF4-FFF2-40B4-BE49-F238E27FC236}">
                <a16:creationId xmlns:a16="http://schemas.microsoft.com/office/drawing/2014/main" id="{E9C642FA-D9D8-4208-BE05-2FA24395F420}"/>
              </a:ext>
            </a:extLst>
          </p:cNvPr>
          <p:cNvGrpSpPr/>
          <p:nvPr/>
        </p:nvGrpSpPr>
        <p:grpSpPr>
          <a:xfrm>
            <a:off x="539211" y="2148770"/>
            <a:ext cx="5868195" cy="3155961"/>
            <a:chOff x="568901" y="2376893"/>
            <a:chExt cx="5868195" cy="3155961"/>
          </a:xfrm>
        </p:grpSpPr>
        <p:grpSp>
          <p:nvGrpSpPr>
            <p:cNvPr id="157" name="Group 156">
              <a:extLst>
                <a:ext uri="{FF2B5EF4-FFF2-40B4-BE49-F238E27FC236}">
                  <a16:creationId xmlns:a16="http://schemas.microsoft.com/office/drawing/2014/main" id="{F76B329C-5FD5-4FFD-A9A1-57173209BF9D}"/>
                </a:ext>
              </a:extLst>
            </p:cNvPr>
            <p:cNvGrpSpPr/>
            <p:nvPr/>
          </p:nvGrpSpPr>
          <p:grpSpPr>
            <a:xfrm>
              <a:off x="568901" y="2376893"/>
              <a:ext cx="5868195" cy="3155961"/>
              <a:chOff x="87058" y="964937"/>
              <a:chExt cx="5868195" cy="3155961"/>
            </a:xfrm>
          </p:grpSpPr>
          <p:grpSp>
            <p:nvGrpSpPr>
              <p:cNvPr id="156" name="Group 155">
                <a:extLst>
                  <a:ext uri="{FF2B5EF4-FFF2-40B4-BE49-F238E27FC236}">
                    <a16:creationId xmlns:a16="http://schemas.microsoft.com/office/drawing/2014/main" id="{F6B660F1-0682-40AD-B402-04FE8F8354DC}"/>
                  </a:ext>
                </a:extLst>
              </p:cNvPr>
              <p:cNvGrpSpPr/>
              <p:nvPr/>
            </p:nvGrpSpPr>
            <p:grpSpPr>
              <a:xfrm>
                <a:off x="87058" y="980526"/>
                <a:ext cx="2785421" cy="3121954"/>
                <a:chOff x="87058" y="980526"/>
                <a:chExt cx="2785421" cy="3121954"/>
              </a:xfrm>
            </p:grpSpPr>
            <p:sp>
              <p:nvSpPr>
                <p:cNvPr id="92" name="TextBox 91">
                  <a:extLst>
                    <a:ext uri="{FF2B5EF4-FFF2-40B4-BE49-F238E27FC236}">
                      <a16:creationId xmlns:a16="http://schemas.microsoft.com/office/drawing/2014/main" id="{25B8000D-E240-40CC-8A98-27971A204B7D}"/>
                    </a:ext>
                  </a:extLst>
                </p:cNvPr>
                <p:cNvSpPr txBox="1"/>
                <p:nvPr/>
              </p:nvSpPr>
              <p:spPr>
                <a:xfrm>
                  <a:off x="430207" y="3394594"/>
                  <a:ext cx="2442272" cy="707886"/>
                </a:xfrm>
                <a:prstGeom prst="rect">
                  <a:avLst/>
                </a:prstGeom>
                <a:noFill/>
              </p:spPr>
              <p:txBody>
                <a:bodyPr wrap="none" rtlCol="0">
                  <a:spAutoFit/>
                </a:bodyPr>
                <a:lstStyle/>
                <a:p>
                  <a:pPr algn="ctr"/>
                  <a:r>
                    <a:rPr lang="en-US" sz="2000" b="1" dirty="0"/>
                    <a:t>Pts. A, B, C measured</a:t>
                  </a:r>
                </a:p>
                <a:p>
                  <a:pPr algn="ctr"/>
                  <a:r>
                    <a:rPr lang="en-US" sz="2000" b="1" dirty="0"/>
                    <a:t>in Frame 1</a:t>
                  </a:r>
                </a:p>
              </p:txBody>
            </p:sp>
            <p:grpSp>
              <p:nvGrpSpPr>
                <p:cNvPr id="117" name="Group 116">
                  <a:extLst>
                    <a:ext uri="{FF2B5EF4-FFF2-40B4-BE49-F238E27FC236}">
                      <a16:creationId xmlns:a16="http://schemas.microsoft.com/office/drawing/2014/main" id="{BEB5F271-0B53-4EF0-8DE8-75660A31C9BE}"/>
                    </a:ext>
                  </a:extLst>
                </p:cNvPr>
                <p:cNvGrpSpPr/>
                <p:nvPr/>
              </p:nvGrpSpPr>
              <p:grpSpPr>
                <a:xfrm>
                  <a:off x="87058" y="980526"/>
                  <a:ext cx="2730426" cy="2321082"/>
                  <a:chOff x="87058" y="980526"/>
                  <a:chExt cx="2730426" cy="2321082"/>
                </a:xfrm>
              </p:grpSpPr>
              <p:sp>
                <p:nvSpPr>
                  <p:cNvPr id="16" name="Rectangle 15">
                    <a:extLst>
                      <a:ext uri="{FF2B5EF4-FFF2-40B4-BE49-F238E27FC236}">
                        <a16:creationId xmlns:a16="http://schemas.microsoft.com/office/drawing/2014/main" id="{3EE448AA-B66E-4F92-8424-09E5CCA32252}"/>
                      </a:ext>
                    </a:extLst>
                  </p:cNvPr>
                  <p:cNvSpPr/>
                  <p:nvPr/>
                </p:nvSpPr>
                <p:spPr>
                  <a:xfrm>
                    <a:off x="502863" y="995354"/>
                    <a:ext cx="2314621" cy="19853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5E9300F-B2B3-4597-97F2-BFCB66D43B3B}"/>
                      </a:ext>
                    </a:extLst>
                  </p:cNvPr>
                  <p:cNvGrpSpPr/>
                  <p:nvPr/>
                </p:nvGrpSpPr>
                <p:grpSpPr>
                  <a:xfrm>
                    <a:off x="845637" y="1001313"/>
                    <a:ext cx="1626527" cy="1974591"/>
                    <a:chOff x="1955800" y="1562094"/>
                    <a:chExt cx="3254255" cy="4206240"/>
                  </a:xfrm>
                </p:grpSpPr>
                <p:cxnSp>
                  <p:nvCxnSpPr>
                    <p:cNvPr id="24" name="Straight Connector 23">
                      <a:extLst>
                        <a:ext uri="{FF2B5EF4-FFF2-40B4-BE49-F238E27FC236}">
                          <a16:creationId xmlns:a16="http://schemas.microsoft.com/office/drawing/2014/main" id="{3691D45F-481F-41C9-AC25-A9E5D10715CC}"/>
                        </a:ext>
                      </a:extLst>
                    </p:cNvPr>
                    <p:cNvCxnSpPr/>
                    <p:nvPr/>
                  </p:nvCxnSpPr>
                  <p:spPr>
                    <a:xfrm flipH="1">
                      <a:off x="1955800"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8842A8-6951-40DF-8AA9-BC5D34D84D82}"/>
                        </a:ext>
                      </a:extLst>
                    </p:cNvPr>
                    <p:cNvCxnSpPr/>
                    <p:nvPr/>
                  </p:nvCxnSpPr>
                  <p:spPr>
                    <a:xfrm flipH="1">
                      <a:off x="2604264"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0B57ECD-AC04-46EC-8483-5F1BE6ADA49E}"/>
                        </a:ext>
                      </a:extLst>
                    </p:cNvPr>
                    <p:cNvCxnSpPr/>
                    <p:nvPr/>
                  </p:nvCxnSpPr>
                  <p:spPr>
                    <a:xfrm flipH="1">
                      <a:off x="3252728"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C5A9588-3962-4B67-ABA1-22EA5FA1B61E}"/>
                        </a:ext>
                      </a:extLst>
                    </p:cNvPr>
                    <p:cNvCxnSpPr/>
                    <p:nvPr/>
                  </p:nvCxnSpPr>
                  <p:spPr>
                    <a:xfrm flipH="1">
                      <a:off x="3901192"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AB473F-3B90-4C54-9B14-E4ADDEFE1288}"/>
                        </a:ext>
                      </a:extLst>
                    </p:cNvPr>
                    <p:cNvCxnSpPr/>
                    <p:nvPr/>
                  </p:nvCxnSpPr>
                  <p:spPr>
                    <a:xfrm flipH="1">
                      <a:off x="4549656"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37B5125-422C-4EBF-9D3B-6A0E4F77314C}"/>
                        </a:ext>
                      </a:extLst>
                    </p:cNvPr>
                    <p:cNvCxnSpPr/>
                    <p:nvPr/>
                  </p:nvCxnSpPr>
                  <p:spPr>
                    <a:xfrm flipH="1">
                      <a:off x="5198120"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6CD2344-6769-460F-AFA2-F0E0E9E52891}"/>
                      </a:ext>
                    </a:extLst>
                  </p:cNvPr>
                  <p:cNvGrpSpPr/>
                  <p:nvPr/>
                </p:nvGrpSpPr>
                <p:grpSpPr>
                  <a:xfrm>
                    <a:off x="502863" y="1308740"/>
                    <a:ext cx="2296960" cy="1342365"/>
                    <a:chOff x="1270000" y="2216969"/>
                    <a:chExt cx="5232400" cy="2859484"/>
                  </a:xfrm>
                </p:grpSpPr>
                <p:cxnSp>
                  <p:nvCxnSpPr>
                    <p:cNvPr id="19" name="Straight Connector 18">
                      <a:extLst>
                        <a:ext uri="{FF2B5EF4-FFF2-40B4-BE49-F238E27FC236}">
                          <a16:creationId xmlns:a16="http://schemas.microsoft.com/office/drawing/2014/main" id="{BAC6FB55-C5AD-4D47-96E0-FCACD9F93B57}"/>
                        </a:ext>
                      </a:extLst>
                    </p:cNvPr>
                    <p:cNvCxnSpPr/>
                    <p:nvPr/>
                  </p:nvCxnSpPr>
                  <p:spPr>
                    <a:xfrm>
                      <a:off x="1270000" y="2216969"/>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13E54DE-B023-4BE5-B29C-CEB29FD96F0A}"/>
                        </a:ext>
                      </a:extLst>
                    </p:cNvPr>
                    <p:cNvCxnSpPr/>
                    <p:nvPr/>
                  </p:nvCxnSpPr>
                  <p:spPr>
                    <a:xfrm>
                      <a:off x="1270000" y="2931840"/>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AAA8C463-B256-48B3-8A95-86ACDDC9CC78}"/>
                        </a:ext>
                      </a:extLst>
                    </p:cNvPr>
                    <p:cNvCxnSpPr/>
                    <p:nvPr/>
                  </p:nvCxnSpPr>
                  <p:spPr>
                    <a:xfrm>
                      <a:off x="1270000" y="3646711"/>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988B9AF8-F478-439C-AFA5-DAA9704865BC}"/>
                        </a:ext>
                      </a:extLst>
                    </p:cNvPr>
                    <p:cNvCxnSpPr/>
                    <p:nvPr/>
                  </p:nvCxnSpPr>
                  <p:spPr>
                    <a:xfrm>
                      <a:off x="1270000" y="4361582"/>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E42211D-8303-4848-A71A-11D2D2123F84}"/>
                        </a:ext>
                      </a:extLst>
                    </p:cNvPr>
                    <p:cNvCxnSpPr/>
                    <p:nvPr/>
                  </p:nvCxnSpPr>
                  <p:spPr>
                    <a:xfrm>
                      <a:off x="1270000" y="5076453"/>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grpSp>
              <p:grpSp>
                <p:nvGrpSpPr>
                  <p:cNvPr id="109" name="Group 108">
                    <a:extLst>
                      <a:ext uri="{FF2B5EF4-FFF2-40B4-BE49-F238E27FC236}">
                        <a16:creationId xmlns:a16="http://schemas.microsoft.com/office/drawing/2014/main" id="{E10D83BA-3BAD-4E92-A67B-5DE5DA20C823}"/>
                      </a:ext>
                    </a:extLst>
                  </p:cNvPr>
                  <p:cNvGrpSpPr/>
                  <p:nvPr/>
                </p:nvGrpSpPr>
                <p:grpSpPr>
                  <a:xfrm>
                    <a:off x="634596" y="980526"/>
                    <a:ext cx="1804825" cy="1622400"/>
                    <a:chOff x="634596" y="980526"/>
                    <a:chExt cx="1804825" cy="1622400"/>
                  </a:xfrm>
                </p:grpSpPr>
                <p:sp>
                  <p:nvSpPr>
                    <p:cNvPr id="4" name="Oval 3">
                      <a:extLst>
                        <a:ext uri="{FF2B5EF4-FFF2-40B4-BE49-F238E27FC236}">
                          <a16:creationId xmlns:a16="http://schemas.microsoft.com/office/drawing/2014/main" id="{B18B575C-95B7-4B75-A6C2-C6B4CC6B3A56}"/>
                        </a:ext>
                      </a:extLst>
                    </p:cNvPr>
                    <p:cNvSpPr/>
                    <p:nvPr/>
                  </p:nvSpPr>
                  <p:spPr>
                    <a:xfrm>
                      <a:off x="1263307" y="1233645"/>
                      <a:ext cx="176273" cy="17177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F41470F-E62E-4ED3-BC90-A176AB85999E}"/>
                        </a:ext>
                      </a:extLst>
                    </p:cNvPr>
                    <p:cNvSpPr/>
                    <p:nvPr/>
                  </p:nvSpPr>
                  <p:spPr>
                    <a:xfrm>
                      <a:off x="2263148" y="2402871"/>
                      <a:ext cx="176273" cy="17177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BFFBD19-2829-4A4A-BABF-CA0C52027CE2}"/>
                        </a:ext>
                      </a:extLst>
                    </p:cNvPr>
                    <p:cNvSpPr txBox="1"/>
                    <p:nvPr/>
                  </p:nvSpPr>
                  <p:spPr>
                    <a:xfrm>
                      <a:off x="963955" y="980526"/>
                      <a:ext cx="340158" cy="400110"/>
                    </a:xfrm>
                    <a:prstGeom prst="rect">
                      <a:avLst/>
                    </a:prstGeom>
                    <a:noFill/>
                  </p:spPr>
                  <p:txBody>
                    <a:bodyPr wrap="none" rtlCol="0">
                      <a:spAutoFit/>
                    </a:bodyPr>
                    <a:lstStyle/>
                    <a:p>
                      <a:r>
                        <a:rPr lang="en-US" sz="2000" b="1" dirty="0">
                          <a:solidFill>
                            <a:srgbClr val="0000FF"/>
                          </a:solidFill>
                        </a:rPr>
                        <a:t>A</a:t>
                      </a:r>
                    </a:p>
                  </p:txBody>
                </p:sp>
                <p:sp>
                  <p:nvSpPr>
                    <p:cNvPr id="12" name="TextBox 11">
                      <a:extLst>
                        <a:ext uri="{FF2B5EF4-FFF2-40B4-BE49-F238E27FC236}">
                          <a16:creationId xmlns:a16="http://schemas.microsoft.com/office/drawing/2014/main" id="{1654F1BA-3837-4D0F-BA0E-2757F65DE62F}"/>
                        </a:ext>
                      </a:extLst>
                    </p:cNvPr>
                    <p:cNvSpPr txBox="1"/>
                    <p:nvPr/>
                  </p:nvSpPr>
                  <p:spPr>
                    <a:xfrm>
                      <a:off x="775051" y="1804181"/>
                      <a:ext cx="328936" cy="400110"/>
                    </a:xfrm>
                    <a:prstGeom prst="rect">
                      <a:avLst/>
                    </a:prstGeom>
                    <a:noFill/>
                  </p:spPr>
                  <p:txBody>
                    <a:bodyPr wrap="none" rtlCol="0">
                      <a:spAutoFit/>
                    </a:bodyPr>
                    <a:lstStyle/>
                    <a:p>
                      <a:r>
                        <a:rPr lang="en-US" sz="2000" b="1" dirty="0">
                          <a:solidFill>
                            <a:srgbClr val="0000FF"/>
                          </a:solidFill>
                        </a:rPr>
                        <a:t>B</a:t>
                      </a:r>
                    </a:p>
                  </p:txBody>
                </p:sp>
                <p:sp>
                  <p:nvSpPr>
                    <p:cNvPr id="14" name="TextBox 13">
                      <a:extLst>
                        <a:ext uri="{FF2B5EF4-FFF2-40B4-BE49-F238E27FC236}">
                          <a16:creationId xmlns:a16="http://schemas.microsoft.com/office/drawing/2014/main" id="{1B9B73E8-A047-4324-A323-CE4EA5D42634}"/>
                        </a:ext>
                      </a:extLst>
                    </p:cNvPr>
                    <p:cNvSpPr txBox="1"/>
                    <p:nvPr/>
                  </p:nvSpPr>
                  <p:spPr>
                    <a:xfrm>
                      <a:off x="1926810" y="2202816"/>
                      <a:ext cx="320922" cy="400110"/>
                    </a:xfrm>
                    <a:prstGeom prst="rect">
                      <a:avLst/>
                    </a:prstGeom>
                    <a:noFill/>
                  </p:spPr>
                  <p:txBody>
                    <a:bodyPr wrap="none" rtlCol="0">
                      <a:spAutoFit/>
                    </a:bodyPr>
                    <a:lstStyle/>
                    <a:p>
                      <a:r>
                        <a:rPr lang="en-US" sz="2000" b="1" dirty="0">
                          <a:solidFill>
                            <a:srgbClr val="0000FF"/>
                          </a:solidFill>
                        </a:rPr>
                        <a:t>C</a:t>
                      </a:r>
                    </a:p>
                  </p:txBody>
                </p:sp>
                <p:sp>
                  <p:nvSpPr>
                    <p:cNvPr id="5" name="Oval 4">
                      <a:extLst>
                        <a:ext uri="{FF2B5EF4-FFF2-40B4-BE49-F238E27FC236}">
                          <a16:creationId xmlns:a16="http://schemas.microsoft.com/office/drawing/2014/main" id="{91FCC311-65CE-4B95-A6D7-EFB829A3BDD7}"/>
                        </a:ext>
                      </a:extLst>
                    </p:cNvPr>
                    <p:cNvSpPr/>
                    <p:nvPr/>
                  </p:nvSpPr>
                  <p:spPr>
                    <a:xfrm>
                      <a:off x="634596" y="2101529"/>
                      <a:ext cx="176273" cy="17177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B7109CEE-9CD2-4CDE-A1AF-49049E5BA2F6}"/>
                      </a:ext>
                    </a:extLst>
                  </p:cNvPr>
                  <p:cNvSpPr txBox="1"/>
                  <p:nvPr/>
                </p:nvSpPr>
                <p:spPr>
                  <a:xfrm>
                    <a:off x="247068" y="2963054"/>
                    <a:ext cx="288862" cy="338554"/>
                  </a:xfrm>
                  <a:prstGeom prst="rect">
                    <a:avLst/>
                  </a:prstGeom>
                  <a:noFill/>
                </p:spPr>
                <p:txBody>
                  <a:bodyPr wrap="none" rtlCol="0">
                    <a:spAutoFit/>
                  </a:bodyPr>
                  <a:lstStyle/>
                  <a:p>
                    <a:r>
                      <a:rPr lang="en-US" sz="1600" dirty="0"/>
                      <a:t>0</a:t>
                    </a:r>
                  </a:p>
                </p:txBody>
              </p:sp>
              <p:sp>
                <p:nvSpPr>
                  <p:cNvPr id="95" name="TextBox 94">
                    <a:extLst>
                      <a:ext uri="{FF2B5EF4-FFF2-40B4-BE49-F238E27FC236}">
                        <a16:creationId xmlns:a16="http://schemas.microsoft.com/office/drawing/2014/main" id="{7DD26D32-8D92-4B24-BCEE-564E2931ABBE}"/>
                      </a:ext>
                    </a:extLst>
                  </p:cNvPr>
                  <p:cNvSpPr txBox="1"/>
                  <p:nvPr/>
                </p:nvSpPr>
                <p:spPr>
                  <a:xfrm>
                    <a:off x="87058" y="2112679"/>
                    <a:ext cx="393056" cy="338554"/>
                  </a:xfrm>
                  <a:prstGeom prst="rect">
                    <a:avLst/>
                  </a:prstGeom>
                  <a:noFill/>
                </p:spPr>
                <p:txBody>
                  <a:bodyPr wrap="none" rtlCol="0">
                    <a:spAutoFit/>
                  </a:bodyPr>
                  <a:lstStyle/>
                  <a:p>
                    <a:r>
                      <a:rPr lang="en-US" sz="1600" dirty="0"/>
                      <a:t>10</a:t>
                    </a:r>
                    <a:endParaRPr lang="en-US" dirty="0"/>
                  </a:p>
                </p:txBody>
              </p:sp>
              <p:sp>
                <p:nvSpPr>
                  <p:cNvPr id="96" name="TextBox 95">
                    <a:extLst>
                      <a:ext uri="{FF2B5EF4-FFF2-40B4-BE49-F238E27FC236}">
                        <a16:creationId xmlns:a16="http://schemas.microsoft.com/office/drawing/2014/main" id="{5A63808A-388D-4CAA-870A-CFA984F7961D}"/>
                      </a:ext>
                    </a:extLst>
                  </p:cNvPr>
                  <p:cNvSpPr txBox="1"/>
                  <p:nvPr/>
                </p:nvSpPr>
                <p:spPr>
                  <a:xfrm>
                    <a:off x="87058" y="1461614"/>
                    <a:ext cx="393056" cy="338554"/>
                  </a:xfrm>
                  <a:prstGeom prst="rect">
                    <a:avLst/>
                  </a:prstGeom>
                  <a:noFill/>
                </p:spPr>
                <p:txBody>
                  <a:bodyPr wrap="none" rtlCol="0">
                    <a:spAutoFit/>
                  </a:bodyPr>
                  <a:lstStyle/>
                  <a:p>
                    <a:r>
                      <a:rPr lang="en-US" sz="1600" dirty="0"/>
                      <a:t>20</a:t>
                    </a:r>
                  </a:p>
                </p:txBody>
              </p:sp>
              <p:grpSp>
                <p:nvGrpSpPr>
                  <p:cNvPr id="103" name="Group 102">
                    <a:extLst>
                      <a:ext uri="{FF2B5EF4-FFF2-40B4-BE49-F238E27FC236}">
                        <a16:creationId xmlns:a16="http://schemas.microsoft.com/office/drawing/2014/main" id="{E9CC3311-498A-4C06-B408-5C4AF298F8E8}"/>
                      </a:ext>
                    </a:extLst>
                  </p:cNvPr>
                  <p:cNvGrpSpPr/>
                  <p:nvPr/>
                </p:nvGrpSpPr>
                <p:grpSpPr>
                  <a:xfrm>
                    <a:off x="953114" y="2963054"/>
                    <a:ext cx="1689205" cy="338554"/>
                    <a:chOff x="953114" y="2963054"/>
                    <a:chExt cx="1689205" cy="338554"/>
                  </a:xfrm>
                </p:grpSpPr>
                <p:sp>
                  <p:nvSpPr>
                    <p:cNvPr id="97" name="TextBox 96">
                      <a:extLst>
                        <a:ext uri="{FF2B5EF4-FFF2-40B4-BE49-F238E27FC236}">
                          <a16:creationId xmlns:a16="http://schemas.microsoft.com/office/drawing/2014/main" id="{B893CCCB-10CD-4EBD-8713-CCAA2DA9E418}"/>
                        </a:ext>
                      </a:extLst>
                    </p:cNvPr>
                    <p:cNvSpPr txBox="1"/>
                    <p:nvPr/>
                  </p:nvSpPr>
                  <p:spPr>
                    <a:xfrm>
                      <a:off x="953114" y="2963054"/>
                      <a:ext cx="393056" cy="338554"/>
                    </a:xfrm>
                    <a:prstGeom prst="rect">
                      <a:avLst/>
                    </a:prstGeom>
                    <a:noFill/>
                  </p:spPr>
                  <p:txBody>
                    <a:bodyPr wrap="none" rtlCol="0">
                      <a:spAutoFit/>
                    </a:bodyPr>
                    <a:lstStyle/>
                    <a:p>
                      <a:r>
                        <a:rPr lang="en-US" sz="1600" dirty="0"/>
                        <a:t>10</a:t>
                      </a:r>
                    </a:p>
                  </p:txBody>
                </p:sp>
                <p:sp>
                  <p:nvSpPr>
                    <p:cNvPr id="98" name="TextBox 97">
                      <a:extLst>
                        <a:ext uri="{FF2B5EF4-FFF2-40B4-BE49-F238E27FC236}">
                          <a16:creationId xmlns:a16="http://schemas.microsoft.com/office/drawing/2014/main" id="{8B09430D-AD32-47A3-B8BD-C1EA8395B190}"/>
                        </a:ext>
                      </a:extLst>
                    </p:cNvPr>
                    <p:cNvSpPr txBox="1"/>
                    <p:nvPr/>
                  </p:nvSpPr>
                  <p:spPr>
                    <a:xfrm>
                      <a:off x="1588453" y="2963054"/>
                      <a:ext cx="393056" cy="338554"/>
                    </a:xfrm>
                    <a:prstGeom prst="rect">
                      <a:avLst/>
                    </a:prstGeom>
                    <a:noFill/>
                  </p:spPr>
                  <p:txBody>
                    <a:bodyPr wrap="none" rtlCol="0">
                      <a:spAutoFit/>
                    </a:bodyPr>
                    <a:lstStyle/>
                    <a:p>
                      <a:r>
                        <a:rPr lang="en-US" sz="1600" dirty="0"/>
                        <a:t>20</a:t>
                      </a:r>
                    </a:p>
                  </p:txBody>
                </p:sp>
                <p:sp>
                  <p:nvSpPr>
                    <p:cNvPr id="99" name="TextBox 98">
                      <a:extLst>
                        <a:ext uri="{FF2B5EF4-FFF2-40B4-BE49-F238E27FC236}">
                          <a16:creationId xmlns:a16="http://schemas.microsoft.com/office/drawing/2014/main" id="{1C2C43D9-A0F2-4407-98FC-9E9588B732C3}"/>
                        </a:ext>
                      </a:extLst>
                    </p:cNvPr>
                    <p:cNvSpPr txBox="1"/>
                    <p:nvPr/>
                  </p:nvSpPr>
                  <p:spPr>
                    <a:xfrm>
                      <a:off x="2249263" y="2963054"/>
                      <a:ext cx="393056" cy="338554"/>
                    </a:xfrm>
                    <a:prstGeom prst="rect">
                      <a:avLst/>
                    </a:prstGeom>
                    <a:noFill/>
                  </p:spPr>
                  <p:txBody>
                    <a:bodyPr wrap="none" rtlCol="0">
                      <a:spAutoFit/>
                    </a:bodyPr>
                    <a:lstStyle/>
                    <a:p>
                      <a:r>
                        <a:rPr lang="en-US" sz="1600" dirty="0"/>
                        <a:t>30</a:t>
                      </a:r>
                    </a:p>
                  </p:txBody>
                </p:sp>
              </p:grpSp>
            </p:grpSp>
          </p:grpSp>
          <p:grpSp>
            <p:nvGrpSpPr>
              <p:cNvPr id="155" name="Group 154">
                <a:extLst>
                  <a:ext uri="{FF2B5EF4-FFF2-40B4-BE49-F238E27FC236}">
                    <a16:creationId xmlns:a16="http://schemas.microsoft.com/office/drawing/2014/main" id="{E734A560-F45A-4E34-B5F4-680D496F8B49}"/>
                  </a:ext>
                </a:extLst>
              </p:cNvPr>
              <p:cNvGrpSpPr/>
              <p:nvPr/>
            </p:nvGrpSpPr>
            <p:grpSpPr>
              <a:xfrm>
                <a:off x="3083317" y="964937"/>
                <a:ext cx="2871936" cy="3155961"/>
                <a:chOff x="3083317" y="964937"/>
                <a:chExt cx="2871936" cy="3155961"/>
              </a:xfrm>
            </p:grpSpPr>
            <p:grpSp>
              <p:nvGrpSpPr>
                <p:cNvPr id="90" name="Group 89">
                  <a:extLst>
                    <a:ext uri="{FF2B5EF4-FFF2-40B4-BE49-F238E27FC236}">
                      <a16:creationId xmlns:a16="http://schemas.microsoft.com/office/drawing/2014/main" id="{0E2E523F-5666-429B-9B26-1EFF9E252D59}"/>
                    </a:ext>
                  </a:extLst>
                </p:cNvPr>
                <p:cNvGrpSpPr/>
                <p:nvPr/>
              </p:nvGrpSpPr>
              <p:grpSpPr>
                <a:xfrm>
                  <a:off x="3581162" y="964937"/>
                  <a:ext cx="2305910" cy="2043877"/>
                  <a:chOff x="604841" y="3653668"/>
                  <a:chExt cx="3165238" cy="2986346"/>
                </a:xfrm>
              </p:grpSpPr>
              <p:sp>
                <p:nvSpPr>
                  <p:cNvPr id="49" name="Rectangle 48">
                    <a:extLst>
                      <a:ext uri="{FF2B5EF4-FFF2-40B4-BE49-F238E27FC236}">
                        <a16:creationId xmlns:a16="http://schemas.microsoft.com/office/drawing/2014/main" id="{760C85DE-629D-4E8C-AD48-FD3E6027D9D9}"/>
                      </a:ext>
                    </a:extLst>
                  </p:cNvPr>
                  <p:cNvSpPr/>
                  <p:nvPr/>
                </p:nvSpPr>
                <p:spPr>
                  <a:xfrm>
                    <a:off x="604841" y="3734198"/>
                    <a:ext cx="3165238" cy="29058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3D6B1E11-DDBA-4B42-8FD2-F3FE0EE28F69}"/>
                      </a:ext>
                    </a:extLst>
                  </p:cNvPr>
                  <p:cNvGrpSpPr/>
                  <p:nvPr/>
                </p:nvGrpSpPr>
                <p:grpSpPr>
                  <a:xfrm>
                    <a:off x="1077847" y="3742920"/>
                    <a:ext cx="2244508" cy="2890109"/>
                    <a:chOff x="1955800" y="1562094"/>
                    <a:chExt cx="3254255" cy="4206240"/>
                  </a:xfrm>
                </p:grpSpPr>
                <p:cxnSp>
                  <p:nvCxnSpPr>
                    <p:cNvPr id="57" name="Straight Connector 56">
                      <a:extLst>
                        <a:ext uri="{FF2B5EF4-FFF2-40B4-BE49-F238E27FC236}">
                          <a16:creationId xmlns:a16="http://schemas.microsoft.com/office/drawing/2014/main" id="{B010A893-A3E4-49EA-AA82-5FFB54398796}"/>
                        </a:ext>
                      </a:extLst>
                    </p:cNvPr>
                    <p:cNvCxnSpPr/>
                    <p:nvPr/>
                  </p:nvCxnSpPr>
                  <p:spPr>
                    <a:xfrm flipH="1">
                      <a:off x="1955800"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EF48C74-458F-4E44-AB22-A922DD3A5829}"/>
                        </a:ext>
                      </a:extLst>
                    </p:cNvPr>
                    <p:cNvCxnSpPr/>
                    <p:nvPr/>
                  </p:nvCxnSpPr>
                  <p:spPr>
                    <a:xfrm flipH="1">
                      <a:off x="2604264"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1D33111-5A4C-479C-A2CB-F6D857134EE6}"/>
                        </a:ext>
                      </a:extLst>
                    </p:cNvPr>
                    <p:cNvCxnSpPr/>
                    <p:nvPr/>
                  </p:nvCxnSpPr>
                  <p:spPr>
                    <a:xfrm flipH="1">
                      <a:off x="3252728"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66AB18C-BDCA-4121-A477-96E49BD096F0}"/>
                        </a:ext>
                      </a:extLst>
                    </p:cNvPr>
                    <p:cNvCxnSpPr/>
                    <p:nvPr/>
                  </p:nvCxnSpPr>
                  <p:spPr>
                    <a:xfrm flipH="1">
                      <a:off x="3901192"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194D65F-00DB-46A5-AD23-64F4F3947D37}"/>
                        </a:ext>
                      </a:extLst>
                    </p:cNvPr>
                    <p:cNvCxnSpPr/>
                    <p:nvPr/>
                  </p:nvCxnSpPr>
                  <p:spPr>
                    <a:xfrm flipH="1">
                      <a:off x="4549656"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AA93EC9-A547-4953-9FB2-4D009CE06C5A}"/>
                        </a:ext>
                      </a:extLst>
                    </p:cNvPr>
                    <p:cNvCxnSpPr/>
                    <p:nvPr/>
                  </p:nvCxnSpPr>
                  <p:spPr>
                    <a:xfrm flipH="1">
                      <a:off x="5198120"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8C1525F1-FB14-4073-8895-F32E700A1746}"/>
                      </a:ext>
                    </a:extLst>
                  </p:cNvPr>
                  <p:cNvGrpSpPr/>
                  <p:nvPr/>
                </p:nvGrpSpPr>
                <p:grpSpPr>
                  <a:xfrm>
                    <a:off x="604841" y="4192885"/>
                    <a:ext cx="3127248" cy="1964752"/>
                    <a:chOff x="1270000" y="2216969"/>
                    <a:chExt cx="5232400" cy="2859484"/>
                  </a:xfrm>
                </p:grpSpPr>
                <p:cxnSp>
                  <p:nvCxnSpPr>
                    <p:cNvPr id="52" name="Straight Connector 51">
                      <a:extLst>
                        <a:ext uri="{FF2B5EF4-FFF2-40B4-BE49-F238E27FC236}">
                          <a16:creationId xmlns:a16="http://schemas.microsoft.com/office/drawing/2014/main" id="{C39D1585-2BC1-45FB-9B58-9112DD287783}"/>
                        </a:ext>
                      </a:extLst>
                    </p:cNvPr>
                    <p:cNvCxnSpPr/>
                    <p:nvPr/>
                  </p:nvCxnSpPr>
                  <p:spPr>
                    <a:xfrm>
                      <a:off x="1270000" y="2216969"/>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D3A5E2B4-95A2-4D13-A834-D4F1637040B2}"/>
                        </a:ext>
                      </a:extLst>
                    </p:cNvPr>
                    <p:cNvCxnSpPr/>
                    <p:nvPr/>
                  </p:nvCxnSpPr>
                  <p:spPr>
                    <a:xfrm>
                      <a:off x="1270000" y="2931840"/>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CFD7569B-719B-4FE5-8E8F-6E51E56ED92F}"/>
                        </a:ext>
                      </a:extLst>
                    </p:cNvPr>
                    <p:cNvCxnSpPr/>
                    <p:nvPr/>
                  </p:nvCxnSpPr>
                  <p:spPr>
                    <a:xfrm>
                      <a:off x="1270000" y="3646711"/>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00D1338A-CAB7-453A-ABB9-76EE48CE6A47}"/>
                        </a:ext>
                      </a:extLst>
                    </p:cNvPr>
                    <p:cNvCxnSpPr/>
                    <p:nvPr/>
                  </p:nvCxnSpPr>
                  <p:spPr>
                    <a:xfrm>
                      <a:off x="1270000" y="4361582"/>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5B9B4EDA-CBA6-42A9-8A57-D430B6C28B8F}"/>
                        </a:ext>
                      </a:extLst>
                    </p:cNvPr>
                    <p:cNvCxnSpPr/>
                    <p:nvPr/>
                  </p:nvCxnSpPr>
                  <p:spPr>
                    <a:xfrm>
                      <a:off x="1270000" y="5076453"/>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grpSp>
              <p:grpSp>
                <p:nvGrpSpPr>
                  <p:cNvPr id="86" name="Group 85">
                    <a:extLst>
                      <a:ext uri="{FF2B5EF4-FFF2-40B4-BE49-F238E27FC236}">
                        <a16:creationId xmlns:a16="http://schemas.microsoft.com/office/drawing/2014/main" id="{B1A33618-F2BE-4896-9393-3A4DD1C5819B}"/>
                      </a:ext>
                    </a:extLst>
                  </p:cNvPr>
                  <p:cNvGrpSpPr/>
                  <p:nvPr/>
                </p:nvGrpSpPr>
                <p:grpSpPr>
                  <a:xfrm rot="4813957">
                    <a:off x="777173" y="3866380"/>
                    <a:ext cx="2605345" cy="2179921"/>
                    <a:chOff x="559131" y="2711411"/>
                    <a:chExt cx="2605345" cy="2179921"/>
                  </a:xfrm>
                </p:grpSpPr>
                <p:sp>
                  <p:nvSpPr>
                    <p:cNvPr id="79" name="TextBox 78">
                      <a:extLst>
                        <a:ext uri="{FF2B5EF4-FFF2-40B4-BE49-F238E27FC236}">
                          <a16:creationId xmlns:a16="http://schemas.microsoft.com/office/drawing/2014/main" id="{85D49A50-1BA7-4CFF-8ED3-329D694C9E14}"/>
                        </a:ext>
                      </a:extLst>
                    </p:cNvPr>
                    <p:cNvSpPr txBox="1"/>
                    <p:nvPr/>
                  </p:nvSpPr>
                  <p:spPr>
                    <a:xfrm rot="16786043">
                      <a:off x="2601480" y="4328337"/>
                      <a:ext cx="541383" cy="584608"/>
                    </a:xfrm>
                    <a:prstGeom prst="rect">
                      <a:avLst/>
                    </a:prstGeom>
                    <a:noFill/>
                  </p:spPr>
                  <p:txBody>
                    <a:bodyPr wrap="none" rtlCol="0">
                      <a:spAutoFit/>
                    </a:bodyPr>
                    <a:lstStyle/>
                    <a:p>
                      <a:r>
                        <a:rPr lang="en-US" sz="2000" b="1" dirty="0">
                          <a:solidFill>
                            <a:srgbClr val="FF0000"/>
                          </a:solidFill>
                        </a:rPr>
                        <a:t>C’</a:t>
                      </a:r>
                    </a:p>
                  </p:txBody>
                </p:sp>
                <p:sp>
                  <p:nvSpPr>
                    <p:cNvPr id="80" name="TextBox 79">
                      <a:extLst>
                        <a:ext uri="{FF2B5EF4-FFF2-40B4-BE49-F238E27FC236}">
                          <a16:creationId xmlns:a16="http://schemas.microsoft.com/office/drawing/2014/main" id="{4EF6723E-890B-42E4-A54E-635A1C11A28F}"/>
                        </a:ext>
                      </a:extLst>
                    </p:cNvPr>
                    <p:cNvSpPr txBox="1"/>
                    <p:nvPr/>
                  </p:nvSpPr>
                  <p:spPr>
                    <a:xfrm rot="16786043">
                      <a:off x="1436954" y="2689578"/>
                      <a:ext cx="540942" cy="584608"/>
                    </a:xfrm>
                    <a:prstGeom prst="rect">
                      <a:avLst/>
                    </a:prstGeom>
                    <a:noFill/>
                  </p:spPr>
                  <p:txBody>
                    <a:bodyPr wrap="none" rtlCol="0">
                      <a:spAutoFit/>
                    </a:bodyPr>
                    <a:lstStyle/>
                    <a:p>
                      <a:r>
                        <a:rPr lang="en-US" sz="2000" b="1" dirty="0">
                          <a:solidFill>
                            <a:srgbClr val="FF0000"/>
                          </a:solidFill>
                        </a:rPr>
                        <a:t>A’</a:t>
                      </a:r>
                    </a:p>
                  </p:txBody>
                </p:sp>
                <p:sp>
                  <p:nvSpPr>
                    <p:cNvPr id="82" name="TextBox 81">
                      <a:extLst>
                        <a:ext uri="{FF2B5EF4-FFF2-40B4-BE49-F238E27FC236}">
                          <a16:creationId xmlns:a16="http://schemas.microsoft.com/office/drawing/2014/main" id="{6B1F07EF-76C7-491E-A935-17FF2E3A6E69}"/>
                        </a:ext>
                      </a:extLst>
                    </p:cNvPr>
                    <p:cNvSpPr txBox="1"/>
                    <p:nvPr/>
                  </p:nvSpPr>
                  <p:spPr>
                    <a:xfrm rot="16786043">
                      <a:off x="580567" y="4021681"/>
                      <a:ext cx="541735" cy="584608"/>
                    </a:xfrm>
                    <a:prstGeom prst="rect">
                      <a:avLst/>
                    </a:prstGeom>
                    <a:noFill/>
                  </p:spPr>
                  <p:txBody>
                    <a:bodyPr wrap="none" rtlCol="0">
                      <a:spAutoFit/>
                    </a:bodyPr>
                    <a:lstStyle/>
                    <a:p>
                      <a:r>
                        <a:rPr lang="en-US" sz="2000" b="1" dirty="0">
                          <a:solidFill>
                            <a:srgbClr val="FF0000"/>
                          </a:solidFill>
                        </a:rPr>
                        <a:t>B’</a:t>
                      </a:r>
                    </a:p>
                  </p:txBody>
                </p:sp>
              </p:grpSp>
            </p:grpSp>
            <p:sp>
              <p:nvSpPr>
                <p:cNvPr id="93" name="TextBox 92">
                  <a:extLst>
                    <a:ext uri="{FF2B5EF4-FFF2-40B4-BE49-F238E27FC236}">
                      <a16:creationId xmlns:a16="http://schemas.microsoft.com/office/drawing/2014/main" id="{FCB04AFA-1A62-41C6-8578-AE246F4D601E}"/>
                    </a:ext>
                  </a:extLst>
                </p:cNvPr>
                <p:cNvSpPr txBox="1"/>
                <p:nvPr/>
              </p:nvSpPr>
              <p:spPr>
                <a:xfrm>
                  <a:off x="3512981" y="3413012"/>
                  <a:ext cx="2442272" cy="707886"/>
                </a:xfrm>
                <a:prstGeom prst="rect">
                  <a:avLst/>
                </a:prstGeom>
                <a:noFill/>
              </p:spPr>
              <p:txBody>
                <a:bodyPr wrap="none" rtlCol="0">
                  <a:spAutoFit/>
                </a:bodyPr>
                <a:lstStyle/>
                <a:p>
                  <a:pPr algn="ctr"/>
                  <a:r>
                    <a:rPr lang="en-US" sz="2000" b="1" dirty="0"/>
                    <a:t>Pts. A, B, C measured</a:t>
                  </a:r>
                </a:p>
                <a:p>
                  <a:pPr algn="ctr"/>
                  <a:r>
                    <a:rPr lang="en-US" sz="2000" b="1" dirty="0"/>
                    <a:t>in Frame 2</a:t>
                  </a:r>
                </a:p>
              </p:txBody>
            </p:sp>
            <p:sp>
              <p:nvSpPr>
                <p:cNvPr id="100" name="TextBox 99">
                  <a:extLst>
                    <a:ext uri="{FF2B5EF4-FFF2-40B4-BE49-F238E27FC236}">
                      <a16:creationId xmlns:a16="http://schemas.microsoft.com/office/drawing/2014/main" id="{D7C8F34E-1BB6-4550-B56E-5F403A582909}"/>
                    </a:ext>
                  </a:extLst>
                </p:cNvPr>
                <p:cNvSpPr txBox="1"/>
                <p:nvPr/>
              </p:nvSpPr>
              <p:spPr>
                <a:xfrm>
                  <a:off x="3117387" y="2818112"/>
                  <a:ext cx="455574" cy="338554"/>
                </a:xfrm>
                <a:prstGeom prst="rect">
                  <a:avLst/>
                </a:prstGeom>
                <a:noFill/>
              </p:spPr>
              <p:txBody>
                <a:bodyPr wrap="none" rtlCol="0">
                  <a:spAutoFit/>
                </a:bodyPr>
                <a:lstStyle/>
                <a:p>
                  <a:r>
                    <a:rPr lang="en-US" sz="1600" dirty="0"/>
                    <a:t>-40</a:t>
                  </a:r>
                </a:p>
              </p:txBody>
            </p:sp>
            <p:sp>
              <p:nvSpPr>
                <p:cNvPr id="101" name="TextBox 100">
                  <a:extLst>
                    <a:ext uri="{FF2B5EF4-FFF2-40B4-BE49-F238E27FC236}">
                      <a16:creationId xmlns:a16="http://schemas.microsoft.com/office/drawing/2014/main" id="{94CEC26F-1D34-47B0-81B4-B44B127ED9C1}"/>
                    </a:ext>
                  </a:extLst>
                </p:cNvPr>
                <p:cNvSpPr txBox="1"/>
                <p:nvPr/>
              </p:nvSpPr>
              <p:spPr>
                <a:xfrm>
                  <a:off x="3083317" y="2122948"/>
                  <a:ext cx="463588" cy="369332"/>
                </a:xfrm>
                <a:prstGeom prst="rect">
                  <a:avLst/>
                </a:prstGeom>
                <a:noFill/>
              </p:spPr>
              <p:txBody>
                <a:bodyPr wrap="none" rtlCol="0">
                  <a:spAutoFit/>
                </a:bodyPr>
                <a:lstStyle/>
                <a:p>
                  <a:r>
                    <a:rPr lang="en-US" dirty="0"/>
                    <a:t>-</a:t>
                  </a:r>
                  <a:r>
                    <a:rPr lang="en-US" sz="1600" dirty="0"/>
                    <a:t>30</a:t>
                  </a:r>
                  <a:endParaRPr lang="en-US" dirty="0"/>
                </a:p>
              </p:txBody>
            </p:sp>
            <p:sp>
              <p:nvSpPr>
                <p:cNvPr id="102" name="TextBox 101">
                  <a:extLst>
                    <a:ext uri="{FF2B5EF4-FFF2-40B4-BE49-F238E27FC236}">
                      <a16:creationId xmlns:a16="http://schemas.microsoft.com/office/drawing/2014/main" id="{C38EEA2F-D9C8-451A-A845-16D2ACE4E2F5}"/>
                    </a:ext>
                  </a:extLst>
                </p:cNvPr>
                <p:cNvSpPr txBox="1"/>
                <p:nvPr/>
              </p:nvSpPr>
              <p:spPr>
                <a:xfrm>
                  <a:off x="3134605" y="1491517"/>
                  <a:ext cx="455574" cy="338554"/>
                </a:xfrm>
                <a:prstGeom prst="rect">
                  <a:avLst/>
                </a:prstGeom>
                <a:noFill/>
              </p:spPr>
              <p:txBody>
                <a:bodyPr wrap="none" rtlCol="0">
                  <a:spAutoFit/>
                </a:bodyPr>
                <a:lstStyle/>
                <a:p>
                  <a:r>
                    <a:rPr lang="en-US" sz="1600" dirty="0"/>
                    <a:t>-20</a:t>
                  </a:r>
                </a:p>
              </p:txBody>
            </p:sp>
            <p:grpSp>
              <p:nvGrpSpPr>
                <p:cNvPr id="104" name="Group 103">
                  <a:extLst>
                    <a:ext uri="{FF2B5EF4-FFF2-40B4-BE49-F238E27FC236}">
                      <a16:creationId xmlns:a16="http://schemas.microsoft.com/office/drawing/2014/main" id="{87A3656E-D117-464A-9093-43680B9B8729}"/>
                    </a:ext>
                  </a:extLst>
                </p:cNvPr>
                <p:cNvGrpSpPr/>
                <p:nvPr/>
              </p:nvGrpSpPr>
              <p:grpSpPr>
                <a:xfrm>
                  <a:off x="3432755" y="3073952"/>
                  <a:ext cx="2324816" cy="341681"/>
                  <a:chOff x="317503" y="2959927"/>
                  <a:chExt cx="2324816" cy="341681"/>
                </a:xfrm>
              </p:grpSpPr>
              <p:sp>
                <p:nvSpPr>
                  <p:cNvPr id="105" name="TextBox 104">
                    <a:extLst>
                      <a:ext uri="{FF2B5EF4-FFF2-40B4-BE49-F238E27FC236}">
                        <a16:creationId xmlns:a16="http://schemas.microsoft.com/office/drawing/2014/main" id="{57F97599-B76D-41B3-914B-27E8B1CCC4FC}"/>
                      </a:ext>
                    </a:extLst>
                  </p:cNvPr>
                  <p:cNvSpPr txBox="1"/>
                  <p:nvPr/>
                </p:nvSpPr>
                <p:spPr>
                  <a:xfrm>
                    <a:off x="953114" y="2963054"/>
                    <a:ext cx="393056" cy="338554"/>
                  </a:xfrm>
                  <a:prstGeom prst="rect">
                    <a:avLst/>
                  </a:prstGeom>
                  <a:noFill/>
                </p:spPr>
                <p:txBody>
                  <a:bodyPr wrap="none" rtlCol="0">
                    <a:spAutoFit/>
                  </a:bodyPr>
                  <a:lstStyle/>
                  <a:p>
                    <a:r>
                      <a:rPr lang="en-US" sz="1600" dirty="0"/>
                      <a:t>60</a:t>
                    </a:r>
                  </a:p>
                </p:txBody>
              </p:sp>
              <p:sp>
                <p:nvSpPr>
                  <p:cNvPr id="106" name="TextBox 105">
                    <a:extLst>
                      <a:ext uri="{FF2B5EF4-FFF2-40B4-BE49-F238E27FC236}">
                        <a16:creationId xmlns:a16="http://schemas.microsoft.com/office/drawing/2014/main" id="{DE1137EB-5188-481C-9C82-CBD025B53667}"/>
                      </a:ext>
                    </a:extLst>
                  </p:cNvPr>
                  <p:cNvSpPr txBox="1"/>
                  <p:nvPr/>
                </p:nvSpPr>
                <p:spPr>
                  <a:xfrm>
                    <a:off x="1588453" y="2963054"/>
                    <a:ext cx="393056" cy="338554"/>
                  </a:xfrm>
                  <a:prstGeom prst="rect">
                    <a:avLst/>
                  </a:prstGeom>
                  <a:noFill/>
                </p:spPr>
                <p:txBody>
                  <a:bodyPr wrap="none" rtlCol="0">
                    <a:spAutoFit/>
                  </a:bodyPr>
                  <a:lstStyle/>
                  <a:p>
                    <a:r>
                      <a:rPr lang="en-US" sz="1600" dirty="0"/>
                      <a:t>70</a:t>
                    </a:r>
                  </a:p>
                </p:txBody>
              </p:sp>
              <p:sp>
                <p:nvSpPr>
                  <p:cNvPr id="107" name="TextBox 106">
                    <a:extLst>
                      <a:ext uri="{FF2B5EF4-FFF2-40B4-BE49-F238E27FC236}">
                        <a16:creationId xmlns:a16="http://schemas.microsoft.com/office/drawing/2014/main" id="{9FDC4175-C355-4954-A2B1-16B51C784CC6}"/>
                      </a:ext>
                    </a:extLst>
                  </p:cNvPr>
                  <p:cNvSpPr txBox="1"/>
                  <p:nvPr/>
                </p:nvSpPr>
                <p:spPr>
                  <a:xfrm>
                    <a:off x="2249263" y="2963054"/>
                    <a:ext cx="393056" cy="338554"/>
                  </a:xfrm>
                  <a:prstGeom prst="rect">
                    <a:avLst/>
                  </a:prstGeom>
                  <a:noFill/>
                </p:spPr>
                <p:txBody>
                  <a:bodyPr wrap="none" rtlCol="0">
                    <a:spAutoFit/>
                  </a:bodyPr>
                  <a:lstStyle/>
                  <a:p>
                    <a:r>
                      <a:rPr lang="en-US" sz="1600" dirty="0"/>
                      <a:t>80</a:t>
                    </a:r>
                  </a:p>
                </p:txBody>
              </p:sp>
              <p:sp>
                <p:nvSpPr>
                  <p:cNvPr id="108" name="TextBox 107">
                    <a:extLst>
                      <a:ext uri="{FF2B5EF4-FFF2-40B4-BE49-F238E27FC236}">
                        <a16:creationId xmlns:a16="http://schemas.microsoft.com/office/drawing/2014/main" id="{6558C943-30D9-4C81-A52B-94D6144881FF}"/>
                      </a:ext>
                    </a:extLst>
                  </p:cNvPr>
                  <p:cNvSpPr txBox="1"/>
                  <p:nvPr/>
                </p:nvSpPr>
                <p:spPr>
                  <a:xfrm>
                    <a:off x="317503" y="2959927"/>
                    <a:ext cx="393056" cy="338554"/>
                  </a:xfrm>
                  <a:prstGeom prst="rect">
                    <a:avLst/>
                  </a:prstGeom>
                  <a:noFill/>
                </p:spPr>
                <p:txBody>
                  <a:bodyPr wrap="none" rtlCol="0">
                    <a:spAutoFit/>
                  </a:bodyPr>
                  <a:lstStyle/>
                  <a:p>
                    <a:r>
                      <a:rPr lang="en-US" sz="1600" dirty="0"/>
                      <a:t>50</a:t>
                    </a:r>
                  </a:p>
                </p:txBody>
              </p:sp>
            </p:grpSp>
          </p:grpSp>
        </p:grpSp>
        <p:pic>
          <p:nvPicPr>
            <p:cNvPr id="3" name="Graphic 2" descr="Close">
              <a:extLst>
                <a:ext uri="{FF2B5EF4-FFF2-40B4-BE49-F238E27FC236}">
                  <a16:creationId xmlns:a16="http://schemas.microsoft.com/office/drawing/2014/main" id="{F522E7E3-8665-4439-BFD7-72CA1358C0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98124" y="2592892"/>
              <a:ext cx="212838" cy="212838"/>
            </a:xfrm>
            <a:prstGeom prst="rect">
              <a:avLst/>
            </a:prstGeom>
          </p:spPr>
        </p:pic>
        <p:pic>
          <p:nvPicPr>
            <p:cNvPr id="110" name="Graphic 109" descr="Close">
              <a:extLst>
                <a:ext uri="{FF2B5EF4-FFF2-40B4-BE49-F238E27FC236}">
                  <a16:creationId xmlns:a16="http://schemas.microsoft.com/office/drawing/2014/main" id="{C5FFB92E-3EB7-4C6F-BA38-7FBB5A60AC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8094" y="3029189"/>
              <a:ext cx="212838" cy="212838"/>
            </a:xfrm>
            <a:prstGeom prst="rect">
              <a:avLst/>
            </a:prstGeom>
          </p:spPr>
        </p:pic>
        <p:pic>
          <p:nvPicPr>
            <p:cNvPr id="111" name="Graphic 110" descr="Close">
              <a:extLst>
                <a:ext uri="{FF2B5EF4-FFF2-40B4-BE49-F238E27FC236}">
                  <a16:creationId xmlns:a16="http://schemas.microsoft.com/office/drawing/2014/main" id="{D3DE6B36-B33F-4308-A3CC-5DC76ED95E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8741" y="3982466"/>
              <a:ext cx="212838" cy="212838"/>
            </a:xfrm>
            <a:prstGeom prst="rect">
              <a:avLst/>
            </a:prstGeom>
          </p:spPr>
        </p:pic>
      </p:grpSp>
      <p:grpSp>
        <p:nvGrpSpPr>
          <p:cNvPr id="2" name="Group 1">
            <a:extLst>
              <a:ext uri="{FF2B5EF4-FFF2-40B4-BE49-F238E27FC236}">
                <a16:creationId xmlns:a16="http://schemas.microsoft.com/office/drawing/2014/main" id="{0BDDF759-B242-4841-87A5-B958C196E3FD}"/>
              </a:ext>
            </a:extLst>
          </p:cNvPr>
          <p:cNvGrpSpPr/>
          <p:nvPr/>
        </p:nvGrpSpPr>
        <p:grpSpPr>
          <a:xfrm>
            <a:off x="7770549" y="2010441"/>
            <a:ext cx="3504264" cy="3487803"/>
            <a:chOff x="7444448" y="1750934"/>
            <a:chExt cx="3504264" cy="3487803"/>
          </a:xfrm>
        </p:grpSpPr>
        <p:sp>
          <p:nvSpPr>
            <p:cNvPr id="162" name="TextBox 161">
              <a:extLst>
                <a:ext uri="{FF2B5EF4-FFF2-40B4-BE49-F238E27FC236}">
                  <a16:creationId xmlns:a16="http://schemas.microsoft.com/office/drawing/2014/main" id="{89861EA0-7487-4C74-9EEC-4FAF9A15E259}"/>
                </a:ext>
              </a:extLst>
            </p:cNvPr>
            <p:cNvSpPr txBox="1"/>
            <p:nvPr/>
          </p:nvSpPr>
          <p:spPr>
            <a:xfrm>
              <a:off x="9011209" y="4838627"/>
              <a:ext cx="1039836" cy="400110"/>
            </a:xfrm>
            <a:prstGeom prst="rect">
              <a:avLst/>
            </a:prstGeom>
            <a:noFill/>
          </p:spPr>
          <p:txBody>
            <a:bodyPr wrap="none" rtlCol="0">
              <a:spAutoFit/>
            </a:bodyPr>
            <a:lstStyle/>
            <a:p>
              <a:r>
                <a:rPr lang="en-US" sz="2000" b="1" dirty="0"/>
                <a:t>Frame 1</a:t>
              </a:r>
            </a:p>
          </p:txBody>
        </p:sp>
        <p:grpSp>
          <p:nvGrpSpPr>
            <p:cNvPr id="7" name="Group 6">
              <a:extLst>
                <a:ext uri="{FF2B5EF4-FFF2-40B4-BE49-F238E27FC236}">
                  <a16:creationId xmlns:a16="http://schemas.microsoft.com/office/drawing/2014/main" id="{B6EE8EBA-BDB4-4A2A-8817-1FEBFBCE68AA}"/>
                </a:ext>
              </a:extLst>
            </p:cNvPr>
            <p:cNvGrpSpPr/>
            <p:nvPr/>
          </p:nvGrpSpPr>
          <p:grpSpPr>
            <a:xfrm>
              <a:off x="7444448" y="1750934"/>
              <a:ext cx="3504264" cy="3095446"/>
              <a:chOff x="7444448" y="1750934"/>
              <a:chExt cx="3504264" cy="3095446"/>
            </a:xfrm>
          </p:grpSpPr>
          <p:grpSp>
            <p:nvGrpSpPr>
              <p:cNvPr id="118" name="Group 117">
                <a:extLst>
                  <a:ext uri="{FF2B5EF4-FFF2-40B4-BE49-F238E27FC236}">
                    <a16:creationId xmlns:a16="http://schemas.microsoft.com/office/drawing/2014/main" id="{B062E683-0AD4-423B-9E34-694DB9DBF5D7}"/>
                  </a:ext>
                </a:extLst>
              </p:cNvPr>
              <p:cNvGrpSpPr/>
              <p:nvPr/>
            </p:nvGrpSpPr>
            <p:grpSpPr>
              <a:xfrm>
                <a:off x="7444448" y="1750934"/>
                <a:ext cx="3504264" cy="3095446"/>
                <a:chOff x="180904" y="995354"/>
                <a:chExt cx="2636580" cy="2331610"/>
              </a:xfrm>
            </p:grpSpPr>
            <p:sp>
              <p:nvSpPr>
                <p:cNvPr id="119" name="Rectangle 118">
                  <a:extLst>
                    <a:ext uri="{FF2B5EF4-FFF2-40B4-BE49-F238E27FC236}">
                      <a16:creationId xmlns:a16="http://schemas.microsoft.com/office/drawing/2014/main" id="{2BAE9D75-C798-47D7-801E-FC1DDF01F7B4}"/>
                    </a:ext>
                  </a:extLst>
                </p:cNvPr>
                <p:cNvSpPr/>
                <p:nvPr/>
              </p:nvSpPr>
              <p:spPr>
                <a:xfrm>
                  <a:off x="502863" y="995354"/>
                  <a:ext cx="2314621" cy="19853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ADD57D1E-99A3-4580-94A1-249FC609EA0B}"/>
                    </a:ext>
                  </a:extLst>
                </p:cNvPr>
                <p:cNvGrpSpPr/>
                <p:nvPr/>
              </p:nvGrpSpPr>
              <p:grpSpPr>
                <a:xfrm>
                  <a:off x="845637" y="1001313"/>
                  <a:ext cx="1626527" cy="1974591"/>
                  <a:chOff x="1955800" y="1562094"/>
                  <a:chExt cx="3254255" cy="4206240"/>
                </a:xfrm>
              </p:grpSpPr>
              <p:cxnSp>
                <p:nvCxnSpPr>
                  <p:cNvPr id="141" name="Straight Connector 140">
                    <a:extLst>
                      <a:ext uri="{FF2B5EF4-FFF2-40B4-BE49-F238E27FC236}">
                        <a16:creationId xmlns:a16="http://schemas.microsoft.com/office/drawing/2014/main" id="{57E11145-DDA9-4D12-AB81-33D3484CC756}"/>
                      </a:ext>
                    </a:extLst>
                  </p:cNvPr>
                  <p:cNvCxnSpPr/>
                  <p:nvPr/>
                </p:nvCxnSpPr>
                <p:spPr>
                  <a:xfrm flipH="1">
                    <a:off x="1955800"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372EA35-C27A-4209-8E28-269EF5234FF0}"/>
                      </a:ext>
                    </a:extLst>
                  </p:cNvPr>
                  <p:cNvCxnSpPr/>
                  <p:nvPr/>
                </p:nvCxnSpPr>
                <p:spPr>
                  <a:xfrm flipH="1">
                    <a:off x="2604264"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E7288D67-8EEC-4BF2-AEB4-1950650FDBE7}"/>
                      </a:ext>
                    </a:extLst>
                  </p:cNvPr>
                  <p:cNvCxnSpPr/>
                  <p:nvPr/>
                </p:nvCxnSpPr>
                <p:spPr>
                  <a:xfrm flipH="1">
                    <a:off x="3252728"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98520D5-F32B-481B-BDF8-C23636786760}"/>
                      </a:ext>
                    </a:extLst>
                  </p:cNvPr>
                  <p:cNvCxnSpPr/>
                  <p:nvPr/>
                </p:nvCxnSpPr>
                <p:spPr>
                  <a:xfrm flipH="1">
                    <a:off x="3901192"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77538EF-87D1-4E05-AFB3-A672F0D780F5}"/>
                      </a:ext>
                    </a:extLst>
                  </p:cNvPr>
                  <p:cNvCxnSpPr/>
                  <p:nvPr/>
                </p:nvCxnSpPr>
                <p:spPr>
                  <a:xfrm flipH="1">
                    <a:off x="4549656"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596EBE5-118F-4852-BD20-546A9BFAE2DB}"/>
                      </a:ext>
                    </a:extLst>
                  </p:cNvPr>
                  <p:cNvCxnSpPr/>
                  <p:nvPr/>
                </p:nvCxnSpPr>
                <p:spPr>
                  <a:xfrm flipH="1">
                    <a:off x="5198120"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6C7CDE5-3984-48F0-B4D9-B0012F6A51FA}"/>
                    </a:ext>
                  </a:extLst>
                </p:cNvPr>
                <p:cNvGrpSpPr/>
                <p:nvPr/>
              </p:nvGrpSpPr>
              <p:grpSpPr>
                <a:xfrm>
                  <a:off x="502863" y="1308740"/>
                  <a:ext cx="2296960" cy="1342365"/>
                  <a:chOff x="1270000" y="2216969"/>
                  <a:chExt cx="5232400" cy="2859484"/>
                </a:xfrm>
              </p:grpSpPr>
              <p:cxnSp>
                <p:nvCxnSpPr>
                  <p:cNvPr id="136" name="Straight Connector 135">
                    <a:extLst>
                      <a:ext uri="{FF2B5EF4-FFF2-40B4-BE49-F238E27FC236}">
                        <a16:creationId xmlns:a16="http://schemas.microsoft.com/office/drawing/2014/main" id="{1FBBE993-838C-4829-83F2-98E627E9598D}"/>
                      </a:ext>
                    </a:extLst>
                  </p:cNvPr>
                  <p:cNvCxnSpPr/>
                  <p:nvPr/>
                </p:nvCxnSpPr>
                <p:spPr>
                  <a:xfrm>
                    <a:off x="1270000" y="2216969"/>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AED0A348-8F5B-4FDC-82D9-7AD6C52DD5EB}"/>
                      </a:ext>
                    </a:extLst>
                  </p:cNvPr>
                  <p:cNvCxnSpPr/>
                  <p:nvPr/>
                </p:nvCxnSpPr>
                <p:spPr>
                  <a:xfrm>
                    <a:off x="1270000" y="2931840"/>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8BFA81B4-144B-410C-992D-932AFCAAF651}"/>
                      </a:ext>
                    </a:extLst>
                  </p:cNvPr>
                  <p:cNvCxnSpPr/>
                  <p:nvPr/>
                </p:nvCxnSpPr>
                <p:spPr>
                  <a:xfrm>
                    <a:off x="1270000" y="3646711"/>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3C88110F-B2F0-47DC-98DA-CA731FA7D24D}"/>
                      </a:ext>
                    </a:extLst>
                  </p:cNvPr>
                  <p:cNvCxnSpPr/>
                  <p:nvPr/>
                </p:nvCxnSpPr>
                <p:spPr>
                  <a:xfrm>
                    <a:off x="1270000" y="4361582"/>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3DAB0D90-2334-4984-821D-1FB59CE692E7}"/>
                      </a:ext>
                    </a:extLst>
                  </p:cNvPr>
                  <p:cNvCxnSpPr/>
                  <p:nvPr/>
                </p:nvCxnSpPr>
                <p:spPr>
                  <a:xfrm>
                    <a:off x="1270000" y="5076453"/>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grpSp>
            <p:grpSp>
              <p:nvGrpSpPr>
                <p:cNvPr id="122" name="Group 121">
                  <a:extLst>
                    <a:ext uri="{FF2B5EF4-FFF2-40B4-BE49-F238E27FC236}">
                      <a16:creationId xmlns:a16="http://schemas.microsoft.com/office/drawing/2014/main" id="{761A9AD2-532C-4742-8DAD-CFFB8C12F9CA}"/>
                    </a:ext>
                  </a:extLst>
                </p:cNvPr>
                <p:cNvGrpSpPr/>
                <p:nvPr/>
              </p:nvGrpSpPr>
              <p:grpSpPr>
                <a:xfrm>
                  <a:off x="502558" y="1039143"/>
                  <a:ext cx="2223588" cy="1746393"/>
                  <a:chOff x="502558" y="1039143"/>
                  <a:chExt cx="2223588" cy="1746393"/>
                </a:xfrm>
              </p:grpSpPr>
              <p:sp>
                <p:nvSpPr>
                  <p:cNvPr id="130" name="Oval 129">
                    <a:extLst>
                      <a:ext uri="{FF2B5EF4-FFF2-40B4-BE49-F238E27FC236}">
                        <a16:creationId xmlns:a16="http://schemas.microsoft.com/office/drawing/2014/main" id="{E24DC018-7435-4852-BCCB-05E532595DE8}"/>
                      </a:ext>
                    </a:extLst>
                  </p:cNvPr>
                  <p:cNvSpPr/>
                  <p:nvPr/>
                </p:nvSpPr>
                <p:spPr>
                  <a:xfrm>
                    <a:off x="1263307" y="1233645"/>
                    <a:ext cx="159491" cy="166835"/>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26C3D5D0-5B30-4F97-9C67-40298598B5B1}"/>
                      </a:ext>
                    </a:extLst>
                  </p:cNvPr>
                  <p:cNvSpPr/>
                  <p:nvPr/>
                </p:nvSpPr>
                <p:spPr>
                  <a:xfrm>
                    <a:off x="2263148" y="2402871"/>
                    <a:ext cx="159491" cy="166835"/>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C772C300-73AB-4E61-8313-91494D7D5576}"/>
                      </a:ext>
                    </a:extLst>
                  </p:cNvPr>
                  <p:cNvSpPr txBox="1"/>
                  <p:nvPr/>
                </p:nvSpPr>
                <p:spPr>
                  <a:xfrm>
                    <a:off x="1023568" y="1039143"/>
                    <a:ext cx="255932" cy="301378"/>
                  </a:xfrm>
                  <a:prstGeom prst="rect">
                    <a:avLst/>
                  </a:prstGeom>
                  <a:noFill/>
                </p:spPr>
                <p:txBody>
                  <a:bodyPr wrap="none" rtlCol="0">
                    <a:spAutoFit/>
                  </a:bodyPr>
                  <a:lstStyle/>
                  <a:p>
                    <a:r>
                      <a:rPr lang="en-US" sz="2000" b="1" dirty="0">
                        <a:solidFill>
                          <a:srgbClr val="0000FF"/>
                        </a:solidFill>
                      </a:rPr>
                      <a:t>A</a:t>
                    </a:r>
                  </a:p>
                </p:txBody>
              </p:sp>
              <p:sp>
                <p:nvSpPr>
                  <p:cNvPr id="133" name="TextBox 132">
                    <a:extLst>
                      <a:ext uri="{FF2B5EF4-FFF2-40B4-BE49-F238E27FC236}">
                        <a16:creationId xmlns:a16="http://schemas.microsoft.com/office/drawing/2014/main" id="{1E613840-2E11-44C4-8F5B-304602E0B8F7}"/>
                      </a:ext>
                    </a:extLst>
                  </p:cNvPr>
                  <p:cNvSpPr txBox="1"/>
                  <p:nvPr/>
                </p:nvSpPr>
                <p:spPr>
                  <a:xfrm>
                    <a:off x="502558" y="1789867"/>
                    <a:ext cx="247489" cy="301378"/>
                  </a:xfrm>
                  <a:prstGeom prst="rect">
                    <a:avLst/>
                  </a:prstGeom>
                  <a:noFill/>
                </p:spPr>
                <p:txBody>
                  <a:bodyPr wrap="none" rtlCol="0">
                    <a:spAutoFit/>
                  </a:bodyPr>
                  <a:lstStyle/>
                  <a:p>
                    <a:r>
                      <a:rPr lang="en-US" sz="2000" b="1" dirty="0">
                        <a:solidFill>
                          <a:srgbClr val="0000FF"/>
                        </a:solidFill>
                      </a:rPr>
                      <a:t>B</a:t>
                    </a:r>
                  </a:p>
                </p:txBody>
              </p:sp>
              <p:sp>
                <p:nvSpPr>
                  <p:cNvPr id="134" name="TextBox 133">
                    <a:extLst>
                      <a:ext uri="{FF2B5EF4-FFF2-40B4-BE49-F238E27FC236}">
                        <a16:creationId xmlns:a16="http://schemas.microsoft.com/office/drawing/2014/main" id="{5735C51F-4C9E-45F6-9DA1-EF8CE3C49EC4}"/>
                      </a:ext>
                    </a:extLst>
                  </p:cNvPr>
                  <p:cNvSpPr txBox="1"/>
                  <p:nvPr/>
                </p:nvSpPr>
                <p:spPr>
                  <a:xfrm>
                    <a:off x="2002961" y="2200092"/>
                    <a:ext cx="241459" cy="301378"/>
                  </a:xfrm>
                  <a:prstGeom prst="rect">
                    <a:avLst/>
                  </a:prstGeom>
                  <a:noFill/>
                </p:spPr>
                <p:txBody>
                  <a:bodyPr wrap="none" rtlCol="0">
                    <a:spAutoFit/>
                  </a:bodyPr>
                  <a:lstStyle/>
                  <a:p>
                    <a:r>
                      <a:rPr lang="en-US" sz="2000" b="1" dirty="0">
                        <a:solidFill>
                          <a:srgbClr val="0000FF"/>
                        </a:solidFill>
                      </a:rPr>
                      <a:t>C</a:t>
                    </a:r>
                  </a:p>
                </p:txBody>
              </p:sp>
              <p:sp>
                <p:nvSpPr>
                  <p:cNvPr id="135" name="Oval 134">
                    <a:extLst>
                      <a:ext uri="{FF2B5EF4-FFF2-40B4-BE49-F238E27FC236}">
                        <a16:creationId xmlns:a16="http://schemas.microsoft.com/office/drawing/2014/main" id="{37F4AA1B-5B31-4A6C-B4D7-1A97D93A5C4D}"/>
                      </a:ext>
                    </a:extLst>
                  </p:cNvPr>
                  <p:cNvSpPr/>
                  <p:nvPr/>
                </p:nvSpPr>
                <p:spPr>
                  <a:xfrm>
                    <a:off x="634596" y="2101529"/>
                    <a:ext cx="159491" cy="166835"/>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0C716A8C-4E16-449F-BC75-5779AD2478F3}"/>
                      </a:ext>
                    </a:extLst>
                  </p:cNvPr>
                  <p:cNvSpPr txBox="1"/>
                  <p:nvPr/>
                </p:nvSpPr>
                <p:spPr>
                  <a:xfrm>
                    <a:off x="868723" y="1988607"/>
                    <a:ext cx="296939" cy="301378"/>
                  </a:xfrm>
                  <a:prstGeom prst="rect">
                    <a:avLst/>
                  </a:prstGeom>
                  <a:noFill/>
                </p:spPr>
                <p:txBody>
                  <a:bodyPr wrap="none" rtlCol="0">
                    <a:spAutoFit/>
                  </a:bodyPr>
                  <a:lstStyle/>
                  <a:p>
                    <a:r>
                      <a:rPr lang="en-US" sz="2000" b="1" dirty="0">
                        <a:solidFill>
                          <a:srgbClr val="FF0000"/>
                        </a:solidFill>
                      </a:rPr>
                      <a:t>B’</a:t>
                    </a:r>
                  </a:p>
                </p:txBody>
              </p:sp>
              <p:sp>
                <p:nvSpPr>
                  <p:cNvPr id="152" name="TextBox 151">
                    <a:extLst>
                      <a:ext uri="{FF2B5EF4-FFF2-40B4-BE49-F238E27FC236}">
                        <a16:creationId xmlns:a16="http://schemas.microsoft.com/office/drawing/2014/main" id="{4C354FC7-FD9E-4B69-A769-361F2902CA3B}"/>
                      </a:ext>
                    </a:extLst>
                  </p:cNvPr>
                  <p:cNvSpPr txBox="1"/>
                  <p:nvPr/>
                </p:nvSpPr>
                <p:spPr>
                  <a:xfrm>
                    <a:off x="1539472" y="1210985"/>
                    <a:ext cx="296504" cy="301378"/>
                  </a:xfrm>
                  <a:prstGeom prst="rect">
                    <a:avLst/>
                  </a:prstGeom>
                  <a:noFill/>
                </p:spPr>
                <p:txBody>
                  <a:bodyPr wrap="none" rtlCol="0">
                    <a:spAutoFit/>
                  </a:bodyPr>
                  <a:lstStyle/>
                  <a:p>
                    <a:r>
                      <a:rPr lang="en-US" sz="2000" b="1" dirty="0">
                        <a:solidFill>
                          <a:srgbClr val="FF0000"/>
                        </a:solidFill>
                      </a:rPr>
                      <a:t>A’</a:t>
                    </a:r>
                  </a:p>
                </p:txBody>
              </p:sp>
              <p:sp>
                <p:nvSpPr>
                  <p:cNvPr id="153" name="TextBox 152">
                    <a:extLst>
                      <a:ext uri="{FF2B5EF4-FFF2-40B4-BE49-F238E27FC236}">
                        <a16:creationId xmlns:a16="http://schemas.microsoft.com/office/drawing/2014/main" id="{4FE7BC75-ECE6-40CB-BDB4-937086CED18E}"/>
                      </a:ext>
                    </a:extLst>
                  </p:cNvPr>
                  <p:cNvSpPr txBox="1"/>
                  <p:nvPr/>
                </p:nvSpPr>
                <p:spPr>
                  <a:xfrm>
                    <a:off x="2429400" y="2484158"/>
                    <a:ext cx="296746" cy="301378"/>
                  </a:xfrm>
                  <a:prstGeom prst="rect">
                    <a:avLst/>
                  </a:prstGeom>
                  <a:noFill/>
                </p:spPr>
                <p:txBody>
                  <a:bodyPr wrap="none" rtlCol="0">
                    <a:spAutoFit/>
                  </a:bodyPr>
                  <a:lstStyle/>
                  <a:p>
                    <a:r>
                      <a:rPr lang="en-US" sz="2000" b="1" dirty="0">
                        <a:solidFill>
                          <a:srgbClr val="FF0000"/>
                        </a:solidFill>
                      </a:rPr>
                      <a:t>C’</a:t>
                    </a:r>
                  </a:p>
                </p:txBody>
              </p:sp>
            </p:grpSp>
            <p:sp>
              <p:nvSpPr>
                <p:cNvPr id="123" name="TextBox 122">
                  <a:extLst>
                    <a:ext uri="{FF2B5EF4-FFF2-40B4-BE49-F238E27FC236}">
                      <a16:creationId xmlns:a16="http://schemas.microsoft.com/office/drawing/2014/main" id="{6E96379D-4025-407B-8253-2B13CC28B7A5}"/>
                    </a:ext>
                  </a:extLst>
                </p:cNvPr>
                <p:cNvSpPr txBox="1"/>
                <p:nvPr/>
              </p:nvSpPr>
              <p:spPr>
                <a:xfrm>
                  <a:off x="284514" y="2964997"/>
                  <a:ext cx="251919" cy="308851"/>
                </a:xfrm>
                <a:prstGeom prst="rect">
                  <a:avLst/>
                </a:prstGeom>
                <a:noFill/>
              </p:spPr>
              <p:txBody>
                <a:bodyPr wrap="none" rtlCol="0">
                  <a:spAutoFit/>
                </a:bodyPr>
                <a:lstStyle/>
                <a:p>
                  <a:r>
                    <a:rPr lang="en-US" sz="1600" dirty="0"/>
                    <a:t>0</a:t>
                  </a:r>
                </a:p>
              </p:txBody>
            </p:sp>
            <p:sp>
              <p:nvSpPr>
                <p:cNvPr id="124" name="TextBox 123">
                  <a:extLst>
                    <a:ext uri="{FF2B5EF4-FFF2-40B4-BE49-F238E27FC236}">
                      <a16:creationId xmlns:a16="http://schemas.microsoft.com/office/drawing/2014/main" id="{140BDE43-BFF6-4209-B378-AC6091705353}"/>
                    </a:ext>
                  </a:extLst>
                </p:cNvPr>
                <p:cNvSpPr txBox="1"/>
                <p:nvPr/>
              </p:nvSpPr>
              <p:spPr>
                <a:xfrm>
                  <a:off x="200492" y="2157579"/>
                  <a:ext cx="342788" cy="308851"/>
                </a:xfrm>
                <a:prstGeom prst="rect">
                  <a:avLst/>
                </a:prstGeom>
                <a:noFill/>
              </p:spPr>
              <p:txBody>
                <a:bodyPr wrap="none" rtlCol="0">
                  <a:spAutoFit/>
                </a:bodyPr>
                <a:lstStyle/>
                <a:p>
                  <a:r>
                    <a:rPr lang="en-US" sz="1600" dirty="0"/>
                    <a:t>10</a:t>
                  </a:r>
                </a:p>
              </p:txBody>
            </p:sp>
            <p:sp>
              <p:nvSpPr>
                <p:cNvPr id="125" name="TextBox 124">
                  <a:extLst>
                    <a:ext uri="{FF2B5EF4-FFF2-40B4-BE49-F238E27FC236}">
                      <a16:creationId xmlns:a16="http://schemas.microsoft.com/office/drawing/2014/main" id="{CFF4770D-7714-4989-8293-3C81CE47D98C}"/>
                    </a:ext>
                  </a:extLst>
                </p:cNvPr>
                <p:cNvSpPr txBox="1"/>
                <p:nvPr/>
              </p:nvSpPr>
              <p:spPr>
                <a:xfrm>
                  <a:off x="180904" y="1505585"/>
                  <a:ext cx="342788" cy="308851"/>
                </a:xfrm>
                <a:prstGeom prst="rect">
                  <a:avLst/>
                </a:prstGeom>
                <a:noFill/>
              </p:spPr>
              <p:txBody>
                <a:bodyPr wrap="none" rtlCol="0">
                  <a:spAutoFit/>
                </a:bodyPr>
                <a:lstStyle/>
                <a:p>
                  <a:r>
                    <a:rPr lang="en-US" sz="1600" dirty="0"/>
                    <a:t>20</a:t>
                  </a:r>
                </a:p>
              </p:txBody>
            </p:sp>
            <p:grpSp>
              <p:nvGrpSpPr>
                <p:cNvPr id="126" name="Group 125">
                  <a:extLst>
                    <a:ext uri="{FF2B5EF4-FFF2-40B4-BE49-F238E27FC236}">
                      <a16:creationId xmlns:a16="http://schemas.microsoft.com/office/drawing/2014/main" id="{9DEA2A6C-23E5-4E44-9A43-6DAC9E9FEBA8}"/>
                    </a:ext>
                  </a:extLst>
                </p:cNvPr>
                <p:cNvGrpSpPr/>
                <p:nvPr/>
              </p:nvGrpSpPr>
              <p:grpSpPr>
                <a:xfrm>
                  <a:off x="1004321" y="3006234"/>
                  <a:ext cx="1659594" cy="320730"/>
                  <a:chOff x="1004321" y="3006234"/>
                  <a:chExt cx="1659594" cy="320730"/>
                </a:xfrm>
              </p:grpSpPr>
              <p:sp>
                <p:nvSpPr>
                  <p:cNvPr id="127" name="TextBox 126">
                    <a:extLst>
                      <a:ext uri="{FF2B5EF4-FFF2-40B4-BE49-F238E27FC236}">
                        <a16:creationId xmlns:a16="http://schemas.microsoft.com/office/drawing/2014/main" id="{FE0792FF-C43D-4E4B-8466-24F896031D4F}"/>
                      </a:ext>
                    </a:extLst>
                  </p:cNvPr>
                  <p:cNvSpPr txBox="1"/>
                  <p:nvPr/>
                </p:nvSpPr>
                <p:spPr>
                  <a:xfrm>
                    <a:off x="1004321" y="3018113"/>
                    <a:ext cx="342788" cy="308851"/>
                  </a:xfrm>
                  <a:prstGeom prst="rect">
                    <a:avLst/>
                  </a:prstGeom>
                  <a:noFill/>
                </p:spPr>
                <p:txBody>
                  <a:bodyPr wrap="none" rtlCol="0">
                    <a:spAutoFit/>
                  </a:bodyPr>
                  <a:lstStyle/>
                  <a:p>
                    <a:r>
                      <a:rPr lang="en-US" sz="1600" dirty="0"/>
                      <a:t>10</a:t>
                    </a:r>
                  </a:p>
                </p:txBody>
              </p:sp>
              <p:sp>
                <p:nvSpPr>
                  <p:cNvPr id="128" name="TextBox 127">
                    <a:extLst>
                      <a:ext uri="{FF2B5EF4-FFF2-40B4-BE49-F238E27FC236}">
                        <a16:creationId xmlns:a16="http://schemas.microsoft.com/office/drawing/2014/main" id="{E0FBCEA8-A797-49E2-A06E-063A7B0583BD}"/>
                      </a:ext>
                    </a:extLst>
                  </p:cNvPr>
                  <p:cNvSpPr txBox="1"/>
                  <p:nvPr/>
                </p:nvSpPr>
                <p:spPr>
                  <a:xfrm>
                    <a:off x="1660173" y="3006234"/>
                    <a:ext cx="342788" cy="308851"/>
                  </a:xfrm>
                  <a:prstGeom prst="rect">
                    <a:avLst/>
                  </a:prstGeom>
                  <a:noFill/>
                </p:spPr>
                <p:txBody>
                  <a:bodyPr wrap="none" rtlCol="0">
                    <a:spAutoFit/>
                  </a:bodyPr>
                  <a:lstStyle/>
                  <a:p>
                    <a:r>
                      <a:rPr lang="en-US" sz="1600" dirty="0"/>
                      <a:t>20</a:t>
                    </a:r>
                  </a:p>
                </p:txBody>
              </p:sp>
              <p:sp>
                <p:nvSpPr>
                  <p:cNvPr id="129" name="TextBox 128">
                    <a:extLst>
                      <a:ext uri="{FF2B5EF4-FFF2-40B4-BE49-F238E27FC236}">
                        <a16:creationId xmlns:a16="http://schemas.microsoft.com/office/drawing/2014/main" id="{DB32ACDD-2E7A-48FF-A583-3535E5B61C55}"/>
                      </a:ext>
                    </a:extLst>
                  </p:cNvPr>
                  <p:cNvSpPr txBox="1"/>
                  <p:nvPr/>
                </p:nvSpPr>
                <p:spPr>
                  <a:xfrm>
                    <a:off x="2321127" y="3006234"/>
                    <a:ext cx="342788" cy="308851"/>
                  </a:xfrm>
                  <a:prstGeom prst="rect">
                    <a:avLst/>
                  </a:prstGeom>
                  <a:noFill/>
                </p:spPr>
                <p:txBody>
                  <a:bodyPr wrap="none" rtlCol="0">
                    <a:spAutoFit/>
                  </a:bodyPr>
                  <a:lstStyle/>
                  <a:p>
                    <a:r>
                      <a:rPr lang="en-US" sz="1600" dirty="0"/>
                      <a:t>30</a:t>
                    </a:r>
                  </a:p>
                </p:txBody>
              </p:sp>
            </p:grpSp>
          </p:grpSp>
          <p:pic>
            <p:nvPicPr>
              <p:cNvPr id="112" name="Graphic 111" descr="Close">
                <a:extLst>
                  <a:ext uri="{FF2B5EF4-FFF2-40B4-BE49-F238E27FC236}">
                    <a16:creationId xmlns:a16="http://schemas.microsoft.com/office/drawing/2014/main" id="{EF7FC74C-0EB5-4D43-8164-164C6EFB25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31311" y="2213440"/>
                <a:ext cx="212838" cy="212838"/>
              </a:xfrm>
              <a:prstGeom prst="rect">
                <a:avLst/>
              </a:prstGeom>
            </p:spPr>
          </p:pic>
          <p:pic>
            <p:nvPicPr>
              <p:cNvPr id="113" name="Graphic 112" descr="Close">
                <a:extLst>
                  <a:ext uri="{FF2B5EF4-FFF2-40B4-BE49-F238E27FC236}">
                    <a16:creationId xmlns:a16="http://schemas.microsoft.com/office/drawing/2014/main" id="{358831DA-5FA0-49BA-9E13-C56D57EFF1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2667" y="3202055"/>
                <a:ext cx="212838" cy="212838"/>
              </a:xfrm>
              <a:prstGeom prst="rect">
                <a:avLst/>
              </a:prstGeom>
            </p:spPr>
          </p:pic>
          <p:pic>
            <p:nvPicPr>
              <p:cNvPr id="114" name="Graphic 113" descr="Close">
                <a:extLst>
                  <a:ext uri="{FF2B5EF4-FFF2-40B4-BE49-F238E27FC236}">
                    <a16:creationId xmlns:a16="http://schemas.microsoft.com/office/drawing/2014/main" id="{1541D18A-7963-4F94-941D-32783C453F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9690" y="3874105"/>
                <a:ext cx="212838" cy="212838"/>
              </a:xfrm>
              <a:prstGeom prst="rect">
                <a:avLst/>
              </a:prstGeom>
            </p:spPr>
          </p:pic>
        </p:grpSp>
      </p:grpSp>
      <p:sp>
        <p:nvSpPr>
          <p:cNvPr id="115" name="TextBox 114">
            <a:extLst>
              <a:ext uri="{FF2B5EF4-FFF2-40B4-BE49-F238E27FC236}">
                <a16:creationId xmlns:a16="http://schemas.microsoft.com/office/drawing/2014/main" id="{33E76B1F-30BF-496B-BC7C-DAAD3A53B3A9}"/>
              </a:ext>
            </a:extLst>
          </p:cNvPr>
          <p:cNvSpPr txBox="1"/>
          <p:nvPr/>
        </p:nvSpPr>
        <p:spPr>
          <a:xfrm>
            <a:off x="160837" y="5584380"/>
            <a:ext cx="11870325" cy="1200329"/>
          </a:xfrm>
          <a:prstGeom prst="rect">
            <a:avLst/>
          </a:prstGeom>
          <a:noFill/>
        </p:spPr>
        <p:txBody>
          <a:bodyPr wrap="square" rtlCol="0">
            <a:spAutoFit/>
          </a:bodyPr>
          <a:lstStyle/>
          <a:p>
            <a:pPr marL="457200" indent="-457200">
              <a:buAutoNum type="arabicParenR" startAt="2"/>
              <a:tabLst>
                <a:tab pos="457200" algn="l"/>
              </a:tabLst>
            </a:pPr>
            <a:r>
              <a:rPr lang="en-US" sz="2400" b="1" dirty="0"/>
              <a:t>Determine transformation matrix (</a:t>
            </a:r>
            <a:r>
              <a:rPr lang="en-US" sz="2400" b="1" i="1" dirty="0"/>
              <a:t>R</a:t>
            </a:r>
            <a:r>
              <a:rPr lang="en-US" sz="2400" b="1" dirty="0"/>
              <a:t>, </a:t>
            </a:r>
            <a:r>
              <a:rPr lang="en-US" sz="2400" b="1" i="1" dirty="0"/>
              <a:t>t</a:t>
            </a:r>
            <a:r>
              <a:rPr lang="en-US" sz="2400" b="1" dirty="0"/>
              <a:t>).</a:t>
            </a:r>
          </a:p>
          <a:p>
            <a:pPr marL="914400" lvl="1" indent="-457200">
              <a:buFont typeface="Arial" panose="020B0604020202020204" pitchFamily="34" charset="0"/>
              <a:buChar char="•"/>
              <a:tabLst>
                <a:tab pos="457200" algn="l"/>
              </a:tabLst>
            </a:pPr>
            <a:r>
              <a:rPr lang="en-US" sz="2000" dirty="0"/>
              <a:t>Many open source algorithms and commercial software available to perform this task, e.g.,</a:t>
            </a:r>
          </a:p>
          <a:p>
            <a:pPr marL="1371600" lvl="2" indent="-457200">
              <a:buFont typeface="Arial" panose="020B0604020202020204" pitchFamily="34" charset="0"/>
              <a:buChar char="•"/>
              <a:tabLst>
                <a:tab pos="457200" algn="l"/>
              </a:tabLst>
            </a:pPr>
            <a:r>
              <a:rPr lang="en-US" sz="1400" dirty="0"/>
              <a:t>Arun, K. S. et al., Least-squares Fitting of Two 3_D Point sets, </a:t>
            </a:r>
            <a:r>
              <a:rPr lang="en-US" sz="1400" i="1" dirty="0"/>
              <a:t>IEEE Pattern Analysis and Machine Intelligence</a:t>
            </a:r>
            <a:r>
              <a:rPr lang="en-US" sz="1400" dirty="0"/>
              <a:t>, Sept. 1987</a:t>
            </a:r>
          </a:p>
          <a:p>
            <a:pPr marL="1371600" lvl="2" indent="-457200">
              <a:buFont typeface="Arial" panose="020B0604020202020204" pitchFamily="34" charset="0"/>
              <a:buChar char="•"/>
              <a:tabLst>
                <a:tab pos="457200" algn="l"/>
              </a:tabLst>
            </a:pPr>
            <a:r>
              <a:rPr lang="en-US" sz="1400" dirty="0"/>
              <a:t>Software:  e.g., Spatial Analyzer, </a:t>
            </a:r>
            <a:r>
              <a:rPr lang="en-US" sz="1400" dirty="0" err="1"/>
              <a:t>Polyworks</a:t>
            </a:r>
            <a:r>
              <a:rPr lang="en-US" sz="1400" dirty="0"/>
              <a:t>, Cyclone, </a:t>
            </a:r>
            <a:r>
              <a:rPr lang="en-US" sz="1400" dirty="0" err="1"/>
              <a:t>CloudCompare</a:t>
            </a:r>
            <a:r>
              <a:rPr lang="en-US" sz="1400" dirty="0"/>
              <a:t>, </a:t>
            </a:r>
            <a:r>
              <a:rPr lang="en-US" sz="1400" dirty="0" err="1"/>
              <a:t>Matlab</a:t>
            </a:r>
            <a:endParaRPr lang="en-US" sz="1400" dirty="0"/>
          </a:p>
        </p:txBody>
      </p:sp>
    </p:spTree>
    <p:extLst>
      <p:ext uri="{BB962C8B-B14F-4D97-AF65-F5344CB8AC3E}">
        <p14:creationId xmlns:p14="http://schemas.microsoft.com/office/powerpoint/2010/main" val="3106791400"/>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D9438-2D5F-4424-944E-4087E04365B3}"/>
              </a:ext>
            </a:extLst>
          </p:cNvPr>
          <p:cNvSpPr>
            <a:spLocks noGrp="1"/>
          </p:cNvSpPr>
          <p:nvPr>
            <p:ph type="title"/>
          </p:nvPr>
        </p:nvSpPr>
        <p:spPr>
          <a:xfrm>
            <a:off x="2736850" y="74404"/>
            <a:ext cx="6642100" cy="961975"/>
          </a:xfrm>
        </p:spPr>
        <p:txBody>
          <a:bodyPr/>
          <a:lstStyle/>
          <a:p>
            <a:pPr algn="ctr"/>
            <a:r>
              <a:rPr lang="en-US" b="1" dirty="0">
                <a:solidFill>
                  <a:srgbClr val="0000FF"/>
                </a:solidFill>
                <a:latin typeface="+mn-lt"/>
              </a:rPr>
              <a:t>Registration Error</a:t>
            </a:r>
          </a:p>
        </p:txBody>
      </p:sp>
      <p:sp>
        <p:nvSpPr>
          <p:cNvPr id="34" name="TextBox 33">
            <a:extLst>
              <a:ext uri="{FF2B5EF4-FFF2-40B4-BE49-F238E27FC236}">
                <a16:creationId xmlns:a16="http://schemas.microsoft.com/office/drawing/2014/main" id="{8E9485D3-DDDE-443A-B6BF-44FCE9297DDF}"/>
              </a:ext>
            </a:extLst>
          </p:cNvPr>
          <p:cNvSpPr txBox="1"/>
          <p:nvPr/>
        </p:nvSpPr>
        <p:spPr>
          <a:xfrm>
            <a:off x="6057900" y="1129830"/>
            <a:ext cx="5899311" cy="4832092"/>
          </a:xfrm>
          <a:prstGeom prst="rect">
            <a:avLst/>
          </a:prstGeom>
          <a:noFill/>
        </p:spPr>
        <p:txBody>
          <a:bodyPr wrap="square" rtlCol="0">
            <a:spAutoFit/>
          </a:bodyPr>
          <a:lstStyle/>
          <a:p>
            <a:pPr marL="457200" indent="-457200">
              <a:buSzPct val="125000"/>
              <a:buFont typeface="Arial" panose="020B0604020202020204" pitchFamily="34" charset="0"/>
              <a:buChar char="•"/>
            </a:pPr>
            <a:r>
              <a:rPr lang="en-US" sz="2800" dirty="0"/>
              <a:t>After transforming to Frame 1, corresponding points are not mapped exactly onto each other.  </a:t>
            </a:r>
          </a:p>
          <a:p>
            <a:pPr marL="457200" indent="-457200">
              <a:buSzPct val="125000"/>
              <a:buFont typeface="Arial" panose="020B0604020202020204" pitchFamily="34" charset="0"/>
              <a:buChar char="•"/>
            </a:pPr>
            <a:endParaRPr lang="en-US" sz="2800" dirty="0"/>
          </a:p>
          <a:p>
            <a:pPr marL="463550" indent="-463550">
              <a:buSzPct val="125000"/>
              <a:tabLst>
                <a:tab pos="463550" algn="l"/>
              </a:tabLst>
            </a:pPr>
            <a:r>
              <a:rPr lang="en-US" sz="2800" dirty="0"/>
              <a:t>	For example, A and A’ should be in the same location after transformation of A’.</a:t>
            </a:r>
          </a:p>
          <a:p>
            <a:pPr marL="457200" indent="-457200">
              <a:buFont typeface="Arial" panose="020B0604020202020204" pitchFamily="34" charset="0"/>
              <a:buChar char="•"/>
            </a:pPr>
            <a:endParaRPr lang="en-US" sz="2800" dirty="0"/>
          </a:p>
          <a:p>
            <a:pPr marL="457200" indent="-457200">
              <a:buSzPct val="125000"/>
              <a:buFont typeface="Arial" panose="020B0604020202020204" pitchFamily="34" charset="0"/>
              <a:buChar char="•"/>
            </a:pPr>
            <a:r>
              <a:rPr lang="en-US" sz="2800" dirty="0"/>
              <a:t>The distances between any two points (e.g., AB </a:t>
            </a:r>
            <a:r>
              <a:rPr lang="en-US" sz="2000" dirty="0"/>
              <a:t>&amp;</a:t>
            </a:r>
            <a:r>
              <a:rPr lang="en-US" sz="2800" dirty="0"/>
              <a:t> A’B’ or BC &amp; B’C’) should be the same but are not.</a:t>
            </a:r>
          </a:p>
        </p:txBody>
      </p:sp>
      <p:grpSp>
        <p:nvGrpSpPr>
          <p:cNvPr id="39" name="Group 38">
            <a:extLst>
              <a:ext uri="{FF2B5EF4-FFF2-40B4-BE49-F238E27FC236}">
                <a16:creationId xmlns:a16="http://schemas.microsoft.com/office/drawing/2014/main" id="{5E2DCDD0-DAF1-4C1E-B0BB-C50E031E9076}"/>
              </a:ext>
            </a:extLst>
          </p:cNvPr>
          <p:cNvGrpSpPr/>
          <p:nvPr/>
        </p:nvGrpSpPr>
        <p:grpSpPr>
          <a:xfrm>
            <a:off x="594520" y="1263550"/>
            <a:ext cx="4596383" cy="3961113"/>
            <a:chOff x="7872361" y="1750934"/>
            <a:chExt cx="3076351" cy="2635714"/>
          </a:xfrm>
        </p:grpSpPr>
        <p:grpSp>
          <p:nvGrpSpPr>
            <p:cNvPr id="40" name="Group 39">
              <a:extLst>
                <a:ext uri="{FF2B5EF4-FFF2-40B4-BE49-F238E27FC236}">
                  <a16:creationId xmlns:a16="http://schemas.microsoft.com/office/drawing/2014/main" id="{772A7352-C2B8-4130-B411-FA1034646600}"/>
                </a:ext>
              </a:extLst>
            </p:cNvPr>
            <p:cNvGrpSpPr/>
            <p:nvPr/>
          </p:nvGrpSpPr>
          <p:grpSpPr>
            <a:xfrm>
              <a:off x="7872361" y="1750934"/>
              <a:ext cx="3076351" cy="2635714"/>
              <a:chOff x="502863" y="995354"/>
              <a:chExt cx="2314621" cy="1985322"/>
            </a:xfrm>
          </p:grpSpPr>
          <p:sp>
            <p:nvSpPr>
              <p:cNvPr id="54" name="Rectangle 53">
                <a:extLst>
                  <a:ext uri="{FF2B5EF4-FFF2-40B4-BE49-F238E27FC236}">
                    <a16:creationId xmlns:a16="http://schemas.microsoft.com/office/drawing/2014/main" id="{27255F98-2D08-4E8D-BE24-A9455B717E4E}"/>
                  </a:ext>
                </a:extLst>
              </p:cNvPr>
              <p:cNvSpPr/>
              <p:nvPr/>
            </p:nvSpPr>
            <p:spPr>
              <a:xfrm>
                <a:off x="502863" y="995354"/>
                <a:ext cx="2314621" cy="19853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2F88B454-64A9-4046-AA42-15698C9D1E5E}"/>
                  </a:ext>
                </a:extLst>
              </p:cNvPr>
              <p:cNvGrpSpPr/>
              <p:nvPr/>
            </p:nvGrpSpPr>
            <p:grpSpPr>
              <a:xfrm>
                <a:off x="845637" y="1001313"/>
                <a:ext cx="1626527" cy="1974591"/>
                <a:chOff x="1955800" y="1562094"/>
                <a:chExt cx="3254255" cy="4206240"/>
              </a:xfrm>
            </p:grpSpPr>
            <p:cxnSp>
              <p:nvCxnSpPr>
                <p:cNvPr id="99" name="Straight Connector 98">
                  <a:extLst>
                    <a:ext uri="{FF2B5EF4-FFF2-40B4-BE49-F238E27FC236}">
                      <a16:creationId xmlns:a16="http://schemas.microsoft.com/office/drawing/2014/main" id="{C907AFD1-7627-4B8B-B330-CAC0BE6965D9}"/>
                    </a:ext>
                  </a:extLst>
                </p:cNvPr>
                <p:cNvCxnSpPr/>
                <p:nvPr/>
              </p:nvCxnSpPr>
              <p:spPr>
                <a:xfrm flipH="1">
                  <a:off x="1955800"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53964FC-D823-48BB-B19B-BB542E815E30}"/>
                    </a:ext>
                  </a:extLst>
                </p:cNvPr>
                <p:cNvCxnSpPr/>
                <p:nvPr/>
              </p:nvCxnSpPr>
              <p:spPr>
                <a:xfrm flipH="1">
                  <a:off x="2604264"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EA91751-8388-4AFF-A695-EB53C635870E}"/>
                    </a:ext>
                  </a:extLst>
                </p:cNvPr>
                <p:cNvCxnSpPr/>
                <p:nvPr/>
              </p:nvCxnSpPr>
              <p:spPr>
                <a:xfrm flipH="1">
                  <a:off x="3252728"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93ABD8B-E5FF-486F-B7B7-F6CB1E770C00}"/>
                    </a:ext>
                  </a:extLst>
                </p:cNvPr>
                <p:cNvCxnSpPr/>
                <p:nvPr/>
              </p:nvCxnSpPr>
              <p:spPr>
                <a:xfrm flipH="1">
                  <a:off x="3901192"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076DDA0-75D2-490B-8554-56995FE51530}"/>
                    </a:ext>
                  </a:extLst>
                </p:cNvPr>
                <p:cNvCxnSpPr/>
                <p:nvPr/>
              </p:nvCxnSpPr>
              <p:spPr>
                <a:xfrm flipH="1">
                  <a:off x="4549656"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1D78B76-B75E-4E8F-8142-6D138FCCB5AE}"/>
                    </a:ext>
                  </a:extLst>
                </p:cNvPr>
                <p:cNvCxnSpPr/>
                <p:nvPr/>
              </p:nvCxnSpPr>
              <p:spPr>
                <a:xfrm flipH="1">
                  <a:off x="5198120" y="1562094"/>
                  <a:ext cx="11935" cy="42062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F2F279AF-CEF0-4B46-B40D-A1E27DBE23E3}"/>
                  </a:ext>
                </a:extLst>
              </p:cNvPr>
              <p:cNvGrpSpPr/>
              <p:nvPr/>
            </p:nvGrpSpPr>
            <p:grpSpPr>
              <a:xfrm>
                <a:off x="502863" y="1308740"/>
                <a:ext cx="2296960" cy="1342365"/>
                <a:chOff x="1270000" y="2216969"/>
                <a:chExt cx="5232400" cy="2859484"/>
              </a:xfrm>
            </p:grpSpPr>
            <p:cxnSp>
              <p:nvCxnSpPr>
                <p:cNvPr id="94" name="Straight Connector 93">
                  <a:extLst>
                    <a:ext uri="{FF2B5EF4-FFF2-40B4-BE49-F238E27FC236}">
                      <a16:creationId xmlns:a16="http://schemas.microsoft.com/office/drawing/2014/main" id="{FBBA88C4-0C1B-496A-8B3E-6C7CBA8C96CE}"/>
                    </a:ext>
                  </a:extLst>
                </p:cNvPr>
                <p:cNvCxnSpPr/>
                <p:nvPr/>
              </p:nvCxnSpPr>
              <p:spPr>
                <a:xfrm>
                  <a:off x="1270000" y="2216969"/>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77E7BB65-4854-4CBF-B4C9-60355B10AB2F}"/>
                    </a:ext>
                  </a:extLst>
                </p:cNvPr>
                <p:cNvCxnSpPr/>
                <p:nvPr/>
              </p:nvCxnSpPr>
              <p:spPr>
                <a:xfrm>
                  <a:off x="1270000" y="2931840"/>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DE4DDD47-4C73-4D53-8EC6-B2614F9A309F}"/>
                    </a:ext>
                  </a:extLst>
                </p:cNvPr>
                <p:cNvCxnSpPr/>
                <p:nvPr/>
              </p:nvCxnSpPr>
              <p:spPr>
                <a:xfrm>
                  <a:off x="1270000" y="3646711"/>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209BD7CB-EB0D-4C66-A9C7-7B8CA190BDB0}"/>
                    </a:ext>
                  </a:extLst>
                </p:cNvPr>
                <p:cNvCxnSpPr/>
                <p:nvPr/>
              </p:nvCxnSpPr>
              <p:spPr>
                <a:xfrm>
                  <a:off x="1270000" y="4361582"/>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F295B294-49BF-496E-9483-09F7C26047A8}"/>
                    </a:ext>
                  </a:extLst>
                </p:cNvPr>
                <p:cNvCxnSpPr/>
                <p:nvPr/>
              </p:nvCxnSpPr>
              <p:spPr>
                <a:xfrm>
                  <a:off x="1270000" y="5076453"/>
                  <a:ext cx="5232400"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grpSp>
          <p:grpSp>
            <p:nvGrpSpPr>
              <p:cNvPr id="57" name="Group 56">
                <a:extLst>
                  <a:ext uri="{FF2B5EF4-FFF2-40B4-BE49-F238E27FC236}">
                    <a16:creationId xmlns:a16="http://schemas.microsoft.com/office/drawing/2014/main" id="{1010ED67-B8B4-4F90-8CD9-19D33E5F9582}"/>
                  </a:ext>
                </a:extLst>
              </p:cNvPr>
              <p:cNvGrpSpPr/>
              <p:nvPr/>
            </p:nvGrpSpPr>
            <p:grpSpPr>
              <a:xfrm>
                <a:off x="580761" y="1009125"/>
                <a:ext cx="2093619" cy="1788362"/>
                <a:chOff x="580761" y="1009125"/>
                <a:chExt cx="2093619" cy="1788362"/>
              </a:xfrm>
            </p:grpSpPr>
            <p:sp>
              <p:nvSpPr>
                <p:cNvPr id="85" name="Oval 84">
                  <a:extLst>
                    <a:ext uri="{FF2B5EF4-FFF2-40B4-BE49-F238E27FC236}">
                      <a16:creationId xmlns:a16="http://schemas.microsoft.com/office/drawing/2014/main" id="{EA32AC41-C796-43A2-8013-E9394E94F276}"/>
                    </a:ext>
                  </a:extLst>
                </p:cNvPr>
                <p:cNvSpPr/>
                <p:nvPr/>
              </p:nvSpPr>
              <p:spPr>
                <a:xfrm>
                  <a:off x="1263306" y="1233645"/>
                  <a:ext cx="161164" cy="160405"/>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47966713-A5F2-417F-9643-C21AB85EA87F}"/>
                    </a:ext>
                  </a:extLst>
                </p:cNvPr>
                <p:cNvSpPr/>
                <p:nvPr/>
              </p:nvSpPr>
              <p:spPr>
                <a:xfrm>
                  <a:off x="2263148" y="2402871"/>
                  <a:ext cx="159491" cy="160405"/>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E72C4889-B1FC-4271-BC33-CB0AFEC8C657}"/>
                    </a:ext>
                  </a:extLst>
                </p:cNvPr>
                <p:cNvSpPr txBox="1"/>
                <p:nvPr/>
              </p:nvSpPr>
              <p:spPr>
                <a:xfrm>
                  <a:off x="1069346" y="1009125"/>
                  <a:ext cx="202776" cy="262240"/>
                </a:xfrm>
                <a:prstGeom prst="rect">
                  <a:avLst/>
                </a:prstGeom>
                <a:noFill/>
              </p:spPr>
              <p:txBody>
                <a:bodyPr wrap="none" rtlCol="0">
                  <a:spAutoFit/>
                </a:bodyPr>
                <a:lstStyle/>
                <a:p>
                  <a:r>
                    <a:rPr lang="en-US" sz="2800" b="1" dirty="0">
                      <a:solidFill>
                        <a:srgbClr val="0000FF"/>
                      </a:solidFill>
                    </a:rPr>
                    <a:t>A</a:t>
                  </a:r>
                </a:p>
              </p:txBody>
            </p:sp>
            <p:sp>
              <p:nvSpPr>
                <p:cNvPr id="88" name="TextBox 87">
                  <a:extLst>
                    <a:ext uri="{FF2B5EF4-FFF2-40B4-BE49-F238E27FC236}">
                      <a16:creationId xmlns:a16="http://schemas.microsoft.com/office/drawing/2014/main" id="{0EA2E374-7A07-41EE-AD9F-21E508B3C7C8}"/>
                    </a:ext>
                  </a:extLst>
                </p:cNvPr>
                <p:cNvSpPr txBox="1"/>
                <p:nvPr/>
              </p:nvSpPr>
              <p:spPr>
                <a:xfrm>
                  <a:off x="580761" y="1855921"/>
                  <a:ext cx="194704" cy="262239"/>
                </a:xfrm>
                <a:prstGeom prst="rect">
                  <a:avLst/>
                </a:prstGeom>
                <a:noFill/>
              </p:spPr>
              <p:txBody>
                <a:bodyPr wrap="none" rtlCol="0">
                  <a:spAutoFit/>
                </a:bodyPr>
                <a:lstStyle/>
                <a:p>
                  <a:r>
                    <a:rPr lang="en-US" sz="2800" b="1" dirty="0">
                      <a:solidFill>
                        <a:srgbClr val="0000FF"/>
                      </a:solidFill>
                    </a:rPr>
                    <a:t>B</a:t>
                  </a:r>
                </a:p>
              </p:txBody>
            </p:sp>
            <p:sp>
              <p:nvSpPr>
                <p:cNvPr id="89" name="TextBox 88">
                  <a:extLst>
                    <a:ext uri="{FF2B5EF4-FFF2-40B4-BE49-F238E27FC236}">
                      <a16:creationId xmlns:a16="http://schemas.microsoft.com/office/drawing/2014/main" id="{C262116B-73F6-4665-A9D0-851FB9DAB705}"/>
                    </a:ext>
                  </a:extLst>
                </p:cNvPr>
                <p:cNvSpPr txBox="1"/>
                <p:nvPr/>
              </p:nvSpPr>
              <p:spPr>
                <a:xfrm>
                  <a:off x="2096238" y="2207238"/>
                  <a:ext cx="189054" cy="262240"/>
                </a:xfrm>
                <a:prstGeom prst="rect">
                  <a:avLst/>
                </a:prstGeom>
                <a:noFill/>
              </p:spPr>
              <p:txBody>
                <a:bodyPr wrap="none" rtlCol="0">
                  <a:spAutoFit/>
                </a:bodyPr>
                <a:lstStyle/>
                <a:p>
                  <a:r>
                    <a:rPr lang="en-US" sz="2800" b="1" dirty="0">
                      <a:solidFill>
                        <a:srgbClr val="0000FF"/>
                      </a:solidFill>
                    </a:rPr>
                    <a:t>C</a:t>
                  </a:r>
                </a:p>
              </p:txBody>
            </p:sp>
            <p:sp>
              <p:nvSpPr>
                <p:cNvPr id="90" name="Oval 89">
                  <a:extLst>
                    <a:ext uri="{FF2B5EF4-FFF2-40B4-BE49-F238E27FC236}">
                      <a16:creationId xmlns:a16="http://schemas.microsoft.com/office/drawing/2014/main" id="{491378C0-0001-47B0-A9A6-5F1A20BD72FC}"/>
                    </a:ext>
                  </a:extLst>
                </p:cNvPr>
                <p:cNvSpPr/>
                <p:nvPr/>
              </p:nvSpPr>
              <p:spPr>
                <a:xfrm>
                  <a:off x="634596" y="2101529"/>
                  <a:ext cx="159491" cy="160405"/>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0F58E4E3-4EEF-468D-B921-CF27036CABC8}"/>
                    </a:ext>
                  </a:extLst>
                </p:cNvPr>
                <p:cNvSpPr txBox="1"/>
                <p:nvPr/>
              </p:nvSpPr>
              <p:spPr>
                <a:xfrm>
                  <a:off x="868723" y="1988607"/>
                  <a:ext cx="253388" cy="262239"/>
                </a:xfrm>
                <a:prstGeom prst="rect">
                  <a:avLst/>
                </a:prstGeom>
                <a:noFill/>
              </p:spPr>
              <p:txBody>
                <a:bodyPr wrap="none" rtlCol="0">
                  <a:spAutoFit/>
                </a:bodyPr>
                <a:lstStyle/>
                <a:p>
                  <a:r>
                    <a:rPr lang="en-US" sz="2800" b="1" dirty="0">
                      <a:solidFill>
                        <a:srgbClr val="FF0000"/>
                      </a:solidFill>
                    </a:rPr>
                    <a:t>B’</a:t>
                  </a:r>
                </a:p>
              </p:txBody>
            </p:sp>
            <p:sp>
              <p:nvSpPr>
                <p:cNvPr id="92" name="TextBox 91">
                  <a:extLst>
                    <a:ext uri="{FF2B5EF4-FFF2-40B4-BE49-F238E27FC236}">
                      <a16:creationId xmlns:a16="http://schemas.microsoft.com/office/drawing/2014/main" id="{D29E07FC-67AC-430D-BE55-FADAC60F1A18}"/>
                    </a:ext>
                  </a:extLst>
                </p:cNvPr>
                <p:cNvSpPr txBox="1"/>
                <p:nvPr/>
              </p:nvSpPr>
              <p:spPr>
                <a:xfrm>
                  <a:off x="1501627" y="1195403"/>
                  <a:ext cx="253151" cy="262239"/>
                </a:xfrm>
                <a:prstGeom prst="rect">
                  <a:avLst/>
                </a:prstGeom>
                <a:noFill/>
              </p:spPr>
              <p:txBody>
                <a:bodyPr wrap="none" rtlCol="0">
                  <a:spAutoFit/>
                </a:bodyPr>
                <a:lstStyle/>
                <a:p>
                  <a:r>
                    <a:rPr lang="en-US" sz="2800" b="1" dirty="0">
                      <a:solidFill>
                        <a:srgbClr val="FF0000"/>
                      </a:solidFill>
                    </a:rPr>
                    <a:t>A’</a:t>
                  </a:r>
                </a:p>
              </p:txBody>
            </p:sp>
            <p:sp>
              <p:nvSpPr>
                <p:cNvPr id="93" name="TextBox 92">
                  <a:extLst>
                    <a:ext uri="{FF2B5EF4-FFF2-40B4-BE49-F238E27FC236}">
                      <a16:creationId xmlns:a16="http://schemas.microsoft.com/office/drawing/2014/main" id="{3BD30925-0CCB-4484-9F58-9287FB24D76D}"/>
                    </a:ext>
                  </a:extLst>
                </p:cNvPr>
                <p:cNvSpPr txBox="1"/>
                <p:nvPr/>
              </p:nvSpPr>
              <p:spPr>
                <a:xfrm>
                  <a:off x="2421161" y="2535248"/>
                  <a:ext cx="253219" cy="262239"/>
                </a:xfrm>
                <a:prstGeom prst="rect">
                  <a:avLst/>
                </a:prstGeom>
                <a:noFill/>
              </p:spPr>
              <p:txBody>
                <a:bodyPr wrap="none" rtlCol="0">
                  <a:spAutoFit/>
                </a:bodyPr>
                <a:lstStyle/>
                <a:p>
                  <a:r>
                    <a:rPr lang="en-US" sz="2800" b="1" dirty="0">
                      <a:solidFill>
                        <a:srgbClr val="FF0000"/>
                      </a:solidFill>
                    </a:rPr>
                    <a:t>C’</a:t>
                  </a:r>
                </a:p>
              </p:txBody>
            </p:sp>
          </p:grpSp>
        </p:grpSp>
        <p:pic>
          <p:nvPicPr>
            <p:cNvPr id="41" name="Graphic 40" descr="Close">
              <a:extLst>
                <a:ext uri="{FF2B5EF4-FFF2-40B4-BE49-F238E27FC236}">
                  <a16:creationId xmlns:a16="http://schemas.microsoft.com/office/drawing/2014/main" id="{76762397-8D8A-4430-948F-59BD32532A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92101" y="2206315"/>
              <a:ext cx="212838" cy="212838"/>
            </a:xfrm>
            <a:prstGeom prst="rect">
              <a:avLst/>
            </a:prstGeom>
          </p:spPr>
        </p:pic>
        <p:pic>
          <p:nvPicPr>
            <p:cNvPr id="52" name="Graphic 51" descr="Close">
              <a:extLst>
                <a:ext uri="{FF2B5EF4-FFF2-40B4-BE49-F238E27FC236}">
                  <a16:creationId xmlns:a16="http://schemas.microsoft.com/office/drawing/2014/main" id="{93C92CDA-4B33-485B-A6D4-ABAC8790F0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2667" y="3202055"/>
              <a:ext cx="212838" cy="212838"/>
            </a:xfrm>
            <a:prstGeom prst="rect">
              <a:avLst/>
            </a:prstGeom>
          </p:spPr>
        </p:pic>
        <p:pic>
          <p:nvPicPr>
            <p:cNvPr id="53" name="Graphic 52" descr="Close">
              <a:extLst>
                <a:ext uri="{FF2B5EF4-FFF2-40B4-BE49-F238E27FC236}">
                  <a16:creationId xmlns:a16="http://schemas.microsoft.com/office/drawing/2014/main" id="{0318DE50-CC8C-45BA-B635-7BAE808137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07093" y="3862946"/>
              <a:ext cx="212838" cy="212838"/>
            </a:xfrm>
            <a:prstGeom prst="rect">
              <a:avLst/>
            </a:prstGeom>
          </p:spPr>
        </p:pic>
      </p:grpSp>
      <p:grpSp>
        <p:nvGrpSpPr>
          <p:cNvPr id="4" name="Group 3">
            <a:extLst>
              <a:ext uri="{FF2B5EF4-FFF2-40B4-BE49-F238E27FC236}">
                <a16:creationId xmlns:a16="http://schemas.microsoft.com/office/drawing/2014/main" id="{CB73AB63-8FF7-4F78-97AA-13AE4493D6B9}"/>
              </a:ext>
            </a:extLst>
          </p:cNvPr>
          <p:cNvGrpSpPr/>
          <p:nvPr/>
        </p:nvGrpSpPr>
        <p:grpSpPr>
          <a:xfrm>
            <a:off x="687120" y="5369327"/>
            <a:ext cx="4741192" cy="1021060"/>
            <a:chOff x="907254" y="5368523"/>
            <a:chExt cx="4741192" cy="1021060"/>
          </a:xfrm>
        </p:grpSpPr>
        <p:sp>
          <p:nvSpPr>
            <p:cNvPr id="14" name="TextBox 13">
              <a:extLst>
                <a:ext uri="{FF2B5EF4-FFF2-40B4-BE49-F238E27FC236}">
                  <a16:creationId xmlns:a16="http://schemas.microsoft.com/office/drawing/2014/main" id="{FFA81F2A-2127-436D-B247-2381A540CBE3}"/>
                </a:ext>
              </a:extLst>
            </p:cNvPr>
            <p:cNvSpPr txBox="1"/>
            <p:nvPr/>
          </p:nvSpPr>
          <p:spPr>
            <a:xfrm>
              <a:off x="1279315" y="5368523"/>
              <a:ext cx="3914985" cy="400110"/>
            </a:xfrm>
            <a:prstGeom prst="rect">
              <a:avLst/>
            </a:prstGeom>
            <a:noFill/>
          </p:spPr>
          <p:txBody>
            <a:bodyPr wrap="square" rtlCol="0">
              <a:spAutoFit/>
            </a:bodyPr>
            <a:lstStyle/>
            <a:p>
              <a:r>
                <a:rPr lang="en-US" sz="2000" dirty="0"/>
                <a:t>=  Points measured in Frame 1</a:t>
              </a:r>
            </a:p>
          </p:txBody>
        </p:sp>
        <p:sp>
          <p:nvSpPr>
            <p:cNvPr id="15" name="TextBox 14">
              <a:extLst>
                <a:ext uri="{FF2B5EF4-FFF2-40B4-BE49-F238E27FC236}">
                  <a16:creationId xmlns:a16="http://schemas.microsoft.com/office/drawing/2014/main" id="{C14A91FF-5A7C-4A1F-A3BA-5236C4744F60}"/>
                </a:ext>
              </a:extLst>
            </p:cNvPr>
            <p:cNvSpPr txBox="1"/>
            <p:nvPr/>
          </p:nvSpPr>
          <p:spPr>
            <a:xfrm>
              <a:off x="1279315" y="5989473"/>
              <a:ext cx="4369131" cy="400110"/>
            </a:xfrm>
            <a:prstGeom prst="rect">
              <a:avLst/>
            </a:prstGeom>
            <a:noFill/>
          </p:spPr>
          <p:txBody>
            <a:bodyPr wrap="square" rtlCol="0">
              <a:spAutoFit/>
            </a:bodyPr>
            <a:lstStyle/>
            <a:p>
              <a:pPr marL="292100" indent="-292100"/>
              <a:r>
                <a:rPr lang="en-US" sz="2000" dirty="0"/>
                <a:t>=  Points transformed to Frame 1</a:t>
              </a:r>
            </a:p>
          </p:txBody>
        </p:sp>
        <p:pic>
          <p:nvPicPr>
            <p:cNvPr id="105" name="Graphic 104" descr="Close">
              <a:extLst>
                <a:ext uri="{FF2B5EF4-FFF2-40B4-BE49-F238E27FC236}">
                  <a16:creationId xmlns:a16="http://schemas.microsoft.com/office/drawing/2014/main" id="{7A910A64-5549-4935-B31F-25195DDCC9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7254" y="6103514"/>
              <a:ext cx="228600" cy="229940"/>
            </a:xfrm>
            <a:prstGeom prst="rect">
              <a:avLst/>
            </a:prstGeom>
          </p:spPr>
        </p:pic>
        <p:sp>
          <p:nvSpPr>
            <p:cNvPr id="106" name="Oval 105">
              <a:extLst>
                <a:ext uri="{FF2B5EF4-FFF2-40B4-BE49-F238E27FC236}">
                  <a16:creationId xmlns:a16="http://schemas.microsoft.com/office/drawing/2014/main" id="{E190FCFF-8042-46C3-87A1-EB99FFC9ED96}"/>
                </a:ext>
              </a:extLst>
            </p:cNvPr>
            <p:cNvSpPr/>
            <p:nvPr/>
          </p:nvSpPr>
          <p:spPr>
            <a:xfrm>
              <a:off x="923035" y="5502810"/>
              <a:ext cx="182880" cy="182880"/>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332905146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424A-3373-4667-B762-599B3E97C9DF}"/>
              </a:ext>
            </a:extLst>
          </p:cNvPr>
          <p:cNvSpPr>
            <a:spLocks noGrp="1"/>
          </p:cNvSpPr>
          <p:nvPr>
            <p:ph type="title"/>
          </p:nvPr>
        </p:nvSpPr>
        <p:spPr>
          <a:xfrm>
            <a:off x="142673" y="34701"/>
            <a:ext cx="12049327" cy="815493"/>
          </a:xfrm>
        </p:spPr>
        <p:txBody>
          <a:bodyPr>
            <a:normAutofit fontScale="90000"/>
          </a:bodyPr>
          <a:lstStyle/>
          <a:p>
            <a:pPr algn="ctr"/>
            <a:r>
              <a:rPr lang="en-US" sz="3600" b="1" dirty="0">
                <a:solidFill>
                  <a:srgbClr val="0000FF"/>
                </a:solidFill>
                <a:latin typeface="+mn-lt"/>
              </a:rPr>
              <a:t>What does the RRBC (restoration of rigid-body condition) method do?</a:t>
            </a:r>
          </a:p>
        </p:txBody>
      </p:sp>
      <p:sp>
        <p:nvSpPr>
          <p:cNvPr id="15" name="TextBox 14">
            <a:extLst>
              <a:ext uri="{FF2B5EF4-FFF2-40B4-BE49-F238E27FC236}">
                <a16:creationId xmlns:a16="http://schemas.microsoft.com/office/drawing/2014/main" id="{D30B1BAE-19BA-45D2-8D94-0FE24089D0D5}"/>
              </a:ext>
            </a:extLst>
          </p:cNvPr>
          <p:cNvSpPr txBox="1"/>
          <p:nvPr/>
        </p:nvSpPr>
        <p:spPr>
          <a:xfrm>
            <a:off x="564544" y="3138322"/>
            <a:ext cx="11046027"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i="1"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positional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45085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prstClr val="black"/>
                </a:solidFill>
                <a:latin typeface="Calibri" panose="020F0502020204030204"/>
              </a:rPr>
              <a:t>Due to measurement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error (e.g.,  robot, sensor, environment) of point location</a:t>
            </a:r>
          </a:p>
          <a:p>
            <a:pPr marL="969963" marR="0" lvl="1"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20750" indent="-463550">
              <a:buFont typeface="+mj-lt"/>
              <a:buAutoNum type="arabicPeriod"/>
              <a:defRPr/>
            </a:pPr>
            <a:r>
              <a:rPr lang="en-US" sz="2400" dirty="0">
                <a:solidFill>
                  <a:prstClr val="black"/>
                </a:solidFill>
                <a:latin typeface="Calibri" panose="020F0502020204030204"/>
              </a:rPr>
              <a:t>C</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onsists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measurement error and registration error</a:t>
            </a:r>
          </a:p>
          <a:p>
            <a:pPr marL="1433513" lvl="1" indent="-463550">
              <a:buFont typeface="+mj-lt"/>
              <a:buAutoNum type="alphaLcPeriod"/>
              <a:defRPr/>
            </a:pPr>
            <a:r>
              <a:rPr lang="en-US" sz="2000" dirty="0">
                <a:solidFill>
                  <a:prstClr val="black"/>
                </a:solidFill>
              </a:rPr>
              <a:t>If there is no measurement error, then registration error is zero.</a:t>
            </a:r>
          </a:p>
          <a:p>
            <a:pPr marL="1433513" lvl="1" indent="-463550">
              <a:buFont typeface="+mj-lt"/>
              <a:buAutoNum type="alphaLcPeriod"/>
              <a:defRPr/>
            </a:pPr>
            <a:r>
              <a:rPr lang="en-US" sz="2000" dirty="0">
                <a:solidFill>
                  <a:prstClr val="black"/>
                </a:solidFill>
              </a:rPr>
              <a:t>If there is measurement error, then (</a:t>
            </a:r>
            <a:r>
              <a:rPr lang="en-US" sz="2000" b="1" i="1" dirty="0">
                <a:solidFill>
                  <a:prstClr val="black"/>
                </a:solidFill>
              </a:rPr>
              <a:t>R</a:t>
            </a:r>
            <a:r>
              <a:rPr lang="en-US" sz="2000" b="1" dirty="0">
                <a:solidFill>
                  <a:prstClr val="black"/>
                </a:solidFill>
              </a:rPr>
              <a:t>, </a:t>
            </a:r>
            <a:r>
              <a:rPr lang="en-US" sz="2000" b="1" i="1" dirty="0">
                <a:solidFill>
                  <a:prstClr val="black"/>
                </a:solidFill>
              </a:rPr>
              <a:t>t</a:t>
            </a:r>
            <a:r>
              <a:rPr lang="en-US" sz="2000" dirty="0">
                <a:solidFill>
                  <a:prstClr val="black"/>
                </a:solidFill>
              </a:rPr>
              <a:t>) will have errors which are propagated to </a:t>
            </a:r>
            <a:r>
              <a:rPr lang="en-US" sz="2000" b="1" u="sng" dirty="0">
                <a:solidFill>
                  <a:prstClr val="black"/>
                </a:solidFill>
              </a:rPr>
              <a:t>ALL</a:t>
            </a:r>
            <a:r>
              <a:rPr lang="en-US" sz="2000" dirty="0">
                <a:solidFill>
                  <a:prstClr val="black"/>
                </a:solidFill>
              </a:rPr>
              <a:t> transformed points.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900CC"/>
                </a:solidFill>
                <a:effectLst/>
                <a:uLnTx/>
                <a:uFillTx/>
                <a:latin typeface="Calibri" panose="020F0502020204030204"/>
                <a:ea typeface="+mn-ea"/>
                <a:cs typeface="+mn-cs"/>
              </a:rPr>
              <a:t>RRBC reduces </a:t>
            </a:r>
            <a:r>
              <a:rPr kumimoji="0" lang="en-US" sz="4800" b="1" i="1" u="none" strike="noStrike" kern="1200" cap="none" spc="0" normalizeH="0" baseline="0" noProof="0" dirty="0">
                <a:ln>
                  <a:noFill/>
                </a:ln>
                <a:solidFill>
                  <a:srgbClr val="9900CC"/>
                </a:solidFill>
                <a:effectLst/>
                <a:uLnTx/>
                <a:uFillTx/>
                <a:latin typeface="Calibri" panose="020F0502020204030204"/>
                <a:ea typeface="+mn-ea"/>
                <a:cs typeface="+mn-cs"/>
              </a:rPr>
              <a:t>d</a:t>
            </a:r>
            <a:endParaRPr kumimoji="0" lang="en-US" sz="4400" b="1" i="1" u="none" strike="noStrike" kern="1200" cap="none" spc="0" normalizeH="0" baseline="0" noProof="0" dirty="0">
              <a:ln>
                <a:noFill/>
              </a:ln>
              <a:solidFill>
                <a:srgbClr val="9900CC"/>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B557FF-3A11-4274-BEA5-3D7E68D30903}"/>
              </a:ext>
            </a:extLst>
          </p:cNvPr>
          <p:cNvGrpSpPr/>
          <p:nvPr/>
        </p:nvGrpSpPr>
        <p:grpSpPr>
          <a:xfrm>
            <a:off x="1767347" y="992893"/>
            <a:ext cx="6853660" cy="1881875"/>
            <a:chOff x="2660728" y="1304692"/>
            <a:chExt cx="6853660" cy="1881875"/>
          </a:xfrm>
        </p:grpSpPr>
        <p:sp>
          <p:nvSpPr>
            <p:cNvPr id="3" name="Rectangle 2">
              <a:extLst>
                <a:ext uri="{FF2B5EF4-FFF2-40B4-BE49-F238E27FC236}">
                  <a16:creationId xmlns:a16="http://schemas.microsoft.com/office/drawing/2014/main" id="{BD1CD6E0-D299-441C-B9F6-C71775FCA1C9}"/>
                </a:ext>
              </a:extLst>
            </p:cNvPr>
            <p:cNvSpPr/>
            <p:nvPr/>
          </p:nvSpPr>
          <p:spPr>
            <a:xfrm>
              <a:off x="2660728" y="1304692"/>
              <a:ext cx="6853660" cy="1881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379487DB-F0B6-4786-908A-E95F6B12CEA8}"/>
                </a:ext>
              </a:extLst>
            </p:cNvPr>
            <p:cNvGrpSpPr/>
            <p:nvPr/>
          </p:nvGrpSpPr>
          <p:grpSpPr>
            <a:xfrm>
              <a:off x="3500797" y="1335832"/>
              <a:ext cx="5863920" cy="1850735"/>
              <a:chOff x="3790166" y="1335832"/>
              <a:chExt cx="5863920" cy="1850735"/>
            </a:xfrm>
          </p:grpSpPr>
          <p:sp>
            <p:nvSpPr>
              <p:cNvPr id="4" name="Oval 3">
                <a:extLst>
                  <a:ext uri="{FF2B5EF4-FFF2-40B4-BE49-F238E27FC236}">
                    <a16:creationId xmlns:a16="http://schemas.microsoft.com/office/drawing/2014/main" id="{402E7694-8CA6-4771-920F-52FA4F6BEDA8}"/>
                  </a:ext>
                </a:extLst>
              </p:cNvPr>
              <p:cNvSpPr/>
              <p:nvPr/>
            </p:nvSpPr>
            <p:spPr>
              <a:xfrm>
                <a:off x="4611709" y="1792702"/>
                <a:ext cx="274320" cy="27432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FF32E08-2901-4D62-AB58-AC9076F71D3F}"/>
                  </a:ext>
                </a:extLst>
              </p:cNvPr>
              <p:cNvSpPr txBox="1"/>
              <p:nvPr/>
            </p:nvSpPr>
            <p:spPr>
              <a:xfrm>
                <a:off x="5005069" y="1621418"/>
                <a:ext cx="41132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Point Q as measured in Frame 1</a:t>
                </a:r>
              </a:p>
            </p:txBody>
          </p:sp>
          <p:sp>
            <p:nvSpPr>
              <p:cNvPr id="7" name="TextBox 6">
                <a:extLst>
                  <a:ext uri="{FF2B5EF4-FFF2-40B4-BE49-F238E27FC236}">
                    <a16:creationId xmlns:a16="http://schemas.microsoft.com/office/drawing/2014/main" id="{3988B1A3-ADCB-4F98-9AB0-A59C57938F1A}"/>
                  </a:ext>
                </a:extLst>
              </p:cNvPr>
              <p:cNvSpPr txBox="1"/>
              <p:nvPr/>
            </p:nvSpPr>
            <p:spPr>
              <a:xfrm>
                <a:off x="4447653" y="2355570"/>
                <a:ext cx="52064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Point Q after transformation  from Frame 2 to Frame 1</a:t>
                </a:r>
              </a:p>
            </p:txBody>
          </p:sp>
          <p:cxnSp>
            <p:nvCxnSpPr>
              <p:cNvPr id="9" name="Straight Connector 8">
                <a:extLst>
                  <a:ext uri="{FF2B5EF4-FFF2-40B4-BE49-F238E27FC236}">
                    <a16:creationId xmlns:a16="http://schemas.microsoft.com/office/drawing/2014/main" id="{2CC30911-F870-465C-90D8-C84FF9BE6668}"/>
                  </a:ext>
                </a:extLst>
              </p:cNvPr>
              <p:cNvCxnSpPr>
                <a:cxnSpLocks/>
              </p:cNvCxnSpPr>
              <p:nvPr/>
            </p:nvCxnSpPr>
            <p:spPr>
              <a:xfrm flipH="1" flipV="1">
                <a:off x="4333353" y="1574137"/>
                <a:ext cx="228600" cy="2286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F666D83-25CE-4381-AF90-381B76D2D76B}"/>
                  </a:ext>
                </a:extLst>
              </p:cNvPr>
              <p:cNvCxnSpPr>
                <a:cxnSpLocks/>
              </p:cNvCxnSpPr>
              <p:nvPr/>
            </p:nvCxnSpPr>
            <p:spPr>
              <a:xfrm flipH="1" flipV="1">
                <a:off x="3828467" y="2014110"/>
                <a:ext cx="274320" cy="27432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B158E80-3BF2-419A-BDE9-AE046AA1566F}"/>
                  </a:ext>
                </a:extLst>
              </p:cNvPr>
              <p:cNvCxnSpPr>
                <a:cxnSpLocks/>
              </p:cNvCxnSpPr>
              <p:nvPr/>
            </p:nvCxnSpPr>
            <p:spPr>
              <a:xfrm flipV="1">
                <a:off x="3932269" y="1628220"/>
                <a:ext cx="484632" cy="484632"/>
              </a:xfrm>
              <a:prstGeom prst="line">
                <a:avLst/>
              </a:prstGeom>
              <a:ln>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74844236-183F-42C4-AE35-F54EFD0D29E6}"/>
                  </a:ext>
                </a:extLst>
              </p:cNvPr>
              <p:cNvSpPr txBox="1"/>
              <p:nvPr/>
            </p:nvSpPr>
            <p:spPr>
              <a:xfrm>
                <a:off x="3790166" y="1335832"/>
                <a:ext cx="4010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a:ln>
                      <a:noFill/>
                    </a:ln>
                    <a:solidFill>
                      <a:prstClr val="black"/>
                    </a:solidFill>
                    <a:effectLst/>
                    <a:uLnTx/>
                    <a:uFillTx/>
                    <a:latin typeface="Calibri" panose="020F0502020204030204"/>
                    <a:ea typeface="+mn-ea"/>
                    <a:cs typeface="+mn-cs"/>
                  </a:rPr>
                  <a:t>d</a:t>
                </a:r>
              </a:p>
            </p:txBody>
          </p:sp>
          <p:pic>
            <p:nvPicPr>
              <p:cNvPr id="16" name="Graphic 15" descr="Close">
                <a:extLst>
                  <a:ext uri="{FF2B5EF4-FFF2-40B4-BE49-F238E27FC236}">
                    <a16:creationId xmlns:a16="http://schemas.microsoft.com/office/drawing/2014/main" id="{476CDB0B-2CF7-4489-B300-FC733354E8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64740" y="2328709"/>
                <a:ext cx="274320" cy="275928"/>
              </a:xfrm>
              <a:prstGeom prst="rect">
                <a:avLst/>
              </a:prstGeom>
            </p:spPr>
          </p:pic>
        </p:grpSp>
      </p:grpSp>
      <p:sp>
        <p:nvSpPr>
          <p:cNvPr id="11" name="TextBox 10">
            <a:extLst>
              <a:ext uri="{FF2B5EF4-FFF2-40B4-BE49-F238E27FC236}">
                <a16:creationId xmlns:a16="http://schemas.microsoft.com/office/drawing/2014/main" id="{DDCEAA26-E8A2-4663-A4BE-2E1031440D7F}"/>
              </a:ext>
            </a:extLst>
          </p:cNvPr>
          <p:cNvSpPr txBox="1"/>
          <p:nvPr/>
        </p:nvSpPr>
        <p:spPr>
          <a:xfrm>
            <a:off x="8724809" y="1472165"/>
            <a:ext cx="3167797" cy="923330"/>
          </a:xfrm>
          <a:prstGeom prst="rect">
            <a:avLst/>
          </a:prstGeom>
          <a:noFill/>
        </p:spPr>
        <p:txBody>
          <a:bodyPr wrap="square" rtlCol="0">
            <a:spAutoFit/>
          </a:bodyPr>
          <a:lstStyle/>
          <a:p>
            <a:r>
              <a:rPr lang="en-US" dirty="0"/>
              <a:t>Point Q is a target point (see Slide 15) not a registration point.</a:t>
            </a:r>
          </a:p>
        </p:txBody>
      </p:sp>
    </p:spTree>
    <p:extLst>
      <p:ext uri="{BB962C8B-B14F-4D97-AF65-F5344CB8AC3E}">
        <p14:creationId xmlns:p14="http://schemas.microsoft.com/office/powerpoint/2010/main" val="1224693906"/>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4486-7BFB-4316-823D-34E87C01129D}"/>
              </a:ext>
            </a:extLst>
          </p:cNvPr>
          <p:cNvSpPr txBox="1">
            <a:spLocks/>
          </p:cNvSpPr>
          <p:nvPr/>
        </p:nvSpPr>
        <p:spPr>
          <a:xfrm>
            <a:off x="965200" y="121957"/>
            <a:ext cx="10261600" cy="81549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Calibri" panose="020F0502020204030204"/>
                <a:ea typeface="+mj-ea"/>
                <a:cs typeface="+mj-cs"/>
              </a:rPr>
              <a:t>Criteria for using RRBC Method</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8B02CF98-1B5A-4E50-9124-A6E617354F7C}"/>
                  </a:ext>
                </a:extLst>
              </p:cNvPr>
              <p:cNvSpPr txBox="1"/>
              <p:nvPr/>
            </p:nvSpPr>
            <p:spPr>
              <a:xfrm>
                <a:off x="404649" y="1011399"/>
                <a:ext cx="11382702" cy="5724644"/>
              </a:xfrm>
              <a:prstGeom prst="rect">
                <a:avLst/>
              </a:prstGeom>
              <a:noFill/>
            </p:spPr>
            <p:txBody>
              <a:bodyPr wrap="square" rtlCol="0">
                <a:spAutoFit/>
              </a:bodyPr>
              <a:lstStyle/>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kumimoji="0" lang="en-US" sz="4000" b="0" u="none" strike="noStrike" kern="1200" cap="none" spc="0" normalizeH="0" baseline="0" noProof="0" dirty="0">
                    <a:ln>
                      <a:noFill/>
                    </a:ln>
                    <a:solidFill>
                      <a:prstClr val="black"/>
                    </a:solidFill>
                    <a:effectLst/>
                    <a:uLnTx/>
                    <a:uFillTx/>
                    <a:ea typeface="+mn-ea"/>
                    <a:cs typeface="+mn-cs"/>
                  </a:rPr>
                  <a:t>Need more positional accuracy</a:t>
                </a: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kumimoji="0" lang="en-US" sz="4000" b="0" u="none" strike="noStrike" kern="1200" cap="none" spc="0" normalizeH="0" noProof="0" dirty="0">
                    <a:ln>
                      <a:noFill/>
                    </a:ln>
                    <a:solidFill>
                      <a:prstClr val="black"/>
                    </a:solidFill>
                    <a:effectLst/>
                    <a:uLnTx/>
                    <a:uFillTx/>
                    <a:ea typeface="+mn-ea"/>
                    <a:cs typeface="+mn-cs"/>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𝜌</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type m:val="li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𝜎</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𝐿</m:t>
                            </m:r>
                          </m:sub>
                        </m:sSub>
                      </m:num>
                      <m:den>
                        <m:sSub>
                          <m:sSub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𝜎</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𝑛𝑜𝑖𝑠𝑒</m:t>
                            </m:r>
                          </m:sub>
                        </m:sSub>
                      </m:den>
                    </m:f>
                  </m:oMath>
                </a14:m>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&gt; 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914400" algn="l"/>
                    <a:tab pos="2292350" algn="l"/>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sub>
                    </m:sSub>
                  </m:oMath>
                </a14:m>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 sensor-robot differences</a:t>
                </a:r>
                <a:r>
                  <a:rPr kumimoji="0" lang="en-US" sz="4000" b="0" i="0" u="none" strike="noStrike" kern="1200" cap="none" spc="0" normalizeH="0" baseline="3000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884363" algn="l"/>
                    <a:tab pos="2292350" algn="l"/>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914400" algn="l"/>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𝑛𝑜𝑖𝑠𝑒</m:t>
                        </m:r>
                      </m:sub>
                    </m:sSub>
                  </m:oMath>
                </a14:m>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 sensor noise from sensor</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spec</a:t>
                </a:r>
              </a:p>
              <a:p>
                <a:pPr marL="0" marR="0" lvl="0" indent="0" algn="l" defTabSz="914400" rtl="0" eaLnBrk="1" fontAlgn="auto" latinLnBrk="0" hangingPunct="1">
                  <a:lnSpc>
                    <a:spcPct val="100000"/>
                  </a:lnSpc>
                  <a:spcBef>
                    <a:spcPts val="0"/>
                  </a:spcBef>
                  <a:spcAft>
                    <a:spcPts val="0"/>
                  </a:spcAft>
                  <a:buClrTx/>
                  <a:buSzTx/>
                  <a:buFontTx/>
                  <a:buNone/>
                  <a:tabLst>
                    <a:tab pos="914400" algn="l"/>
                  </a:tabLst>
                  <a:defRPr/>
                </a:pPr>
                <a:endParaRPr lang="en-US" sz="4000" baseline="0" dirty="0">
                  <a:solidFill>
                    <a:prstClr val="black"/>
                  </a:solidFill>
                  <a:latin typeface="Calibri" panose="020F0502020204030204"/>
                </a:endParaRPr>
              </a:p>
              <a:p>
                <a:pPr marL="231775" lvl="0" indent="-231775">
                  <a:tabLst>
                    <a:tab pos="231775" algn="l"/>
                    <a:tab pos="914400" algn="l"/>
                  </a:tabLst>
                  <a:defRPr/>
                </a:pP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rPr>
                  <a:t>*	</a:t>
                </a:r>
                <a:r>
                  <a:rPr lang="en-US" sz="2400" baseline="30000" dirty="0">
                    <a:solidFill>
                      <a:prstClr val="black"/>
                    </a:solidFill>
                    <a:latin typeface="Calibri" panose="020F0502020204030204"/>
                  </a:rPr>
                  <a:t>See Franaszek, M. and Cheok, G. S., </a:t>
                </a:r>
                <a:r>
                  <a:rPr lang="en-US" sz="2400" baseline="30000" dirty="0">
                    <a:solidFill>
                      <a:prstClr val="black"/>
                    </a:solidFill>
                  </a:rPr>
                  <a:t>Improving Rigid-Body Registration Based on Points Affected by Bias and Noise," presented at the </a:t>
                </a:r>
                <a:r>
                  <a:rPr lang="en-US" sz="2400" i="1" baseline="30000" dirty="0">
                    <a:solidFill>
                      <a:prstClr val="black"/>
                    </a:solidFill>
                  </a:rPr>
                  <a:t>8th Int. Precision Assembly Seminar</a:t>
                </a:r>
                <a:r>
                  <a:rPr lang="en-US" sz="2400" baseline="30000" dirty="0">
                    <a:solidFill>
                      <a:prstClr val="black"/>
                    </a:solidFill>
                  </a:rPr>
                  <a:t>, Chamonix, France, 2018 on how to determine this variable.</a:t>
                </a:r>
                <a:endParaRPr kumimoji="0" lang="en-US" sz="40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mc:Choice>
        <mc:Fallback>
          <p:sp>
            <p:nvSpPr>
              <p:cNvPr id="3" name="TextBox 2">
                <a:extLst>
                  <a:ext uri="{FF2B5EF4-FFF2-40B4-BE49-F238E27FC236}">
                    <a16:creationId xmlns:a16="http://schemas.microsoft.com/office/drawing/2014/main" id="{8B02CF98-1B5A-4E50-9124-A6E617354F7C}"/>
                  </a:ext>
                </a:extLst>
              </p:cNvPr>
              <p:cNvSpPr txBox="1">
                <a:spLocks noRot="1" noChangeAspect="1" noMove="1" noResize="1" noEditPoints="1" noAdjustHandles="1" noChangeArrowheads="1" noChangeShapeType="1" noTextEdit="1"/>
              </p:cNvSpPr>
              <p:nvPr/>
            </p:nvSpPr>
            <p:spPr>
              <a:xfrm>
                <a:off x="404649" y="1011399"/>
                <a:ext cx="11382702" cy="5724644"/>
              </a:xfrm>
              <a:prstGeom prst="rect">
                <a:avLst/>
              </a:prstGeom>
              <a:blipFill>
                <a:blip r:embed="rId2"/>
                <a:stretch>
                  <a:fillRect l="-1927" t="-2023"/>
                </a:stretch>
              </a:blipFill>
            </p:spPr>
            <p:txBody>
              <a:bodyPr/>
              <a:lstStyle/>
              <a:p>
                <a:r>
                  <a:rPr lang="en-US">
                    <a:noFill/>
                  </a:rPr>
                  <a:t> </a:t>
                </a:r>
              </a:p>
            </p:txBody>
          </p:sp>
        </mc:Fallback>
      </mc:AlternateContent>
    </p:spTree>
    <p:extLst>
      <p:ext uri="{BB962C8B-B14F-4D97-AF65-F5344CB8AC3E}">
        <p14:creationId xmlns:p14="http://schemas.microsoft.com/office/powerpoint/2010/main" val="262326377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CF5AC-90C2-457F-9293-B70F313C28F2}"/>
              </a:ext>
            </a:extLst>
          </p:cNvPr>
          <p:cNvSpPr txBox="1"/>
          <p:nvPr/>
        </p:nvSpPr>
        <p:spPr>
          <a:xfrm>
            <a:off x="833377" y="2121411"/>
            <a:ext cx="10715685" cy="2691378"/>
          </a:xfrm>
          <a:prstGeom prst="rect">
            <a:avLst/>
          </a:prstGeom>
          <a:noFill/>
        </p:spPr>
        <p:txBody>
          <a:bodyPr wrap="square" rtlCol="0">
            <a:spAutoFit/>
          </a:bodyPr>
          <a:lstStyle/>
          <a:p>
            <a:pPr algn="ctr">
              <a:lnSpc>
                <a:spcPts val="4000"/>
              </a:lnSpc>
            </a:pPr>
            <a:endParaRPr lang="en-US" sz="4400" b="1" dirty="0">
              <a:solidFill>
                <a:srgbClr val="0000FF"/>
              </a:solidFill>
            </a:endParaRPr>
          </a:p>
          <a:p>
            <a:pPr algn="ctr">
              <a:lnSpc>
                <a:spcPts val="4000"/>
              </a:lnSpc>
            </a:pPr>
            <a:r>
              <a:rPr lang="en-US" sz="4400" b="1" dirty="0">
                <a:solidFill>
                  <a:srgbClr val="0000FF"/>
                </a:solidFill>
              </a:rPr>
              <a:t>Next two slides list steps in RRBC method</a:t>
            </a:r>
          </a:p>
          <a:p>
            <a:pPr algn="ctr">
              <a:lnSpc>
                <a:spcPts val="4000"/>
              </a:lnSpc>
            </a:pPr>
            <a:endParaRPr lang="en-US" sz="4400" b="1" dirty="0">
              <a:solidFill>
                <a:srgbClr val="0000FF"/>
              </a:solidFill>
            </a:endParaRPr>
          </a:p>
          <a:p>
            <a:pPr algn="ctr">
              <a:lnSpc>
                <a:spcPts val="4000"/>
              </a:lnSpc>
            </a:pPr>
            <a:r>
              <a:rPr lang="en-US" sz="4400" b="1" dirty="0">
                <a:solidFill>
                  <a:srgbClr val="0000FF"/>
                </a:solidFill>
              </a:rPr>
              <a:t>(Illustration of the method follows)</a:t>
            </a:r>
          </a:p>
          <a:p>
            <a:pPr>
              <a:lnSpc>
                <a:spcPts val="4000"/>
              </a:lnSpc>
            </a:pPr>
            <a:endParaRPr lang="en-US" sz="4400" b="1" dirty="0">
              <a:solidFill>
                <a:srgbClr val="0000FF"/>
              </a:solidFill>
            </a:endParaRPr>
          </a:p>
        </p:txBody>
      </p:sp>
    </p:spTree>
    <p:extLst>
      <p:ext uri="{BB962C8B-B14F-4D97-AF65-F5344CB8AC3E}">
        <p14:creationId xmlns:p14="http://schemas.microsoft.com/office/powerpoint/2010/main" val="1290157568"/>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7530</TotalTime>
  <Words>1568</Words>
  <Application>Microsoft Office PowerPoint</Application>
  <PresentationFormat>Widescreen</PresentationFormat>
  <Paragraphs>379</Paragraphs>
  <Slides>31</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Calibri</vt:lpstr>
      <vt:lpstr>Calibri Light</vt:lpstr>
      <vt:lpstr>Cambria Math</vt:lpstr>
      <vt:lpstr>Wingdings</vt:lpstr>
      <vt:lpstr>Office Theme</vt:lpstr>
      <vt:lpstr>1_Office Theme</vt:lpstr>
      <vt:lpstr>RRBC Method  National Institute of Standards and Technology  Marek Franaszek and Geraldine Cheok</vt:lpstr>
      <vt:lpstr>What is Registration?</vt:lpstr>
      <vt:lpstr>Why is registration needed?</vt:lpstr>
      <vt:lpstr>Point-Based, Rigid-Body Registration</vt:lpstr>
      <vt:lpstr>PowerPoint Presentation</vt:lpstr>
      <vt:lpstr>Registration Error</vt:lpstr>
      <vt:lpstr>What does the RRBC (restoration of rigid-body condition) method do?</vt:lpstr>
      <vt:lpstr>PowerPoint Presentation</vt:lpstr>
      <vt:lpstr>PowerPoint Presentation</vt:lpstr>
      <vt:lpstr>RRBC Method</vt:lpstr>
      <vt:lpstr>RRBC Method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methods to compensate for or reduce the positional error</vt:lpstr>
      <vt:lpstr>RRBC vs. Volumetric Error Compensation (VEC) methods</vt:lpstr>
      <vt:lpstr>PowerPoint Presentation</vt:lpstr>
      <vt:lpstr>Peg-in-Hole Experiments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Cheok, Geraldine S. Ms. (Fed)</dc:creator>
  <cp:lastModifiedBy>Cheok, Geraldine S. Ms. (Fed)</cp:lastModifiedBy>
  <cp:revision>449</cp:revision>
  <dcterms:created xsi:type="dcterms:W3CDTF">2018-07-10T19:52:25Z</dcterms:created>
  <dcterms:modified xsi:type="dcterms:W3CDTF">2019-07-15T14:44:07Z</dcterms:modified>
</cp:coreProperties>
</file>