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customXml/itemProps514.xml" ContentType="application/vnd.openxmlformats-officedocument.customXmlProperties+xml"/>
  <Override PartName="/customXml/itemProps515.xml" ContentType="application/vnd.openxmlformats-officedocument.customXmlProperties+xml"/>
  <Override PartName="/customXml/itemProps516.xml" ContentType="application/vnd.openxmlformats-officedocument.customXmlProperties+xml"/>
  <Override PartName="/customXml/itemProps517.xml" ContentType="application/vnd.openxmlformats-officedocument.customXmlProperties+xml"/>
  <Override PartName="/customXml/itemProps518.xml" ContentType="application/vnd.openxmlformats-officedocument.customXmlProperties+xml"/>
  <Override PartName="/customXml/itemProps519.xml" ContentType="application/vnd.openxmlformats-officedocument.customXmlProperties+xml"/>
  <Override PartName="/customXml/itemProps520.xml" ContentType="application/vnd.openxmlformats-officedocument.customXmlProperties+xml"/>
  <Override PartName="/customXml/itemProps521.xml" ContentType="application/vnd.openxmlformats-officedocument.customXmlProperties+xml"/>
  <Override PartName="/customXml/itemProps522.xml" ContentType="application/vnd.openxmlformats-officedocument.customXmlProperties+xml"/>
  <Override PartName="/customXml/itemProps523.xml" ContentType="application/vnd.openxmlformats-officedocument.customXmlProperties+xml"/>
  <Override PartName="/customXml/itemProps524.xml" ContentType="application/vnd.openxmlformats-officedocument.customXmlProperties+xml"/>
  <Override PartName="/customXml/itemProps525.xml" ContentType="application/vnd.openxmlformats-officedocument.customXmlProperties+xml"/>
  <Override PartName="/customXml/itemProps526.xml" ContentType="application/vnd.openxmlformats-officedocument.customXmlProperties+xml"/>
  <Override PartName="/customXml/itemProps527.xml" ContentType="application/vnd.openxmlformats-officedocument.customXmlProperties+xml"/>
  <Override PartName="/customXml/itemProps528.xml" ContentType="application/vnd.openxmlformats-officedocument.customXmlProperties+xml"/>
  <Override PartName="/customXml/itemProps529.xml" ContentType="application/vnd.openxmlformats-officedocument.customXmlProperties+xml"/>
  <Override PartName="/customXml/itemProps530.xml" ContentType="application/vnd.openxmlformats-officedocument.customXmlProperties+xml"/>
  <Override PartName="/customXml/itemProps531.xml" ContentType="application/vnd.openxmlformats-officedocument.customXmlProperties+xml"/>
  <Override PartName="/customXml/itemProps532.xml" ContentType="application/vnd.openxmlformats-officedocument.customXmlProperties+xml"/>
  <Override PartName="/customXml/itemProps533.xml" ContentType="application/vnd.openxmlformats-officedocument.customXmlProperties+xml"/>
  <Override PartName="/customXml/itemProps534.xml" ContentType="application/vnd.openxmlformats-officedocument.customXmlProperties+xml"/>
  <Override PartName="/customXml/itemProps535.xml" ContentType="application/vnd.openxmlformats-officedocument.customXmlProperties+xml"/>
  <Override PartName="/customXml/itemProps536.xml" ContentType="application/vnd.openxmlformats-officedocument.customXmlProperties+xml"/>
  <Override PartName="/customXml/itemProps537.xml" ContentType="application/vnd.openxmlformats-officedocument.customXmlProperties+xml"/>
  <Override PartName="/customXml/itemProps538.xml" ContentType="application/vnd.openxmlformats-officedocument.customXmlProperties+xml"/>
  <Override PartName="/customXml/itemProps539.xml" ContentType="application/vnd.openxmlformats-officedocument.customXmlProperties+xml"/>
  <Override PartName="/customXml/itemProps540.xml" ContentType="application/vnd.openxmlformats-officedocument.customXmlProperties+xml"/>
  <Override PartName="/customXml/itemProps541.xml" ContentType="application/vnd.openxmlformats-officedocument.customXmlProperties+xml"/>
  <Override PartName="/customXml/itemProps542.xml" ContentType="application/vnd.openxmlformats-officedocument.customXmlProperties+xml"/>
  <Override PartName="/customXml/itemProps543.xml" ContentType="application/vnd.openxmlformats-officedocument.customXmlProperties+xml"/>
  <Override PartName="/customXml/itemProps544.xml" ContentType="application/vnd.openxmlformats-officedocument.customXmlProperties+xml"/>
  <Override PartName="/customXml/itemProps545.xml" ContentType="application/vnd.openxmlformats-officedocument.customXmlProperties+xml"/>
  <Override PartName="/customXml/itemProps546.xml" ContentType="application/vnd.openxmlformats-officedocument.customXmlProperties+xml"/>
  <Override PartName="/customXml/itemProps547.xml" ContentType="application/vnd.openxmlformats-officedocument.customXmlProperties+xml"/>
  <Override PartName="/customXml/itemProps548.xml" ContentType="application/vnd.openxmlformats-officedocument.customXmlProperties+xml"/>
  <Override PartName="/customXml/itemProps549.xml" ContentType="application/vnd.openxmlformats-officedocument.customXmlProperties+xml"/>
  <Override PartName="/customXml/itemProps550.xml" ContentType="application/vnd.openxmlformats-officedocument.customXmlProperties+xml"/>
  <Override PartName="/customXml/itemProps551.xml" ContentType="application/vnd.openxmlformats-officedocument.customXmlProperties+xml"/>
  <Override PartName="/customXml/itemProps552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554.xml" ContentType="application/vnd.openxmlformats-officedocument.customXmlProperties+xml"/>
  <Override PartName="/customXml/itemProps553.xml" ContentType="application/vnd.openxmlformats-officedocument.customXmlProperties+xml"/>
  <Override PartName="/customXml/itemProps55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553"/>
  </p:sldMasterIdLst>
  <p:notesMasterIdLst>
    <p:notesMasterId r:id="rId564"/>
  </p:notesMasterIdLst>
  <p:handoutMasterIdLst>
    <p:handoutMasterId r:id="rId565"/>
  </p:handoutMasterIdLst>
  <p:sldIdLst>
    <p:sldId id="421" r:id="rId554"/>
    <p:sldId id="456" r:id="rId555"/>
    <p:sldId id="557" r:id="rId556"/>
    <p:sldId id="562" r:id="rId557"/>
    <p:sldId id="560" r:id="rId558"/>
    <p:sldId id="488" r:id="rId559"/>
    <p:sldId id="487" r:id="rId560"/>
    <p:sldId id="550" r:id="rId561"/>
    <p:sldId id="467" r:id="rId562"/>
    <p:sldId id="561" r:id="rId5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ks, Orin" initials="SO" lastIdx="1" clrIdx="0">
    <p:extLst>
      <p:ext uri="{19B8F6BF-5375-455C-9EA6-DF929625EA0E}">
        <p15:presenceInfo xmlns:p15="http://schemas.microsoft.com/office/powerpoint/2012/main" userId="S-1-5-21-1339303556-449845944-1601390327-29283" providerId="AD"/>
      </p:ext>
    </p:extLst>
  </p:cmAuthor>
  <p:cmAuthor id="2" name="Mia Catharine Mattioli" initials="MCM" lastIdx="8" clrIdx="1">
    <p:extLst>
      <p:ext uri="{19B8F6BF-5375-455C-9EA6-DF929625EA0E}">
        <p15:presenceInfo xmlns:p15="http://schemas.microsoft.com/office/powerpoint/2012/main" userId="S-1-5-21-1207783550-2075000910-922709458-579402" providerId="AD"/>
      </p:ext>
    </p:extLst>
  </p:cmAuthor>
  <p:cmAuthor id="3" name="Murphy, Jennifer L. (CDC/OID/NCEZID)" initials="MJL(" lastIdx="14" clrIdx="2">
    <p:extLst>
      <p:ext uri="{19B8F6BF-5375-455C-9EA6-DF929625EA0E}">
        <p15:presenceInfo xmlns:p15="http://schemas.microsoft.com/office/powerpoint/2012/main" userId="S-1-5-21-1207783550-2075000910-922709458-244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70B9"/>
    <a:srgbClr val="0066FF"/>
    <a:srgbClr val="009900"/>
    <a:srgbClr val="66FF33"/>
    <a:srgbClr val="FFFF00"/>
    <a:srgbClr val="FF7C80"/>
    <a:srgbClr val="99FF66"/>
    <a:srgbClr val="FB9B81"/>
    <a:srgbClr val="EC1802"/>
    <a:srgbClr val="00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8" autoAdjust="0"/>
    <p:restoredTop sz="95226" autoAdjust="0"/>
  </p:normalViewPr>
  <p:slideViewPr>
    <p:cSldViewPr>
      <p:cViewPr varScale="1">
        <p:scale>
          <a:sx n="82" d="100"/>
          <a:sy n="82" d="100"/>
        </p:scale>
        <p:origin x="16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62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324" Type="http://schemas.openxmlformats.org/officeDocument/2006/relationships/customXml" Target="../customXml/item324.xml"/><Relationship Id="rId531" Type="http://schemas.openxmlformats.org/officeDocument/2006/relationships/customXml" Target="../customXml/item531.xml"/><Relationship Id="rId170" Type="http://schemas.openxmlformats.org/officeDocument/2006/relationships/customXml" Target="../customXml/item170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32" Type="http://schemas.openxmlformats.org/officeDocument/2006/relationships/customXml" Target="../customXml/item32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542" Type="http://schemas.openxmlformats.org/officeDocument/2006/relationships/customXml" Target="../customXml/item542.xml"/><Relationship Id="rId181" Type="http://schemas.openxmlformats.org/officeDocument/2006/relationships/customXml" Target="../customXml/item181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86" Type="http://schemas.openxmlformats.org/officeDocument/2006/relationships/customXml" Target="../customXml/item48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346" Type="http://schemas.openxmlformats.org/officeDocument/2006/relationships/customXml" Target="../customXml/item346.xml"/><Relationship Id="rId553" Type="http://schemas.openxmlformats.org/officeDocument/2006/relationships/slideMaster" Target="slideMasters/slideMaster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497" Type="http://schemas.openxmlformats.org/officeDocument/2006/relationships/customXml" Target="../customXml/item497.xml"/><Relationship Id="rId357" Type="http://schemas.openxmlformats.org/officeDocument/2006/relationships/customXml" Target="../customXml/item357.xml"/><Relationship Id="rId54" Type="http://schemas.openxmlformats.org/officeDocument/2006/relationships/customXml" Target="../customXml/item54.xml"/><Relationship Id="rId217" Type="http://schemas.openxmlformats.org/officeDocument/2006/relationships/customXml" Target="../customXml/item217.xml"/><Relationship Id="rId564" Type="http://schemas.openxmlformats.org/officeDocument/2006/relationships/notesMaster" Target="notesMasters/notesMaster1.xml"/><Relationship Id="rId424" Type="http://schemas.openxmlformats.org/officeDocument/2006/relationships/customXml" Target="../customXml/item424.xml"/><Relationship Id="rId270" Type="http://schemas.openxmlformats.org/officeDocument/2006/relationships/customXml" Target="../customXml/item270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customXml" Target="../customXml/item502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544" Type="http://schemas.openxmlformats.org/officeDocument/2006/relationships/customXml" Target="../customXml/item544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customXml" Target="../customXml/item513.xml"/><Relationship Id="rId555" Type="http://schemas.openxmlformats.org/officeDocument/2006/relationships/slide" Target="slides/slide2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524" Type="http://schemas.openxmlformats.org/officeDocument/2006/relationships/customXml" Target="../customXml/item524.xml"/><Relationship Id="rId566" Type="http://schemas.openxmlformats.org/officeDocument/2006/relationships/commentAuthors" Target="commentAuthors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customXml" Target="../customXml/item426.xml"/><Relationship Id="rId230" Type="http://schemas.openxmlformats.org/officeDocument/2006/relationships/customXml" Target="../customXml/item230.xml"/><Relationship Id="rId468" Type="http://schemas.openxmlformats.org/officeDocument/2006/relationships/customXml" Target="../customXml/item468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535" Type="http://schemas.openxmlformats.org/officeDocument/2006/relationships/customXml" Target="../customXml/item535.xml"/><Relationship Id="rId132" Type="http://schemas.openxmlformats.org/officeDocument/2006/relationships/customXml" Target="../customXml/item132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79" Type="http://schemas.openxmlformats.org/officeDocument/2006/relationships/customXml" Target="../customXml/item479.xml"/><Relationship Id="rId36" Type="http://schemas.openxmlformats.org/officeDocument/2006/relationships/customXml" Target="../customXml/item36.xml"/><Relationship Id="rId283" Type="http://schemas.openxmlformats.org/officeDocument/2006/relationships/customXml" Target="../customXml/item283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customXml" Target="../customXml/item504.xml"/><Relationship Id="rId546" Type="http://schemas.openxmlformats.org/officeDocument/2006/relationships/customXml" Target="../customXml/item546.xml"/><Relationship Id="rId78" Type="http://schemas.openxmlformats.org/officeDocument/2006/relationships/customXml" Target="../customXml/item78.xml"/><Relationship Id="rId101" Type="http://schemas.openxmlformats.org/officeDocument/2006/relationships/customXml" Target="../customXml/item101.xml"/><Relationship Id="rId143" Type="http://schemas.openxmlformats.org/officeDocument/2006/relationships/customXml" Target="../customXml/item143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48" Type="http://schemas.openxmlformats.org/officeDocument/2006/relationships/customXml" Target="../customXml/item448.xml"/><Relationship Id="rId252" Type="http://schemas.openxmlformats.org/officeDocument/2006/relationships/customXml" Target="../customXml/item252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515" Type="http://schemas.openxmlformats.org/officeDocument/2006/relationships/customXml" Target="../customXml/item515.xml"/><Relationship Id="rId47" Type="http://schemas.openxmlformats.org/officeDocument/2006/relationships/customXml" Target="../customXml/item47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54" Type="http://schemas.openxmlformats.org/officeDocument/2006/relationships/customXml" Target="../customXml/item154.xml"/><Relationship Id="rId361" Type="http://schemas.openxmlformats.org/officeDocument/2006/relationships/customXml" Target="../customXml/item361.xml"/><Relationship Id="rId557" Type="http://schemas.openxmlformats.org/officeDocument/2006/relationships/slide" Target="slides/slide4.xml"/><Relationship Id="rId196" Type="http://schemas.openxmlformats.org/officeDocument/2006/relationships/customXml" Target="../customXml/item196.xml"/><Relationship Id="rId417" Type="http://schemas.openxmlformats.org/officeDocument/2006/relationships/customXml" Target="../customXml/item417.xml"/><Relationship Id="rId459" Type="http://schemas.openxmlformats.org/officeDocument/2006/relationships/customXml" Target="../customXml/item459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63" Type="http://schemas.openxmlformats.org/officeDocument/2006/relationships/customXml" Target="../customXml/item263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526" Type="http://schemas.openxmlformats.org/officeDocument/2006/relationships/customXml" Target="../customXml/item526.xml"/><Relationship Id="rId58" Type="http://schemas.openxmlformats.org/officeDocument/2006/relationships/customXml" Target="../customXml/item58.xml"/><Relationship Id="rId123" Type="http://schemas.openxmlformats.org/officeDocument/2006/relationships/customXml" Target="../customXml/item123.xml"/><Relationship Id="rId330" Type="http://schemas.openxmlformats.org/officeDocument/2006/relationships/customXml" Target="../customXml/item330.xml"/><Relationship Id="rId568" Type="http://schemas.openxmlformats.org/officeDocument/2006/relationships/viewProps" Target="viewProps.xml"/><Relationship Id="rId165" Type="http://schemas.openxmlformats.org/officeDocument/2006/relationships/customXml" Target="../customXml/item165.xml"/><Relationship Id="rId372" Type="http://schemas.openxmlformats.org/officeDocument/2006/relationships/customXml" Target="../customXml/item372.xml"/><Relationship Id="rId428" Type="http://schemas.openxmlformats.org/officeDocument/2006/relationships/customXml" Target="../customXml/item428.xml"/><Relationship Id="rId232" Type="http://schemas.openxmlformats.org/officeDocument/2006/relationships/customXml" Target="../customXml/item232.xml"/><Relationship Id="rId274" Type="http://schemas.openxmlformats.org/officeDocument/2006/relationships/customXml" Target="../customXml/item274.xml"/><Relationship Id="rId481" Type="http://schemas.openxmlformats.org/officeDocument/2006/relationships/customXml" Target="../customXml/item481.xml"/><Relationship Id="rId27" Type="http://schemas.openxmlformats.org/officeDocument/2006/relationships/customXml" Target="../customXml/item27.xml"/><Relationship Id="rId69" Type="http://schemas.openxmlformats.org/officeDocument/2006/relationships/customXml" Target="../customXml/item69.xml"/><Relationship Id="rId134" Type="http://schemas.openxmlformats.org/officeDocument/2006/relationships/customXml" Target="../customXml/item134.xml"/><Relationship Id="rId537" Type="http://schemas.openxmlformats.org/officeDocument/2006/relationships/customXml" Target="../customXml/item537.xml"/><Relationship Id="rId80" Type="http://schemas.openxmlformats.org/officeDocument/2006/relationships/customXml" Target="../customXml/item80.xml"/><Relationship Id="rId176" Type="http://schemas.openxmlformats.org/officeDocument/2006/relationships/customXml" Target="../customXml/item176.xml"/><Relationship Id="rId341" Type="http://schemas.openxmlformats.org/officeDocument/2006/relationships/customXml" Target="../customXml/item341.xml"/><Relationship Id="rId383" Type="http://schemas.openxmlformats.org/officeDocument/2006/relationships/customXml" Target="../customXml/item383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43" Type="http://schemas.openxmlformats.org/officeDocument/2006/relationships/customXml" Target="../customXml/item243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506" Type="http://schemas.openxmlformats.org/officeDocument/2006/relationships/customXml" Target="../customXml/item506.xml"/><Relationship Id="rId38" Type="http://schemas.openxmlformats.org/officeDocument/2006/relationships/customXml" Target="../customXml/item38.xml"/><Relationship Id="rId103" Type="http://schemas.openxmlformats.org/officeDocument/2006/relationships/customXml" Target="../customXml/item103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548" Type="http://schemas.openxmlformats.org/officeDocument/2006/relationships/customXml" Target="../customXml/item548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87" Type="http://schemas.openxmlformats.org/officeDocument/2006/relationships/customXml" Target="../customXml/item187.xml"/><Relationship Id="rId352" Type="http://schemas.openxmlformats.org/officeDocument/2006/relationships/customXml" Target="../customXml/item352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212" Type="http://schemas.openxmlformats.org/officeDocument/2006/relationships/customXml" Target="../customXml/item212.xml"/><Relationship Id="rId254" Type="http://schemas.openxmlformats.org/officeDocument/2006/relationships/customXml" Target="../customXml/item254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96" Type="http://schemas.openxmlformats.org/officeDocument/2006/relationships/customXml" Target="../customXml/item296.xml"/><Relationship Id="rId461" Type="http://schemas.openxmlformats.org/officeDocument/2006/relationships/customXml" Target="../customXml/item461.xml"/><Relationship Id="rId517" Type="http://schemas.openxmlformats.org/officeDocument/2006/relationships/customXml" Target="../customXml/item517.xml"/><Relationship Id="rId559" Type="http://schemas.openxmlformats.org/officeDocument/2006/relationships/slide" Target="slides/slide6.xml"/><Relationship Id="rId60" Type="http://schemas.openxmlformats.org/officeDocument/2006/relationships/customXml" Target="../customXml/item60.xml"/><Relationship Id="rId156" Type="http://schemas.openxmlformats.org/officeDocument/2006/relationships/customXml" Target="../customXml/item156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63" Type="http://schemas.openxmlformats.org/officeDocument/2006/relationships/customXml" Target="../customXml/item363.xml"/><Relationship Id="rId419" Type="http://schemas.openxmlformats.org/officeDocument/2006/relationships/customXml" Target="../customXml/item419.xml"/><Relationship Id="rId570" Type="http://schemas.openxmlformats.org/officeDocument/2006/relationships/tableStyles" Target="tableStyles.xml"/><Relationship Id="rId223" Type="http://schemas.openxmlformats.org/officeDocument/2006/relationships/customXml" Target="../customXml/item223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265" Type="http://schemas.openxmlformats.org/officeDocument/2006/relationships/customXml" Target="../customXml/item265.xml"/><Relationship Id="rId472" Type="http://schemas.openxmlformats.org/officeDocument/2006/relationships/customXml" Target="../customXml/item472.xml"/><Relationship Id="rId528" Type="http://schemas.openxmlformats.org/officeDocument/2006/relationships/customXml" Target="../customXml/item528.xml"/><Relationship Id="rId125" Type="http://schemas.openxmlformats.org/officeDocument/2006/relationships/customXml" Target="../customXml/item125.xml"/><Relationship Id="rId167" Type="http://schemas.openxmlformats.org/officeDocument/2006/relationships/customXml" Target="../customXml/item167.xml"/><Relationship Id="rId332" Type="http://schemas.openxmlformats.org/officeDocument/2006/relationships/customXml" Target="../customXml/item332.xml"/><Relationship Id="rId374" Type="http://schemas.openxmlformats.org/officeDocument/2006/relationships/customXml" Target="../customXml/item374.xml"/><Relationship Id="rId71" Type="http://schemas.openxmlformats.org/officeDocument/2006/relationships/customXml" Target="../customXml/item71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76" Type="http://schemas.openxmlformats.org/officeDocument/2006/relationships/customXml" Target="../customXml/item276.xml"/><Relationship Id="rId441" Type="http://schemas.openxmlformats.org/officeDocument/2006/relationships/customXml" Target="../customXml/item441.xml"/><Relationship Id="rId483" Type="http://schemas.openxmlformats.org/officeDocument/2006/relationships/customXml" Target="../customXml/item483.xml"/><Relationship Id="rId539" Type="http://schemas.openxmlformats.org/officeDocument/2006/relationships/customXml" Target="../customXml/item539.xml"/><Relationship Id="rId40" Type="http://schemas.openxmlformats.org/officeDocument/2006/relationships/customXml" Target="../customXml/item40.xml"/><Relationship Id="rId136" Type="http://schemas.openxmlformats.org/officeDocument/2006/relationships/customXml" Target="../customXml/item136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43" Type="http://schemas.openxmlformats.org/officeDocument/2006/relationships/customXml" Target="../customXml/item343.xml"/><Relationship Id="rId550" Type="http://schemas.openxmlformats.org/officeDocument/2006/relationships/customXml" Target="../customXml/item550.xml"/><Relationship Id="rId82" Type="http://schemas.openxmlformats.org/officeDocument/2006/relationships/customXml" Target="../customXml/item82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245" Type="http://schemas.openxmlformats.org/officeDocument/2006/relationships/customXml" Target="../customXml/item245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52" Type="http://schemas.openxmlformats.org/officeDocument/2006/relationships/customXml" Target="../customXml/item452.xml"/><Relationship Id="rId494" Type="http://schemas.openxmlformats.org/officeDocument/2006/relationships/customXml" Target="../customXml/item494.xml"/><Relationship Id="rId508" Type="http://schemas.openxmlformats.org/officeDocument/2006/relationships/customXml" Target="../customXml/item508.xml"/><Relationship Id="rId105" Type="http://schemas.openxmlformats.org/officeDocument/2006/relationships/customXml" Target="../customXml/item105.xml"/><Relationship Id="rId147" Type="http://schemas.openxmlformats.org/officeDocument/2006/relationships/customXml" Target="../customXml/item147.xml"/><Relationship Id="rId312" Type="http://schemas.openxmlformats.org/officeDocument/2006/relationships/customXml" Target="../customXml/item312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96" Type="http://schemas.openxmlformats.org/officeDocument/2006/relationships/customXml" Target="../customXml/item396.xml"/><Relationship Id="rId561" Type="http://schemas.openxmlformats.org/officeDocument/2006/relationships/slide" Target="slides/slide8.xml"/><Relationship Id="rId214" Type="http://schemas.openxmlformats.org/officeDocument/2006/relationships/customXml" Target="../customXml/item214.xml"/><Relationship Id="rId256" Type="http://schemas.openxmlformats.org/officeDocument/2006/relationships/customXml" Target="../customXml/item256.xml"/><Relationship Id="rId298" Type="http://schemas.openxmlformats.org/officeDocument/2006/relationships/customXml" Target="../customXml/item298.xml"/><Relationship Id="rId421" Type="http://schemas.openxmlformats.org/officeDocument/2006/relationships/customXml" Target="../customXml/item421.xml"/><Relationship Id="rId463" Type="http://schemas.openxmlformats.org/officeDocument/2006/relationships/customXml" Target="../customXml/item463.xml"/><Relationship Id="rId519" Type="http://schemas.openxmlformats.org/officeDocument/2006/relationships/customXml" Target="../customXml/item519.xml"/><Relationship Id="rId116" Type="http://schemas.openxmlformats.org/officeDocument/2006/relationships/customXml" Target="../customXml/item116.xml"/><Relationship Id="rId158" Type="http://schemas.openxmlformats.org/officeDocument/2006/relationships/customXml" Target="../customXml/item158.xml"/><Relationship Id="rId323" Type="http://schemas.openxmlformats.org/officeDocument/2006/relationships/customXml" Target="../customXml/item323.xml"/><Relationship Id="rId530" Type="http://schemas.openxmlformats.org/officeDocument/2006/relationships/customXml" Target="../customXml/item530.xml"/><Relationship Id="rId20" Type="http://schemas.openxmlformats.org/officeDocument/2006/relationships/customXml" Target="../customXml/item20.xml"/><Relationship Id="rId62" Type="http://schemas.openxmlformats.org/officeDocument/2006/relationships/customXml" Target="../customXml/item62.xml"/><Relationship Id="rId365" Type="http://schemas.openxmlformats.org/officeDocument/2006/relationships/customXml" Target="../customXml/item365.xml"/><Relationship Id="rId572" Type="http://schemas.openxmlformats.org/officeDocument/2006/relationships/customXml" Target="../customXml/item554.xml"/><Relationship Id="rId225" Type="http://schemas.openxmlformats.org/officeDocument/2006/relationships/customXml" Target="../customXml/item225.xml"/><Relationship Id="rId267" Type="http://schemas.openxmlformats.org/officeDocument/2006/relationships/customXml" Target="../customXml/item267.xml"/><Relationship Id="rId432" Type="http://schemas.openxmlformats.org/officeDocument/2006/relationships/customXml" Target="../customXml/item432.xml"/><Relationship Id="rId474" Type="http://schemas.openxmlformats.org/officeDocument/2006/relationships/customXml" Target="../customXml/item474.xml"/><Relationship Id="rId127" Type="http://schemas.openxmlformats.org/officeDocument/2006/relationships/customXml" Target="../customXml/item127.xml"/><Relationship Id="rId31" Type="http://schemas.openxmlformats.org/officeDocument/2006/relationships/customXml" Target="../customXml/item31.xml"/><Relationship Id="rId73" Type="http://schemas.openxmlformats.org/officeDocument/2006/relationships/customXml" Target="../customXml/item73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76" Type="http://schemas.openxmlformats.org/officeDocument/2006/relationships/customXml" Target="../customXml/item376.xml"/><Relationship Id="rId541" Type="http://schemas.openxmlformats.org/officeDocument/2006/relationships/customXml" Target="../customXml/item541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36" Type="http://schemas.openxmlformats.org/officeDocument/2006/relationships/customXml" Target="../customXml/item236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43" Type="http://schemas.openxmlformats.org/officeDocument/2006/relationships/customXml" Target="../customXml/item443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customXml" Target="../customXml/item510.xml"/><Relationship Id="rId552" Type="http://schemas.openxmlformats.org/officeDocument/2006/relationships/customXml" Target="../customXml/item552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customXml" Target="../customXml/item521.xml"/><Relationship Id="rId563" Type="http://schemas.openxmlformats.org/officeDocument/2006/relationships/slide" Target="slides/slide1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532" Type="http://schemas.openxmlformats.org/officeDocument/2006/relationships/customXml" Target="../customXml/item532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customXml" Target="../customXml/item501.xml"/><Relationship Id="rId543" Type="http://schemas.openxmlformats.org/officeDocument/2006/relationships/customXml" Target="../customXml/item543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customXml" Target="../customXml/item512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554" Type="http://schemas.openxmlformats.org/officeDocument/2006/relationships/slide" Target="slides/slide1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customXml" Target="../customXml/item49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customXml" Target="../customXml/item523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565" Type="http://schemas.openxmlformats.org/officeDocument/2006/relationships/handoutMaster" Target="handoutMasters/handoutMaster1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534" Type="http://schemas.openxmlformats.org/officeDocument/2006/relationships/customXml" Target="../customXml/item534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customXml" Target="../customXml/item503.xml"/><Relationship Id="rId545" Type="http://schemas.openxmlformats.org/officeDocument/2006/relationships/customXml" Target="../customXml/item545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47" Type="http://schemas.openxmlformats.org/officeDocument/2006/relationships/customXml" Target="../customXml/item447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514" Type="http://schemas.openxmlformats.org/officeDocument/2006/relationships/customXml" Target="../customXml/item514.xml"/><Relationship Id="rId556" Type="http://schemas.openxmlformats.org/officeDocument/2006/relationships/slide" Target="slides/slide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53" Type="http://schemas.openxmlformats.org/officeDocument/2006/relationships/customXml" Target="../customXml/item153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458" Type="http://schemas.openxmlformats.org/officeDocument/2006/relationships/customXml" Target="../customXml/item458.xml"/><Relationship Id="rId15" Type="http://schemas.openxmlformats.org/officeDocument/2006/relationships/customXml" Target="../customXml/item15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318" Type="http://schemas.openxmlformats.org/officeDocument/2006/relationships/customXml" Target="../customXml/item318.xml"/><Relationship Id="rId525" Type="http://schemas.openxmlformats.org/officeDocument/2006/relationships/customXml" Target="../customXml/item525.xml"/><Relationship Id="rId567" Type="http://schemas.openxmlformats.org/officeDocument/2006/relationships/presProps" Target="presProps.xml"/><Relationship Id="rId99" Type="http://schemas.openxmlformats.org/officeDocument/2006/relationships/customXml" Target="../customXml/item99.xml"/><Relationship Id="rId122" Type="http://schemas.openxmlformats.org/officeDocument/2006/relationships/customXml" Target="../customXml/item122.xml"/><Relationship Id="rId164" Type="http://schemas.openxmlformats.org/officeDocument/2006/relationships/customXml" Target="../customXml/item164.xml"/><Relationship Id="rId371" Type="http://schemas.openxmlformats.org/officeDocument/2006/relationships/customXml" Target="../customXml/item371.xml"/><Relationship Id="rId427" Type="http://schemas.openxmlformats.org/officeDocument/2006/relationships/customXml" Target="../customXml/item427.xml"/><Relationship Id="rId469" Type="http://schemas.openxmlformats.org/officeDocument/2006/relationships/customXml" Target="../customXml/item469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73" Type="http://schemas.openxmlformats.org/officeDocument/2006/relationships/customXml" Target="../customXml/item273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536" Type="http://schemas.openxmlformats.org/officeDocument/2006/relationships/customXml" Target="../customXml/item536.xml"/><Relationship Id="rId68" Type="http://schemas.openxmlformats.org/officeDocument/2006/relationships/customXml" Target="../customXml/item68.xml"/><Relationship Id="rId133" Type="http://schemas.openxmlformats.org/officeDocument/2006/relationships/customXml" Target="../customXml/item133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38" Type="http://schemas.openxmlformats.org/officeDocument/2006/relationships/customXml" Target="../customXml/item438.xml"/><Relationship Id="rId242" Type="http://schemas.openxmlformats.org/officeDocument/2006/relationships/customXml" Target="../customXml/item242.xml"/><Relationship Id="rId284" Type="http://schemas.openxmlformats.org/officeDocument/2006/relationships/customXml" Target="../customXml/item284.xml"/><Relationship Id="rId491" Type="http://schemas.openxmlformats.org/officeDocument/2006/relationships/customXml" Target="../customXml/item491.xml"/><Relationship Id="rId505" Type="http://schemas.openxmlformats.org/officeDocument/2006/relationships/customXml" Target="../customXml/item505.xml"/><Relationship Id="rId37" Type="http://schemas.openxmlformats.org/officeDocument/2006/relationships/customXml" Target="../customXml/item37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44" Type="http://schemas.openxmlformats.org/officeDocument/2006/relationships/customXml" Target="../customXml/item144.xml"/><Relationship Id="rId547" Type="http://schemas.openxmlformats.org/officeDocument/2006/relationships/customXml" Target="../customXml/item547.xml"/><Relationship Id="rId90" Type="http://schemas.openxmlformats.org/officeDocument/2006/relationships/customXml" Target="../customXml/item90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53" Type="http://schemas.openxmlformats.org/officeDocument/2006/relationships/customXml" Target="../customXml/item253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516" Type="http://schemas.openxmlformats.org/officeDocument/2006/relationships/customXml" Target="../customXml/item516.xml"/><Relationship Id="rId48" Type="http://schemas.openxmlformats.org/officeDocument/2006/relationships/customXml" Target="../customXml/item48.xml"/><Relationship Id="rId113" Type="http://schemas.openxmlformats.org/officeDocument/2006/relationships/customXml" Target="../customXml/item113.xml"/><Relationship Id="rId320" Type="http://schemas.openxmlformats.org/officeDocument/2006/relationships/customXml" Target="../customXml/item320.xml"/><Relationship Id="rId558" Type="http://schemas.openxmlformats.org/officeDocument/2006/relationships/slide" Target="slides/slide5.xml"/><Relationship Id="rId155" Type="http://schemas.openxmlformats.org/officeDocument/2006/relationships/customXml" Target="../customXml/item155.xml"/><Relationship Id="rId197" Type="http://schemas.openxmlformats.org/officeDocument/2006/relationships/customXml" Target="../customXml/item197.xml"/><Relationship Id="rId362" Type="http://schemas.openxmlformats.org/officeDocument/2006/relationships/customXml" Target="../customXml/item362.xml"/><Relationship Id="rId418" Type="http://schemas.openxmlformats.org/officeDocument/2006/relationships/customXml" Target="../customXml/item418.xml"/><Relationship Id="rId222" Type="http://schemas.openxmlformats.org/officeDocument/2006/relationships/customXml" Target="../customXml/item222.xml"/><Relationship Id="rId264" Type="http://schemas.openxmlformats.org/officeDocument/2006/relationships/customXml" Target="../customXml/item264.xml"/><Relationship Id="rId471" Type="http://schemas.openxmlformats.org/officeDocument/2006/relationships/customXml" Target="../customXml/item471.xml"/><Relationship Id="rId17" Type="http://schemas.openxmlformats.org/officeDocument/2006/relationships/customXml" Target="../customXml/item17.xml"/><Relationship Id="rId59" Type="http://schemas.openxmlformats.org/officeDocument/2006/relationships/customXml" Target="../customXml/item59.xml"/><Relationship Id="rId124" Type="http://schemas.openxmlformats.org/officeDocument/2006/relationships/customXml" Target="../customXml/item124.xml"/><Relationship Id="rId527" Type="http://schemas.openxmlformats.org/officeDocument/2006/relationships/customXml" Target="../customXml/item527.xml"/><Relationship Id="rId569" Type="http://schemas.openxmlformats.org/officeDocument/2006/relationships/theme" Target="theme/theme1.xml"/><Relationship Id="rId70" Type="http://schemas.openxmlformats.org/officeDocument/2006/relationships/customXml" Target="../customXml/item70.xml"/><Relationship Id="rId166" Type="http://schemas.openxmlformats.org/officeDocument/2006/relationships/customXml" Target="../customXml/item166.xml"/><Relationship Id="rId331" Type="http://schemas.openxmlformats.org/officeDocument/2006/relationships/customXml" Target="../customXml/item331.xml"/><Relationship Id="rId373" Type="http://schemas.openxmlformats.org/officeDocument/2006/relationships/customXml" Target="../customXml/item373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33" Type="http://schemas.openxmlformats.org/officeDocument/2006/relationships/customXml" Target="../customXml/item233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275" Type="http://schemas.openxmlformats.org/officeDocument/2006/relationships/customXml" Target="../customXml/item275.xml"/><Relationship Id="rId300" Type="http://schemas.openxmlformats.org/officeDocument/2006/relationships/customXml" Target="../customXml/item300.xml"/><Relationship Id="rId482" Type="http://schemas.openxmlformats.org/officeDocument/2006/relationships/customXml" Target="../customXml/item482.xml"/><Relationship Id="rId538" Type="http://schemas.openxmlformats.org/officeDocument/2006/relationships/customXml" Target="../customXml/item538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77" Type="http://schemas.openxmlformats.org/officeDocument/2006/relationships/customXml" Target="../customXml/item177.xml"/><Relationship Id="rId342" Type="http://schemas.openxmlformats.org/officeDocument/2006/relationships/customXml" Target="../customXml/item342.xml"/><Relationship Id="rId384" Type="http://schemas.openxmlformats.org/officeDocument/2006/relationships/customXml" Target="../customXml/item384.xml"/><Relationship Id="rId202" Type="http://schemas.openxmlformats.org/officeDocument/2006/relationships/customXml" Target="../customXml/item202.xml"/><Relationship Id="rId244" Type="http://schemas.openxmlformats.org/officeDocument/2006/relationships/customXml" Target="../customXml/item244.xml"/><Relationship Id="rId39" Type="http://schemas.openxmlformats.org/officeDocument/2006/relationships/customXml" Target="../customXml/item39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93" Type="http://schemas.openxmlformats.org/officeDocument/2006/relationships/customXml" Target="../customXml/item493.xml"/><Relationship Id="rId507" Type="http://schemas.openxmlformats.org/officeDocument/2006/relationships/customXml" Target="../customXml/item507.xml"/><Relationship Id="rId549" Type="http://schemas.openxmlformats.org/officeDocument/2006/relationships/customXml" Target="../customXml/item54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46" Type="http://schemas.openxmlformats.org/officeDocument/2006/relationships/customXml" Target="../customXml/item146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53" Type="http://schemas.openxmlformats.org/officeDocument/2006/relationships/customXml" Target="../customXml/item353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560" Type="http://schemas.openxmlformats.org/officeDocument/2006/relationships/slide" Target="slides/slide7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420" Type="http://schemas.openxmlformats.org/officeDocument/2006/relationships/customXml" Target="../customXml/item420.xml"/><Relationship Id="rId255" Type="http://schemas.openxmlformats.org/officeDocument/2006/relationships/customXml" Target="../customXml/item255.xml"/><Relationship Id="rId297" Type="http://schemas.openxmlformats.org/officeDocument/2006/relationships/customXml" Target="../customXml/item297.xml"/><Relationship Id="rId462" Type="http://schemas.openxmlformats.org/officeDocument/2006/relationships/customXml" Target="../customXml/item462.xml"/><Relationship Id="rId518" Type="http://schemas.openxmlformats.org/officeDocument/2006/relationships/customXml" Target="../customXml/item518.xml"/><Relationship Id="rId115" Type="http://schemas.openxmlformats.org/officeDocument/2006/relationships/customXml" Target="../customXml/item115.xml"/><Relationship Id="rId157" Type="http://schemas.openxmlformats.org/officeDocument/2006/relationships/customXml" Target="../customXml/item157.xml"/><Relationship Id="rId322" Type="http://schemas.openxmlformats.org/officeDocument/2006/relationships/customXml" Target="../customXml/item322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199" Type="http://schemas.openxmlformats.org/officeDocument/2006/relationships/customXml" Target="../customXml/item199.xml"/><Relationship Id="rId571" Type="http://schemas.openxmlformats.org/officeDocument/2006/relationships/customXml" Target="../customXml/item55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66" Type="http://schemas.openxmlformats.org/officeDocument/2006/relationships/customXml" Target="../customXml/item266.xml"/><Relationship Id="rId431" Type="http://schemas.openxmlformats.org/officeDocument/2006/relationships/customXml" Target="../customXml/item431.xml"/><Relationship Id="rId473" Type="http://schemas.openxmlformats.org/officeDocument/2006/relationships/customXml" Target="../customXml/item473.xml"/><Relationship Id="rId529" Type="http://schemas.openxmlformats.org/officeDocument/2006/relationships/customXml" Target="../customXml/item529.xml"/><Relationship Id="rId30" Type="http://schemas.openxmlformats.org/officeDocument/2006/relationships/customXml" Target="../customXml/item30.xml"/><Relationship Id="rId126" Type="http://schemas.openxmlformats.org/officeDocument/2006/relationships/customXml" Target="../customXml/item126.xml"/><Relationship Id="rId168" Type="http://schemas.openxmlformats.org/officeDocument/2006/relationships/customXml" Target="../customXml/item168.xml"/><Relationship Id="rId333" Type="http://schemas.openxmlformats.org/officeDocument/2006/relationships/customXml" Target="../customXml/item333.xml"/><Relationship Id="rId540" Type="http://schemas.openxmlformats.org/officeDocument/2006/relationships/customXml" Target="../customXml/item540.xml"/><Relationship Id="rId72" Type="http://schemas.openxmlformats.org/officeDocument/2006/relationships/customXml" Target="../customXml/item72.xml"/><Relationship Id="rId375" Type="http://schemas.openxmlformats.org/officeDocument/2006/relationships/customXml" Target="../customXml/item375.xml"/><Relationship Id="rId3" Type="http://schemas.openxmlformats.org/officeDocument/2006/relationships/customXml" Target="../customXml/item3.xml"/><Relationship Id="rId235" Type="http://schemas.openxmlformats.org/officeDocument/2006/relationships/customXml" Target="../customXml/item235.xml"/><Relationship Id="rId277" Type="http://schemas.openxmlformats.org/officeDocument/2006/relationships/customXml" Target="../customXml/item277.xml"/><Relationship Id="rId400" Type="http://schemas.openxmlformats.org/officeDocument/2006/relationships/customXml" Target="../customXml/item400.xml"/><Relationship Id="rId442" Type="http://schemas.openxmlformats.org/officeDocument/2006/relationships/customXml" Target="../customXml/item442.xml"/><Relationship Id="rId484" Type="http://schemas.openxmlformats.org/officeDocument/2006/relationships/customXml" Target="../customXml/item484.xml"/><Relationship Id="rId137" Type="http://schemas.openxmlformats.org/officeDocument/2006/relationships/customXml" Target="../customXml/item137.xml"/><Relationship Id="rId302" Type="http://schemas.openxmlformats.org/officeDocument/2006/relationships/customXml" Target="../customXml/item302.xml"/><Relationship Id="rId344" Type="http://schemas.openxmlformats.org/officeDocument/2006/relationships/customXml" Target="../customXml/item344.xml"/><Relationship Id="rId41" Type="http://schemas.openxmlformats.org/officeDocument/2006/relationships/customXml" Target="../customXml/item41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86" Type="http://schemas.openxmlformats.org/officeDocument/2006/relationships/customXml" Target="../customXml/item386.xml"/><Relationship Id="rId551" Type="http://schemas.openxmlformats.org/officeDocument/2006/relationships/customXml" Target="../customXml/item551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46" Type="http://schemas.openxmlformats.org/officeDocument/2006/relationships/customXml" Target="../customXml/item246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53" Type="http://schemas.openxmlformats.org/officeDocument/2006/relationships/customXml" Target="../customXml/item453.xml"/><Relationship Id="rId509" Type="http://schemas.openxmlformats.org/officeDocument/2006/relationships/customXml" Target="../customXml/item509.xml"/><Relationship Id="rId106" Type="http://schemas.openxmlformats.org/officeDocument/2006/relationships/customXml" Target="../customXml/item106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10" Type="http://schemas.openxmlformats.org/officeDocument/2006/relationships/customXml" Target="../customXml/item10.xml"/><Relationship Id="rId52" Type="http://schemas.openxmlformats.org/officeDocument/2006/relationships/customXml" Target="../customXml/item52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355" Type="http://schemas.openxmlformats.org/officeDocument/2006/relationships/customXml" Target="../customXml/item355.xml"/><Relationship Id="rId397" Type="http://schemas.openxmlformats.org/officeDocument/2006/relationships/customXml" Target="../customXml/item397.xml"/><Relationship Id="rId520" Type="http://schemas.openxmlformats.org/officeDocument/2006/relationships/customXml" Target="../customXml/item520.xml"/><Relationship Id="rId562" Type="http://schemas.openxmlformats.org/officeDocument/2006/relationships/slide" Target="slides/slide9.xml"/><Relationship Id="rId215" Type="http://schemas.openxmlformats.org/officeDocument/2006/relationships/customXml" Target="../customXml/item215.xml"/><Relationship Id="rId257" Type="http://schemas.openxmlformats.org/officeDocument/2006/relationships/customXml" Target="../customXml/item257.xml"/><Relationship Id="rId422" Type="http://schemas.openxmlformats.org/officeDocument/2006/relationships/customXml" Target="../customXml/item422.xml"/><Relationship Id="rId464" Type="http://schemas.openxmlformats.org/officeDocument/2006/relationships/customXml" Target="../customXml/item464.xml"/><Relationship Id="rId299" Type="http://schemas.openxmlformats.org/officeDocument/2006/relationships/customXml" Target="../customXml/item299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66" Type="http://schemas.openxmlformats.org/officeDocument/2006/relationships/customXml" Target="../customXml/item366.xml"/><Relationship Id="rId573" Type="http://schemas.openxmlformats.org/officeDocument/2006/relationships/customXml" Target="../customXml/item555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74" Type="http://schemas.openxmlformats.org/officeDocument/2006/relationships/customXml" Target="../customXml/item74.xml"/><Relationship Id="rId377" Type="http://schemas.openxmlformats.org/officeDocument/2006/relationships/customXml" Target="../customXml/item377.xml"/><Relationship Id="rId500" Type="http://schemas.openxmlformats.org/officeDocument/2006/relationships/customXml" Target="../customXml/item500.xml"/><Relationship Id="rId5" Type="http://schemas.openxmlformats.org/officeDocument/2006/relationships/customXml" Target="../customXml/item5.xml"/><Relationship Id="rId237" Type="http://schemas.openxmlformats.org/officeDocument/2006/relationships/customXml" Target="../customXml/item237.xml"/><Relationship Id="rId444" Type="http://schemas.openxmlformats.org/officeDocument/2006/relationships/customXml" Target="../customXml/item444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88" Type="http://schemas.openxmlformats.org/officeDocument/2006/relationships/customXml" Target="../customXml/item388.xml"/><Relationship Id="rId511" Type="http://schemas.openxmlformats.org/officeDocument/2006/relationships/customXml" Target="../customXml/item51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522" Type="http://schemas.openxmlformats.org/officeDocument/2006/relationships/customXml" Target="../customXml/item522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66" Type="http://schemas.openxmlformats.org/officeDocument/2006/relationships/customXml" Target="../customXml/item46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326" Type="http://schemas.openxmlformats.org/officeDocument/2006/relationships/customXml" Target="../customXml/item326.xml"/><Relationship Id="rId533" Type="http://schemas.openxmlformats.org/officeDocument/2006/relationships/customXml" Target="../customXml/item533.xml"/><Relationship Id="rId172" Type="http://schemas.openxmlformats.org/officeDocument/2006/relationships/customXml" Target="../customXml/item172.xml"/><Relationship Id="rId477" Type="http://schemas.openxmlformats.org/officeDocument/2006/relationships/customXml" Target="../customXml/item47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1" tIns="48056" rIns="96111" bIns="4805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79" y="3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1" tIns="48056" rIns="96111" bIns="4805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19162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1" tIns="48056" rIns="96111" bIns="4805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79" y="9119162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1" tIns="48056" rIns="96111" bIns="4805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2351435-0F8C-4B71-BEC1-C0D01FF53C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7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1" tIns="48551" rIns="97101" bIns="48551" numCol="1" anchor="t" anchorCtr="0" compatLnSpc="1">
            <a:prstTxWarp prst="textNoShape">
              <a:avLst/>
            </a:prstTxWarp>
          </a:bodyPr>
          <a:lstStyle>
            <a:lvl1pPr defTabSz="971116"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50" y="3"/>
            <a:ext cx="3170254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1" tIns="48551" rIns="97101" bIns="48551" numCol="1" anchor="t" anchorCtr="0" compatLnSpc="1">
            <a:prstTxWarp prst="textNoShape">
              <a:avLst/>
            </a:prstTxWarp>
          </a:bodyPr>
          <a:lstStyle>
            <a:lvl1pPr algn="r" defTabSz="971116"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1233"/>
            <a:ext cx="5365820" cy="432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1" tIns="48551" rIns="97101" bIns="48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0811"/>
            <a:ext cx="3170255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1" tIns="48551" rIns="97101" bIns="48551" numCol="1" anchor="b" anchorCtr="0" compatLnSpc="1">
            <a:prstTxWarp prst="textNoShape">
              <a:avLst/>
            </a:prstTxWarp>
          </a:bodyPr>
          <a:lstStyle>
            <a:lvl1pPr defTabSz="971116">
              <a:defRPr sz="13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50" y="9120811"/>
            <a:ext cx="3170254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1" tIns="48551" rIns="97101" bIns="48551" numCol="1" anchor="b" anchorCtr="0" compatLnSpc="1">
            <a:prstTxWarp prst="textNoShape">
              <a:avLst/>
            </a:prstTxWarp>
          </a:bodyPr>
          <a:lstStyle>
            <a:lvl1pPr algn="r" defTabSz="971116">
              <a:defRPr sz="1300"/>
            </a:lvl1pPr>
          </a:lstStyle>
          <a:p>
            <a:fld id="{6C2774A7-2797-43B3-9184-EE09C344CA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89421" indent="-303622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214495" indent="-242899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700292" indent="-242899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86091" indent="-242899"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71888" indent="-242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157685" indent="-242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643484" indent="-242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129282" indent="-24289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300"/>
              <a:pPr/>
              <a:t>0</a:t>
            </a:fld>
            <a:endParaRPr lang="en-US" sz="13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8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74A7-2797-43B3-9184-EE09C344CA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6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74A7-2797-43B3-9184-EE09C344CA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74A7-2797-43B3-9184-EE09C344CA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6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1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-111" charset="0"/>
              </a:rPr>
              <a:t>Office of Research and Development</a:t>
            </a:r>
            <a:endParaRPr lang="en-US" sz="900" b="1" dirty="0">
              <a:latin typeface="Arial" pitchFamily="-111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900" dirty="0">
                <a:solidFill>
                  <a:schemeClr val="bg1"/>
                </a:solidFill>
                <a:latin typeface="Arial" pitchFamily="-111" charset="0"/>
              </a:rPr>
              <a:t>Center for Environmental Measurement and Modeling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1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</p:spPr>
        <p:txBody>
          <a:bodyPr lIns="109728" tIns="109728" rIns="109728" bIns="10972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/>
              <a:t>Photo image area measures 2” H x 6.93” W and can be masked by a collage strip of one, two or three images.</a:t>
            </a:r>
          </a:p>
          <a:p>
            <a:pPr>
              <a:spcBef>
                <a:spcPct val="50000"/>
              </a:spcBef>
            </a:pPr>
            <a:r>
              <a:rPr lang="en-US" sz="800" dirty="0"/>
              <a:t>The photo image area is located 3.19” from left and 3.81” from top of page. </a:t>
            </a:r>
          </a:p>
          <a:p>
            <a:pPr>
              <a:spcBef>
                <a:spcPct val="50000"/>
              </a:spcBef>
            </a:pPr>
            <a:r>
              <a:rPr lang="en-US" sz="800" dirty="0"/>
              <a:t>Each image used in collage should be reduced or cropped to a maximum of 2” high, stroked with a 1.5 pt white frame and positioned edge-to-edge with accompanying images.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-111" charset="0"/>
              <a:buNone/>
              <a:defRPr i="1">
                <a:solidFill>
                  <a:schemeClr val="bg1"/>
                </a:solidFill>
                <a:latin typeface="Times New Roman" pitchFamily="-111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4D31587-C269-4EF2-8675-333E81ED3292}" type="datetime1">
              <a:rPr lang="en-US"/>
              <a:pPr/>
              <a:t>6/17/2021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9203-2D9E-4BA9-9C21-37BEC2A55A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81F1-0FEB-4383-8A1B-97BDBE936D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83E0B-9FC8-45BA-88FB-5B2ED75D26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2165350"/>
            <a:ext cx="381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2165350"/>
            <a:ext cx="381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57238" y="4130675"/>
            <a:ext cx="381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8" y="4130675"/>
            <a:ext cx="381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2678F-CC28-456F-8D27-0F6099FC34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B97E2-2628-42DF-B6DE-1F9AFB4C59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6C612-BE20-4098-91BF-D8B8D0957F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71CC0-B699-425E-86F3-3CB3730198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9544E-6E2E-4046-BA08-9E466584E1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4583F-1B9F-4B2F-8905-2A95A42FE3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4C269-45A9-4F4A-81D9-66C20D2972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A1A24-E81A-405E-BEFC-E994518F8A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EPA_Master Template_B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5081599F-1CAF-48B7-B9D9-7B95ED3B31B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-11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-11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ofmpub.epa.gov/waters10/attains_nation_cy.control#cause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wa-methods/other-clean-water-act-test-methods-microbiologica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cc02.safelinks.protection.outlook.com/?url=https%3A%2F%2Fswwsworkshop.virtualpostersession.org%2F&amp;data=04%7C01%7CShanks.Orin%40epa.gov%7C760095a9fdba40edcaef08d92f466bd4%7C88b378b367484867acf976aacbeca6a7%7C0%7C0%7C637592802843039450%7CUnknown%7CTWFpbGZsb3d8eyJWIjoiMC4wLjAwMDAiLCJQIjoiV2luMzIiLCJBTiI6Ik1haWwiLCJXVCI6Mn0%3D%7C2000&amp;sdata=GIi3CuBXemS%2FRKP9OJiSjl6lFe91twzlFVRpOOGiWck%3D&amp;reserved=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218460" y="1600200"/>
            <a:ext cx="7544540" cy="995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Development and Performance of NIST SRM 2917 for Molecular Recreational Water Quality Testing</a:t>
            </a:r>
            <a:endParaRPr lang="en-US" sz="2400" b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7010400" cy="5238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Orin C. Shanks, Jessica Willis, Mano Sivaganesan, Jason Kralj, Stephanie Servetas, Monique E. Hunter, </a:t>
            </a:r>
            <a:r>
              <a:rPr lang="en-US" sz="1600" dirty="0" err="1"/>
              <a:t>Blaza</a:t>
            </a:r>
            <a:r>
              <a:rPr lang="en-US" sz="1600" dirty="0"/>
              <a:t> Toman, and Scott Jackson</a:t>
            </a:r>
            <a:endParaRPr lang="en-US" sz="1600" b="1" dirty="0"/>
          </a:p>
        </p:txBody>
      </p:sp>
      <p:pic>
        <p:nvPicPr>
          <p:cNvPr id="7" name="Picture 5" descr="beach_walk"/>
          <p:cNvPicPr preferRelativeResize="0">
            <a:picLocks noChangeArrowheads="1"/>
          </p:cNvPicPr>
          <p:nvPr/>
        </p:nvPicPr>
        <p:blipFill>
          <a:blip r:embed="rId3"/>
          <a:srcRect b="13239"/>
          <a:stretch>
            <a:fillRect/>
          </a:stretch>
        </p:blipFill>
        <p:spPr bwMode="auto">
          <a:xfrm>
            <a:off x="1262063" y="3581400"/>
            <a:ext cx="315753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9" descr="qPCR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81400"/>
            <a:ext cx="2979738" cy="183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F6B0E2-6B44-452A-A2D6-90917A0578E2}"/>
              </a:ext>
            </a:extLst>
          </p:cNvPr>
          <p:cNvSpPr/>
          <p:nvPr/>
        </p:nvSpPr>
        <p:spPr>
          <a:xfrm>
            <a:off x="4343400" y="6248400"/>
            <a:ext cx="4724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MT"/>
              </a:rPr>
              <a:t>Disclaimer: </a:t>
            </a:r>
            <a:r>
              <a:rPr lang="en-US" sz="800" i="1" dirty="0">
                <a:solidFill>
                  <a:schemeClr val="bg1"/>
                </a:solidFill>
              </a:rPr>
              <a:t>The views expressed in this presentation are those of the author[s] and do not necessarily represent the views or policies of the U.S. Environmental Protection Agency. </a:t>
            </a:r>
            <a:r>
              <a:rPr lang="en-US" sz="800" i="1" dirty="0">
                <a:solidFill>
                  <a:schemeClr val="bg1"/>
                </a:solidFill>
                <a:latin typeface="Arial" panose="020B0604020202090204" pitchFamily="34" charset="0"/>
              </a:rPr>
              <a:t>Mention of trade names or commercial products does not constitute endorsement or recommendation for use.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4432177" cy="759446"/>
          </a:xfrm>
        </p:spPr>
        <p:txBody>
          <a:bodyPr/>
          <a:lstStyle/>
          <a:p>
            <a:pPr algn="l" eaLnBrk="1" hangingPunct="1"/>
            <a:r>
              <a:rPr lang="en-US" sz="2800" b="1" dirty="0">
                <a:ea typeface="ＭＳ Ｐゴシック" pitchFamily="26" charset="-128"/>
                <a:cs typeface="ＭＳ Ｐゴシック" pitchFamily="26" charset="-128"/>
              </a:rPr>
              <a:t>Multiple Laboratory Performance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33400" y="3057993"/>
            <a:ext cx="3162619" cy="271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Conducted by EPA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16 laboratories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12 qPCR assays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Standardized protocols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Same reagent lots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Repeated measurements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Status: </a:t>
            </a:r>
            <a:r>
              <a:rPr lang="en-US" sz="1800" dirty="0"/>
              <a:t>Data analysis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3AAE2-49D3-4A1B-8574-9D3CEFDEF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noFill/>
        </p:spPr>
        <p:txBody>
          <a:bodyPr/>
          <a:lstStyle/>
          <a:p>
            <a:fld id="{8A656109-2262-4FD7-8EAC-CCFC2160F512}" type="slidenum">
              <a:rPr lang="en-US"/>
              <a:pPr/>
              <a:t>9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30F626-ED39-4758-A939-151F2B8BB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16244"/>
              </p:ext>
            </p:extLst>
          </p:nvPr>
        </p:nvGraphicFramePr>
        <p:xfrm>
          <a:off x="4191000" y="787179"/>
          <a:ext cx="4299906" cy="52836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299906">
                  <a:extLst>
                    <a:ext uri="{9D8B030D-6E8A-4147-A177-3AD203B41FA5}">
                      <a16:colId xmlns:a16="http://schemas.microsoft.com/office/drawing/2014/main" val="1493376536"/>
                    </a:ext>
                  </a:extLst>
                </a:gridCol>
              </a:tblGrid>
              <a:tr h="4890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Participating Laboratories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766642634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University of Illinois at Chicago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83757620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University of South Florida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5759214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 University of New York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402964415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Michigan State University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52250138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New York University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166804870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Stanford University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13708747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Valley University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1734842534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Centers for Disease Control and Prevention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313178203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EPA Office of Research and Development (1)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465361446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EPA Office of Research and Development (2)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614192213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EPA Office of Research and Development (3)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95522219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EPA Region 2 Laboratory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27858800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EPA Region 7 Laboratory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532527027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Oregon Department of Agriculture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781415052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County of Santa Cruz Health Services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169097182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Maryland Department of Health &amp; Mental Hygiene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499129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A15235-0353-4995-AD46-ACD7F5F9BC21}"/>
              </a:ext>
            </a:extLst>
          </p:cNvPr>
          <p:cNvSpPr txBox="1"/>
          <p:nvPr/>
        </p:nvSpPr>
        <p:spPr>
          <a:xfrm>
            <a:off x="4191000" y="6237288"/>
            <a:ext cx="455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VOLUNTEERS – THANK YOU!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C83B6-0612-4027-A76D-DECB4C40CD55}"/>
              </a:ext>
            </a:extLst>
          </p:cNvPr>
          <p:cNvSpPr/>
          <p:nvPr/>
        </p:nvSpPr>
        <p:spPr bwMode="auto">
          <a:xfrm>
            <a:off x="457200" y="2895600"/>
            <a:ext cx="3048000" cy="3048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68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11B327-5325-4A7A-9942-491FCF80546B}" type="slidenum">
              <a:rPr lang="en-US" sz="1000">
                <a:solidFill>
                  <a:schemeClr val="bg1"/>
                </a:solidFill>
              </a:rPr>
              <a:pPr/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06" y="3027245"/>
            <a:ext cx="2266916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Calibri" panose="020F0502020204030204" pitchFamily="34" charset="0"/>
              </a:rPr>
              <a:t>Fecal microbes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>
                <a:cs typeface="Calibri" panose="020F0502020204030204" pitchFamily="34" charset="0"/>
              </a:rPr>
              <a:t>   most common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>
                <a:cs typeface="Calibri" panose="020F0502020204030204" pitchFamily="34" charset="0"/>
              </a:rPr>
              <a:t>   biological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>
                <a:cs typeface="Calibri" panose="020F0502020204030204" pitchFamily="34" charset="0"/>
              </a:rPr>
              <a:t>   contaminant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Calibri" panose="020F0502020204030204" pitchFamily="34" charset="0"/>
              </a:rPr>
              <a:t>Public health, economic, and ecological impacts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522412"/>
            <a:ext cx="9498521" cy="445338"/>
          </a:xfrm>
        </p:spPr>
        <p:txBody>
          <a:bodyPr/>
          <a:lstStyle/>
          <a:p>
            <a:pPr algn="l" eaLnBrk="1" hangingPunct="1"/>
            <a:r>
              <a:rPr lang="en-US" sz="2700" b="1" dirty="0">
                <a:ea typeface="ＭＳ Ｐゴシック" pitchFamily="26" charset="-128"/>
                <a:cs typeface="ＭＳ Ｐゴシック" pitchFamily="26" charset="-128"/>
              </a:rPr>
              <a:t>Surface Water Fecal Pollution is a National Challenge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181A3-B64C-429C-AA2B-D15D3D09D8B3}"/>
              </a:ext>
            </a:extLst>
          </p:cNvPr>
          <p:cNvSpPr/>
          <p:nvPr/>
        </p:nvSpPr>
        <p:spPr>
          <a:xfrm>
            <a:off x="4495800" y="64999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https://ofmpub.epa.gov/waters10/attains_nation_cy.control#causes</a:t>
            </a:r>
            <a:r>
              <a:rPr lang="en-US" sz="10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2E97C8-D931-4B3E-B4F8-9F7287B8BDEB}"/>
              </a:ext>
            </a:extLst>
          </p:cNvPr>
          <p:cNvSpPr/>
          <p:nvPr/>
        </p:nvSpPr>
        <p:spPr bwMode="auto">
          <a:xfrm>
            <a:off x="411200" y="2874845"/>
            <a:ext cx="2360522" cy="268775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08DA8B13-3CB8-4685-A0D9-99448E9B6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28" y="2442706"/>
            <a:ext cx="5945171" cy="389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6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3AAE2-49D3-4A1B-8574-9D3CEFDEF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noFill/>
        </p:spPr>
        <p:txBody>
          <a:bodyPr/>
          <a:lstStyle/>
          <a:p>
            <a:fld id="{8A656109-2262-4FD7-8EAC-CCFC2160F51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F17688-A699-4C08-B3DE-FA0895D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527371"/>
            <a:ext cx="8458200" cy="609600"/>
          </a:xfrm>
        </p:spPr>
        <p:txBody>
          <a:bodyPr/>
          <a:lstStyle/>
          <a:p>
            <a:pPr algn="l" eaLnBrk="1" hangingPunct="1"/>
            <a:r>
              <a:rPr lang="en-US" sz="2800" b="1" dirty="0">
                <a:ea typeface="ＭＳ Ｐゴシック" pitchFamily="26" charset="-128"/>
                <a:cs typeface="ＭＳ Ｐゴシック" pitchFamily="26" charset="-128"/>
              </a:rPr>
              <a:t>EPA Research to Improve Water Quality Testing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7654729-EA02-4A69-B2C0-FF458FA65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3886200" cy="350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 Key research areas: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Method development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Performance assessment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Implementation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 Successfully developed molecular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>
                <a:latin typeface="+mn-lt"/>
                <a:cs typeface="Calibri" panose="020F0502020204030204" pitchFamily="34" charset="0"/>
              </a:rPr>
              <a:t>  tools for: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Same day water quality results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Identification of fecal pollution sources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endParaRPr lang="en-US" sz="8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 Nationally validated standardized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>
                <a:cs typeface="Calibri" panose="020F0502020204030204" pitchFamily="34" charset="0"/>
              </a:rPr>
              <a:t>  protocols available: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EPA Methods 1609 and 1611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EPA Methods 1696 and 1697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1B84E-C575-44DF-A607-E64C0214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656779"/>
            <a:ext cx="3172668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C4D09-A5BC-4D5A-B676-BC8DB636FF22}"/>
              </a:ext>
            </a:extLst>
          </p:cNvPr>
          <p:cNvSpPr/>
          <p:nvPr/>
        </p:nvSpPr>
        <p:spPr bwMode="auto">
          <a:xfrm>
            <a:off x="4607767" y="2362200"/>
            <a:ext cx="4079033" cy="367938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CBF76E-6798-4A9F-A74A-EE3E52FD652D}"/>
              </a:ext>
            </a:extLst>
          </p:cNvPr>
          <p:cNvSpPr/>
          <p:nvPr/>
        </p:nvSpPr>
        <p:spPr>
          <a:xfrm>
            <a:off x="1181100" y="6330801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https://www.epa.gov/cwa-methods/other-clean-water-act-test-methods-microbiological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21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4037" y="1489759"/>
            <a:ext cx="7615926" cy="859607"/>
          </a:xfrm>
        </p:spPr>
        <p:txBody>
          <a:bodyPr/>
          <a:lstStyle/>
          <a:p>
            <a:pPr algn="l" eaLnBrk="1" hangingPunct="1"/>
            <a:r>
              <a:rPr lang="en-US" sz="2800" dirty="0"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2800" b="1" dirty="0">
                <a:ea typeface="ＭＳ Ｐゴシック" pitchFamily="26" charset="-128"/>
                <a:cs typeface="ＭＳ Ｐゴシック" pitchFamily="26" charset="-128"/>
              </a:rPr>
              <a:t> Need for a Standard Reference Material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76808" y="3109082"/>
            <a:ext cx="4498943" cy="2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qPCR methods use standard curves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to interpret results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National implementation requires: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High quality standard material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Available on large scale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Strong quality assurance program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11" charset="-128"/>
            </a:endParaRPr>
          </a:p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  <a:ea typeface="ＭＳ Ｐゴシック" pitchFamily="-111" charset="-128"/>
            </a:endParaRPr>
          </a:p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11" charset="-128"/>
              </a:rPr>
              <a:t> Not feasible for EPA to manufacture</a:t>
            </a:r>
          </a:p>
          <a:p>
            <a:pPr lvl="0"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-111" charset="-128"/>
              </a:rPr>
              <a:t>  and distribute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3AAE2-49D3-4A1B-8574-9D3CEFDEF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noFill/>
        </p:spPr>
        <p:txBody>
          <a:bodyPr/>
          <a:lstStyle/>
          <a:p>
            <a:fld id="{8A656109-2262-4FD7-8EAC-CCFC2160F5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2F670-E31F-47EB-8BBD-8DBEE6B1E00C}"/>
              </a:ext>
            </a:extLst>
          </p:cNvPr>
          <p:cNvSpPr/>
          <p:nvPr/>
        </p:nvSpPr>
        <p:spPr bwMode="auto">
          <a:xfrm>
            <a:off x="1444657" y="2882685"/>
            <a:ext cx="4419600" cy="288143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B4D973-1B53-440C-A3D9-444D8E4612A0}"/>
              </a:ext>
            </a:extLst>
          </p:cNvPr>
          <p:cNvGrpSpPr/>
          <p:nvPr/>
        </p:nvGrpSpPr>
        <p:grpSpPr>
          <a:xfrm>
            <a:off x="6553200" y="2864261"/>
            <a:ext cx="1146143" cy="2981391"/>
            <a:chOff x="7315200" y="2320668"/>
            <a:chExt cx="1146143" cy="29813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722856-72DE-4A69-939B-9E3E4AC8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320668"/>
              <a:ext cx="1146143" cy="859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956683-4387-40A0-A545-53A30B52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381560"/>
              <a:ext cx="1146143" cy="859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6CAD01-657F-40F3-B537-F3A0CDFC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442452"/>
              <a:ext cx="1146143" cy="859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22803" y="1600200"/>
            <a:ext cx="7025168" cy="457200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ea typeface="ＭＳ Ｐゴシック" pitchFamily="26" charset="-128"/>
                <a:cs typeface="ＭＳ Ｐゴシック" pitchFamily="26" charset="-128"/>
              </a:rPr>
              <a:t>EPA and NIST Partnership Solution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53956" y="3146572"/>
            <a:ext cx="4320460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NIST specializes in development,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manufacture, and distribution of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reference materials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Partnership initiated by EPA in 2018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Funded by EPA and NIST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anose="02020603050405020304" pitchFamily="18" charset="0"/>
              <a:buChar char="•"/>
            </a:pPr>
            <a:r>
              <a:rPr lang="en-US" sz="1800" dirty="0"/>
              <a:t> Goal to develop a standard reference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material for recreational water quality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testing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3AAE2-49D3-4A1B-8574-9D3CEFDEF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noFill/>
        </p:spPr>
        <p:txBody>
          <a:bodyPr/>
          <a:lstStyle/>
          <a:p>
            <a:fld id="{8A656109-2262-4FD7-8EAC-CCFC2160F51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4483EA-D029-44ED-9B06-A77B26AEDE9E}"/>
              </a:ext>
            </a:extLst>
          </p:cNvPr>
          <p:cNvSpPr/>
          <p:nvPr/>
        </p:nvSpPr>
        <p:spPr bwMode="auto">
          <a:xfrm>
            <a:off x="4116802" y="2895600"/>
            <a:ext cx="4457613" cy="3124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3" name="Picture 2" descr="Image result for NIST logo">
            <a:extLst>
              <a:ext uri="{FF2B5EF4-FFF2-40B4-BE49-F238E27FC236}">
                <a16:creationId xmlns:a16="http://schemas.microsoft.com/office/drawing/2014/main" id="{FC12E8E3-00E2-46E4-B84D-2121163F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2057400" cy="12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pa_seal_large_trim.jpg">
            <a:extLst>
              <a:ext uri="{FF2B5EF4-FFF2-40B4-BE49-F238E27FC236}">
                <a16:creationId xmlns:a16="http://schemas.microsoft.com/office/drawing/2014/main" id="{4CE6733A-645A-4CC1-B594-DA0FFA24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30" y="4332545"/>
            <a:ext cx="1517871" cy="15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7C90D6-30BD-4135-9078-E49508352461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4745" y="1383394"/>
            <a:ext cx="6172200" cy="5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>
                <a:solidFill>
                  <a:srgbClr val="0070B9"/>
                </a:solidFill>
              </a:rPr>
              <a:t>Reference Material Design</a:t>
            </a:r>
            <a:endParaRPr lang="en-US" b="1" dirty="0">
              <a:solidFill>
                <a:srgbClr val="0070B9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273800" y="3715844"/>
            <a:ext cx="3801484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Single DNA construct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Functions with 13 qPCR assays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Purified, linearized plasmid DNA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Five expected concentrations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800" dirty="0"/>
              <a:t>   </a:t>
            </a:r>
            <a:r>
              <a:rPr lang="en-US" sz="1400" dirty="0"/>
              <a:t>(10, 10</a:t>
            </a:r>
            <a:r>
              <a:rPr lang="en-US" sz="1400" baseline="30000" dirty="0"/>
              <a:t>2</a:t>
            </a:r>
            <a:r>
              <a:rPr lang="en-US" sz="1400" dirty="0"/>
              <a:t>, 10</a:t>
            </a:r>
            <a:r>
              <a:rPr lang="en-US" sz="1400" baseline="30000" dirty="0"/>
              <a:t>3</a:t>
            </a:r>
            <a:r>
              <a:rPr lang="en-US" sz="1400" dirty="0"/>
              <a:t>, 10</a:t>
            </a:r>
            <a:r>
              <a:rPr lang="en-US" sz="1400" baseline="30000" dirty="0"/>
              <a:t>4</a:t>
            </a:r>
            <a:r>
              <a:rPr lang="en-US" sz="1400" dirty="0"/>
              <a:t>, and 10</a:t>
            </a:r>
            <a:r>
              <a:rPr lang="en-US" sz="1400" baseline="30000" dirty="0"/>
              <a:t>5</a:t>
            </a:r>
            <a:r>
              <a:rPr lang="en-US" sz="1400" dirty="0"/>
              <a:t> copies/2µL)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1,000+ dilutions sets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 Long term storage at 4˚C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0718" y="2333100"/>
            <a:ext cx="345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Composite DNA Target Strategy</a:t>
            </a:r>
          </a:p>
        </p:txBody>
      </p:sp>
      <p:grpSp>
        <p:nvGrpSpPr>
          <p:cNvPr id="23552" name="Group 23551">
            <a:extLst>
              <a:ext uri="{FF2B5EF4-FFF2-40B4-BE49-F238E27FC236}">
                <a16:creationId xmlns:a16="http://schemas.microsoft.com/office/drawing/2014/main" id="{30368B61-CB2D-42DC-BEE7-046D734B6322}"/>
              </a:ext>
            </a:extLst>
          </p:cNvPr>
          <p:cNvGrpSpPr/>
          <p:nvPr/>
        </p:nvGrpSpPr>
        <p:grpSpPr>
          <a:xfrm>
            <a:off x="228600" y="2799634"/>
            <a:ext cx="8694906" cy="292334"/>
            <a:chOff x="228600" y="2799634"/>
            <a:chExt cx="8694906" cy="292334"/>
          </a:xfrm>
        </p:grpSpPr>
        <p:cxnSp>
          <p:nvCxnSpPr>
            <p:cNvPr id="13" name="Straight Connector 12"/>
            <p:cNvCxnSpPr>
              <a:cxnSpLocks/>
              <a:endCxn id="12" idx="1"/>
            </p:cNvCxnSpPr>
            <p:nvPr/>
          </p:nvCxnSpPr>
          <p:spPr bwMode="auto">
            <a:xfrm flipV="1">
              <a:off x="465306" y="2938134"/>
              <a:ext cx="8145294" cy="127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 bwMode="auto">
            <a:xfrm>
              <a:off x="620435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1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228866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2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37298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3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45729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4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54161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62592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6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269825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7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877057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8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485489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9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092721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10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699954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11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303594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12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281496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5’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600" y="2799634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3’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AB6B90-EF74-45C6-B5A2-A0573AE7D159}"/>
                </a:ext>
              </a:extLst>
            </p:cNvPr>
            <p:cNvSpPr/>
            <p:nvPr/>
          </p:nvSpPr>
          <p:spPr bwMode="auto">
            <a:xfrm>
              <a:off x="7907234" y="2867235"/>
              <a:ext cx="574895" cy="1724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Target 13</a:t>
              </a:r>
            </a:p>
          </p:txBody>
        </p:sp>
      </p:grpSp>
      <p:pic>
        <p:nvPicPr>
          <p:cNvPr id="30" name="Picture 2" descr="Image result for Beach closed sign">
            <a:extLst>
              <a:ext uri="{FF2B5EF4-FFF2-40B4-BE49-F238E27FC236}">
                <a16:creationId xmlns:a16="http://schemas.microsoft.com/office/drawing/2014/main" id="{D54235F4-2BFA-4FD9-AAD7-5F06FD828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13636" r="23864"/>
          <a:stretch/>
        </p:blipFill>
        <p:spPr bwMode="auto">
          <a:xfrm>
            <a:off x="1469788" y="3818297"/>
            <a:ext cx="1871820" cy="227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1B91D29-36F3-4527-907A-B94E5468AD4A}"/>
              </a:ext>
            </a:extLst>
          </p:cNvPr>
          <p:cNvSpPr/>
          <p:nvPr/>
        </p:nvSpPr>
        <p:spPr bwMode="auto">
          <a:xfrm>
            <a:off x="4066113" y="3502032"/>
            <a:ext cx="4009170" cy="295115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49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7C90D6-30BD-4135-9078-E4950835246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43200" y="780187"/>
            <a:ext cx="47021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dirty="0">
                <a:solidFill>
                  <a:srgbClr val="0070B9"/>
                </a:solidFill>
              </a:rPr>
              <a:t>qPCR Assay Targets</a:t>
            </a:r>
            <a:endParaRPr lang="en-US" b="1" dirty="0">
              <a:solidFill>
                <a:srgbClr val="0070B9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73809"/>
              </p:ext>
            </p:extLst>
          </p:nvPr>
        </p:nvGraphicFramePr>
        <p:xfrm>
          <a:off x="914400" y="1752600"/>
          <a:ext cx="7239000" cy="40948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1295">
                  <a:extLst>
                    <a:ext uri="{9D8B030D-6E8A-4147-A177-3AD203B41FA5}">
                      <a16:colId xmlns:a16="http://schemas.microsoft.com/office/drawing/2014/main" val="1493376536"/>
                    </a:ext>
                  </a:extLst>
                </a:gridCol>
                <a:gridCol w="1257931">
                  <a:extLst>
                    <a:ext uri="{9D8B030D-6E8A-4147-A177-3AD203B41FA5}">
                      <a16:colId xmlns:a16="http://schemas.microsoft.com/office/drawing/2014/main" val="16789379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524865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75957049"/>
                    </a:ext>
                  </a:extLst>
                </a:gridCol>
                <a:gridCol w="1882774">
                  <a:extLst>
                    <a:ext uri="{9D8B030D-6E8A-4147-A177-3AD203B41FA5}">
                      <a16:colId xmlns:a16="http://schemas.microsoft.com/office/drawing/2014/main" val="3131788759"/>
                    </a:ext>
                  </a:extLst>
                </a:gridCol>
              </a:tblGrid>
              <a:tr h="48905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qPCR Assay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Developed by EPA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Organism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Pollution</a:t>
                      </a:r>
                    </a:p>
                    <a:p>
                      <a:pPr algn="ctr"/>
                      <a:r>
                        <a:rPr lang="en-US" sz="1300" dirty="0"/>
                        <a:t>Source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Reference</a:t>
                      </a:r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766642634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HF183/BacR287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Bacteroides</a:t>
                      </a:r>
                      <a:r>
                        <a:rPr lang="en-US" sz="1200" i="0" dirty="0"/>
                        <a:t> spp.</a:t>
                      </a:r>
                      <a:endParaRPr lang="en-US" sz="1200" dirty="0"/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Human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(Green et al. 2014)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83757620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HumM2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(Shanks et al. 2009)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5759214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Rum2Bac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err="1"/>
                        <a:t>Prevotella</a:t>
                      </a:r>
                      <a:r>
                        <a:rPr lang="en-US" sz="1200" dirty="0"/>
                        <a:t> spp.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Ruminant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</a:t>
                      </a:r>
                      <a:r>
                        <a:rPr lang="en-US" sz="1100" u="none" baseline="0" dirty="0" err="1"/>
                        <a:t>Mieszkin</a:t>
                      </a:r>
                      <a:r>
                        <a:rPr lang="en-US" sz="1100" u="none" baseline="0" dirty="0"/>
                        <a:t> et al. 2010a)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402964415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Pig2Bac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Bacteroides </a:t>
                      </a:r>
                      <a:r>
                        <a:rPr lang="en-US" sz="1200" i="0" dirty="0"/>
                        <a:t>spp.</a:t>
                      </a:r>
                      <a:endParaRPr lang="en-US" sz="1200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Pig </a:t>
                      </a:r>
                      <a:endParaRPr lang="en-US" sz="1200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</a:t>
                      </a:r>
                      <a:r>
                        <a:rPr lang="en-US" sz="1100" u="none" baseline="0" dirty="0" err="1"/>
                        <a:t>Mieszkin</a:t>
                      </a:r>
                      <a:r>
                        <a:rPr lang="en-US" sz="1100" u="none" baseline="0" dirty="0"/>
                        <a:t> et al. 2010b)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252250138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CowM2</a:t>
                      </a:r>
                    </a:p>
                  </a:txBody>
                  <a:tcPr marL="86303" marR="86303" marT="43151" marB="43151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Cattle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(Shanks et al. 2009)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166804870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CowM3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08747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DG3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Dog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(Green et al. 2014)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1734842534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DG37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178203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GFD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Helicobacter</a:t>
                      </a:r>
                      <a:r>
                        <a:rPr lang="en-US" sz="1200" dirty="0"/>
                        <a:t> spp.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Avian</a:t>
                      </a:r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(Green et al. 2012)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465361446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CPQ_056</a:t>
                      </a:r>
                    </a:p>
                  </a:txBody>
                  <a:tcPr marL="86303" marR="86303" marT="43151" marB="43151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CrAssphage</a:t>
                      </a:r>
                      <a:endParaRPr lang="en-US" sz="1200" dirty="0"/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Human</a:t>
                      </a:r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(Stachler et al. 2017</a:t>
                      </a:r>
                      <a:r>
                        <a:rPr lang="en-US" sz="1100" baseline="0" dirty="0"/>
                        <a:t>)</a:t>
                      </a:r>
                      <a:endParaRPr lang="en-US" sz="110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614192213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CPQ_064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222191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Entero1a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Enterococcus </a:t>
                      </a:r>
                      <a:r>
                        <a:rPr lang="en-US" sz="1200" i="0" dirty="0"/>
                        <a:t>spp.</a:t>
                      </a:r>
                      <a:endParaRPr lang="en-US" sz="1200" i="1" dirty="0"/>
                    </a:p>
                  </a:txBody>
                  <a:tcPr marL="86303" marR="86303" marT="43151" marB="4315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General</a:t>
                      </a:r>
                      <a:endParaRPr lang="en-US" sz="1200" i="1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(Siefring et al. 2008)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278588009"/>
                  </a:ext>
                </a:extLst>
              </a:tr>
              <a:tr h="2773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EC23S857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E. coli</a:t>
                      </a:r>
                    </a:p>
                  </a:txBody>
                  <a:tcPr marL="86303" marR="86303" marT="43151" marB="4315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marL="86303" marR="86303" marT="43151" marB="431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baseline="0" dirty="0"/>
                        <a:t>(Chern et al. 2011)</a:t>
                      </a:r>
                      <a:endParaRPr lang="en-US" sz="1100" b="0" i="0" u="none" baseline="0" dirty="0"/>
                    </a:p>
                  </a:txBody>
                  <a:tcPr marL="86303" marR="86303" marT="43151" marB="43151" anchor="ctr"/>
                </a:tc>
                <a:extLst>
                  <a:ext uri="{0D108BD9-81ED-4DB2-BD59-A6C34878D82A}">
                    <a16:rowId xmlns:a16="http://schemas.microsoft.com/office/drawing/2014/main" val="3532527027"/>
                  </a:ext>
                </a:extLst>
              </a:tr>
            </a:tbl>
          </a:graphicData>
        </a:graphic>
      </p:graphicFrame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743200" y="6185422"/>
            <a:ext cx="491748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600" dirty="0"/>
              <a:t> 11 Fecal Source Identification Tools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600" dirty="0"/>
              <a:t> 2 General Fecal Indicator Assays</a:t>
            </a:r>
          </a:p>
        </p:txBody>
      </p:sp>
    </p:spTree>
    <p:extLst>
      <p:ext uri="{BB962C8B-B14F-4D97-AF65-F5344CB8AC3E}">
        <p14:creationId xmlns:p14="http://schemas.microsoft.com/office/powerpoint/2010/main" val="24205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A5ABC9-16A7-4FB0-800E-F78331DC5A97}"/>
              </a:ext>
            </a:extLst>
          </p:cNvPr>
          <p:cNvSpPr/>
          <p:nvPr/>
        </p:nvSpPr>
        <p:spPr bwMode="auto">
          <a:xfrm>
            <a:off x="3962400" y="2895600"/>
            <a:ext cx="4349115" cy="2743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39A2EB-3FB3-4D89-94B2-0C71404CCB95}"/>
              </a:ext>
            </a:extLst>
          </p:cNvPr>
          <p:cNvSpPr/>
          <p:nvPr/>
        </p:nvSpPr>
        <p:spPr bwMode="auto">
          <a:xfrm>
            <a:off x="804094" y="4057261"/>
            <a:ext cx="258376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7C90D6-30BD-4135-9078-E49508352461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1200" y="1371600"/>
            <a:ext cx="6756680" cy="5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 kern="0" dirty="0">
                <a:solidFill>
                  <a:srgbClr val="0070B9"/>
                </a:solidFill>
                <a:latin typeface="Arial"/>
                <a:ea typeface="ＭＳ Ｐゴシック"/>
              </a:rPr>
              <a:t>Reference Material Development</a:t>
            </a:r>
            <a:endParaRPr lang="en-US" sz="2800" b="1" dirty="0">
              <a:solidFill>
                <a:srgbClr val="0070B9"/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27554D5-3AA3-4F15-B81E-79872E45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2" y="3085338"/>
            <a:ext cx="48006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Conducted by NIST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Construct sequence verification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Purity assessment with NGS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Automated bottling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Absolute concentration assignments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Homogeneity demonstration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Stability testing at 4˚C</a:t>
            </a:r>
          </a:p>
        </p:txBody>
      </p:sp>
      <p:pic>
        <p:nvPicPr>
          <p:cNvPr id="9" name="Picture 2" descr="Image result for NIST logo">
            <a:extLst>
              <a:ext uri="{FF2B5EF4-FFF2-40B4-BE49-F238E27FC236}">
                <a16:creationId xmlns:a16="http://schemas.microsoft.com/office/drawing/2014/main" id="{E536DCA7-B405-4E5A-B503-CBC6C284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98" y="2781300"/>
            <a:ext cx="16373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3F402-0BC0-454C-A08C-79664BC13941}"/>
              </a:ext>
            </a:extLst>
          </p:cNvPr>
          <p:cNvSpPr txBox="1"/>
          <p:nvPr/>
        </p:nvSpPr>
        <p:spPr>
          <a:xfrm>
            <a:off x="877507" y="4227907"/>
            <a:ext cx="243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See Poster</a:t>
            </a:r>
          </a:p>
          <a:p>
            <a:pPr algn="ctr"/>
            <a:r>
              <a:rPr lang="en-US" sz="1600" u="sng" dirty="0">
                <a:hlinkClick r:id="rId4"/>
              </a:rPr>
              <a:t>https://swwsworkshop.virtualpostersession.org/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9384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05000" y="1371600"/>
            <a:ext cx="5638800" cy="533400"/>
          </a:xfrm>
        </p:spPr>
        <p:txBody>
          <a:bodyPr/>
          <a:lstStyle/>
          <a:p>
            <a:pPr algn="l" eaLnBrk="1" hangingPunct="1"/>
            <a:r>
              <a:rPr lang="en-US" sz="2800" dirty="0">
                <a:ea typeface="ＭＳ Ｐゴシック" pitchFamily="26" charset="-128"/>
                <a:cs typeface="ＭＳ Ｐゴシック" pitchFamily="26" charset="-128"/>
              </a:rPr>
              <a:t>Single Laboratory Performance</a:t>
            </a:r>
            <a:endParaRPr lang="en-US" sz="2800" b="1" dirty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3AAE2-49D3-4A1B-8574-9D3CEFDEF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224588"/>
            <a:ext cx="609600" cy="228600"/>
          </a:xfrm>
          <a:noFill/>
        </p:spPr>
        <p:txBody>
          <a:bodyPr/>
          <a:lstStyle/>
          <a:p>
            <a:fld id="{8A656109-2262-4FD7-8EAC-CCFC2160F512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02955ED4-78FE-4AE9-9F5C-830C27F2AC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4600"/>
            <a:ext cx="5032462" cy="3709988"/>
          </a:xfrm>
          <a:prstGeom prst="rect">
            <a:avLst/>
          </a:prstGeom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701B01CD-D0EF-48A1-9837-AB658C26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69" y="2438400"/>
            <a:ext cx="303848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Performed by EPA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13 qPCR assays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Repeated testing</a:t>
            </a:r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endParaRPr lang="en-US" sz="800" dirty="0"/>
          </a:p>
          <a:p>
            <a:pPr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Times" pitchFamily="-111" charset="0"/>
              <a:buChar char="•"/>
            </a:pPr>
            <a:r>
              <a:rPr lang="en-US" sz="1800" dirty="0"/>
              <a:t> Key findings:</a:t>
            </a: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Linearity </a:t>
            </a:r>
            <a:r>
              <a:rPr lang="en-US" sz="1400" dirty="0"/>
              <a:t>(r</a:t>
            </a:r>
            <a:r>
              <a:rPr lang="en-US" sz="1400" baseline="30000" dirty="0"/>
              <a:t>2</a:t>
            </a:r>
            <a:r>
              <a:rPr lang="en-US" sz="1400" dirty="0"/>
              <a:t>) range 0.996 </a:t>
            </a:r>
          </a:p>
          <a:p>
            <a:pPr marL="457200" lvl="2" eaLnBrk="1" hangingPunct="1">
              <a:spcBef>
                <a:spcPct val="20000"/>
              </a:spcBef>
              <a:buClr>
                <a:srgbClr val="0070B9"/>
              </a:buClr>
              <a:buSzPct val="90000"/>
            </a:pPr>
            <a:r>
              <a:rPr lang="en-US" sz="1400" dirty="0"/>
              <a:t>    to 0.999</a:t>
            </a:r>
            <a:endParaRPr lang="en-US" sz="14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Amplification </a:t>
            </a:r>
            <a:r>
              <a:rPr lang="en-US" sz="1400" dirty="0"/>
              <a:t>efficiency (</a:t>
            </a:r>
            <a:r>
              <a:rPr lang="en-US" sz="1400" i="1" dirty="0"/>
              <a:t>E</a:t>
            </a:r>
            <a:r>
              <a:rPr lang="en-US" sz="1400" dirty="0"/>
              <a:t>) range 0.95 to 0.99</a:t>
            </a:r>
            <a:endParaRPr lang="en-US" sz="14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640080" lvl="2" indent="-182880" eaLnBrk="1" hangingPunct="1">
              <a:spcBef>
                <a:spcPct val="20000"/>
              </a:spcBef>
              <a:buClr>
                <a:srgbClr val="0070B9"/>
              </a:buClr>
              <a:buSzPct val="90000"/>
              <a:buFont typeface="Calibri" pitchFamily="34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/>
              </a:rPr>
              <a:t>Quantification </a:t>
            </a:r>
            <a:r>
              <a:rPr lang="en-US" sz="1400" dirty="0"/>
              <a:t>cycle (</a:t>
            </a:r>
            <a:r>
              <a:rPr lang="en-US" sz="1400" dirty="0" err="1"/>
              <a:t>C</a:t>
            </a:r>
            <a:r>
              <a:rPr lang="en-US" sz="1400" baseline="-25000" dirty="0" err="1"/>
              <a:t>q</a:t>
            </a:r>
            <a:r>
              <a:rPr lang="en-US" sz="1400" dirty="0"/>
              <a:t>) variability higher at level 1 compared to levels 2-5</a:t>
            </a:r>
            <a:endParaRPr lang="en-US" sz="140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2DFF16-DBA8-4DD0-BF01-D9C1C5022796}"/>
              </a:ext>
            </a:extLst>
          </p:cNvPr>
          <p:cNvSpPr/>
          <p:nvPr/>
        </p:nvSpPr>
        <p:spPr bwMode="auto">
          <a:xfrm>
            <a:off x="238111" y="2362200"/>
            <a:ext cx="3190889" cy="370998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5596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4.xml"/></Relationships>
</file>

<file path=customXml/_rels/item5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5.xml"/></Relationships>
</file>

<file path=customXml/_rels/item5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6.xml"/></Relationships>
</file>

<file path=customXml/_rels/item5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7.xml"/></Relationships>
</file>

<file path=customXml/_rels/item5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8.xml"/></Relationships>
</file>

<file path=customXml/_rels/item5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9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0.xml"/></Relationships>
</file>

<file path=customXml/_rels/item5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1.xml"/></Relationships>
</file>

<file path=customXml/_rels/item5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2.xml"/></Relationships>
</file>

<file path=customXml/_rels/item5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3.xml"/></Relationships>
</file>

<file path=customXml/_rels/item5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4.xml"/></Relationships>
</file>

<file path=customXml/_rels/item5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5.xml"/></Relationships>
</file>

<file path=customXml/_rels/item5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6.xml"/></Relationships>
</file>

<file path=customXml/_rels/item5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7.xml"/></Relationships>
</file>

<file path=customXml/_rels/item5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8.xml"/></Relationships>
</file>

<file path=customXml/_rels/item5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9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0.xml"/></Relationships>
</file>

<file path=customXml/_rels/item5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1.xml"/></Relationships>
</file>

<file path=customXml/_rels/item5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2.xml"/></Relationships>
</file>

<file path=customXml/_rels/item5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3.xml"/></Relationships>
</file>

<file path=customXml/_rels/item5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4.xml"/></Relationships>
</file>

<file path=customXml/_rels/item5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5.xml"/></Relationships>
</file>

<file path=customXml/_rels/item5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6.xml"/></Relationships>
</file>

<file path=customXml/_rels/item5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7.xml"/></Relationships>
</file>

<file path=customXml/_rels/item5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8.xml"/></Relationships>
</file>

<file path=customXml/_rels/item5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9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0.xml"/></Relationships>
</file>

<file path=customXml/_rels/item5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1.xml"/></Relationships>
</file>

<file path=customXml/_rels/item5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2.xml"/></Relationships>
</file>

<file path=customXml/_rels/item5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3.xml"/></Relationships>
</file>

<file path=customXml/_rels/item5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4.xml"/></Relationships>
</file>

<file path=customXml/_rels/item5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5.xml"/></Relationships>
</file>

<file path=customXml/_rels/item5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6.xml"/></Relationships>
</file>

<file path=customXml/_rels/item5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7.xml"/></Relationships>
</file>

<file path=customXml/_rels/item5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8.xml"/></Relationships>
</file>

<file path=customXml/_rels/item5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9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0.xml"/></Relationships>
</file>

<file path=customXml/_rels/item5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1.xml"/></Relationships>
</file>

<file path=customXml/_rels/item5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2.xml"/></Relationships>
</file>

<file path=customXml/_rels/item5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3.xml"/></Relationships>
</file>

<file path=customXml/_rels/item5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4.xml"/></Relationships>
</file>

<file path=customXml/_rels/item5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EsriMapsInfo xmlns="ESRI.ArcGIS.Mapping.OfficeIntegration.PowerPointInfo">
  <Version>Version1</Version>
  <RequiresSignIn>False</RequiresSignIn>
</EsriMapsInfo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44.xml><?xml version="1.0" encoding="utf-8"?>
<EsriMapsInfo xmlns="ESRI.ArcGIS.Mapping.OfficeIntegration.PowerPointInfo">
  <Version>Version1</Version>
  <RequiresSignIn>False</RequiresSignIn>
</EsriMapsInfo>
</file>

<file path=customXml/item345.xml><?xml version="1.0" encoding="utf-8"?>
<EsriMapsInfo xmlns="ESRI.ArcGIS.Mapping.OfficeIntegration.PowerPointInfo">
  <Version>Version1</Version>
  <RequiresSignIn>False</RequiresSignIn>
</EsriMapsInfo>
</file>

<file path=customXml/item346.xml><?xml version="1.0" encoding="utf-8"?>
<EsriMapsInfo xmlns="ESRI.ArcGIS.Mapping.OfficeIntegration.PowerPointInfo">
  <Version>Version1</Version>
  <RequiresSignIn>False</RequiresSignIn>
</EsriMapsInfo>
</file>

<file path=customXml/item347.xml><?xml version="1.0" encoding="utf-8"?>
<EsriMapsInfo xmlns="ESRI.ArcGIS.Mapping.OfficeIntegration.PowerPointInfo">
  <Version>Version1</Version>
  <RequiresSignIn>False</RequiresSignIn>
</EsriMapsInfo>
</file>

<file path=customXml/item348.xml><?xml version="1.0" encoding="utf-8"?>
<EsriMapsInfo xmlns="ESRI.ArcGIS.Mapping.OfficeIntegration.PowerPointInfo">
  <Version>Version1</Version>
  <RequiresSignIn>False</RequiresSignIn>
</EsriMapsInfo>
</file>

<file path=customXml/item349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50.xml><?xml version="1.0" encoding="utf-8"?>
<EsriMapsInfo xmlns="ESRI.ArcGIS.Mapping.OfficeIntegration.PowerPointInfo">
  <Version>Version1</Version>
  <RequiresSignIn>False</RequiresSignIn>
</EsriMapsInfo>
</file>

<file path=customXml/item351.xml><?xml version="1.0" encoding="utf-8"?>
<EsriMapsInfo xmlns="ESRI.ArcGIS.Mapping.OfficeIntegration.PowerPointInfo">
  <Version>Version1</Version>
  <RequiresSignIn>False</RequiresSignIn>
</EsriMapsInfo>
</file>

<file path=customXml/item352.xml><?xml version="1.0" encoding="utf-8"?>
<EsriMapsInfo xmlns="ESRI.ArcGIS.Mapping.OfficeIntegration.PowerPointInfo">
  <Version>Version1</Version>
  <RequiresSignIn>False</RequiresSignIn>
</EsriMapsInfo>
</file>

<file path=customXml/item353.xml><?xml version="1.0" encoding="utf-8"?>
<EsriMapsInfo xmlns="ESRI.ArcGIS.Mapping.OfficeIntegration.PowerPointInfo">
  <Version>Version1</Version>
  <RequiresSignIn>False</RequiresSignIn>
</EsriMapsInfo>
</file>

<file path=customXml/item354.xml><?xml version="1.0" encoding="utf-8"?>
<EsriMapsInfo xmlns="ESRI.ArcGIS.Mapping.OfficeIntegration.PowerPointInfo">
  <Version>Version1</Version>
  <RequiresSignIn>False</RequiresSignIn>
</EsriMapsInfo>
</file>

<file path=customXml/item355.xml><?xml version="1.0" encoding="utf-8"?>
<EsriMapsInfo xmlns="ESRI.ArcGIS.Mapping.OfficeIntegration.PowerPointInfo">
  <Version>Version1</Version>
  <RequiresSignIn>False</RequiresSignIn>
</EsriMapsInfo>
</file>

<file path=customXml/item356.xml><?xml version="1.0" encoding="utf-8"?>
<EsriMapsInfo xmlns="ESRI.ArcGIS.Mapping.OfficeIntegration.PowerPointInfo">
  <Version>Version1</Version>
  <RequiresSignIn>False</RequiresSignIn>
</EsriMapsInfo>
</file>

<file path=customXml/item357.xml><?xml version="1.0" encoding="utf-8"?>
<EsriMapsInfo xmlns="ESRI.ArcGIS.Mapping.OfficeIntegration.PowerPointInfo">
  <Version>Version1</Version>
  <RequiresSignIn>False</RequiresSignIn>
</EsriMapsInfo>
</file>

<file path=customXml/item358.xml><?xml version="1.0" encoding="utf-8"?>
<EsriMapsInfo xmlns="ESRI.ArcGIS.Mapping.OfficeIntegration.PowerPointInfo">
  <Version>Version1</Version>
  <RequiresSignIn>False</RequiresSignIn>
</EsriMapsInfo>
</file>

<file path=customXml/item359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60.xml><?xml version="1.0" encoding="utf-8"?>
<EsriMapsInfo xmlns="ESRI.ArcGIS.Mapping.OfficeIntegration.PowerPointInfo">
  <Version>Version1</Version>
  <RequiresSignIn>False</RequiresSignIn>
</EsriMapsInfo>
</file>

<file path=customXml/item361.xml><?xml version="1.0" encoding="utf-8"?>
<EsriMapsInfo xmlns="ESRI.ArcGIS.Mapping.OfficeIntegration.PowerPointInfo">
  <Version>Version1</Version>
  <RequiresSignIn>False</RequiresSignIn>
</EsriMapsInfo>
</file>

<file path=customXml/item362.xml><?xml version="1.0" encoding="utf-8"?>
<EsriMapsInfo xmlns="ESRI.ArcGIS.Mapping.OfficeIntegration.PowerPointInfo">
  <Version>Version1</Version>
  <RequiresSignIn>False</RequiresSignIn>
</EsriMapsInfo>
</file>

<file path=customXml/item363.xml><?xml version="1.0" encoding="utf-8"?>
<EsriMapsInfo xmlns="ESRI.ArcGIS.Mapping.OfficeIntegration.PowerPointInfo">
  <Version>Version1</Version>
  <RequiresSignIn>False</RequiresSignIn>
</EsriMapsInfo>
</file>

<file path=customXml/item364.xml><?xml version="1.0" encoding="utf-8"?>
<EsriMapsInfo xmlns="ESRI.ArcGIS.Mapping.OfficeIntegration.PowerPointInfo">
  <Version>Version1</Version>
  <RequiresSignIn>False</RequiresSignIn>
</EsriMapsInfo>
</file>

<file path=customXml/item365.xml><?xml version="1.0" encoding="utf-8"?>
<EsriMapsInfo xmlns="ESRI.ArcGIS.Mapping.OfficeIntegration.PowerPointInfo">
  <Version>Version1</Version>
  <RequiresSignIn>False</RequiresSignIn>
</EsriMapsInfo>
</file>

<file path=customXml/item366.xml><?xml version="1.0" encoding="utf-8"?>
<EsriMapsInfo xmlns="ESRI.ArcGIS.Mapping.OfficeIntegration.PowerPointInfo">
  <Version>Version1</Version>
  <RequiresSignIn>False</RequiresSignIn>
</EsriMapsInfo>
</file>

<file path=customXml/item367.xml><?xml version="1.0" encoding="utf-8"?>
<EsriMapsInfo xmlns="ESRI.ArcGIS.Mapping.OfficeIntegration.PowerPointInfo">
  <Version>Version1</Version>
  <RequiresSignIn>False</RequiresSignIn>
</EsriMapsInfo>
</file>

<file path=customXml/item368.xml><?xml version="1.0" encoding="utf-8"?>
<EsriMapsInfo xmlns="ESRI.ArcGIS.Mapping.OfficeIntegration.PowerPointInfo">
  <Version>Version1</Version>
  <RequiresSignIn>False</RequiresSignIn>
</EsriMapsInfo>
</file>

<file path=customXml/item369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70.xml><?xml version="1.0" encoding="utf-8"?>
<EsriMapsInfo xmlns="ESRI.ArcGIS.Mapping.OfficeIntegration.PowerPointInfo">
  <Version>Version1</Version>
  <RequiresSignIn>False</RequiresSignIn>
</EsriMapsInfo>
</file>

<file path=customXml/item371.xml><?xml version="1.0" encoding="utf-8"?>
<EsriMapsInfo xmlns="ESRI.ArcGIS.Mapping.OfficeIntegration.PowerPointInfo">
  <Version>Version1</Version>
  <RequiresSignIn>False</RequiresSignIn>
</EsriMapsInfo>
</file>

<file path=customXml/item372.xml><?xml version="1.0" encoding="utf-8"?>
<EsriMapsInfo xmlns="ESRI.ArcGIS.Mapping.OfficeIntegration.PowerPointInfo">
  <Version>Version1</Version>
  <RequiresSignIn>False</RequiresSignIn>
</EsriMapsInfo>
</file>

<file path=customXml/item373.xml><?xml version="1.0" encoding="utf-8"?>
<EsriMapsInfo xmlns="ESRI.ArcGIS.Mapping.OfficeIntegration.PowerPointInfo">
  <Version>Version1</Version>
  <RequiresSignIn>False</RequiresSignIn>
</EsriMapsInfo>
</file>

<file path=customXml/item374.xml><?xml version="1.0" encoding="utf-8"?>
<EsriMapsInfo xmlns="ESRI.ArcGIS.Mapping.OfficeIntegration.PowerPointInfo">
  <Version>Version1</Version>
  <RequiresSignIn>False</RequiresSignIn>
</EsriMapsInfo>
</file>

<file path=customXml/item375.xml><?xml version="1.0" encoding="utf-8"?>
<EsriMapsInfo xmlns="ESRI.ArcGIS.Mapping.OfficeIntegration.PowerPointInfo">
  <Version>Version1</Version>
  <RequiresSignIn>False</RequiresSignIn>
</EsriMapsInfo>
</file>

<file path=customXml/item376.xml><?xml version="1.0" encoding="utf-8"?>
<EsriMapsInfo xmlns="ESRI.ArcGIS.Mapping.OfficeIntegration.PowerPointInfo">
  <Version>Version1</Version>
  <RequiresSignIn>False</RequiresSignIn>
</EsriMapsInfo>
</file>

<file path=customXml/item377.xml><?xml version="1.0" encoding="utf-8"?>
<EsriMapsInfo xmlns="ESRI.ArcGIS.Mapping.OfficeIntegration.PowerPointInfo">
  <Version>Version1</Version>
  <RequiresSignIn>False</RequiresSignIn>
</EsriMapsInfo>
</file>

<file path=customXml/item378.xml><?xml version="1.0" encoding="utf-8"?>
<EsriMapsInfo xmlns="ESRI.ArcGIS.Mapping.OfficeIntegration.PowerPointInfo">
  <Version>Version1</Version>
  <RequiresSignIn>False</RequiresSignIn>
</EsriMapsInfo>
</file>

<file path=customXml/item379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80.xml><?xml version="1.0" encoding="utf-8"?>
<EsriMapsInfo xmlns="ESRI.ArcGIS.Mapping.OfficeIntegration.PowerPointInfo">
  <Version>Version1</Version>
  <RequiresSignIn>False</RequiresSignIn>
</EsriMapsInfo>
</file>

<file path=customXml/item381.xml><?xml version="1.0" encoding="utf-8"?>
<EsriMapsInfo xmlns="ESRI.ArcGIS.Mapping.OfficeIntegration.PowerPointInfo">
  <Version>Version1</Version>
  <RequiresSignIn>False</RequiresSignIn>
</EsriMapsInfo>
</file>

<file path=customXml/item382.xml><?xml version="1.0" encoding="utf-8"?>
<EsriMapsInfo xmlns="ESRI.ArcGIS.Mapping.OfficeIntegration.PowerPointInfo">
  <Version>Version1</Version>
  <RequiresSignIn>False</RequiresSignIn>
</EsriMapsInfo>
</file>

<file path=customXml/item383.xml><?xml version="1.0" encoding="utf-8"?>
<EsriMapsInfo xmlns="ESRI.ArcGIS.Mapping.OfficeIntegration.PowerPointInfo">
  <Version>Version1</Version>
  <RequiresSignIn>False</RequiresSignIn>
</EsriMapsInfo>
</file>

<file path=customXml/item384.xml><?xml version="1.0" encoding="utf-8"?>
<EsriMapsInfo xmlns="ESRI.ArcGIS.Mapping.OfficeIntegration.PowerPointInfo">
  <Version>Version1</Version>
  <RequiresSignIn>False</RequiresSignIn>
</EsriMapsInfo>
</file>

<file path=customXml/item385.xml><?xml version="1.0" encoding="utf-8"?>
<EsriMapsInfo xmlns="ESRI.ArcGIS.Mapping.OfficeIntegration.PowerPointInfo">
  <Version>Version1</Version>
  <RequiresSignIn>False</RequiresSignIn>
</EsriMapsInfo>
</file>

<file path=customXml/item386.xml><?xml version="1.0" encoding="utf-8"?>
<EsriMapsInfo xmlns="ESRI.ArcGIS.Mapping.OfficeIntegration.PowerPointInfo">
  <Version>Version1</Version>
  <RequiresSignIn>False</RequiresSignIn>
</EsriMapsInfo>
</file>

<file path=customXml/item387.xml><?xml version="1.0" encoding="utf-8"?>
<EsriMapsInfo xmlns="ESRI.ArcGIS.Mapping.OfficeIntegration.PowerPointInfo">
  <Version>Version1</Version>
  <RequiresSignIn>False</RequiresSignIn>
</EsriMapsInfo>
</file>

<file path=customXml/item388.xml><?xml version="1.0" encoding="utf-8"?>
<EsriMapsInfo xmlns="ESRI.ArcGIS.Mapping.OfficeIntegration.PowerPointInfo">
  <Version>Version1</Version>
  <RequiresSignIn>False</RequiresSignIn>
</EsriMapsInfo>
</file>

<file path=customXml/item389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390.xml><?xml version="1.0" encoding="utf-8"?>
<EsriMapsInfo xmlns="ESRI.ArcGIS.Mapping.OfficeIntegration.PowerPointInfo">
  <Version>Version1</Version>
  <RequiresSignIn>False</RequiresSignIn>
</EsriMapsInfo>
</file>

<file path=customXml/item391.xml><?xml version="1.0" encoding="utf-8"?>
<EsriMapsInfo xmlns="ESRI.ArcGIS.Mapping.OfficeIntegration.PowerPointInfo">
  <Version>Version1</Version>
  <RequiresSignIn>False</RequiresSignIn>
</EsriMapsInfo>
</file>

<file path=customXml/item392.xml><?xml version="1.0" encoding="utf-8"?>
<EsriMapsInfo xmlns="ESRI.ArcGIS.Mapping.OfficeIntegration.PowerPointInfo">
  <Version>Version1</Version>
  <RequiresSignIn>False</RequiresSignIn>
</EsriMapsInfo>
</file>

<file path=customXml/item393.xml><?xml version="1.0" encoding="utf-8"?>
<EsriMapsInfo xmlns="ESRI.ArcGIS.Mapping.OfficeIntegration.PowerPointInfo">
  <Version>Version1</Version>
  <RequiresSignIn>False</RequiresSignIn>
</EsriMapsInfo>
</file>

<file path=customXml/item394.xml><?xml version="1.0" encoding="utf-8"?>
<EsriMapsInfo xmlns="ESRI.ArcGIS.Mapping.OfficeIntegration.PowerPointInfo">
  <Version>Version1</Version>
  <RequiresSignIn>False</RequiresSignIn>
</EsriMapsInfo>
</file>

<file path=customXml/item395.xml><?xml version="1.0" encoding="utf-8"?>
<EsriMapsInfo xmlns="ESRI.ArcGIS.Mapping.OfficeIntegration.PowerPointInfo">
  <Version>Version1</Version>
  <RequiresSignIn>False</RequiresSignIn>
</EsriMapsInfo>
</file>

<file path=customXml/item396.xml><?xml version="1.0" encoding="utf-8"?>
<EsriMapsInfo xmlns="ESRI.ArcGIS.Mapping.OfficeIntegration.PowerPointInfo">
  <Version>Version1</Version>
  <RequiresSignIn>False</RequiresSignIn>
</EsriMapsInfo>
</file>

<file path=customXml/item397.xml><?xml version="1.0" encoding="utf-8"?>
<EsriMapsInfo xmlns="ESRI.ArcGIS.Mapping.OfficeIntegration.PowerPointInfo">
  <Version>Version1</Version>
  <RequiresSignIn>False</RequiresSignIn>
</EsriMapsInfo>
</file>

<file path=customXml/item398.xml><?xml version="1.0" encoding="utf-8"?>
<EsriMapsInfo xmlns="ESRI.ArcGIS.Mapping.OfficeIntegration.PowerPointInfo">
  <Version>Version1</Version>
  <RequiresSignIn>False</RequiresSignIn>
</EsriMapsInfo>
</file>

<file path=customXml/item39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00.xml><?xml version="1.0" encoding="utf-8"?>
<EsriMapsInfo xmlns="ESRI.ArcGIS.Mapping.OfficeIntegration.PowerPointInfo">
  <Version>Version1</Version>
  <RequiresSignIn>False</RequiresSignIn>
</EsriMapsInfo>
</file>

<file path=customXml/item401.xml><?xml version="1.0" encoding="utf-8"?>
<EsriMapsInfo xmlns="ESRI.ArcGIS.Mapping.OfficeIntegration.PowerPointInfo">
  <Version>Version1</Version>
  <RequiresSignIn>False</RequiresSignIn>
</EsriMapsInfo>
</file>

<file path=customXml/item402.xml><?xml version="1.0" encoding="utf-8"?>
<EsriMapsInfo xmlns="ESRI.ArcGIS.Mapping.OfficeIntegration.PowerPointInfo">
  <Version>Version1</Version>
  <RequiresSignIn>False</RequiresSignIn>
</EsriMapsInfo>
</file>

<file path=customXml/item403.xml><?xml version="1.0" encoding="utf-8"?>
<EsriMapsInfo xmlns="ESRI.ArcGIS.Mapping.OfficeIntegration.PowerPointInfo">
  <Version>Version1</Version>
  <RequiresSignIn>False</RequiresSignIn>
</EsriMapsInfo>
</file>

<file path=customXml/item404.xml><?xml version="1.0" encoding="utf-8"?>
<EsriMapsInfo xmlns="ESRI.ArcGIS.Mapping.OfficeIntegration.PowerPointInfo">
  <Version>Version1</Version>
  <RequiresSignIn>False</RequiresSignIn>
</EsriMapsInfo>
</file>

<file path=customXml/item405.xml><?xml version="1.0" encoding="utf-8"?>
<EsriMapsInfo xmlns="ESRI.ArcGIS.Mapping.OfficeIntegration.PowerPointInfo">
  <Version>Version1</Version>
  <RequiresSignIn>False</RequiresSignIn>
</EsriMapsInfo>
</file>

<file path=customXml/item406.xml><?xml version="1.0" encoding="utf-8"?>
<EsriMapsInfo xmlns="ESRI.ArcGIS.Mapping.OfficeIntegration.PowerPointInfo">
  <Version>Version1</Version>
  <RequiresSignIn>False</RequiresSignIn>
</EsriMapsInfo>
</file>

<file path=customXml/item407.xml><?xml version="1.0" encoding="utf-8"?>
<EsriMapsInfo xmlns="ESRI.ArcGIS.Mapping.OfficeIntegration.PowerPointInfo">
  <Version>Version1</Version>
  <RequiresSignIn>False</RequiresSignIn>
</EsriMapsInfo>
</file>

<file path=customXml/item408.xml><?xml version="1.0" encoding="utf-8"?>
<EsriMapsInfo xmlns="ESRI.ArcGIS.Mapping.OfficeIntegration.PowerPointInfo">
  <Version>Version1</Version>
  <RequiresSignIn>False</RequiresSignIn>
</EsriMapsInfo>
</file>

<file path=customXml/item409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10.xml><?xml version="1.0" encoding="utf-8"?>
<EsriMapsInfo xmlns="ESRI.ArcGIS.Mapping.OfficeIntegration.PowerPointInfo">
  <Version>Version1</Version>
  <RequiresSignIn>False</RequiresSignIn>
</EsriMapsInfo>
</file>

<file path=customXml/item411.xml><?xml version="1.0" encoding="utf-8"?>
<EsriMapsInfo xmlns="ESRI.ArcGIS.Mapping.OfficeIntegration.PowerPointInfo">
  <Version>Version1</Version>
  <RequiresSignIn>False</RequiresSignIn>
</EsriMapsInfo>
</file>

<file path=customXml/item412.xml><?xml version="1.0" encoding="utf-8"?>
<EsriMapsInfo xmlns="ESRI.ArcGIS.Mapping.OfficeIntegration.PowerPointInfo">
  <Version>Version1</Version>
  <RequiresSignIn>False</RequiresSignIn>
</EsriMapsInfo>
</file>

<file path=customXml/item413.xml><?xml version="1.0" encoding="utf-8"?>
<EsriMapsInfo xmlns="ESRI.ArcGIS.Mapping.OfficeIntegration.PowerPointInfo">
  <Version>Version1</Version>
  <RequiresSignIn>False</RequiresSignIn>
</EsriMapsInfo>
</file>

<file path=customXml/item414.xml><?xml version="1.0" encoding="utf-8"?>
<EsriMapsInfo xmlns="ESRI.ArcGIS.Mapping.OfficeIntegration.PowerPointInfo">
  <Version>Version1</Version>
  <RequiresSignIn>False</RequiresSignIn>
</EsriMapsInfo>
</file>

<file path=customXml/item415.xml><?xml version="1.0" encoding="utf-8"?>
<EsriMapsInfo xmlns="ESRI.ArcGIS.Mapping.OfficeIntegration.PowerPointInfo">
  <Version>Version1</Version>
  <RequiresSignIn>False</RequiresSignIn>
</EsriMapsInfo>
</file>

<file path=customXml/item416.xml><?xml version="1.0" encoding="utf-8"?>
<EsriMapsInfo xmlns="ESRI.ArcGIS.Mapping.OfficeIntegration.PowerPointInfo">
  <Version>Version1</Version>
  <RequiresSignIn>False</RequiresSignIn>
</EsriMapsInfo>
</file>

<file path=customXml/item417.xml><?xml version="1.0" encoding="utf-8"?>
<EsriMapsInfo xmlns="ESRI.ArcGIS.Mapping.OfficeIntegration.PowerPointInfo">
  <Version>Version1</Version>
  <RequiresSignIn>False</RequiresSignIn>
</EsriMapsInfo>
</file>

<file path=customXml/item418.xml><?xml version="1.0" encoding="utf-8"?>
<EsriMapsInfo xmlns="ESRI.ArcGIS.Mapping.OfficeIntegration.PowerPointInfo">
  <Version>Version1</Version>
  <RequiresSignIn>False</RequiresSignIn>
</EsriMapsInfo>
</file>

<file path=customXml/item419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20.xml><?xml version="1.0" encoding="utf-8"?>
<EsriMapsInfo xmlns="ESRI.ArcGIS.Mapping.OfficeIntegration.PowerPointInfo">
  <Version>Version1</Version>
  <RequiresSignIn>False</RequiresSignIn>
</EsriMapsInfo>
</file>

<file path=customXml/item421.xml><?xml version="1.0" encoding="utf-8"?>
<EsriMapsInfo xmlns="ESRI.ArcGIS.Mapping.OfficeIntegration.PowerPointInfo">
  <Version>Version1</Version>
  <RequiresSignIn>False</RequiresSignIn>
</EsriMapsInfo>
</file>

<file path=customXml/item422.xml><?xml version="1.0" encoding="utf-8"?>
<EsriMapsInfo xmlns="ESRI.ArcGIS.Mapping.OfficeIntegration.PowerPointInfo">
  <Version>Version1</Version>
  <RequiresSignIn>False</RequiresSignIn>
</EsriMapsInfo>
</file>

<file path=customXml/item423.xml><?xml version="1.0" encoding="utf-8"?>
<EsriMapsInfo xmlns="ESRI.ArcGIS.Mapping.OfficeIntegration.PowerPointInfo">
  <Version>Version1</Version>
  <RequiresSignIn>False</RequiresSignIn>
</EsriMapsInfo>
</file>

<file path=customXml/item424.xml><?xml version="1.0" encoding="utf-8"?>
<EsriMapsInfo xmlns="ESRI.ArcGIS.Mapping.OfficeIntegration.PowerPointInfo">
  <Version>Version1</Version>
  <RequiresSignIn>False</RequiresSignIn>
</EsriMapsInfo>
</file>

<file path=customXml/item425.xml><?xml version="1.0" encoding="utf-8"?>
<EsriMapsInfo xmlns="ESRI.ArcGIS.Mapping.OfficeIntegration.PowerPointInfo">
  <Version>Version1</Version>
  <RequiresSignIn>False</RequiresSignIn>
</EsriMapsInfo>
</file>

<file path=customXml/item426.xml><?xml version="1.0" encoding="utf-8"?>
<EsriMapsInfo xmlns="ESRI.ArcGIS.Mapping.OfficeIntegration.PowerPointInfo">
  <Version>Version1</Version>
  <RequiresSignIn>False</RequiresSignIn>
</EsriMapsInfo>
</file>

<file path=customXml/item427.xml><?xml version="1.0" encoding="utf-8"?>
<EsriMapsInfo xmlns="ESRI.ArcGIS.Mapping.OfficeIntegration.PowerPointInfo">
  <Version>Version1</Version>
  <RequiresSignIn>False</RequiresSignIn>
</EsriMapsInfo>
</file>

<file path=customXml/item428.xml><?xml version="1.0" encoding="utf-8"?>
<EsriMapsInfo xmlns="ESRI.ArcGIS.Mapping.OfficeIntegration.PowerPointInfo">
  <Version>Version1</Version>
  <RequiresSignIn>False</RequiresSignIn>
</EsriMapsInfo>
</file>

<file path=customXml/item429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30.xml><?xml version="1.0" encoding="utf-8"?>
<EsriMapsInfo xmlns="ESRI.ArcGIS.Mapping.OfficeIntegration.PowerPointInfo">
  <Version>Version1</Version>
  <RequiresSignIn>False</RequiresSignIn>
</EsriMapsInfo>
</file>

<file path=customXml/item431.xml><?xml version="1.0" encoding="utf-8"?>
<EsriMapsInfo xmlns="ESRI.ArcGIS.Mapping.OfficeIntegration.PowerPointInfo">
  <Version>Version1</Version>
  <RequiresSignIn>False</RequiresSignIn>
</EsriMapsInfo>
</file>

<file path=customXml/item432.xml><?xml version="1.0" encoding="utf-8"?>
<EsriMapsInfo xmlns="ESRI.ArcGIS.Mapping.OfficeIntegration.PowerPointInfo">
  <Version>Version1</Version>
  <RequiresSignIn>False</RequiresSignIn>
</EsriMapsInfo>
</file>

<file path=customXml/item433.xml><?xml version="1.0" encoding="utf-8"?>
<EsriMapsInfo xmlns="ESRI.ArcGIS.Mapping.OfficeIntegration.PowerPointInfo">
  <Version>Version1</Version>
  <RequiresSignIn>False</RequiresSignIn>
</EsriMapsInfo>
</file>

<file path=customXml/item434.xml><?xml version="1.0" encoding="utf-8"?>
<EsriMapsInfo xmlns="ESRI.ArcGIS.Mapping.OfficeIntegration.PowerPointInfo">
  <Version>Version1</Version>
  <RequiresSignIn>False</RequiresSignIn>
</EsriMapsInfo>
</file>

<file path=customXml/item435.xml><?xml version="1.0" encoding="utf-8"?>
<EsriMapsInfo xmlns="ESRI.ArcGIS.Mapping.OfficeIntegration.PowerPointInfo">
  <Version>Version1</Version>
  <RequiresSignIn>False</RequiresSignIn>
</EsriMapsInfo>
</file>

<file path=customXml/item436.xml><?xml version="1.0" encoding="utf-8"?>
<EsriMapsInfo xmlns="ESRI.ArcGIS.Mapping.OfficeIntegration.PowerPointInfo">
  <Version>Version1</Version>
  <RequiresSignIn>False</RequiresSignIn>
</EsriMapsInfo>
</file>

<file path=customXml/item437.xml><?xml version="1.0" encoding="utf-8"?>
<EsriMapsInfo xmlns="ESRI.ArcGIS.Mapping.OfficeIntegration.PowerPointInfo">
  <Version>Version1</Version>
  <RequiresSignIn>False</RequiresSignIn>
</EsriMapsInfo>
</file>

<file path=customXml/item438.xml><?xml version="1.0" encoding="utf-8"?>
<EsriMapsInfo xmlns="ESRI.ArcGIS.Mapping.OfficeIntegration.PowerPointInfo">
  <Version>Version1</Version>
  <RequiresSignIn>False</RequiresSignIn>
</EsriMapsInfo>
</file>

<file path=customXml/item439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40.xml><?xml version="1.0" encoding="utf-8"?>
<EsriMapsInfo xmlns="ESRI.ArcGIS.Mapping.OfficeIntegration.PowerPointInfo">
  <Version>Version1</Version>
  <RequiresSignIn>False</RequiresSignIn>
</EsriMapsInfo>
</file>

<file path=customXml/item441.xml><?xml version="1.0" encoding="utf-8"?>
<EsriMapsInfo xmlns="ESRI.ArcGIS.Mapping.OfficeIntegration.PowerPointInfo">
  <Version>Version1</Version>
  <RequiresSignIn>False</RequiresSignIn>
</EsriMapsInfo>
</file>

<file path=customXml/item442.xml><?xml version="1.0" encoding="utf-8"?>
<EsriMapsInfo xmlns="ESRI.ArcGIS.Mapping.OfficeIntegration.PowerPointInfo">
  <Version>Version1</Version>
  <RequiresSignIn>False</RequiresSignIn>
</EsriMapsInfo>
</file>

<file path=customXml/item443.xml><?xml version="1.0" encoding="utf-8"?>
<EsriMapsInfo xmlns="ESRI.ArcGIS.Mapping.OfficeIntegration.PowerPointInfo">
  <Version>Version1</Version>
  <RequiresSignIn>False</RequiresSignIn>
</EsriMapsInfo>
</file>

<file path=customXml/item444.xml><?xml version="1.0" encoding="utf-8"?>
<EsriMapsInfo xmlns="ESRI.ArcGIS.Mapping.OfficeIntegration.PowerPointInfo">
  <Version>Version1</Version>
  <RequiresSignIn>False</RequiresSignIn>
</EsriMapsInfo>
</file>

<file path=customXml/item445.xml><?xml version="1.0" encoding="utf-8"?>
<EsriMapsInfo xmlns="ESRI.ArcGIS.Mapping.OfficeIntegration.PowerPointInfo">
  <Version>Version1</Version>
  <RequiresSignIn>False</RequiresSignIn>
</EsriMapsInfo>
</file>

<file path=customXml/item446.xml><?xml version="1.0" encoding="utf-8"?>
<EsriMapsInfo xmlns="ESRI.ArcGIS.Mapping.OfficeIntegration.PowerPointInfo">
  <Version>Version1</Version>
  <RequiresSignIn>False</RequiresSignIn>
</EsriMapsInfo>
</file>

<file path=customXml/item447.xml><?xml version="1.0" encoding="utf-8"?>
<EsriMapsInfo xmlns="ESRI.ArcGIS.Mapping.OfficeIntegration.PowerPointInfo">
  <Version>Version1</Version>
  <RequiresSignIn>False</RequiresSignIn>
</EsriMapsInfo>
</file>

<file path=customXml/item448.xml><?xml version="1.0" encoding="utf-8"?>
<EsriMapsInfo xmlns="ESRI.ArcGIS.Mapping.OfficeIntegration.PowerPointInfo">
  <Version>Version1</Version>
  <RequiresSignIn>False</RequiresSignIn>
</EsriMapsInfo>
</file>

<file path=customXml/item449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50.xml><?xml version="1.0" encoding="utf-8"?>
<EsriMapsInfo xmlns="ESRI.ArcGIS.Mapping.OfficeIntegration.PowerPointInfo">
  <Version>Version1</Version>
  <RequiresSignIn>False</RequiresSignIn>
</EsriMapsInfo>
</file>

<file path=customXml/item451.xml><?xml version="1.0" encoding="utf-8"?>
<EsriMapsInfo xmlns="ESRI.ArcGIS.Mapping.OfficeIntegration.PowerPointInfo">
  <Version>Version1</Version>
  <RequiresSignIn>False</RequiresSignIn>
</EsriMapsInfo>
</file>

<file path=customXml/item452.xml><?xml version="1.0" encoding="utf-8"?>
<EsriMapsInfo xmlns="ESRI.ArcGIS.Mapping.OfficeIntegration.PowerPointInfo">
  <Version>Version1</Version>
  <RequiresSignIn>False</RequiresSignIn>
</EsriMapsInfo>
</file>

<file path=customXml/item453.xml><?xml version="1.0" encoding="utf-8"?>
<EsriMapsInfo xmlns="ESRI.ArcGIS.Mapping.OfficeIntegration.PowerPointInfo">
  <Version>Version1</Version>
  <RequiresSignIn>False</RequiresSignIn>
</EsriMapsInfo>
</file>

<file path=customXml/item454.xml><?xml version="1.0" encoding="utf-8"?>
<EsriMapsInfo xmlns="ESRI.ArcGIS.Mapping.OfficeIntegration.PowerPointInfo">
  <Version>Version1</Version>
  <RequiresSignIn>False</RequiresSignIn>
</EsriMapsInfo>
</file>

<file path=customXml/item455.xml><?xml version="1.0" encoding="utf-8"?>
<EsriMapsInfo xmlns="ESRI.ArcGIS.Mapping.OfficeIntegration.PowerPointInfo">
  <Version>Version1</Version>
  <RequiresSignIn>False</RequiresSignIn>
</EsriMapsInfo>
</file>

<file path=customXml/item456.xml><?xml version="1.0" encoding="utf-8"?>
<EsriMapsInfo xmlns="ESRI.ArcGIS.Mapping.OfficeIntegration.PowerPointInfo">
  <Version>Version1</Version>
  <RequiresSignIn>False</RequiresSignIn>
</EsriMapsInfo>
</file>

<file path=customXml/item457.xml><?xml version="1.0" encoding="utf-8"?>
<EsriMapsInfo xmlns="ESRI.ArcGIS.Mapping.OfficeIntegration.PowerPointInfo">
  <Version>Version1</Version>
  <RequiresSignIn>False</RequiresSignIn>
</EsriMapsInfo>
</file>

<file path=customXml/item458.xml><?xml version="1.0" encoding="utf-8"?>
<EsriMapsInfo xmlns="ESRI.ArcGIS.Mapping.OfficeIntegration.PowerPointInfo">
  <Version>Version1</Version>
  <RequiresSignIn>False</RequiresSignIn>
</EsriMapsInfo>
</file>

<file path=customXml/item459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60.xml><?xml version="1.0" encoding="utf-8"?>
<EsriMapsInfo xmlns="ESRI.ArcGIS.Mapping.OfficeIntegration.PowerPointInfo">
  <Version>Version1</Version>
  <RequiresSignIn>False</RequiresSignIn>
</EsriMapsInfo>
</file>

<file path=customXml/item461.xml><?xml version="1.0" encoding="utf-8"?>
<EsriMapsInfo xmlns="ESRI.ArcGIS.Mapping.OfficeIntegration.PowerPointInfo">
  <Version>Version1</Version>
  <RequiresSignIn>False</RequiresSignIn>
</EsriMapsInfo>
</file>

<file path=customXml/item462.xml><?xml version="1.0" encoding="utf-8"?>
<EsriMapsInfo xmlns="ESRI.ArcGIS.Mapping.OfficeIntegration.PowerPointInfo">
  <Version>Version1</Version>
  <RequiresSignIn>False</RequiresSignIn>
</EsriMapsInfo>
</file>

<file path=customXml/item463.xml><?xml version="1.0" encoding="utf-8"?>
<EsriMapsInfo xmlns="ESRI.ArcGIS.Mapping.OfficeIntegration.PowerPointInfo">
  <Version>Version1</Version>
  <RequiresSignIn>False</RequiresSignIn>
</EsriMapsInfo>
</file>

<file path=customXml/item464.xml><?xml version="1.0" encoding="utf-8"?>
<EsriMapsInfo xmlns="ESRI.ArcGIS.Mapping.OfficeIntegration.PowerPointInfo">
  <Version>Version1</Version>
  <RequiresSignIn>False</RequiresSignIn>
</EsriMapsInfo>
</file>

<file path=customXml/item465.xml><?xml version="1.0" encoding="utf-8"?>
<EsriMapsInfo xmlns="ESRI.ArcGIS.Mapping.OfficeIntegration.PowerPointInfo">
  <Version>Version1</Version>
  <RequiresSignIn>False</RequiresSignIn>
</EsriMapsInfo>
</file>

<file path=customXml/item466.xml><?xml version="1.0" encoding="utf-8"?>
<EsriMapsInfo xmlns="ESRI.ArcGIS.Mapping.OfficeIntegration.PowerPointInfo">
  <Version>Version1</Version>
  <RequiresSignIn>False</RequiresSignIn>
</EsriMapsInfo>
</file>

<file path=customXml/item467.xml><?xml version="1.0" encoding="utf-8"?>
<EsriMapsInfo xmlns="ESRI.ArcGIS.Mapping.OfficeIntegration.PowerPointInfo">
  <Version>Version1</Version>
  <RequiresSignIn>False</RequiresSignIn>
</EsriMapsInfo>
</file>

<file path=customXml/item468.xml><?xml version="1.0" encoding="utf-8"?>
<EsriMapsInfo xmlns="ESRI.ArcGIS.Mapping.OfficeIntegration.PowerPointInfo">
  <Version>Version1</Version>
  <RequiresSignIn>False</RequiresSignIn>
</EsriMapsInfo>
</file>

<file path=customXml/item469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70.xml><?xml version="1.0" encoding="utf-8"?>
<EsriMapsInfo xmlns="ESRI.ArcGIS.Mapping.OfficeIntegration.PowerPointInfo">
  <Version>Version1</Version>
  <RequiresSignIn>False</RequiresSignIn>
</EsriMapsInfo>
</file>

<file path=customXml/item471.xml><?xml version="1.0" encoding="utf-8"?>
<EsriMapsInfo xmlns="ESRI.ArcGIS.Mapping.OfficeIntegration.PowerPointInfo">
  <Version>Version1</Version>
  <RequiresSignIn>False</RequiresSignIn>
</EsriMapsInfo>
</file>

<file path=customXml/item472.xml><?xml version="1.0" encoding="utf-8"?>
<EsriMapsInfo xmlns="ESRI.ArcGIS.Mapping.OfficeIntegration.PowerPointInfo">
  <Version>Version1</Version>
  <RequiresSignIn>False</RequiresSignIn>
</EsriMapsInfo>
</file>

<file path=customXml/item473.xml><?xml version="1.0" encoding="utf-8"?>
<EsriMapsInfo xmlns="ESRI.ArcGIS.Mapping.OfficeIntegration.PowerPointInfo">
  <Version>Version1</Version>
  <RequiresSignIn>False</RequiresSignIn>
</EsriMapsInfo>
</file>

<file path=customXml/item474.xml><?xml version="1.0" encoding="utf-8"?>
<EsriMapsInfo xmlns="ESRI.ArcGIS.Mapping.OfficeIntegration.PowerPointInfo">
  <Version>Version1</Version>
  <RequiresSignIn>False</RequiresSignIn>
</EsriMapsInfo>
</file>

<file path=customXml/item475.xml><?xml version="1.0" encoding="utf-8"?>
<EsriMapsInfo xmlns="ESRI.ArcGIS.Mapping.OfficeIntegration.PowerPointInfo">
  <Version>Version1</Version>
  <RequiresSignIn>False</RequiresSignIn>
</EsriMapsInfo>
</file>

<file path=customXml/item476.xml><?xml version="1.0" encoding="utf-8"?>
<EsriMapsInfo xmlns="ESRI.ArcGIS.Mapping.OfficeIntegration.PowerPointInfo">
  <Version>Version1</Version>
  <RequiresSignIn>False</RequiresSignIn>
</EsriMapsInfo>
</file>

<file path=customXml/item477.xml><?xml version="1.0" encoding="utf-8"?>
<EsriMapsInfo xmlns="ESRI.ArcGIS.Mapping.OfficeIntegration.PowerPointInfo">
  <Version>Version1</Version>
  <RequiresSignIn>False</RequiresSignIn>
</EsriMapsInfo>
</file>

<file path=customXml/item478.xml><?xml version="1.0" encoding="utf-8"?>
<EsriMapsInfo xmlns="ESRI.ArcGIS.Mapping.OfficeIntegration.PowerPointInfo">
  <Version>Version1</Version>
  <RequiresSignIn>False</RequiresSignIn>
</EsriMapsInfo>
</file>

<file path=customXml/item479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80.xml><?xml version="1.0" encoding="utf-8"?>
<EsriMapsInfo xmlns="ESRI.ArcGIS.Mapping.OfficeIntegration.PowerPointInfo">
  <Version>Version1</Version>
  <RequiresSignIn>False</RequiresSignIn>
</EsriMapsInfo>
</file>

<file path=customXml/item481.xml><?xml version="1.0" encoding="utf-8"?>
<EsriMapsInfo xmlns="ESRI.ArcGIS.Mapping.OfficeIntegration.PowerPointInfo">
  <Version>Version1</Version>
  <RequiresSignIn>False</RequiresSignIn>
</EsriMapsInfo>
</file>

<file path=customXml/item482.xml><?xml version="1.0" encoding="utf-8"?>
<EsriMapsInfo xmlns="ESRI.ArcGIS.Mapping.OfficeIntegration.PowerPointInfo">
  <Version>Version1</Version>
  <RequiresSignIn>False</RequiresSignIn>
</EsriMapsInfo>
</file>

<file path=customXml/item483.xml><?xml version="1.0" encoding="utf-8"?>
<EsriMapsInfo xmlns="ESRI.ArcGIS.Mapping.OfficeIntegration.PowerPointInfo">
  <Version>Version1</Version>
  <RequiresSignIn>False</RequiresSignIn>
</EsriMapsInfo>
</file>

<file path=customXml/item484.xml><?xml version="1.0" encoding="utf-8"?>
<EsriMapsInfo xmlns="ESRI.ArcGIS.Mapping.OfficeIntegration.PowerPointInfo">
  <Version>Version1</Version>
  <RequiresSignIn>False</RequiresSignIn>
</EsriMapsInfo>
</file>

<file path=customXml/item485.xml><?xml version="1.0" encoding="utf-8"?>
<EsriMapsInfo xmlns="ESRI.ArcGIS.Mapping.OfficeIntegration.PowerPointInfo">
  <Version>Version1</Version>
  <RequiresSignIn>False</RequiresSignIn>
</EsriMapsInfo>
</file>

<file path=customXml/item486.xml><?xml version="1.0" encoding="utf-8"?>
<EsriMapsInfo xmlns="ESRI.ArcGIS.Mapping.OfficeIntegration.PowerPointInfo">
  <Version>Version1</Version>
  <RequiresSignIn>False</RequiresSignIn>
</EsriMapsInfo>
</file>

<file path=customXml/item487.xml><?xml version="1.0" encoding="utf-8"?>
<EsriMapsInfo xmlns="ESRI.ArcGIS.Mapping.OfficeIntegration.PowerPointInfo">
  <Version>Version1</Version>
  <RequiresSignIn>False</RequiresSignIn>
</EsriMapsInfo>
</file>

<file path=customXml/item488.xml><?xml version="1.0" encoding="utf-8"?>
<EsriMapsInfo xmlns="ESRI.ArcGIS.Mapping.OfficeIntegration.PowerPointInfo">
  <Version>Version1</Version>
  <RequiresSignIn>False</RequiresSignIn>
</EsriMapsInfo>
</file>

<file path=customXml/item489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490.xml><?xml version="1.0" encoding="utf-8"?>
<EsriMapsInfo xmlns="ESRI.ArcGIS.Mapping.OfficeIntegration.PowerPointInfo">
  <Version>Version1</Version>
  <RequiresSignIn>False</RequiresSignIn>
</EsriMapsInfo>
</file>

<file path=customXml/item491.xml><?xml version="1.0" encoding="utf-8"?>
<EsriMapsInfo xmlns="ESRI.ArcGIS.Mapping.OfficeIntegration.PowerPointInfo">
  <Version>Version1</Version>
  <RequiresSignIn>False</RequiresSignIn>
</EsriMapsInfo>
</file>

<file path=customXml/item492.xml><?xml version="1.0" encoding="utf-8"?>
<EsriMapsInfo xmlns="ESRI.ArcGIS.Mapping.OfficeIntegration.PowerPointInfo">
  <Version>Version1</Version>
  <RequiresSignIn>False</RequiresSignIn>
</EsriMapsInfo>
</file>

<file path=customXml/item493.xml><?xml version="1.0" encoding="utf-8"?>
<EsriMapsInfo xmlns="ESRI.ArcGIS.Mapping.OfficeIntegration.PowerPointInfo">
  <Version>Version1</Version>
  <RequiresSignIn>False</RequiresSignIn>
</EsriMapsInfo>
</file>

<file path=customXml/item494.xml><?xml version="1.0" encoding="utf-8"?>
<EsriMapsInfo xmlns="ESRI.ArcGIS.Mapping.OfficeIntegration.PowerPointInfo">
  <Version>Version1</Version>
  <RequiresSignIn>False</RequiresSignIn>
</EsriMapsInfo>
</file>

<file path=customXml/item495.xml><?xml version="1.0" encoding="utf-8"?>
<EsriMapsInfo xmlns="ESRI.ArcGIS.Mapping.OfficeIntegration.PowerPointInfo">
  <Version>Version1</Version>
  <RequiresSignIn>False</RequiresSignIn>
</EsriMapsInfo>
</file>

<file path=customXml/item496.xml><?xml version="1.0" encoding="utf-8"?>
<EsriMapsInfo xmlns="ESRI.ArcGIS.Mapping.OfficeIntegration.PowerPointInfo">
  <Version>Version1</Version>
  <RequiresSignIn>False</RequiresSignIn>
</EsriMapsInfo>
</file>

<file path=customXml/item497.xml><?xml version="1.0" encoding="utf-8"?>
<EsriMapsInfo xmlns="ESRI.ArcGIS.Mapping.OfficeIntegration.PowerPointInfo">
  <Version>Version1</Version>
  <RequiresSignIn>False</RequiresSignIn>
</EsriMapsInfo>
</file>

<file path=customXml/item498.xml><?xml version="1.0" encoding="utf-8"?>
<EsriMapsInfo xmlns="ESRI.ArcGIS.Mapping.OfficeIntegration.PowerPointInfo">
  <Version>Version1</Version>
  <RequiresSignIn>False</RequiresSignIn>
</EsriMapsInfo>
</file>

<file path=customXml/item49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00.xml><?xml version="1.0" encoding="utf-8"?>
<EsriMapsInfo xmlns="ESRI.ArcGIS.Mapping.OfficeIntegration.PowerPointInfo">
  <Version>Version1</Version>
  <RequiresSignIn>False</RequiresSignIn>
</EsriMapsInfo>
</file>

<file path=customXml/item501.xml><?xml version="1.0" encoding="utf-8"?>
<EsriMapsInfo xmlns="ESRI.ArcGIS.Mapping.OfficeIntegration.PowerPointInfo">
  <Version>Version1</Version>
  <RequiresSignIn>False</RequiresSignIn>
</EsriMapsInfo>
</file>

<file path=customXml/item502.xml><?xml version="1.0" encoding="utf-8"?>
<EsriMapsInfo xmlns="ESRI.ArcGIS.Mapping.OfficeIntegration.PowerPointInfo">
  <Version>Version1</Version>
  <RequiresSignIn>False</RequiresSignIn>
</EsriMapsInfo>
</file>

<file path=customXml/item503.xml><?xml version="1.0" encoding="utf-8"?>
<EsriMapsInfo xmlns="ESRI.ArcGIS.Mapping.OfficeIntegration.PowerPointInfo">
  <Version>Version1</Version>
  <RequiresSignIn>False</RequiresSignIn>
</EsriMapsInfo>
</file>

<file path=customXml/item504.xml><?xml version="1.0" encoding="utf-8"?>
<EsriMapsInfo xmlns="ESRI.ArcGIS.Mapping.OfficeIntegration.PowerPointInfo">
  <Version>Version1</Version>
  <RequiresSignIn>False</RequiresSignIn>
</EsriMapsInfo>
</file>

<file path=customXml/item505.xml><?xml version="1.0" encoding="utf-8"?>
<EsriMapsInfo xmlns="ESRI.ArcGIS.Mapping.OfficeIntegration.PowerPointInfo">
  <Version>Version1</Version>
  <RequiresSignIn>False</RequiresSignIn>
</EsriMapsInfo>
</file>

<file path=customXml/item506.xml><?xml version="1.0" encoding="utf-8"?>
<EsriMapsInfo xmlns="ESRI.ArcGIS.Mapping.OfficeIntegration.PowerPointInfo">
  <Version>Version1</Version>
  <RequiresSignIn>False</RequiresSignIn>
</EsriMapsInfo>
</file>

<file path=customXml/item507.xml><?xml version="1.0" encoding="utf-8"?>
<EsriMapsInfo xmlns="ESRI.ArcGIS.Mapping.OfficeIntegration.PowerPointInfo">
  <Version>Version1</Version>
  <RequiresSignIn>False</RequiresSignIn>
</EsriMapsInfo>
</file>

<file path=customXml/item508.xml><?xml version="1.0" encoding="utf-8"?>
<EsriMapsInfo xmlns="ESRI.ArcGIS.Mapping.OfficeIntegration.PowerPointInfo">
  <Version>Version1</Version>
  <RequiresSignIn>False</RequiresSignIn>
</EsriMapsInfo>
</file>

<file path=customXml/item509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10.xml><?xml version="1.0" encoding="utf-8"?>
<EsriMapsInfo xmlns="ESRI.ArcGIS.Mapping.OfficeIntegration.PowerPointInfo">
  <Version>Version1</Version>
  <RequiresSignIn>False</RequiresSignIn>
</EsriMapsInfo>
</file>

<file path=customXml/item511.xml><?xml version="1.0" encoding="utf-8"?>
<EsriMapsInfo xmlns="ESRI.ArcGIS.Mapping.OfficeIntegration.PowerPointInfo">
  <Version>Version1</Version>
  <RequiresSignIn>False</RequiresSignIn>
</EsriMapsInfo>
</file>

<file path=customXml/item512.xml><?xml version="1.0" encoding="utf-8"?>
<EsriMapsInfo xmlns="ESRI.ArcGIS.Mapping.OfficeIntegration.PowerPointInfo">
  <Version>Version1</Version>
  <RequiresSignIn>False</RequiresSignIn>
</EsriMapsInfo>
</file>

<file path=customXml/item513.xml><?xml version="1.0" encoding="utf-8"?>
<EsriMapsInfo xmlns="ESRI.ArcGIS.Mapping.OfficeIntegration.PowerPointInfo">
  <Version>Version1</Version>
  <RequiresSignIn>False</RequiresSignIn>
</EsriMapsInfo>
</file>

<file path=customXml/item514.xml><?xml version="1.0" encoding="utf-8"?>
<EsriMapsInfo xmlns="ESRI.ArcGIS.Mapping.OfficeIntegration.PowerPointInfo">
  <Version>Version1</Version>
  <RequiresSignIn>False</RequiresSignIn>
</EsriMapsInfo>
</file>

<file path=customXml/item515.xml><?xml version="1.0" encoding="utf-8"?>
<EsriMapsInfo xmlns="ESRI.ArcGIS.Mapping.OfficeIntegration.PowerPointInfo">
  <Version>Version1</Version>
  <RequiresSignIn>False</RequiresSignIn>
</EsriMapsInfo>
</file>

<file path=customXml/item516.xml><?xml version="1.0" encoding="utf-8"?>
<EsriMapsInfo xmlns="ESRI.ArcGIS.Mapping.OfficeIntegration.PowerPointInfo">
  <Version>Version1</Version>
  <RequiresSignIn>False</RequiresSignIn>
</EsriMapsInfo>
</file>

<file path=customXml/item517.xml><?xml version="1.0" encoding="utf-8"?>
<EsriMapsInfo xmlns="ESRI.ArcGIS.Mapping.OfficeIntegration.PowerPointInfo">
  <Version>Version1</Version>
  <RequiresSignIn>False</RequiresSignIn>
</EsriMapsInfo>
</file>

<file path=customXml/item518.xml><?xml version="1.0" encoding="utf-8"?>
<EsriMapsInfo xmlns="ESRI.ArcGIS.Mapping.OfficeIntegration.PowerPointInfo">
  <Version>Version1</Version>
  <RequiresSignIn>False</RequiresSignIn>
</EsriMapsInfo>
</file>

<file path=customXml/item519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20.xml><?xml version="1.0" encoding="utf-8"?>
<EsriMapsInfo xmlns="ESRI.ArcGIS.Mapping.OfficeIntegration.PowerPointInfo">
  <Version>Version1</Version>
  <RequiresSignIn>False</RequiresSignIn>
</EsriMapsInfo>
</file>

<file path=customXml/item521.xml><?xml version="1.0" encoding="utf-8"?>
<EsriMapsInfo xmlns="ESRI.ArcGIS.Mapping.OfficeIntegration.PowerPointInfo">
  <Version>Version1</Version>
  <RequiresSignIn>False</RequiresSignIn>
</EsriMapsInfo>
</file>

<file path=customXml/item522.xml><?xml version="1.0" encoding="utf-8"?>
<EsriMapsInfo xmlns="ESRI.ArcGIS.Mapping.OfficeIntegration.PowerPointInfo">
  <Version>Version1</Version>
  <RequiresSignIn>False</RequiresSignIn>
</EsriMapsInfo>
</file>

<file path=customXml/item523.xml><?xml version="1.0" encoding="utf-8"?>
<EsriMapsInfo xmlns="ESRI.ArcGIS.Mapping.OfficeIntegration.PowerPointInfo">
  <Version>Version1</Version>
  <RequiresSignIn>False</RequiresSignIn>
</EsriMapsInfo>
</file>

<file path=customXml/item524.xml><?xml version="1.0" encoding="utf-8"?>
<EsriMapsInfo xmlns="ESRI.ArcGIS.Mapping.OfficeIntegration.PowerPointInfo">
  <Version>Version1</Version>
  <RequiresSignIn>False</RequiresSignIn>
</EsriMapsInfo>
</file>

<file path=customXml/item525.xml><?xml version="1.0" encoding="utf-8"?>
<EsriMapsInfo xmlns="ESRI.ArcGIS.Mapping.OfficeIntegration.PowerPointInfo">
  <Version>Version1</Version>
  <RequiresSignIn>False</RequiresSignIn>
</EsriMapsInfo>
</file>

<file path=customXml/item526.xml><?xml version="1.0" encoding="utf-8"?>
<EsriMapsInfo xmlns="ESRI.ArcGIS.Mapping.OfficeIntegration.PowerPointInfo">
  <Version>Version1</Version>
  <RequiresSignIn>False</RequiresSignIn>
</EsriMapsInfo>
</file>

<file path=customXml/item527.xml><?xml version="1.0" encoding="utf-8"?>
<EsriMapsInfo xmlns="ESRI.ArcGIS.Mapping.OfficeIntegration.PowerPointInfo">
  <Version>Version1</Version>
  <RequiresSignIn>False</RequiresSignIn>
</EsriMapsInfo>
</file>

<file path=customXml/item528.xml><?xml version="1.0" encoding="utf-8"?>
<EsriMapsInfo xmlns="ESRI.ArcGIS.Mapping.OfficeIntegration.PowerPointInfo">
  <Version>Version1</Version>
  <RequiresSignIn>False</RequiresSignIn>
</EsriMapsInfo>
</file>

<file path=customXml/item529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30.xml><?xml version="1.0" encoding="utf-8"?>
<EsriMapsInfo xmlns="ESRI.ArcGIS.Mapping.OfficeIntegration.PowerPointInfo">
  <Version>Version1</Version>
  <RequiresSignIn>False</RequiresSignIn>
</EsriMapsInfo>
</file>

<file path=customXml/item531.xml><?xml version="1.0" encoding="utf-8"?>
<EsriMapsInfo xmlns="ESRI.ArcGIS.Mapping.OfficeIntegration.PowerPointInfo">
  <Version>Version1</Version>
  <RequiresSignIn>False</RequiresSignIn>
</EsriMapsInfo>
</file>

<file path=customXml/item532.xml><?xml version="1.0" encoding="utf-8"?>
<EsriMapsInfo xmlns="ESRI.ArcGIS.Mapping.OfficeIntegration.PowerPointInfo">
  <Version>Version1</Version>
  <RequiresSignIn>False</RequiresSignIn>
</EsriMapsInfo>
</file>

<file path=customXml/item533.xml><?xml version="1.0" encoding="utf-8"?>
<EsriMapsInfo xmlns="ESRI.ArcGIS.Mapping.OfficeIntegration.PowerPointInfo">
  <Version>Version1</Version>
  <RequiresSignIn>False</RequiresSignIn>
</EsriMapsInfo>
</file>

<file path=customXml/item534.xml><?xml version="1.0" encoding="utf-8"?>
<EsriMapsInfo xmlns="ESRI.ArcGIS.Mapping.OfficeIntegration.PowerPointInfo">
  <Version>Version1</Version>
  <RequiresSignIn>False</RequiresSignIn>
</EsriMapsInfo>
</file>

<file path=customXml/item535.xml><?xml version="1.0" encoding="utf-8"?>
<EsriMapsInfo xmlns="ESRI.ArcGIS.Mapping.OfficeIntegration.PowerPointInfo">
  <Version>Version1</Version>
  <RequiresSignIn>False</RequiresSignIn>
</EsriMapsInfo>
</file>

<file path=customXml/item536.xml><?xml version="1.0" encoding="utf-8"?>
<EsriMapsInfo xmlns="ESRI.ArcGIS.Mapping.OfficeIntegration.PowerPointInfo">
  <Version>Version1</Version>
  <RequiresSignIn>False</RequiresSignIn>
</EsriMapsInfo>
</file>

<file path=customXml/item537.xml><?xml version="1.0" encoding="utf-8"?>
<EsriMapsInfo xmlns="ESRI.ArcGIS.Mapping.OfficeIntegration.PowerPointInfo">
  <Version>Version1</Version>
  <RequiresSignIn>False</RequiresSignIn>
</EsriMapsInfo>
</file>

<file path=customXml/item538.xml><?xml version="1.0" encoding="utf-8"?>
<EsriMapsInfo xmlns="ESRI.ArcGIS.Mapping.OfficeIntegration.PowerPointInfo">
  <Version>Version1</Version>
  <RequiresSignIn>False</RequiresSignIn>
</EsriMapsInfo>
</file>

<file path=customXml/item539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40.xml><?xml version="1.0" encoding="utf-8"?>
<EsriMapsInfo xmlns="ESRI.ArcGIS.Mapping.OfficeIntegration.PowerPointInfo">
  <Version>Version1</Version>
  <RequiresSignIn>False</RequiresSignIn>
</EsriMapsInfo>
</file>

<file path=customXml/item541.xml><?xml version="1.0" encoding="utf-8"?>
<EsriMapsInfo xmlns="ESRI.ArcGIS.Mapping.OfficeIntegration.PowerPointInfo">
  <Version>Version1</Version>
  <RequiresSignIn>False</RequiresSignIn>
</EsriMapsInfo>
</file>

<file path=customXml/item542.xml><?xml version="1.0" encoding="utf-8"?>
<EsriMapsInfo xmlns="ESRI.ArcGIS.Mapping.OfficeIntegration.PowerPointInfo">
  <Version>Version1</Version>
  <RequiresSignIn>False</RequiresSignIn>
</EsriMapsInfo>
</file>

<file path=customXml/item543.xml><?xml version="1.0" encoding="utf-8"?>
<EsriMapsInfo xmlns="ESRI.ArcGIS.Mapping.OfficeIntegration.PowerPointInfo">
  <Version>Version1</Version>
  <RequiresSignIn>False</RequiresSignIn>
</EsriMapsInfo>
</file>

<file path=customXml/item544.xml><?xml version="1.0" encoding="utf-8"?>
<EsriMapsInfo xmlns="ESRI.ArcGIS.Mapping.OfficeIntegration.PowerPointInfo">
  <Version>Version1</Version>
  <RequiresSignIn>False</RequiresSignIn>
</EsriMapsInfo>
</file>

<file path=customXml/item545.xml><?xml version="1.0" encoding="utf-8"?>
<EsriMapsInfo xmlns="ESRI.ArcGIS.Mapping.OfficeIntegration.PowerPointInfo">
  <Version>Version1</Version>
  <RequiresSignIn>False</RequiresSignIn>
</EsriMapsInfo>
</file>

<file path=customXml/item546.xml><?xml version="1.0" encoding="utf-8"?>
<EsriMapsInfo xmlns="ESRI.ArcGIS.Mapping.OfficeIntegration.PowerPointInfo">
  <Version>Version1</Version>
  <RequiresSignIn>False</RequiresSignIn>
</EsriMapsInfo>
</file>

<file path=customXml/item547.xml><?xml version="1.0" encoding="utf-8"?>
<EsriMapsInfo xmlns="ESRI.ArcGIS.Mapping.OfficeIntegration.PowerPointInfo">
  <Version>Version1</Version>
  <RequiresSignIn>False</RequiresSignIn>
</EsriMapsInfo>
</file>

<file path=customXml/item548.xml><?xml version="1.0" encoding="utf-8"?>
<EsriMapsInfo xmlns="ESRI.ArcGIS.Mapping.OfficeIntegration.PowerPointInfo">
  <Version>Version1</Version>
  <RequiresSignIn>False</RequiresSignIn>
</EsriMapsInfo>
</file>

<file path=customXml/item549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50.xml><?xml version="1.0" encoding="utf-8"?>
<EsriMapsInfo xmlns="ESRI.ArcGIS.Mapping.OfficeIntegration.PowerPointInfo">
  <Version>Version1</Version>
  <RequiresSignIn>False</RequiresSignIn>
</EsriMapsInfo>
</file>

<file path=customXml/item551.xml><?xml version="1.0" encoding="utf-8"?>
<EsriMapsInfo xmlns="ESRI.ArcGIS.Mapping.OfficeIntegration.PowerPointInfo">
  <Version>Version1</Version>
  <RequiresSignIn>False</RequiresSignIn>
</EsriMapsInfo>
</file>

<file path=customXml/item552.xml><?xml version="1.0" encoding="utf-8"?>
<EsriMapsInfo xmlns="ESRI.ArcGIS.Mapping.OfficeIntegration.PowerPointInfo">
  <Version>Version1</Version>
  <RequiresSignIn>False</RequiresSignIn>
</EsriMapsInfo>
</file>

<file path=customXml/item55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C406A5A9E3A4AB3E2F283CDE17502" ma:contentTypeVersion="13" ma:contentTypeDescription="Create a new document." ma:contentTypeScope="" ma:versionID="6e7d69dfc57528c0b9fc35d683505241">
  <xsd:schema xmlns:xsd="http://www.w3.org/2001/XMLSchema" xmlns:xs="http://www.w3.org/2001/XMLSchema" xmlns:p="http://schemas.microsoft.com/office/2006/metadata/properties" xmlns:ns1="http://schemas.microsoft.com/sharepoint/v3" xmlns:ns2="0e9f4e3a-3c14-4d41-9da6-15112a1c93f6" xmlns:ns3="edf6046d-36ec-443d-85c9-111ea065df61" targetNamespace="http://schemas.microsoft.com/office/2006/metadata/properties" ma:root="true" ma:fieldsID="8a7319064ea105e871defe97494aa897" ns1:_="" ns2:_="" ns3:_="">
    <xsd:import namespace="http://schemas.microsoft.com/sharepoint/v3"/>
    <xsd:import namespace="0e9f4e3a-3c14-4d41-9da6-15112a1c93f6"/>
    <xsd:import namespace="edf6046d-36ec-443d-85c9-111ea065df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f4e3a-3c14-4d41-9da6-15112a1c9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6046d-36ec-443d-85c9-111ea065df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5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2A173C5-8059-4659-8B15-08FE136FEBD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083A641-63B4-4DD6-9A3C-9166E7DCCEF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613C145-3796-452C-90A1-D10389F5513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A395D3E5-88C6-4BE9-95A6-BC57F8B0490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CA49A4D4-1FC9-486A-877C-F004903D046B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869C023-F53C-40CB-89E3-8E55D251E62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B5F34D0A-CAEE-460E-80FC-D5FF06BAE4C7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4D20390-5B01-4A1D-80E1-E62439876E4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DB40F266-DD79-4DAB-B1E5-6E4902686E5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15E51E1F-803F-4AC4-AFA6-96F24DB7AB87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4D854E50-1068-428E-B50A-5817CDCB20C6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E3BACCFA-E28D-4265-99BB-9706AE6644F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77F5D4E-7421-4C46-9A15-C7AD66F771D4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CFB326DC-1231-405A-9B62-A62741F77C90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9826A99-0111-45D1-BF70-16382081B01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E9E7631-A4F5-439E-9099-E0C03608CB72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71442E3A-5D82-473D-9DAB-8C1F4F79018C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C8A6EC12-735B-436B-89B2-966DF844F5A6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FA630FEE-D4D4-49E3-BC68-22E51D449B4D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689B59AE-7729-440A-86E1-0D9F52EA2EB3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F01C44D6-DC4F-4A1B-847B-47B7E50E1798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2EDF1E4B-14BF-4233-9E08-7107E6DDA11E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A02E39F-FCE6-4B30-A940-999582E6DA4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ED77AE8-FE89-491F-B544-ACC98885FFC1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20B38283-F9EB-42BE-96D3-018B2DE9FD2A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DA113822-F57A-4A41-B0DF-A42AD70B3CE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9C70DA81-8763-40E9-9159-C0E85DDE687B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742D1048-08B7-437D-9E02-C5105BCC6AE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FEDF733C-DAE9-4A25-8309-943BA7205BD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6405020E-DB64-4F24-9CC1-BC76A6522347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9D8733DF-710E-4A66-86B6-21C58363B3DE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E4E8B0E4-9E74-4E57-8FBE-AD8888A3EBF6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7A070AAF-5CBC-47EC-8038-0C21944B4012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52D503F-A931-4DD8-9811-B455F5B90EA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7BC3CDA-F334-47ED-8336-76814314A31C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1EB7B49D-B0A5-4D20-8382-8653D7FF34A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3BD5E029-DDD2-412E-AF8C-FB9FECCB27CF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9AB17A6-0621-45E2-B027-A1F1FA41BB6E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A1E0E119-C30D-45A1-9C69-2F10855F803B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2F920A52-A436-4F40-9280-65CBD4F91F1E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9B1D22C1-52E4-4F87-9286-02D2A205653F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034ACD6F-1139-4B36-A30D-763590D1710A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4B43911D-A42F-4034-8EDE-661566A9685A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C5099DB2-6BB7-4AC0-9E69-C2D66C072537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46C9C498-E2B0-4296-B2C2-3B82D9CD5CC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6686E2F-AA4C-4048-AC9D-DAF2F1113A96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5C648630-53E2-4892-A8A4-61DCF5D03B39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3CB021D6-78E5-4106-8F26-C255E54EEF6A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5064F381-3B90-451D-8B42-E66B98DF9123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2AE1AEC9-52D3-415E-9EBF-51CA586B9698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1387750F-8FA8-4E49-9B27-2FE667183B29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BA4B53B4-9057-4A26-A59C-E388F2AE39D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188BBF9-34C0-4E9A-8E8A-507CB5D6EA3D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61EC1D67-BA40-44A6-881B-3BF40B2F31CE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844F161E-0587-48DF-955B-101DDF179995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A296BBB5-D91F-4F33-8926-21B89334C7E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2B50BC9-649D-417D-AA09-7A02684D0B01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D60E40FF-92D4-4978-8375-4BB4846BD0BF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3923DB2A-C9B9-4F19-AB3A-2849EEADB5F8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2BDA935D-5A6E-4B0E-A8DA-EED358D161B6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503F4B1-EEE7-41DF-B702-7346DA31144F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F6FBF885-9D2E-415F-9A4A-641D54C00CEA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06BA2267-78BE-4E32-8648-B97447F0D839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67BA381-8FFA-41CA-A3AE-E13C04EAC1CC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0F24E4AD-A032-4C20-8E84-BA7643476646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0F633BF-8DF6-4882-A144-4424DD538B9A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FBCF5A1F-230A-46DD-B197-29873A51983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2D41113-ACB3-4C7C-B154-F28D7225F9B8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45BA32E-9AB8-4DE9-9E2D-46F531DB84C6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D59D3B3A-A487-4F90-9D66-FC8F7005CFF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2D14A8F-3C55-473D-B6D9-6515E8B176C1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E8603C25-28F9-46F1-8B05-15AD19BE2B33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21480541-C45C-465D-831F-C71A9D28F897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0538AD56-1C44-4985-A1D6-FD0BB4F3CAFA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807F8F4-AB54-4E72-9F8F-7365EF6A5402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EAF2A6C-9571-4648-9CF5-4E8667979E2D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BBAD6979-8172-4D12-BCB5-15C257BCA1FA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8CE52089-5BFB-45C8-9D47-9EECCADD83A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97808C0-E39F-43F5-945C-3EC65C20C00A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0640B4E2-5F62-4307-8D89-E613D7D9BCDF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068A589B-0B3E-47C7-B36E-2DB5247DA114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90F6AEE-A69B-4C21-8DD2-BD2289E13D79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18238B13-1F2F-4873-B921-95FBE44AD01E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4319761-5279-47FE-888D-9DECC6A1CE20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A87FEA71-6559-454C-86C3-887A3A87D769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F7203A23-7864-43C6-8026-B3989926A345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5FDE58E7-043D-42E9-8508-827F70C87588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6BEF4C2D-47E9-4D6B-9A0B-FF30F7EC4AB6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B9C7FCB4-8B04-4913-8552-ACF39588FE7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8392FCF-3CDC-48CA-AED5-CED846FD8D7C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985F2C6D-C357-4747-BF29-01B0E5243B9A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2D56762D-372C-4010-942B-AEE352D0D06D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4F467E25-2D4D-41DA-92BE-3D4D64EF477E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3261D294-AE69-4FC5-858F-0C8D2AAA6A81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64F9F96A-6466-4D2C-82B9-8E29F78E473C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8DCC2FE7-4F25-4622-A563-C35EE1495545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91C87604-C08A-4F1D-8B73-D70C3DCCFF61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864391EF-07D2-45F8-9FF9-6D85E0E65AD0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DEA5263E-D967-43D1-B953-901739CE2AF8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E0E976A-FB14-4C92-A360-4F5B6ADD3CB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58EC1F6-78C3-4546-9A4B-0A5DD253DAD8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E72E09A9-1B29-4EC3-BDD7-AE9DF3452152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9BDFAF45-3272-4F5A-8BED-9917ABBF58DA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B3135995-B61A-42F5-BBA8-FB32FF7A2E33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9BA37166-9545-4B5A-9B10-974189FE84F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6B8EC6FB-BE45-4848-88E8-D9606DB3F6E1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A7CD595F-041A-4034-9E37-E5C204DAC1D2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4DDCF9B4-EC71-4891-874E-BA0173F8CAEB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85F9F22B-A788-404A-8349-783A5B5850EA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00AAD7B5-45F6-4972-A1D0-A9B47A4ECA25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1319360-B71A-4648-9FB6-EF3B328E59C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F16D773-0E65-494C-9A56-85B40D9D46F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7BA1155-D9B5-43E2-8211-6B673E16321F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88F2178E-0DA1-48BD-B9A9-E2681D0DC63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3F94834E-2A25-4C6E-899E-20046A6758DC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F75D2F5D-9E38-4155-B16B-6726AF1C6A10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BB243253-0126-42CD-8385-D0103ED2FFB1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FBC510C8-ABDA-4BBE-8197-DDD417598B40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91F761C6-24A6-411B-B5EB-517D45C792F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B85A65B3-D6C6-4890-AB97-EEE53F9DC54D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B59F508-32DB-4977-8AD1-7DB9376F856E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4B63A4BB-77A3-433F-B431-A45F4F0820F3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3F6E071E-9654-4D27-9374-DE86824F675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7876F8F-56E9-40B8-BDF8-C05519E49A81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199BF685-5636-4FF4-B053-E94FB01BA212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DE3BE554-1C78-4A35-B1C2-B3F386613BCE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45E026F5-CF73-455B-980F-FEDDF080669A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32A16F74-DCA0-4632-A160-87AB4191459F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6035B581-6778-4B4F-B6AD-2460C9C51AD2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40CABD54-E6D3-4ED5-A75A-FB61D76EC5A5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BA42C598-E3C3-49CC-821C-FA361EC58ACD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6FE8E5E6-697F-42FD-A19D-3B304035644C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A0A917FE-7D66-4B5E-99CB-D870C535F074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68D62292-C58F-407D-8CD8-AA1CD5F35F1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EE292DD-1A82-4BE2-940A-2C265DC42D91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C7F8BDBB-DE9F-461A-8A35-0BC6A10820A6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850BE122-FD1E-47BB-ABC8-08969FA3558D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B9BE6FD-5447-4F65-949C-A5E7EB43B8F4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F1D18678-A870-466C-A391-CD580AD6F86B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54E332BF-37C6-4DFD-9D17-B69868ABBF90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4AF12105-2455-4AFB-9A91-55FC49E920BA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7642EA32-9B81-4B79-BC48-F6D8DAB57374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2F66629F-CC19-4A8A-B528-E889600C54F0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BD6CF509-2C6F-4EDB-A9AC-BA6E19982BB3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9DD5BBF3-39C2-4833-A5C2-11448AC5030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9EEF8CC-8079-4540-9287-96CC2106DC08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1B513DBE-0556-4989-B142-898C82A46E46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99534BB6-BDDC-4C03-85D5-63B3DD4EDCF7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C4F3EA0E-DBAC-4F54-90F3-83358FC79759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FB6874EC-215F-43AB-B44F-D12887903B90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130B491E-D109-433C-BE16-84CB488B65C0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6A0B3E82-AF0D-4E4D-A61B-54EFE7C95877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F9F239A1-DB0A-4081-BB3C-CF07890DC89D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BF57DD8E-AF7A-45AA-9FC6-EC7829FF54D6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BFBC3A63-7000-48E2-B4D2-38890E6926E1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7A3C3BDF-6F6E-4D05-B1C3-C52D7731E9C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009B945-D435-44F8-98A9-5B35CB65EBDE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C121C31E-9FE3-49E2-B3CB-2D6B08DDE18E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DC98D38B-7937-4AC4-9A98-8CB8A42ECE0D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84F6BA51-2122-4DC3-8DD6-2F5CA45B49D7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106A6071-3D23-4AE8-8476-0903F162E78C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4ECBE873-AE61-41FB-8319-729231D48BD3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8C59C982-065A-40C5-ADCE-11E64283202A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C5B8CB21-4464-4BB2-B585-692366DD2B9A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427CD80E-01C2-4788-92CE-D3EF8D065FF4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9EBCC91A-3FD9-4AA0-A640-B1E358C7B167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39592FE8-CDEC-41C4-9AA7-E0DBF06E1F1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4BC18C1-6282-4CDB-B102-9680FF6B813F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EFBDB721-A52B-4555-BE86-572BBA8D8605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C66151E1-1DA2-4E65-8EFF-A438A4C8CABC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457E85A6-DD6A-4C7E-9742-B03F6214D317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5C776750-F9BE-440E-ADF7-6FA2EF5FD69A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90A0FC06-5497-4294-8B45-AE8062B39666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11F0A1E0-C371-4358-927B-776B559E0C94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5EAC843D-61C6-4D92-B173-0831EA1D5333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F84D7CC0-CBB5-48BD-99CA-2757F4AC4402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3240D71D-3957-4708-A104-727125F74CA8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EA8CCC26-F5ED-4D13-A1C8-06F1D3DBAB9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CEDC21A-C1C1-42FE-BCCF-C14F3CB7F23A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6704C177-A95E-4A42-829F-FB57D859725B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7950FF22-2DCC-4E00-BBF6-32A7412B17C7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295E9BA3-83FF-4A9F-A44E-DFD074CE827B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26036E85-5871-4317-8F23-D51809B005B9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59AB2BD6-B234-49D8-A9A8-7CC490E34658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D9B40F66-4760-4D47-82CD-C58E40B00522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9AFE5E90-BC2F-4437-A11E-B8BF3ED1A452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A25E5513-2C66-49B3-85F2-E3129AB10953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F7060A08-9113-432A-839A-649283284451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7BCDECFE-253F-42A1-9640-C9FBE759879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6643FD0-17C6-4ABC-852D-E0A2862BDE6D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22FFAFA2-11CB-4174-9FE2-466CF25D5B2B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7849335F-D3CE-4AF9-8D32-9B123F21409C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E6AFC3A3-97A2-4579-A081-0694207C5ABE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F6C1BAD7-88A7-401E-8687-1A8207DAF436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043251D5-5ED1-4263-B4A2-D73746AD2BB9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B54D025F-A523-4032-B14F-4DD37150B7D0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78521D9F-64FD-492F-8C46-EBFA58C6ACA0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B2530B51-5EC8-4D62-A152-A07B95E40202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0D8692B2-9E93-4E49-94A0-3BBB828F22AA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BB927AE4-9246-4124-94A5-759812C687F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E89654F-C93B-4F49-8709-A7404396F674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FE020048-3D0E-4E9C-9C1C-C7B621F78820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EBDC3429-F7EE-4E28-8970-2BAF1E7D0705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AB47F690-EB13-4D5D-865F-62ACE0038D71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61C1B6D5-094C-4977-9E3F-BEE717000DF9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834F2DCE-9DD1-4F89-B899-1E3264703935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BD363B16-9205-49FC-9B8D-8353C5B4574A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3063DC8C-0C0E-49A4-8051-189F5D4589C6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CDD25363-DABD-43AB-9FC0-F15DEE11A980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7974ADFC-3267-4CBA-813C-B315D43F0F0B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DA5A5DF7-9412-4B1E-B6F7-DB0FDE85A5F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78D8DA9-E302-48A0-A5B8-251B800B5D81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BF501136-0FDB-4464-9549-69FFA91CA07F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A9A44854-26FF-43EC-9C8D-324FCDCB0A61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8EC964E3-1C3E-4599-A292-E7B9180342F6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73C78E0D-61C0-402C-B1B6-4E5CE9B440FA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527D9666-B8AF-4D8E-98A1-80DAB793E29F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3FB5BC06-E8F4-413B-B9FB-712EA88941CC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F036674E-CB7E-4AD5-9DC9-5212E540CF41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32A1EFB6-91C1-4D8B-A0B9-D2C6808C2659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DD407489-5481-43ED-836D-C8A398B859B2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C197C4E1-66F3-4D5B-A4C7-69B86866980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38216BE-A7CE-467A-B8F4-D888F15AECE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FA88BB67-549F-4B5B-84F1-35A2B25DF978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442FD763-F256-489E-9BA6-A48098C795F2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1B26F2D0-1D86-416F-9027-9C0B3C45A3BB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8954BDBF-1300-4B58-A3BD-EF1DF3A50199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93C8032C-9854-430D-961D-9875C0B02F49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78E17AF7-4CFA-480C-9775-A0FE31421596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BEA34F80-687D-4526-83C1-86A226FF3550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9A5DF62C-9B94-4CBF-BAE5-29CAF3E38BA8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97819485-4576-4353-A28E-D2DC71F4DAF7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AC0441D8-A818-47F4-AE5F-5C143FF21CF3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CF6E7198-039B-410A-B92C-5D6A01B31CB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9E86B50-D1BE-4B89-82F8-C101AB3893B4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B16BBEE2-2890-424D-B9F7-BD218F73C8F2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16AACC4A-F4EA-45A3-B820-3871A734DA76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904A0402-264C-458A-B444-868E376C7E18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F0AA10F6-D527-46F8-95F1-99EE05C00F4E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59797185-423F-46D2-BBCE-4DD0410B842F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2E46BC09-778E-4C9F-9E89-27CAA03643A2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5E463506-039F-40DA-9918-1D143EE3AEFF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7F79B9FD-FF93-4A39-A827-3307B8A1FB86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70B6A165-B019-4E8D-A327-1DD62766EDF1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17AE3E28-FA03-4554-8213-829D144D1C8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D7D36D4-2690-4618-B0E0-02E9F9288EF5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B512F3A3-B2FC-4F53-AC7E-7E0652330157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9BE445EF-5D6F-4B09-950E-8A32FF3ED5F4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EB3039D6-1B73-46A8-A9B8-2FD98D522863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6087604E-8772-4D4D-A487-EB48E20D69C7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5AA48A7E-7180-4BC1-BB8A-EC3A68DA86E8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D78354DC-A516-4A94-80B4-10A6E43451AB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8BCEEC89-5669-4F5F-A256-06EE87E9EAD6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59838A7A-4817-4B98-A6CB-58463E123781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009E1EDF-B924-4792-855C-305AE89C8FC3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F3D0344B-BA8F-4BC3-93E0-6E19D045428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2EAC21A-33C8-4005-BB40-96D0C974FF1E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3546A634-AAB8-45EE-8AF3-7C675DDDAEEA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2D2BF99B-95E6-4841-A342-C0C707060A52}">
  <ds:schemaRefs>
    <ds:schemaRef ds:uri="ESRI.ArcGIS.Mapping.OfficeIntegration.PowerPointInfo"/>
  </ds:schemaRefs>
</ds:datastoreItem>
</file>

<file path=customXml/itemProps332.xml><?xml version="1.0" encoding="utf-8"?>
<ds:datastoreItem xmlns:ds="http://schemas.openxmlformats.org/officeDocument/2006/customXml" ds:itemID="{8F7B1534-C41A-4974-B0E7-8D9F19BADE81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463F46B2-8140-4570-AC4D-983F4C645C88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F6AE3DCF-F165-48CE-AEB4-31D6B9B47C81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2D72AF02-DFA3-436C-950E-C83A45F0D55A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B1382EF7-9BD6-48EB-8345-5CC246269011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DC6E2522-5299-4036-AE27-4B32C8A2F491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976A415E-3147-4779-82FD-779B76A515FB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F20136B8-A3F6-4D54-B523-3B438D1FECE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98B0800-17E4-4468-B6EF-82B2A20EE3B4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51AB0FC9-A706-4199-8988-971FD8086946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9E421AC2-78D2-459D-BE6F-FC0C0731C618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57522598-B455-44AD-BDBB-210A5A2E4FE2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F1DB1C2F-CCFE-4C2F-93D2-F83AFBD06FF9}">
  <ds:schemaRefs>
    <ds:schemaRef ds:uri="ESRI.ArcGIS.Mapping.OfficeIntegration.PowerPointInfo"/>
  </ds:schemaRefs>
</ds:datastoreItem>
</file>

<file path=customXml/itemProps344.xml><?xml version="1.0" encoding="utf-8"?>
<ds:datastoreItem xmlns:ds="http://schemas.openxmlformats.org/officeDocument/2006/customXml" ds:itemID="{BE33D301-E817-42F8-B195-9C420FFF0A3E}">
  <ds:schemaRefs>
    <ds:schemaRef ds:uri="ESRI.ArcGIS.Mapping.OfficeIntegration.PowerPointInfo"/>
  </ds:schemaRefs>
</ds:datastoreItem>
</file>

<file path=customXml/itemProps345.xml><?xml version="1.0" encoding="utf-8"?>
<ds:datastoreItem xmlns:ds="http://schemas.openxmlformats.org/officeDocument/2006/customXml" ds:itemID="{639BA8EF-2E7E-4551-B7C6-E20D46067748}">
  <ds:schemaRefs>
    <ds:schemaRef ds:uri="ESRI.ArcGIS.Mapping.OfficeIntegration.PowerPointInfo"/>
  </ds:schemaRefs>
</ds:datastoreItem>
</file>

<file path=customXml/itemProps346.xml><?xml version="1.0" encoding="utf-8"?>
<ds:datastoreItem xmlns:ds="http://schemas.openxmlformats.org/officeDocument/2006/customXml" ds:itemID="{F1718C2D-8305-4F87-B369-19740A1B8C56}">
  <ds:schemaRefs>
    <ds:schemaRef ds:uri="ESRI.ArcGIS.Mapping.OfficeIntegration.PowerPointInfo"/>
  </ds:schemaRefs>
</ds:datastoreItem>
</file>

<file path=customXml/itemProps347.xml><?xml version="1.0" encoding="utf-8"?>
<ds:datastoreItem xmlns:ds="http://schemas.openxmlformats.org/officeDocument/2006/customXml" ds:itemID="{96B75B35-0471-4821-875E-1B8C1B1DAC38}">
  <ds:schemaRefs>
    <ds:schemaRef ds:uri="ESRI.ArcGIS.Mapping.OfficeIntegration.PowerPointInfo"/>
  </ds:schemaRefs>
</ds:datastoreItem>
</file>

<file path=customXml/itemProps348.xml><?xml version="1.0" encoding="utf-8"?>
<ds:datastoreItem xmlns:ds="http://schemas.openxmlformats.org/officeDocument/2006/customXml" ds:itemID="{D18FF38C-E5B7-4C5A-B866-CE115634DFF8}">
  <ds:schemaRefs>
    <ds:schemaRef ds:uri="ESRI.ArcGIS.Mapping.OfficeIntegration.PowerPointInfo"/>
  </ds:schemaRefs>
</ds:datastoreItem>
</file>

<file path=customXml/itemProps349.xml><?xml version="1.0" encoding="utf-8"?>
<ds:datastoreItem xmlns:ds="http://schemas.openxmlformats.org/officeDocument/2006/customXml" ds:itemID="{4D528041-1345-477A-AFCB-EB2D2EB1C7B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FF8BEBF-80EA-4D71-8CB3-F88D7BA95463}">
  <ds:schemaRefs>
    <ds:schemaRef ds:uri="ESRI.ArcGIS.Mapping.OfficeIntegration.PowerPointInfo"/>
  </ds:schemaRefs>
</ds:datastoreItem>
</file>

<file path=customXml/itemProps350.xml><?xml version="1.0" encoding="utf-8"?>
<ds:datastoreItem xmlns:ds="http://schemas.openxmlformats.org/officeDocument/2006/customXml" ds:itemID="{8CCE7A97-97D5-448E-9A99-112C194CF4EE}">
  <ds:schemaRefs>
    <ds:schemaRef ds:uri="ESRI.ArcGIS.Mapping.OfficeIntegration.PowerPointInfo"/>
  </ds:schemaRefs>
</ds:datastoreItem>
</file>

<file path=customXml/itemProps351.xml><?xml version="1.0" encoding="utf-8"?>
<ds:datastoreItem xmlns:ds="http://schemas.openxmlformats.org/officeDocument/2006/customXml" ds:itemID="{1229373D-3B6F-47AC-931F-D4EC390C486F}">
  <ds:schemaRefs>
    <ds:schemaRef ds:uri="ESRI.ArcGIS.Mapping.OfficeIntegration.PowerPointInfo"/>
  </ds:schemaRefs>
</ds:datastoreItem>
</file>

<file path=customXml/itemProps352.xml><?xml version="1.0" encoding="utf-8"?>
<ds:datastoreItem xmlns:ds="http://schemas.openxmlformats.org/officeDocument/2006/customXml" ds:itemID="{8CE0DB79-FF18-4829-80FC-E8AE9E11590E}">
  <ds:schemaRefs>
    <ds:schemaRef ds:uri="ESRI.ArcGIS.Mapping.OfficeIntegration.PowerPointInfo"/>
  </ds:schemaRefs>
</ds:datastoreItem>
</file>

<file path=customXml/itemProps353.xml><?xml version="1.0" encoding="utf-8"?>
<ds:datastoreItem xmlns:ds="http://schemas.openxmlformats.org/officeDocument/2006/customXml" ds:itemID="{7EA81248-657B-4D9D-BA1A-DDF1C7CA2BF0}">
  <ds:schemaRefs>
    <ds:schemaRef ds:uri="ESRI.ArcGIS.Mapping.OfficeIntegration.PowerPointInfo"/>
  </ds:schemaRefs>
</ds:datastoreItem>
</file>

<file path=customXml/itemProps354.xml><?xml version="1.0" encoding="utf-8"?>
<ds:datastoreItem xmlns:ds="http://schemas.openxmlformats.org/officeDocument/2006/customXml" ds:itemID="{6ACC51E2-7856-4265-B73B-7828D2CB6967}">
  <ds:schemaRefs>
    <ds:schemaRef ds:uri="ESRI.ArcGIS.Mapping.OfficeIntegration.PowerPointInfo"/>
  </ds:schemaRefs>
</ds:datastoreItem>
</file>

<file path=customXml/itemProps355.xml><?xml version="1.0" encoding="utf-8"?>
<ds:datastoreItem xmlns:ds="http://schemas.openxmlformats.org/officeDocument/2006/customXml" ds:itemID="{0C433767-ED4C-4105-B0B6-AC588270E201}">
  <ds:schemaRefs>
    <ds:schemaRef ds:uri="ESRI.ArcGIS.Mapping.OfficeIntegration.PowerPointInfo"/>
  </ds:schemaRefs>
</ds:datastoreItem>
</file>

<file path=customXml/itemProps356.xml><?xml version="1.0" encoding="utf-8"?>
<ds:datastoreItem xmlns:ds="http://schemas.openxmlformats.org/officeDocument/2006/customXml" ds:itemID="{F9EC5AA9-116B-4190-958B-FC4A103AFA85}">
  <ds:schemaRefs>
    <ds:schemaRef ds:uri="ESRI.ArcGIS.Mapping.OfficeIntegration.PowerPointInfo"/>
  </ds:schemaRefs>
</ds:datastoreItem>
</file>

<file path=customXml/itemProps357.xml><?xml version="1.0" encoding="utf-8"?>
<ds:datastoreItem xmlns:ds="http://schemas.openxmlformats.org/officeDocument/2006/customXml" ds:itemID="{E85A66BA-F3FA-4A6F-B81B-2A9265F64643}">
  <ds:schemaRefs>
    <ds:schemaRef ds:uri="ESRI.ArcGIS.Mapping.OfficeIntegration.PowerPointInfo"/>
  </ds:schemaRefs>
</ds:datastoreItem>
</file>

<file path=customXml/itemProps358.xml><?xml version="1.0" encoding="utf-8"?>
<ds:datastoreItem xmlns:ds="http://schemas.openxmlformats.org/officeDocument/2006/customXml" ds:itemID="{0DF3B12F-7DC2-42DA-AED0-D73AAD11ACF9}">
  <ds:schemaRefs>
    <ds:schemaRef ds:uri="ESRI.ArcGIS.Mapping.OfficeIntegration.PowerPointInfo"/>
  </ds:schemaRefs>
</ds:datastoreItem>
</file>

<file path=customXml/itemProps359.xml><?xml version="1.0" encoding="utf-8"?>
<ds:datastoreItem xmlns:ds="http://schemas.openxmlformats.org/officeDocument/2006/customXml" ds:itemID="{F136E088-7145-4ACA-9910-5BE50BCDBF4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B941223-E889-42F1-8C27-424D8BF33E5F}">
  <ds:schemaRefs>
    <ds:schemaRef ds:uri="ESRI.ArcGIS.Mapping.OfficeIntegration.PowerPointInfo"/>
  </ds:schemaRefs>
</ds:datastoreItem>
</file>

<file path=customXml/itemProps360.xml><?xml version="1.0" encoding="utf-8"?>
<ds:datastoreItem xmlns:ds="http://schemas.openxmlformats.org/officeDocument/2006/customXml" ds:itemID="{4A2825BF-6D90-493D-B69D-6776DFE061FF}">
  <ds:schemaRefs>
    <ds:schemaRef ds:uri="ESRI.ArcGIS.Mapping.OfficeIntegration.PowerPointInfo"/>
  </ds:schemaRefs>
</ds:datastoreItem>
</file>

<file path=customXml/itemProps361.xml><?xml version="1.0" encoding="utf-8"?>
<ds:datastoreItem xmlns:ds="http://schemas.openxmlformats.org/officeDocument/2006/customXml" ds:itemID="{4E16AE7B-5BAD-4A9F-B2C4-5C27F07B9B06}">
  <ds:schemaRefs>
    <ds:schemaRef ds:uri="ESRI.ArcGIS.Mapping.OfficeIntegration.PowerPointInfo"/>
  </ds:schemaRefs>
</ds:datastoreItem>
</file>

<file path=customXml/itemProps362.xml><?xml version="1.0" encoding="utf-8"?>
<ds:datastoreItem xmlns:ds="http://schemas.openxmlformats.org/officeDocument/2006/customXml" ds:itemID="{6FBC4370-A4CB-4196-B68A-281E150D6D75}">
  <ds:schemaRefs>
    <ds:schemaRef ds:uri="ESRI.ArcGIS.Mapping.OfficeIntegration.PowerPointInfo"/>
  </ds:schemaRefs>
</ds:datastoreItem>
</file>

<file path=customXml/itemProps363.xml><?xml version="1.0" encoding="utf-8"?>
<ds:datastoreItem xmlns:ds="http://schemas.openxmlformats.org/officeDocument/2006/customXml" ds:itemID="{3640C7F2-262E-4AF3-96C2-C13A60A6C752}">
  <ds:schemaRefs>
    <ds:schemaRef ds:uri="ESRI.ArcGIS.Mapping.OfficeIntegration.PowerPointInfo"/>
  </ds:schemaRefs>
</ds:datastoreItem>
</file>

<file path=customXml/itemProps364.xml><?xml version="1.0" encoding="utf-8"?>
<ds:datastoreItem xmlns:ds="http://schemas.openxmlformats.org/officeDocument/2006/customXml" ds:itemID="{7EB78E63-AD8F-4280-BE48-D2D688DB04FB}">
  <ds:schemaRefs>
    <ds:schemaRef ds:uri="ESRI.ArcGIS.Mapping.OfficeIntegration.PowerPointInfo"/>
  </ds:schemaRefs>
</ds:datastoreItem>
</file>

<file path=customXml/itemProps365.xml><?xml version="1.0" encoding="utf-8"?>
<ds:datastoreItem xmlns:ds="http://schemas.openxmlformats.org/officeDocument/2006/customXml" ds:itemID="{B2D56858-EA4C-4F67-A015-56FEC35163F3}">
  <ds:schemaRefs>
    <ds:schemaRef ds:uri="ESRI.ArcGIS.Mapping.OfficeIntegration.PowerPointInfo"/>
  </ds:schemaRefs>
</ds:datastoreItem>
</file>

<file path=customXml/itemProps366.xml><?xml version="1.0" encoding="utf-8"?>
<ds:datastoreItem xmlns:ds="http://schemas.openxmlformats.org/officeDocument/2006/customXml" ds:itemID="{DDEE1E59-2565-4B7A-8FE8-8B1A2F63BDF0}">
  <ds:schemaRefs>
    <ds:schemaRef ds:uri="ESRI.ArcGIS.Mapping.OfficeIntegration.PowerPointInfo"/>
  </ds:schemaRefs>
</ds:datastoreItem>
</file>

<file path=customXml/itemProps367.xml><?xml version="1.0" encoding="utf-8"?>
<ds:datastoreItem xmlns:ds="http://schemas.openxmlformats.org/officeDocument/2006/customXml" ds:itemID="{3E9955A1-3560-43E5-9FE3-117E59A8AC2F}">
  <ds:schemaRefs>
    <ds:schemaRef ds:uri="ESRI.ArcGIS.Mapping.OfficeIntegration.PowerPointInfo"/>
  </ds:schemaRefs>
</ds:datastoreItem>
</file>

<file path=customXml/itemProps368.xml><?xml version="1.0" encoding="utf-8"?>
<ds:datastoreItem xmlns:ds="http://schemas.openxmlformats.org/officeDocument/2006/customXml" ds:itemID="{AD802288-65E2-4BF3-9A6A-E490D43D403F}">
  <ds:schemaRefs>
    <ds:schemaRef ds:uri="ESRI.ArcGIS.Mapping.OfficeIntegration.PowerPointInfo"/>
  </ds:schemaRefs>
</ds:datastoreItem>
</file>

<file path=customXml/itemProps369.xml><?xml version="1.0" encoding="utf-8"?>
<ds:datastoreItem xmlns:ds="http://schemas.openxmlformats.org/officeDocument/2006/customXml" ds:itemID="{18FE53C8-B11F-4393-A68F-7DFB3978C1B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3DB70DE-9454-483A-974D-01C0BB2B85CE}">
  <ds:schemaRefs>
    <ds:schemaRef ds:uri="ESRI.ArcGIS.Mapping.OfficeIntegration.PowerPointInfo"/>
  </ds:schemaRefs>
</ds:datastoreItem>
</file>

<file path=customXml/itemProps370.xml><?xml version="1.0" encoding="utf-8"?>
<ds:datastoreItem xmlns:ds="http://schemas.openxmlformats.org/officeDocument/2006/customXml" ds:itemID="{EE739C4F-D5AD-4EE7-B7C1-481826108D1A}">
  <ds:schemaRefs>
    <ds:schemaRef ds:uri="ESRI.ArcGIS.Mapping.OfficeIntegration.PowerPointInfo"/>
  </ds:schemaRefs>
</ds:datastoreItem>
</file>

<file path=customXml/itemProps371.xml><?xml version="1.0" encoding="utf-8"?>
<ds:datastoreItem xmlns:ds="http://schemas.openxmlformats.org/officeDocument/2006/customXml" ds:itemID="{7E16A364-02A4-440C-ABDE-4B978608AF5C}">
  <ds:schemaRefs>
    <ds:schemaRef ds:uri="ESRI.ArcGIS.Mapping.OfficeIntegration.PowerPointInfo"/>
  </ds:schemaRefs>
</ds:datastoreItem>
</file>

<file path=customXml/itemProps372.xml><?xml version="1.0" encoding="utf-8"?>
<ds:datastoreItem xmlns:ds="http://schemas.openxmlformats.org/officeDocument/2006/customXml" ds:itemID="{F31FBDD8-F3A7-460A-A916-E92ADEFA962C}">
  <ds:schemaRefs>
    <ds:schemaRef ds:uri="ESRI.ArcGIS.Mapping.OfficeIntegration.PowerPointInfo"/>
  </ds:schemaRefs>
</ds:datastoreItem>
</file>

<file path=customXml/itemProps373.xml><?xml version="1.0" encoding="utf-8"?>
<ds:datastoreItem xmlns:ds="http://schemas.openxmlformats.org/officeDocument/2006/customXml" ds:itemID="{4CA4DAD0-B2B2-4941-8363-D70201397D83}">
  <ds:schemaRefs>
    <ds:schemaRef ds:uri="ESRI.ArcGIS.Mapping.OfficeIntegration.PowerPointInfo"/>
  </ds:schemaRefs>
</ds:datastoreItem>
</file>

<file path=customXml/itemProps374.xml><?xml version="1.0" encoding="utf-8"?>
<ds:datastoreItem xmlns:ds="http://schemas.openxmlformats.org/officeDocument/2006/customXml" ds:itemID="{EB3305C1-7FFD-476B-8A80-CC0B3F5F976A}">
  <ds:schemaRefs>
    <ds:schemaRef ds:uri="ESRI.ArcGIS.Mapping.OfficeIntegration.PowerPointInfo"/>
  </ds:schemaRefs>
</ds:datastoreItem>
</file>

<file path=customXml/itemProps375.xml><?xml version="1.0" encoding="utf-8"?>
<ds:datastoreItem xmlns:ds="http://schemas.openxmlformats.org/officeDocument/2006/customXml" ds:itemID="{C4185148-97DD-457A-B7BD-F7B41C73AAC3}">
  <ds:schemaRefs>
    <ds:schemaRef ds:uri="ESRI.ArcGIS.Mapping.OfficeIntegration.PowerPointInfo"/>
  </ds:schemaRefs>
</ds:datastoreItem>
</file>

<file path=customXml/itemProps376.xml><?xml version="1.0" encoding="utf-8"?>
<ds:datastoreItem xmlns:ds="http://schemas.openxmlformats.org/officeDocument/2006/customXml" ds:itemID="{71DCB29F-6D19-44AC-8462-E7368C20C9A5}">
  <ds:schemaRefs>
    <ds:schemaRef ds:uri="ESRI.ArcGIS.Mapping.OfficeIntegration.PowerPointInfo"/>
  </ds:schemaRefs>
</ds:datastoreItem>
</file>

<file path=customXml/itemProps377.xml><?xml version="1.0" encoding="utf-8"?>
<ds:datastoreItem xmlns:ds="http://schemas.openxmlformats.org/officeDocument/2006/customXml" ds:itemID="{5E3A0524-6CA7-479C-8BED-27144ECFA757}">
  <ds:schemaRefs>
    <ds:schemaRef ds:uri="ESRI.ArcGIS.Mapping.OfficeIntegration.PowerPointInfo"/>
  </ds:schemaRefs>
</ds:datastoreItem>
</file>

<file path=customXml/itemProps378.xml><?xml version="1.0" encoding="utf-8"?>
<ds:datastoreItem xmlns:ds="http://schemas.openxmlformats.org/officeDocument/2006/customXml" ds:itemID="{1457F8AA-15AB-4382-8860-C121A8C6796C}">
  <ds:schemaRefs>
    <ds:schemaRef ds:uri="ESRI.ArcGIS.Mapping.OfficeIntegration.PowerPointInfo"/>
  </ds:schemaRefs>
</ds:datastoreItem>
</file>

<file path=customXml/itemProps379.xml><?xml version="1.0" encoding="utf-8"?>
<ds:datastoreItem xmlns:ds="http://schemas.openxmlformats.org/officeDocument/2006/customXml" ds:itemID="{BD3728BF-B82D-4235-ABE2-4354F812402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29C5F4E-9A05-4533-B12C-23FEC8149713}">
  <ds:schemaRefs>
    <ds:schemaRef ds:uri="ESRI.ArcGIS.Mapping.OfficeIntegration.PowerPointInfo"/>
  </ds:schemaRefs>
</ds:datastoreItem>
</file>

<file path=customXml/itemProps380.xml><?xml version="1.0" encoding="utf-8"?>
<ds:datastoreItem xmlns:ds="http://schemas.openxmlformats.org/officeDocument/2006/customXml" ds:itemID="{3F275C08-F564-4D07-9967-DF8CF89B3254}">
  <ds:schemaRefs>
    <ds:schemaRef ds:uri="ESRI.ArcGIS.Mapping.OfficeIntegration.PowerPointInfo"/>
  </ds:schemaRefs>
</ds:datastoreItem>
</file>

<file path=customXml/itemProps381.xml><?xml version="1.0" encoding="utf-8"?>
<ds:datastoreItem xmlns:ds="http://schemas.openxmlformats.org/officeDocument/2006/customXml" ds:itemID="{484345E6-808A-4B59-A183-60F348760A79}">
  <ds:schemaRefs>
    <ds:schemaRef ds:uri="ESRI.ArcGIS.Mapping.OfficeIntegration.PowerPointInfo"/>
  </ds:schemaRefs>
</ds:datastoreItem>
</file>

<file path=customXml/itemProps382.xml><?xml version="1.0" encoding="utf-8"?>
<ds:datastoreItem xmlns:ds="http://schemas.openxmlformats.org/officeDocument/2006/customXml" ds:itemID="{BBF23438-52C9-44E4-9F0C-C04F480D5FCF}">
  <ds:schemaRefs>
    <ds:schemaRef ds:uri="ESRI.ArcGIS.Mapping.OfficeIntegration.PowerPointInfo"/>
  </ds:schemaRefs>
</ds:datastoreItem>
</file>

<file path=customXml/itemProps383.xml><?xml version="1.0" encoding="utf-8"?>
<ds:datastoreItem xmlns:ds="http://schemas.openxmlformats.org/officeDocument/2006/customXml" ds:itemID="{C9A03B83-9A3F-499C-9FE5-A56ED8A774D8}">
  <ds:schemaRefs>
    <ds:schemaRef ds:uri="ESRI.ArcGIS.Mapping.OfficeIntegration.PowerPointInfo"/>
  </ds:schemaRefs>
</ds:datastoreItem>
</file>

<file path=customXml/itemProps384.xml><?xml version="1.0" encoding="utf-8"?>
<ds:datastoreItem xmlns:ds="http://schemas.openxmlformats.org/officeDocument/2006/customXml" ds:itemID="{B282B117-8ED1-42E3-BF1A-D08BAB73788B}">
  <ds:schemaRefs>
    <ds:schemaRef ds:uri="ESRI.ArcGIS.Mapping.OfficeIntegration.PowerPointInfo"/>
  </ds:schemaRefs>
</ds:datastoreItem>
</file>

<file path=customXml/itemProps385.xml><?xml version="1.0" encoding="utf-8"?>
<ds:datastoreItem xmlns:ds="http://schemas.openxmlformats.org/officeDocument/2006/customXml" ds:itemID="{5B843068-C366-41E7-B914-1526A830C503}">
  <ds:schemaRefs>
    <ds:schemaRef ds:uri="ESRI.ArcGIS.Mapping.OfficeIntegration.PowerPointInfo"/>
  </ds:schemaRefs>
</ds:datastoreItem>
</file>

<file path=customXml/itemProps386.xml><?xml version="1.0" encoding="utf-8"?>
<ds:datastoreItem xmlns:ds="http://schemas.openxmlformats.org/officeDocument/2006/customXml" ds:itemID="{1F3CCB56-A10B-4D73-BD49-1A44F19F5B6D}">
  <ds:schemaRefs>
    <ds:schemaRef ds:uri="ESRI.ArcGIS.Mapping.OfficeIntegration.PowerPointInfo"/>
  </ds:schemaRefs>
</ds:datastoreItem>
</file>

<file path=customXml/itemProps387.xml><?xml version="1.0" encoding="utf-8"?>
<ds:datastoreItem xmlns:ds="http://schemas.openxmlformats.org/officeDocument/2006/customXml" ds:itemID="{68360BB8-D57E-44D3-8303-49B1FE2FCFA4}">
  <ds:schemaRefs>
    <ds:schemaRef ds:uri="ESRI.ArcGIS.Mapping.OfficeIntegration.PowerPointInfo"/>
  </ds:schemaRefs>
</ds:datastoreItem>
</file>

<file path=customXml/itemProps388.xml><?xml version="1.0" encoding="utf-8"?>
<ds:datastoreItem xmlns:ds="http://schemas.openxmlformats.org/officeDocument/2006/customXml" ds:itemID="{8E8BE689-4959-43C4-A414-ADB014AC50F8}">
  <ds:schemaRefs>
    <ds:schemaRef ds:uri="ESRI.ArcGIS.Mapping.OfficeIntegration.PowerPointInfo"/>
  </ds:schemaRefs>
</ds:datastoreItem>
</file>

<file path=customXml/itemProps389.xml><?xml version="1.0" encoding="utf-8"?>
<ds:datastoreItem xmlns:ds="http://schemas.openxmlformats.org/officeDocument/2006/customXml" ds:itemID="{AF82159B-70E6-44E8-99B9-8A1AC54134F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77B8F39-B791-4360-A758-0C0DE567E5D0}">
  <ds:schemaRefs>
    <ds:schemaRef ds:uri="ESRI.ArcGIS.Mapping.OfficeIntegration.PowerPointInfo"/>
  </ds:schemaRefs>
</ds:datastoreItem>
</file>

<file path=customXml/itemProps390.xml><?xml version="1.0" encoding="utf-8"?>
<ds:datastoreItem xmlns:ds="http://schemas.openxmlformats.org/officeDocument/2006/customXml" ds:itemID="{A37E9359-D425-4A2D-B802-917163140285}">
  <ds:schemaRefs>
    <ds:schemaRef ds:uri="ESRI.ArcGIS.Mapping.OfficeIntegration.PowerPointInfo"/>
  </ds:schemaRefs>
</ds:datastoreItem>
</file>

<file path=customXml/itemProps391.xml><?xml version="1.0" encoding="utf-8"?>
<ds:datastoreItem xmlns:ds="http://schemas.openxmlformats.org/officeDocument/2006/customXml" ds:itemID="{41D6ACE2-5BCD-42F1-900D-D1569CF10A15}">
  <ds:schemaRefs>
    <ds:schemaRef ds:uri="ESRI.ArcGIS.Mapping.OfficeIntegration.PowerPointInfo"/>
  </ds:schemaRefs>
</ds:datastoreItem>
</file>

<file path=customXml/itemProps392.xml><?xml version="1.0" encoding="utf-8"?>
<ds:datastoreItem xmlns:ds="http://schemas.openxmlformats.org/officeDocument/2006/customXml" ds:itemID="{8FA128B4-B5DE-4339-9F1B-E0D35E55E15D}">
  <ds:schemaRefs>
    <ds:schemaRef ds:uri="ESRI.ArcGIS.Mapping.OfficeIntegration.PowerPointInfo"/>
  </ds:schemaRefs>
</ds:datastoreItem>
</file>

<file path=customXml/itemProps393.xml><?xml version="1.0" encoding="utf-8"?>
<ds:datastoreItem xmlns:ds="http://schemas.openxmlformats.org/officeDocument/2006/customXml" ds:itemID="{A096D627-80D9-4545-84E2-2A06FA6D73D1}">
  <ds:schemaRefs>
    <ds:schemaRef ds:uri="ESRI.ArcGIS.Mapping.OfficeIntegration.PowerPointInfo"/>
  </ds:schemaRefs>
</ds:datastoreItem>
</file>

<file path=customXml/itemProps394.xml><?xml version="1.0" encoding="utf-8"?>
<ds:datastoreItem xmlns:ds="http://schemas.openxmlformats.org/officeDocument/2006/customXml" ds:itemID="{C8F6659D-4F2C-4182-8CC0-49F3C259FC83}">
  <ds:schemaRefs>
    <ds:schemaRef ds:uri="ESRI.ArcGIS.Mapping.OfficeIntegration.PowerPointInfo"/>
  </ds:schemaRefs>
</ds:datastoreItem>
</file>

<file path=customXml/itemProps395.xml><?xml version="1.0" encoding="utf-8"?>
<ds:datastoreItem xmlns:ds="http://schemas.openxmlformats.org/officeDocument/2006/customXml" ds:itemID="{59E1E37E-9F57-4588-9A14-2D4603168FDC}">
  <ds:schemaRefs>
    <ds:schemaRef ds:uri="ESRI.ArcGIS.Mapping.OfficeIntegration.PowerPointInfo"/>
  </ds:schemaRefs>
</ds:datastoreItem>
</file>

<file path=customXml/itemProps396.xml><?xml version="1.0" encoding="utf-8"?>
<ds:datastoreItem xmlns:ds="http://schemas.openxmlformats.org/officeDocument/2006/customXml" ds:itemID="{F3F62BC1-F620-40F1-A2D6-4B2DBAD8BC33}">
  <ds:schemaRefs>
    <ds:schemaRef ds:uri="ESRI.ArcGIS.Mapping.OfficeIntegration.PowerPointInfo"/>
  </ds:schemaRefs>
</ds:datastoreItem>
</file>

<file path=customXml/itemProps397.xml><?xml version="1.0" encoding="utf-8"?>
<ds:datastoreItem xmlns:ds="http://schemas.openxmlformats.org/officeDocument/2006/customXml" ds:itemID="{45EE0D1C-AD25-42A1-99A3-ADBCF97BBFD2}">
  <ds:schemaRefs>
    <ds:schemaRef ds:uri="ESRI.ArcGIS.Mapping.OfficeIntegration.PowerPointInfo"/>
  </ds:schemaRefs>
</ds:datastoreItem>
</file>

<file path=customXml/itemProps398.xml><?xml version="1.0" encoding="utf-8"?>
<ds:datastoreItem xmlns:ds="http://schemas.openxmlformats.org/officeDocument/2006/customXml" ds:itemID="{61998658-654D-4810-9080-82EC8534EFC9}">
  <ds:schemaRefs>
    <ds:schemaRef ds:uri="ESRI.ArcGIS.Mapping.OfficeIntegration.PowerPointInfo"/>
  </ds:schemaRefs>
</ds:datastoreItem>
</file>

<file path=customXml/itemProps399.xml><?xml version="1.0" encoding="utf-8"?>
<ds:datastoreItem xmlns:ds="http://schemas.openxmlformats.org/officeDocument/2006/customXml" ds:itemID="{F6FE7BB3-C8A8-425F-AFCB-9E1700941DE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3F004A8-2207-4964-A385-3FE584940FF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F37792B-F48F-4920-8A01-E9E45D08D15D}">
  <ds:schemaRefs>
    <ds:schemaRef ds:uri="ESRI.ArcGIS.Mapping.OfficeIntegration.PowerPointInfo"/>
  </ds:schemaRefs>
</ds:datastoreItem>
</file>

<file path=customXml/itemProps400.xml><?xml version="1.0" encoding="utf-8"?>
<ds:datastoreItem xmlns:ds="http://schemas.openxmlformats.org/officeDocument/2006/customXml" ds:itemID="{675E30D8-6EEB-458A-85B8-279E5E2F4781}">
  <ds:schemaRefs>
    <ds:schemaRef ds:uri="ESRI.ArcGIS.Mapping.OfficeIntegration.PowerPointInfo"/>
  </ds:schemaRefs>
</ds:datastoreItem>
</file>

<file path=customXml/itemProps401.xml><?xml version="1.0" encoding="utf-8"?>
<ds:datastoreItem xmlns:ds="http://schemas.openxmlformats.org/officeDocument/2006/customXml" ds:itemID="{8EADDC35-47C5-4FF3-95D6-244F3103746F}">
  <ds:schemaRefs>
    <ds:schemaRef ds:uri="ESRI.ArcGIS.Mapping.OfficeIntegration.PowerPointInfo"/>
  </ds:schemaRefs>
</ds:datastoreItem>
</file>

<file path=customXml/itemProps402.xml><?xml version="1.0" encoding="utf-8"?>
<ds:datastoreItem xmlns:ds="http://schemas.openxmlformats.org/officeDocument/2006/customXml" ds:itemID="{5F97EEF4-72E4-4368-9B8D-237F72E8EA4F}">
  <ds:schemaRefs>
    <ds:schemaRef ds:uri="ESRI.ArcGIS.Mapping.OfficeIntegration.PowerPointInfo"/>
  </ds:schemaRefs>
</ds:datastoreItem>
</file>

<file path=customXml/itemProps403.xml><?xml version="1.0" encoding="utf-8"?>
<ds:datastoreItem xmlns:ds="http://schemas.openxmlformats.org/officeDocument/2006/customXml" ds:itemID="{A70E683D-187A-48F3-915E-619A28BAE378}">
  <ds:schemaRefs>
    <ds:schemaRef ds:uri="ESRI.ArcGIS.Mapping.OfficeIntegration.PowerPointInfo"/>
  </ds:schemaRefs>
</ds:datastoreItem>
</file>

<file path=customXml/itemProps404.xml><?xml version="1.0" encoding="utf-8"?>
<ds:datastoreItem xmlns:ds="http://schemas.openxmlformats.org/officeDocument/2006/customXml" ds:itemID="{6312F015-6416-4DE1-A486-8289A31BE0A1}">
  <ds:schemaRefs>
    <ds:schemaRef ds:uri="ESRI.ArcGIS.Mapping.OfficeIntegration.PowerPointInfo"/>
  </ds:schemaRefs>
</ds:datastoreItem>
</file>

<file path=customXml/itemProps405.xml><?xml version="1.0" encoding="utf-8"?>
<ds:datastoreItem xmlns:ds="http://schemas.openxmlformats.org/officeDocument/2006/customXml" ds:itemID="{79DDFDEA-85D4-4D1E-B6CE-37181648D71D}">
  <ds:schemaRefs>
    <ds:schemaRef ds:uri="ESRI.ArcGIS.Mapping.OfficeIntegration.PowerPointInfo"/>
  </ds:schemaRefs>
</ds:datastoreItem>
</file>

<file path=customXml/itemProps406.xml><?xml version="1.0" encoding="utf-8"?>
<ds:datastoreItem xmlns:ds="http://schemas.openxmlformats.org/officeDocument/2006/customXml" ds:itemID="{A9931315-7269-45BE-95D6-A270F7F50D3D}">
  <ds:schemaRefs>
    <ds:schemaRef ds:uri="ESRI.ArcGIS.Mapping.OfficeIntegration.PowerPointInfo"/>
  </ds:schemaRefs>
</ds:datastoreItem>
</file>

<file path=customXml/itemProps407.xml><?xml version="1.0" encoding="utf-8"?>
<ds:datastoreItem xmlns:ds="http://schemas.openxmlformats.org/officeDocument/2006/customXml" ds:itemID="{1D86D868-02ED-410F-AF28-0992A03A4F13}">
  <ds:schemaRefs>
    <ds:schemaRef ds:uri="ESRI.ArcGIS.Mapping.OfficeIntegration.PowerPointInfo"/>
  </ds:schemaRefs>
</ds:datastoreItem>
</file>

<file path=customXml/itemProps408.xml><?xml version="1.0" encoding="utf-8"?>
<ds:datastoreItem xmlns:ds="http://schemas.openxmlformats.org/officeDocument/2006/customXml" ds:itemID="{DCECFAC6-085E-405A-AF36-3A5C5D58830E}">
  <ds:schemaRefs>
    <ds:schemaRef ds:uri="ESRI.ArcGIS.Mapping.OfficeIntegration.PowerPointInfo"/>
  </ds:schemaRefs>
</ds:datastoreItem>
</file>

<file path=customXml/itemProps409.xml><?xml version="1.0" encoding="utf-8"?>
<ds:datastoreItem xmlns:ds="http://schemas.openxmlformats.org/officeDocument/2006/customXml" ds:itemID="{D8D21704-0D4D-48F4-B6B5-4753E0F6C9D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BD289709-9AC0-482E-8504-D79F14E0B793}">
  <ds:schemaRefs>
    <ds:schemaRef ds:uri="ESRI.ArcGIS.Mapping.OfficeIntegration.PowerPointInfo"/>
  </ds:schemaRefs>
</ds:datastoreItem>
</file>

<file path=customXml/itemProps410.xml><?xml version="1.0" encoding="utf-8"?>
<ds:datastoreItem xmlns:ds="http://schemas.openxmlformats.org/officeDocument/2006/customXml" ds:itemID="{E9F45D99-EF14-4BDC-80E0-F940CE772C70}">
  <ds:schemaRefs>
    <ds:schemaRef ds:uri="ESRI.ArcGIS.Mapping.OfficeIntegration.PowerPointInfo"/>
  </ds:schemaRefs>
</ds:datastoreItem>
</file>

<file path=customXml/itemProps411.xml><?xml version="1.0" encoding="utf-8"?>
<ds:datastoreItem xmlns:ds="http://schemas.openxmlformats.org/officeDocument/2006/customXml" ds:itemID="{6702B6FC-6780-4C11-BE64-42AC3B1B8441}">
  <ds:schemaRefs>
    <ds:schemaRef ds:uri="ESRI.ArcGIS.Mapping.OfficeIntegration.PowerPointInfo"/>
  </ds:schemaRefs>
</ds:datastoreItem>
</file>

<file path=customXml/itemProps412.xml><?xml version="1.0" encoding="utf-8"?>
<ds:datastoreItem xmlns:ds="http://schemas.openxmlformats.org/officeDocument/2006/customXml" ds:itemID="{631AAD4C-FDF2-4B98-9D6B-9E80DC80DCDE}">
  <ds:schemaRefs>
    <ds:schemaRef ds:uri="ESRI.ArcGIS.Mapping.OfficeIntegration.PowerPointInfo"/>
  </ds:schemaRefs>
</ds:datastoreItem>
</file>

<file path=customXml/itemProps413.xml><?xml version="1.0" encoding="utf-8"?>
<ds:datastoreItem xmlns:ds="http://schemas.openxmlformats.org/officeDocument/2006/customXml" ds:itemID="{283966B9-00F0-4343-B1CE-CBBC89C3F574}">
  <ds:schemaRefs>
    <ds:schemaRef ds:uri="ESRI.ArcGIS.Mapping.OfficeIntegration.PowerPointInfo"/>
  </ds:schemaRefs>
</ds:datastoreItem>
</file>

<file path=customXml/itemProps414.xml><?xml version="1.0" encoding="utf-8"?>
<ds:datastoreItem xmlns:ds="http://schemas.openxmlformats.org/officeDocument/2006/customXml" ds:itemID="{5BBECB3D-503F-4B0D-B7C2-B91442233C67}">
  <ds:schemaRefs>
    <ds:schemaRef ds:uri="ESRI.ArcGIS.Mapping.OfficeIntegration.PowerPointInfo"/>
  </ds:schemaRefs>
</ds:datastoreItem>
</file>

<file path=customXml/itemProps415.xml><?xml version="1.0" encoding="utf-8"?>
<ds:datastoreItem xmlns:ds="http://schemas.openxmlformats.org/officeDocument/2006/customXml" ds:itemID="{9ADD6780-057A-4A5C-9505-A429403950EE}">
  <ds:schemaRefs>
    <ds:schemaRef ds:uri="ESRI.ArcGIS.Mapping.OfficeIntegration.PowerPointInfo"/>
  </ds:schemaRefs>
</ds:datastoreItem>
</file>

<file path=customXml/itemProps416.xml><?xml version="1.0" encoding="utf-8"?>
<ds:datastoreItem xmlns:ds="http://schemas.openxmlformats.org/officeDocument/2006/customXml" ds:itemID="{FA17D122-8F0A-4B8B-B56D-BE739C9FD3F7}">
  <ds:schemaRefs>
    <ds:schemaRef ds:uri="ESRI.ArcGIS.Mapping.OfficeIntegration.PowerPointInfo"/>
  </ds:schemaRefs>
</ds:datastoreItem>
</file>

<file path=customXml/itemProps417.xml><?xml version="1.0" encoding="utf-8"?>
<ds:datastoreItem xmlns:ds="http://schemas.openxmlformats.org/officeDocument/2006/customXml" ds:itemID="{88914954-1418-435F-8911-C8BD535C0C45}">
  <ds:schemaRefs>
    <ds:schemaRef ds:uri="ESRI.ArcGIS.Mapping.OfficeIntegration.PowerPointInfo"/>
  </ds:schemaRefs>
</ds:datastoreItem>
</file>

<file path=customXml/itemProps418.xml><?xml version="1.0" encoding="utf-8"?>
<ds:datastoreItem xmlns:ds="http://schemas.openxmlformats.org/officeDocument/2006/customXml" ds:itemID="{40F385A3-36EC-4081-97E3-99A690DE1C71}">
  <ds:schemaRefs>
    <ds:schemaRef ds:uri="ESRI.ArcGIS.Mapping.OfficeIntegration.PowerPointInfo"/>
  </ds:schemaRefs>
</ds:datastoreItem>
</file>

<file path=customXml/itemProps419.xml><?xml version="1.0" encoding="utf-8"?>
<ds:datastoreItem xmlns:ds="http://schemas.openxmlformats.org/officeDocument/2006/customXml" ds:itemID="{F956ADC5-ECA9-4785-8854-166A9ADA68F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BFCED9E-E7D1-4816-82A5-6BD85536684E}">
  <ds:schemaRefs>
    <ds:schemaRef ds:uri="ESRI.ArcGIS.Mapping.OfficeIntegration.PowerPointInfo"/>
  </ds:schemaRefs>
</ds:datastoreItem>
</file>

<file path=customXml/itemProps420.xml><?xml version="1.0" encoding="utf-8"?>
<ds:datastoreItem xmlns:ds="http://schemas.openxmlformats.org/officeDocument/2006/customXml" ds:itemID="{7186FF83-D863-4FC9-835C-2CFEE2F376D0}">
  <ds:schemaRefs>
    <ds:schemaRef ds:uri="ESRI.ArcGIS.Mapping.OfficeIntegration.PowerPointInfo"/>
  </ds:schemaRefs>
</ds:datastoreItem>
</file>

<file path=customXml/itemProps421.xml><?xml version="1.0" encoding="utf-8"?>
<ds:datastoreItem xmlns:ds="http://schemas.openxmlformats.org/officeDocument/2006/customXml" ds:itemID="{73503BFD-CEEB-4DD1-B1AC-994566A09CBC}">
  <ds:schemaRefs>
    <ds:schemaRef ds:uri="ESRI.ArcGIS.Mapping.OfficeIntegration.PowerPointInfo"/>
  </ds:schemaRefs>
</ds:datastoreItem>
</file>

<file path=customXml/itemProps422.xml><?xml version="1.0" encoding="utf-8"?>
<ds:datastoreItem xmlns:ds="http://schemas.openxmlformats.org/officeDocument/2006/customXml" ds:itemID="{9AB3EADE-2626-4DAB-B3D4-75127F3A95E2}">
  <ds:schemaRefs>
    <ds:schemaRef ds:uri="ESRI.ArcGIS.Mapping.OfficeIntegration.PowerPointInfo"/>
  </ds:schemaRefs>
</ds:datastoreItem>
</file>

<file path=customXml/itemProps423.xml><?xml version="1.0" encoding="utf-8"?>
<ds:datastoreItem xmlns:ds="http://schemas.openxmlformats.org/officeDocument/2006/customXml" ds:itemID="{0B6DED28-DC29-4C4F-9639-5FB60435BC07}">
  <ds:schemaRefs>
    <ds:schemaRef ds:uri="ESRI.ArcGIS.Mapping.OfficeIntegration.PowerPointInfo"/>
  </ds:schemaRefs>
</ds:datastoreItem>
</file>

<file path=customXml/itemProps424.xml><?xml version="1.0" encoding="utf-8"?>
<ds:datastoreItem xmlns:ds="http://schemas.openxmlformats.org/officeDocument/2006/customXml" ds:itemID="{E2FBEA2D-C7D9-40C2-B687-A2A47F53D4D4}">
  <ds:schemaRefs>
    <ds:schemaRef ds:uri="ESRI.ArcGIS.Mapping.OfficeIntegration.PowerPointInfo"/>
  </ds:schemaRefs>
</ds:datastoreItem>
</file>

<file path=customXml/itemProps425.xml><?xml version="1.0" encoding="utf-8"?>
<ds:datastoreItem xmlns:ds="http://schemas.openxmlformats.org/officeDocument/2006/customXml" ds:itemID="{268F9782-CEFB-4C92-8DEF-229369A00245}">
  <ds:schemaRefs>
    <ds:schemaRef ds:uri="ESRI.ArcGIS.Mapping.OfficeIntegration.PowerPointInfo"/>
  </ds:schemaRefs>
</ds:datastoreItem>
</file>

<file path=customXml/itemProps426.xml><?xml version="1.0" encoding="utf-8"?>
<ds:datastoreItem xmlns:ds="http://schemas.openxmlformats.org/officeDocument/2006/customXml" ds:itemID="{5DBF5112-410D-41D9-B781-E22108079F0F}">
  <ds:schemaRefs>
    <ds:schemaRef ds:uri="ESRI.ArcGIS.Mapping.OfficeIntegration.PowerPointInfo"/>
  </ds:schemaRefs>
</ds:datastoreItem>
</file>

<file path=customXml/itemProps427.xml><?xml version="1.0" encoding="utf-8"?>
<ds:datastoreItem xmlns:ds="http://schemas.openxmlformats.org/officeDocument/2006/customXml" ds:itemID="{4F8AAD11-70AA-40AE-89F5-978FFC88351E}">
  <ds:schemaRefs>
    <ds:schemaRef ds:uri="ESRI.ArcGIS.Mapping.OfficeIntegration.PowerPointInfo"/>
  </ds:schemaRefs>
</ds:datastoreItem>
</file>

<file path=customXml/itemProps428.xml><?xml version="1.0" encoding="utf-8"?>
<ds:datastoreItem xmlns:ds="http://schemas.openxmlformats.org/officeDocument/2006/customXml" ds:itemID="{AA8570EE-D989-4CD9-ABFD-97CE851EFC19}">
  <ds:schemaRefs>
    <ds:schemaRef ds:uri="ESRI.ArcGIS.Mapping.OfficeIntegration.PowerPointInfo"/>
  </ds:schemaRefs>
</ds:datastoreItem>
</file>

<file path=customXml/itemProps429.xml><?xml version="1.0" encoding="utf-8"?>
<ds:datastoreItem xmlns:ds="http://schemas.openxmlformats.org/officeDocument/2006/customXml" ds:itemID="{BFF058B0-2407-4010-A8E4-03BF7801ED5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EB83EC5-F3B4-4B55-8902-6865ED903212}">
  <ds:schemaRefs>
    <ds:schemaRef ds:uri="ESRI.ArcGIS.Mapping.OfficeIntegration.PowerPointInfo"/>
  </ds:schemaRefs>
</ds:datastoreItem>
</file>

<file path=customXml/itemProps430.xml><?xml version="1.0" encoding="utf-8"?>
<ds:datastoreItem xmlns:ds="http://schemas.openxmlformats.org/officeDocument/2006/customXml" ds:itemID="{A4802772-1401-4694-9A26-389D5388AE4B}">
  <ds:schemaRefs>
    <ds:schemaRef ds:uri="ESRI.ArcGIS.Mapping.OfficeIntegration.PowerPointInfo"/>
  </ds:schemaRefs>
</ds:datastoreItem>
</file>

<file path=customXml/itemProps431.xml><?xml version="1.0" encoding="utf-8"?>
<ds:datastoreItem xmlns:ds="http://schemas.openxmlformats.org/officeDocument/2006/customXml" ds:itemID="{6BB0500C-7CED-478F-8456-C572846B3DB9}">
  <ds:schemaRefs>
    <ds:schemaRef ds:uri="ESRI.ArcGIS.Mapping.OfficeIntegration.PowerPointInfo"/>
  </ds:schemaRefs>
</ds:datastoreItem>
</file>

<file path=customXml/itemProps432.xml><?xml version="1.0" encoding="utf-8"?>
<ds:datastoreItem xmlns:ds="http://schemas.openxmlformats.org/officeDocument/2006/customXml" ds:itemID="{592B69CA-D27F-4412-8163-2B4F73D94D4E}">
  <ds:schemaRefs>
    <ds:schemaRef ds:uri="ESRI.ArcGIS.Mapping.OfficeIntegration.PowerPointInfo"/>
  </ds:schemaRefs>
</ds:datastoreItem>
</file>

<file path=customXml/itemProps433.xml><?xml version="1.0" encoding="utf-8"?>
<ds:datastoreItem xmlns:ds="http://schemas.openxmlformats.org/officeDocument/2006/customXml" ds:itemID="{376558A1-B9CC-4C3F-9104-39C5E94A601E}">
  <ds:schemaRefs>
    <ds:schemaRef ds:uri="ESRI.ArcGIS.Mapping.OfficeIntegration.PowerPointInfo"/>
  </ds:schemaRefs>
</ds:datastoreItem>
</file>

<file path=customXml/itemProps434.xml><?xml version="1.0" encoding="utf-8"?>
<ds:datastoreItem xmlns:ds="http://schemas.openxmlformats.org/officeDocument/2006/customXml" ds:itemID="{AFE1F81A-FFD4-4E7A-BC05-1E59E5E33DBE}">
  <ds:schemaRefs>
    <ds:schemaRef ds:uri="ESRI.ArcGIS.Mapping.OfficeIntegration.PowerPointInfo"/>
  </ds:schemaRefs>
</ds:datastoreItem>
</file>

<file path=customXml/itemProps435.xml><?xml version="1.0" encoding="utf-8"?>
<ds:datastoreItem xmlns:ds="http://schemas.openxmlformats.org/officeDocument/2006/customXml" ds:itemID="{3A6ADA1B-CADC-4D3C-A79E-D7F1C990B647}">
  <ds:schemaRefs>
    <ds:schemaRef ds:uri="ESRI.ArcGIS.Mapping.OfficeIntegration.PowerPointInfo"/>
  </ds:schemaRefs>
</ds:datastoreItem>
</file>

<file path=customXml/itemProps436.xml><?xml version="1.0" encoding="utf-8"?>
<ds:datastoreItem xmlns:ds="http://schemas.openxmlformats.org/officeDocument/2006/customXml" ds:itemID="{FB22AD3F-3460-4E1E-ABD2-F6F382D1EABE}">
  <ds:schemaRefs>
    <ds:schemaRef ds:uri="ESRI.ArcGIS.Mapping.OfficeIntegration.PowerPointInfo"/>
  </ds:schemaRefs>
</ds:datastoreItem>
</file>

<file path=customXml/itemProps437.xml><?xml version="1.0" encoding="utf-8"?>
<ds:datastoreItem xmlns:ds="http://schemas.openxmlformats.org/officeDocument/2006/customXml" ds:itemID="{C8EDF18D-4300-4690-B374-259C4400A5B5}">
  <ds:schemaRefs>
    <ds:schemaRef ds:uri="ESRI.ArcGIS.Mapping.OfficeIntegration.PowerPointInfo"/>
  </ds:schemaRefs>
</ds:datastoreItem>
</file>

<file path=customXml/itemProps438.xml><?xml version="1.0" encoding="utf-8"?>
<ds:datastoreItem xmlns:ds="http://schemas.openxmlformats.org/officeDocument/2006/customXml" ds:itemID="{EDAB1B2B-06DA-4600-94EA-90E256610766}">
  <ds:schemaRefs>
    <ds:schemaRef ds:uri="ESRI.ArcGIS.Mapping.OfficeIntegration.PowerPointInfo"/>
  </ds:schemaRefs>
</ds:datastoreItem>
</file>

<file path=customXml/itemProps439.xml><?xml version="1.0" encoding="utf-8"?>
<ds:datastoreItem xmlns:ds="http://schemas.openxmlformats.org/officeDocument/2006/customXml" ds:itemID="{8B1049DA-549D-4CE3-8A68-47347EE65B55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AB008B1-8FCE-426E-B526-C30A0168D516}">
  <ds:schemaRefs>
    <ds:schemaRef ds:uri="ESRI.ArcGIS.Mapping.OfficeIntegration.PowerPointInfo"/>
  </ds:schemaRefs>
</ds:datastoreItem>
</file>

<file path=customXml/itemProps440.xml><?xml version="1.0" encoding="utf-8"?>
<ds:datastoreItem xmlns:ds="http://schemas.openxmlformats.org/officeDocument/2006/customXml" ds:itemID="{C3759BB1-ABD1-4F54-939F-34F90964F639}">
  <ds:schemaRefs>
    <ds:schemaRef ds:uri="ESRI.ArcGIS.Mapping.OfficeIntegration.PowerPointInfo"/>
  </ds:schemaRefs>
</ds:datastoreItem>
</file>

<file path=customXml/itemProps441.xml><?xml version="1.0" encoding="utf-8"?>
<ds:datastoreItem xmlns:ds="http://schemas.openxmlformats.org/officeDocument/2006/customXml" ds:itemID="{F862DDF6-D8D0-4605-A79C-CE3F56BD9B58}">
  <ds:schemaRefs>
    <ds:schemaRef ds:uri="ESRI.ArcGIS.Mapping.OfficeIntegration.PowerPointInfo"/>
  </ds:schemaRefs>
</ds:datastoreItem>
</file>

<file path=customXml/itemProps442.xml><?xml version="1.0" encoding="utf-8"?>
<ds:datastoreItem xmlns:ds="http://schemas.openxmlformats.org/officeDocument/2006/customXml" ds:itemID="{37023E02-439B-43C7-8EE5-8F146E23CD30}">
  <ds:schemaRefs>
    <ds:schemaRef ds:uri="ESRI.ArcGIS.Mapping.OfficeIntegration.PowerPointInfo"/>
  </ds:schemaRefs>
</ds:datastoreItem>
</file>

<file path=customXml/itemProps443.xml><?xml version="1.0" encoding="utf-8"?>
<ds:datastoreItem xmlns:ds="http://schemas.openxmlformats.org/officeDocument/2006/customXml" ds:itemID="{C489F77B-4701-4D8B-9FEE-FC750E7D95A8}">
  <ds:schemaRefs>
    <ds:schemaRef ds:uri="ESRI.ArcGIS.Mapping.OfficeIntegration.PowerPointInfo"/>
  </ds:schemaRefs>
</ds:datastoreItem>
</file>

<file path=customXml/itemProps444.xml><?xml version="1.0" encoding="utf-8"?>
<ds:datastoreItem xmlns:ds="http://schemas.openxmlformats.org/officeDocument/2006/customXml" ds:itemID="{55E42D16-2D9F-4DB4-A574-CC5BB0211989}">
  <ds:schemaRefs>
    <ds:schemaRef ds:uri="ESRI.ArcGIS.Mapping.OfficeIntegration.PowerPointInfo"/>
  </ds:schemaRefs>
</ds:datastoreItem>
</file>

<file path=customXml/itemProps445.xml><?xml version="1.0" encoding="utf-8"?>
<ds:datastoreItem xmlns:ds="http://schemas.openxmlformats.org/officeDocument/2006/customXml" ds:itemID="{20B1A4DC-A7A4-44F9-BC5D-9D3887A93B4C}">
  <ds:schemaRefs>
    <ds:schemaRef ds:uri="ESRI.ArcGIS.Mapping.OfficeIntegration.PowerPointInfo"/>
  </ds:schemaRefs>
</ds:datastoreItem>
</file>

<file path=customXml/itemProps446.xml><?xml version="1.0" encoding="utf-8"?>
<ds:datastoreItem xmlns:ds="http://schemas.openxmlformats.org/officeDocument/2006/customXml" ds:itemID="{2DCB461B-6EAE-43EF-8619-5F076FC6EDA9}">
  <ds:schemaRefs>
    <ds:schemaRef ds:uri="ESRI.ArcGIS.Mapping.OfficeIntegration.PowerPointInfo"/>
  </ds:schemaRefs>
</ds:datastoreItem>
</file>

<file path=customXml/itemProps447.xml><?xml version="1.0" encoding="utf-8"?>
<ds:datastoreItem xmlns:ds="http://schemas.openxmlformats.org/officeDocument/2006/customXml" ds:itemID="{CDE04B74-E52D-4D0B-B206-B06FF8DF9847}">
  <ds:schemaRefs>
    <ds:schemaRef ds:uri="ESRI.ArcGIS.Mapping.OfficeIntegration.PowerPointInfo"/>
  </ds:schemaRefs>
</ds:datastoreItem>
</file>

<file path=customXml/itemProps448.xml><?xml version="1.0" encoding="utf-8"?>
<ds:datastoreItem xmlns:ds="http://schemas.openxmlformats.org/officeDocument/2006/customXml" ds:itemID="{F0680A20-8487-48B5-B294-A2545E66C60C}">
  <ds:schemaRefs>
    <ds:schemaRef ds:uri="ESRI.ArcGIS.Mapping.OfficeIntegration.PowerPointInfo"/>
  </ds:schemaRefs>
</ds:datastoreItem>
</file>

<file path=customXml/itemProps449.xml><?xml version="1.0" encoding="utf-8"?>
<ds:datastoreItem xmlns:ds="http://schemas.openxmlformats.org/officeDocument/2006/customXml" ds:itemID="{2014C9EE-E38A-4058-9D22-99BFA11E2B9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8627B53-696B-49FE-9470-9039F6696AB5}">
  <ds:schemaRefs>
    <ds:schemaRef ds:uri="ESRI.ArcGIS.Mapping.OfficeIntegration.PowerPointInfo"/>
  </ds:schemaRefs>
</ds:datastoreItem>
</file>

<file path=customXml/itemProps450.xml><?xml version="1.0" encoding="utf-8"?>
<ds:datastoreItem xmlns:ds="http://schemas.openxmlformats.org/officeDocument/2006/customXml" ds:itemID="{CDAEBAB4-B2FF-4548-BFD1-BBC0D15A2045}">
  <ds:schemaRefs>
    <ds:schemaRef ds:uri="ESRI.ArcGIS.Mapping.OfficeIntegration.PowerPointInfo"/>
  </ds:schemaRefs>
</ds:datastoreItem>
</file>

<file path=customXml/itemProps451.xml><?xml version="1.0" encoding="utf-8"?>
<ds:datastoreItem xmlns:ds="http://schemas.openxmlformats.org/officeDocument/2006/customXml" ds:itemID="{DD72FA72-FC9A-4FAD-AD16-A7FF7D28153D}">
  <ds:schemaRefs>
    <ds:schemaRef ds:uri="ESRI.ArcGIS.Mapping.OfficeIntegration.PowerPointInfo"/>
  </ds:schemaRefs>
</ds:datastoreItem>
</file>

<file path=customXml/itemProps452.xml><?xml version="1.0" encoding="utf-8"?>
<ds:datastoreItem xmlns:ds="http://schemas.openxmlformats.org/officeDocument/2006/customXml" ds:itemID="{1441CF23-0EE1-4615-9836-CB7F402D79AC}">
  <ds:schemaRefs>
    <ds:schemaRef ds:uri="ESRI.ArcGIS.Mapping.OfficeIntegration.PowerPointInfo"/>
  </ds:schemaRefs>
</ds:datastoreItem>
</file>

<file path=customXml/itemProps453.xml><?xml version="1.0" encoding="utf-8"?>
<ds:datastoreItem xmlns:ds="http://schemas.openxmlformats.org/officeDocument/2006/customXml" ds:itemID="{4D2D8FBB-6AD6-4C54-866A-CB999C6C6BA8}">
  <ds:schemaRefs>
    <ds:schemaRef ds:uri="ESRI.ArcGIS.Mapping.OfficeIntegration.PowerPointInfo"/>
  </ds:schemaRefs>
</ds:datastoreItem>
</file>

<file path=customXml/itemProps454.xml><?xml version="1.0" encoding="utf-8"?>
<ds:datastoreItem xmlns:ds="http://schemas.openxmlformats.org/officeDocument/2006/customXml" ds:itemID="{47D3DC6F-1748-4B34-8892-62924E0D818B}">
  <ds:schemaRefs>
    <ds:schemaRef ds:uri="ESRI.ArcGIS.Mapping.OfficeIntegration.PowerPointInfo"/>
  </ds:schemaRefs>
</ds:datastoreItem>
</file>

<file path=customXml/itemProps455.xml><?xml version="1.0" encoding="utf-8"?>
<ds:datastoreItem xmlns:ds="http://schemas.openxmlformats.org/officeDocument/2006/customXml" ds:itemID="{1A2F3C94-A425-4FE3-9DA4-D961CB0B3CBD}">
  <ds:schemaRefs>
    <ds:schemaRef ds:uri="ESRI.ArcGIS.Mapping.OfficeIntegration.PowerPointInfo"/>
  </ds:schemaRefs>
</ds:datastoreItem>
</file>

<file path=customXml/itemProps456.xml><?xml version="1.0" encoding="utf-8"?>
<ds:datastoreItem xmlns:ds="http://schemas.openxmlformats.org/officeDocument/2006/customXml" ds:itemID="{9D5225BD-9BE1-4D87-ABDD-23AA762E1188}">
  <ds:schemaRefs>
    <ds:schemaRef ds:uri="ESRI.ArcGIS.Mapping.OfficeIntegration.PowerPointInfo"/>
  </ds:schemaRefs>
</ds:datastoreItem>
</file>

<file path=customXml/itemProps457.xml><?xml version="1.0" encoding="utf-8"?>
<ds:datastoreItem xmlns:ds="http://schemas.openxmlformats.org/officeDocument/2006/customXml" ds:itemID="{1E40325B-833D-4D7A-8228-64C75592BB86}">
  <ds:schemaRefs>
    <ds:schemaRef ds:uri="ESRI.ArcGIS.Mapping.OfficeIntegration.PowerPointInfo"/>
  </ds:schemaRefs>
</ds:datastoreItem>
</file>

<file path=customXml/itemProps458.xml><?xml version="1.0" encoding="utf-8"?>
<ds:datastoreItem xmlns:ds="http://schemas.openxmlformats.org/officeDocument/2006/customXml" ds:itemID="{7D367951-8B15-4362-B938-B82757E624F1}">
  <ds:schemaRefs>
    <ds:schemaRef ds:uri="ESRI.ArcGIS.Mapping.OfficeIntegration.PowerPointInfo"/>
  </ds:schemaRefs>
</ds:datastoreItem>
</file>

<file path=customXml/itemProps459.xml><?xml version="1.0" encoding="utf-8"?>
<ds:datastoreItem xmlns:ds="http://schemas.openxmlformats.org/officeDocument/2006/customXml" ds:itemID="{1C735FF3-D70D-47A9-B791-F2E181A9599C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C65E96C-77C0-42FE-BC74-7D5B637DC29E}">
  <ds:schemaRefs>
    <ds:schemaRef ds:uri="ESRI.ArcGIS.Mapping.OfficeIntegration.PowerPointInfo"/>
  </ds:schemaRefs>
</ds:datastoreItem>
</file>

<file path=customXml/itemProps460.xml><?xml version="1.0" encoding="utf-8"?>
<ds:datastoreItem xmlns:ds="http://schemas.openxmlformats.org/officeDocument/2006/customXml" ds:itemID="{8CBC67DD-041B-4ECC-99DF-0DD158C64597}">
  <ds:schemaRefs>
    <ds:schemaRef ds:uri="ESRI.ArcGIS.Mapping.OfficeIntegration.PowerPointInfo"/>
  </ds:schemaRefs>
</ds:datastoreItem>
</file>

<file path=customXml/itemProps461.xml><?xml version="1.0" encoding="utf-8"?>
<ds:datastoreItem xmlns:ds="http://schemas.openxmlformats.org/officeDocument/2006/customXml" ds:itemID="{D6D70A7E-CA56-4380-B007-5CB5D7C429E2}">
  <ds:schemaRefs>
    <ds:schemaRef ds:uri="ESRI.ArcGIS.Mapping.OfficeIntegration.PowerPointInfo"/>
  </ds:schemaRefs>
</ds:datastoreItem>
</file>

<file path=customXml/itemProps462.xml><?xml version="1.0" encoding="utf-8"?>
<ds:datastoreItem xmlns:ds="http://schemas.openxmlformats.org/officeDocument/2006/customXml" ds:itemID="{A2B81C05-BA8D-4D1F-A2C9-09A619F990D2}">
  <ds:schemaRefs>
    <ds:schemaRef ds:uri="ESRI.ArcGIS.Mapping.OfficeIntegration.PowerPointInfo"/>
  </ds:schemaRefs>
</ds:datastoreItem>
</file>

<file path=customXml/itemProps463.xml><?xml version="1.0" encoding="utf-8"?>
<ds:datastoreItem xmlns:ds="http://schemas.openxmlformats.org/officeDocument/2006/customXml" ds:itemID="{89213242-2616-4383-9261-188E5E9D4819}">
  <ds:schemaRefs>
    <ds:schemaRef ds:uri="ESRI.ArcGIS.Mapping.OfficeIntegration.PowerPointInfo"/>
  </ds:schemaRefs>
</ds:datastoreItem>
</file>

<file path=customXml/itemProps464.xml><?xml version="1.0" encoding="utf-8"?>
<ds:datastoreItem xmlns:ds="http://schemas.openxmlformats.org/officeDocument/2006/customXml" ds:itemID="{5B75B7B4-0D74-48ED-9EE0-7FC61865DDAC}">
  <ds:schemaRefs>
    <ds:schemaRef ds:uri="ESRI.ArcGIS.Mapping.OfficeIntegration.PowerPointInfo"/>
  </ds:schemaRefs>
</ds:datastoreItem>
</file>

<file path=customXml/itemProps465.xml><?xml version="1.0" encoding="utf-8"?>
<ds:datastoreItem xmlns:ds="http://schemas.openxmlformats.org/officeDocument/2006/customXml" ds:itemID="{0C4077DD-9502-4AA7-B156-FC245E7E64C5}">
  <ds:schemaRefs>
    <ds:schemaRef ds:uri="ESRI.ArcGIS.Mapping.OfficeIntegration.PowerPointInfo"/>
  </ds:schemaRefs>
</ds:datastoreItem>
</file>

<file path=customXml/itemProps466.xml><?xml version="1.0" encoding="utf-8"?>
<ds:datastoreItem xmlns:ds="http://schemas.openxmlformats.org/officeDocument/2006/customXml" ds:itemID="{6DB198C8-8F85-4B1A-B72B-F9E542BE8017}">
  <ds:schemaRefs>
    <ds:schemaRef ds:uri="ESRI.ArcGIS.Mapping.OfficeIntegration.PowerPointInfo"/>
  </ds:schemaRefs>
</ds:datastoreItem>
</file>

<file path=customXml/itemProps467.xml><?xml version="1.0" encoding="utf-8"?>
<ds:datastoreItem xmlns:ds="http://schemas.openxmlformats.org/officeDocument/2006/customXml" ds:itemID="{DA54ECA8-9DCC-463C-BDCD-C26375617BF0}">
  <ds:schemaRefs>
    <ds:schemaRef ds:uri="ESRI.ArcGIS.Mapping.OfficeIntegration.PowerPointInfo"/>
  </ds:schemaRefs>
</ds:datastoreItem>
</file>

<file path=customXml/itemProps468.xml><?xml version="1.0" encoding="utf-8"?>
<ds:datastoreItem xmlns:ds="http://schemas.openxmlformats.org/officeDocument/2006/customXml" ds:itemID="{B21FBE9F-B253-4EEB-A2ED-306EDC885CB3}">
  <ds:schemaRefs>
    <ds:schemaRef ds:uri="ESRI.ArcGIS.Mapping.OfficeIntegration.PowerPointInfo"/>
  </ds:schemaRefs>
</ds:datastoreItem>
</file>

<file path=customXml/itemProps469.xml><?xml version="1.0" encoding="utf-8"?>
<ds:datastoreItem xmlns:ds="http://schemas.openxmlformats.org/officeDocument/2006/customXml" ds:itemID="{F1D1BD15-ECF7-4AAA-8DCA-B317588FB49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31E5BB9-C545-4BE3-A696-7EC6D1B75BDF}">
  <ds:schemaRefs>
    <ds:schemaRef ds:uri="ESRI.ArcGIS.Mapping.OfficeIntegration.PowerPointInfo"/>
  </ds:schemaRefs>
</ds:datastoreItem>
</file>

<file path=customXml/itemProps470.xml><?xml version="1.0" encoding="utf-8"?>
<ds:datastoreItem xmlns:ds="http://schemas.openxmlformats.org/officeDocument/2006/customXml" ds:itemID="{31730D94-42C4-438E-8001-0F597788CAC7}">
  <ds:schemaRefs>
    <ds:schemaRef ds:uri="ESRI.ArcGIS.Mapping.OfficeIntegration.PowerPointInfo"/>
  </ds:schemaRefs>
</ds:datastoreItem>
</file>

<file path=customXml/itemProps471.xml><?xml version="1.0" encoding="utf-8"?>
<ds:datastoreItem xmlns:ds="http://schemas.openxmlformats.org/officeDocument/2006/customXml" ds:itemID="{C4319A92-2D4F-4143-802D-90B64D4838B1}">
  <ds:schemaRefs>
    <ds:schemaRef ds:uri="ESRI.ArcGIS.Mapping.OfficeIntegration.PowerPointInfo"/>
  </ds:schemaRefs>
</ds:datastoreItem>
</file>

<file path=customXml/itemProps472.xml><?xml version="1.0" encoding="utf-8"?>
<ds:datastoreItem xmlns:ds="http://schemas.openxmlformats.org/officeDocument/2006/customXml" ds:itemID="{D23B0EB0-3AC3-4626-A47E-530F6354B317}">
  <ds:schemaRefs>
    <ds:schemaRef ds:uri="ESRI.ArcGIS.Mapping.OfficeIntegration.PowerPointInfo"/>
  </ds:schemaRefs>
</ds:datastoreItem>
</file>

<file path=customXml/itemProps473.xml><?xml version="1.0" encoding="utf-8"?>
<ds:datastoreItem xmlns:ds="http://schemas.openxmlformats.org/officeDocument/2006/customXml" ds:itemID="{1091353C-9D1F-4CF0-BC47-AC725EBC9346}">
  <ds:schemaRefs>
    <ds:schemaRef ds:uri="ESRI.ArcGIS.Mapping.OfficeIntegration.PowerPointInfo"/>
  </ds:schemaRefs>
</ds:datastoreItem>
</file>

<file path=customXml/itemProps474.xml><?xml version="1.0" encoding="utf-8"?>
<ds:datastoreItem xmlns:ds="http://schemas.openxmlformats.org/officeDocument/2006/customXml" ds:itemID="{B48ADEBF-8DFC-4668-ACE5-83E8073B1BBC}">
  <ds:schemaRefs>
    <ds:schemaRef ds:uri="ESRI.ArcGIS.Mapping.OfficeIntegration.PowerPointInfo"/>
  </ds:schemaRefs>
</ds:datastoreItem>
</file>

<file path=customXml/itemProps475.xml><?xml version="1.0" encoding="utf-8"?>
<ds:datastoreItem xmlns:ds="http://schemas.openxmlformats.org/officeDocument/2006/customXml" ds:itemID="{6BD21217-369A-4645-9560-5006B1EF75BC}">
  <ds:schemaRefs>
    <ds:schemaRef ds:uri="ESRI.ArcGIS.Mapping.OfficeIntegration.PowerPointInfo"/>
  </ds:schemaRefs>
</ds:datastoreItem>
</file>

<file path=customXml/itemProps476.xml><?xml version="1.0" encoding="utf-8"?>
<ds:datastoreItem xmlns:ds="http://schemas.openxmlformats.org/officeDocument/2006/customXml" ds:itemID="{6A588A2D-B0B4-48F9-B973-15F1DA64DC33}">
  <ds:schemaRefs>
    <ds:schemaRef ds:uri="ESRI.ArcGIS.Mapping.OfficeIntegration.PowerPointInfo"/>
  </ds:schemaRefs>
</ds:datastoreItem>
</file>

<file path=customXml/itemProps477.xml><?xml version="1.0" encoding="utf-8"?>
<ds:datastoreItem xmlns:ds="http://schemas.openxmlformats.org/officeDocument/2006/customXml" ds:itemID="{A412FD6B-D0AD-4EDE-8286-5EC1388C04E9}">
  <ds:schemaRefs>
    <ds:schemaRef ds:uri="ESRI.ArcGIS.Mapping.OfficeIntegration.PowerPointInfo"/>
  </ds:schemaRefs>
</ds:datastoreItem>
</file>

<file path=customXml/itemProps478.xml><?xml version="1.0" encoding="utf-8"?>
<ds:datastoreItem xmlns:ds="http://schemas.openxmlformats.org/officeDocument/2006/customXml" ds:itemID="{F7E6D6B8-2531-4F7D-AD3F-D1910D2C1B62}">
  <ds:schemaRefs>
    <ds:schemaRef ds:uri="ESRI.ArcGIS.Mapping.OfficeIntegration.PowerPointInfo"/>
  </ds:schemaRefs>
</ds:datastoreItem>
</file>

<file path=customXml/itemProps479.xml><?xml version="1.0" encoding="utf-8"?>
<ds:datastoreItem xmlns:ds="http://schemas.openxmlformats.org/officeDocument/2006/customXml" ds:itemID="{AFCA81C8-492A-413B-952B-39929EFBCBAA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C317DC0-B027-42E2-AE5B-894FBE6F7BA6}">
  <ds:schemaRefs>
    <ds:schemaRef ds:uri="ESRI.ArcGIS.Mapping.OfficeIntegration.PowerPointInfo"/>
  </ds:schemaRefs>
</ds:datastoreItem>
</file>

<file path=customXml/itemProps480.xml><?xml version="1.0" encoding="utf-8"?>
<ds:datastoreItem xmlns:ds="http://schemas.openxmlformats.org/officeDocument/2006/customXml" ds:itemID="{2AD4467E-75EA-4CC5-B2F3-782F546C06F8}">
  <ds:schemaRefs>
    <ds:schemaRef ds:uri="ESRI.ArcGIS.Mapping.OfficeIntegration.PowerPointInfo"/>
  </ds:schemaRefs>
</ds:datastoreItem>
</file>

<file path=customXml/itemProps481.xml><?xml version="1.0" encoding="utf-8"?>
<ds:datastoreItem xmlns:ds="http://schemas.openxmlformats.org/officeDocument/2006/customXml" ds:itemID="{7BC60D88-57CC-41CE-BE75-62846A6CCF1E}">
  <ds:schemaRefs>
    <ds:schemaRef ds:uri="ESRI.ArcGIS.Mapping.OfficeIntegration.PowerPointInfo"/>
  </ds:schemaRefs>
</ds:datastoreItem>
</file>

<file path=customXml/itemProps482.xml><?xml version="1.0" encoding="utf-8"?>
<ds:datastoreItem xmlns:ds="http://schemas.openxmlformats.org/officeDocument/2006/customXml" ds:itemID="{E4C4CD30-DD44-46F1-AE60-2C8B615BF5BC}">
  <ds:schemaRefs>
    <ds:schemaRef ds:uri="ESRI.ArcGIS.Mapping.OfficeIntegration.PowerPointInfo"/>
  </ds:schemaRefs>
</ds:datastoreItem>
</file>

<file path=customXml/itemProps483.xml><?xml version="1.0" encoding="utf-8"?>
<ds:datastoreItem xmlns:ds="http://schemas.openxmlformats.org/officeDocument/2006/customXml" ds:itemID="{1379CEA1-55F0-406F-99BB-79FF3F001F57}">
  <ds:schemaRefs>
    <ds:schemaRef ds:uri="ESRI.ArcGIS.Mapping.OfficeIntegration.PowerPointInfo"/>
  </ds:schemaRefs>
</ds:datastoreItem>
</file>

<file path=customXml/itemProps484.xml><?xml version="1.0" encoding="utf-8"?>
<ds:datastoreItem xmlns:ds="http://schemas.openxmlformats.org/officeDocument/2006/customXml" ds:itemID="{C689F9A5-BC23-41B7-9C2E-8832E7275077}">
  <ds:schemaRefs>
    <ds:schemaRef ds:uri="ESRI.ArcGIS.Mapping.OfficeIntegration.PowerPointInfo"/>
  </ds:schemaRefs>
</ds:datastoreItem>
</file>

<file path=customXml/itemProps485.xml><?xml version="1.0" encoding="utf-8"?>
<ds:datastoreItem xmlns:ds="http://schemas.openxmlformats.org/officeDocument/2006/customXml" ds:itemID="{1AC9685A-148E-44E9-BD48-A1114F7404CB}">
  <ds:schemaRefs>
    <ds:schemaRef ds:uri="ESRI.ArcGIS.Mapping.OfficeIntegration.PowerPointInfo"/>
  </ds:schemaRefs>
</ds:datastoreItem>
</file>

<file path=customXml/itemProps486.xml><?xml version="1.0" encoding="utf-8"?>
<ds:datastoreItem xmlns:ds="http://schemas.openxmlformats.org/officeDocument/2006/customXml" ds:itemID="{6580DEA5-2D59-4EB4-BAE5-04A5D9528F48}">
  <ds:schemaRefs>
    <ds:schemaRef ds:uri="ESRI.ArcGIS.Mapping.OfficeIntegration.PowerPointInfo"/>
  </ds:schemaRefs>
</ds:datastoreItem>
</file>

<file path=customXml/itemProps487.xml><?xml version="1.0" encoding="utf-8"?>
<ds:datastoreItem xmlns:ds="http://schemas.openxmlformats.org/officeDocument/2006/customXml" ds:itemID="{69C0FD0D-D1A6-4B87-B9D6-4D6B9A78F0DD}">
  <ds:schemaRefs>
    <ds:schemaRef ds:uri="ESRI.ArcGIS.Mapping.OfficeIntegration.PowerPointInfo"/>
  </ds:schemaRefs>
</ds:datastoreItem>
</file>

<file path=customXml/itemProps488.xml><?xml version="1.0" encoding="utf-8"?>
<ds:datastoreItem xmlns:ds="http://schemas.openxmlformats.org/officeDocument/2006/customXml" ds:itemID="{065F5259-D306-4581-A85D-075679438065}">
  <ds:schemaRefs>
    <ds:schemaRef ds:uri="ESRI.ArcGIS.Mapping.OfficeIntegration.PowerPointInfo"/>
  </ds:schemaRefs>
</ds:datastoreItem>
</file>

<file path=customXml/itemProps489.xml><?xml version="1.0" encoding="utf-8"?>
<ds:datastoreItem xmlns:ds="http://schemas.openxmlformats.org/officeDocument/2006/customXml" ds:itemID="{54719760-6B71-4BE2-BB46-AB8E63BE020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DB0D876-5085-46DE-821F-17DFAD3A36A0}">
  <ds:schemaRefs>
    <ds:schemaRef ds:uri="ESRI.ArcGIS.Mapping.OfficeIntegration.PowerPointInfo"/>
  </ds:schemaRefs>
</ds:datastoreItem>
</file>

<file path=customXml/itemProps490.xml><?xml version="1.0" encoding="utf-8"?>
<ds:datastoreItem xmlns:ds="http://schemas.openxmlformats.org/officeDocument/2006/customXml" ds:itemID="{C707496D-2649-4EB1-B5D6-7DAD5D5F7BAD}">
  <ds:schemaRefs>
    <ds:schemaRef ds:uri="ESRI.ArcGIS.Mapping.OfficeIntegration.PowerPointInfo"/>
  </ds:schemaRefs>
</ds:datastoreItem>
</file>

<file path=customXml/itemProps491.xml><?xml version="1.0" encoding="utf-8"?>
<ds:datastoreItem xmlns:ds="http://schemas.openxmlformats.org/officeDocument/2006/customXml" ds:itemID="{6F2FDB6B-B1A4-4675-ABDF-E5E3AD564909}">
  <ds:schemaRefs>
    <ds:schemaRef ds:uri="ESRI.ArcGIS.Mapping.OfficeIntegration.PowerPointInfo"/>
  </ds:schemaRefs>
</ds:datastoreItem>
</file>

<file path=customXml/itemProps492.xml><?xml version="1.0" encoding="utf-8"?>
<ds:datastoreItem xmlns:ds="http://schemas.openxmlformats.org/officeDocument/2006/customXml" ds:itemID="{15CDBD14-364B-48F9-B6F1-4D5540F6F5F0}">
  <ds:schemaRefs>
    <ds:schemaRef ds:uri="ESRI.ArcGIS.Mapping.OfficeIntegration.PowerPointInfo"/>
  </ds:schemaRefs>
</ds:datastoreItem>
</file>

<file path=customXml/itemProps493.xml><?xml version="1.0" encoding="utf-8"?>
<ds:datastoreItem xmlns:ds="http://schemas.openxmlformats.org/officeDocument/2006/customXml" ds:itemID="{EF57BECF-A102-460A-82DB-4AE59CEDB34D}">
  <ds:schemaRefs>
    <ds:schemaRef ds:uri="ESRI.ArcGIS.Mapping.OfficeIntegration.PowerPointInfo"/>
  </ds:schemaRefs>
</ds:datastoreItem>
</file>

<file path=customXml/itemProps494.xml><?xml version="1.0" encoding="utf-8"?>
<ds:datastoreItem xmlns:ds="http://schemas.openxmlformats.org/officeDocument/2006/customXml" ds:itemID="{CEF41D48-C2EB-4D30-873B-C82E3D115112}">
  <ds:schemaRefs>
    <ds:schemaRef ds:uri="ESRI.ArcGIS.Mapping.OfficeIntegration.PowerPointInfo"/>
  </ds:schemaRefs>
</ds:datastoreItem>
</file>

<file path=customXml/itemProps495.xml><?xml version="1.0" encoding="utf-8"?>
<ds:datastoreItem xmlns:ds="http://schemas.openxmlformats.org/officeDocument/2006/customXml" ds:itemID="{281C0647-890D-48D9-870A-B90B156D1C06}">
  <ds:schemaRefs>
    <ds:schemaRef ds:uri="ESRI.ArcGIS.Mapping.OfficeIntegration.PowerPointInfo"/>
  </ds:schemaRefs>
</ds:datastoreItem>
</file>

<file path=customXml/itemProps496.xml><?xml version="1.0" encoding="utf-8"?>
<ds:datastoreItem xmlns:ds="http://schemas.openxmlformats.org/officeDocument/2006/customXml" ds:itemID="{588E6BE1-65CA-46D8-A802-956B1B75D149}">
  <ds:schemaRefs>
    <ds:schemaRef ds:uri="ESRI.ArcGIS.Mapping.OfficeIntegration.PowerPointInfo"/>
  </ds:schemaRefs>
</ds:datastoreItem>
</file>

<file path=customXml/itemProps497.xml><?xml version="1.0" encoding="utf-8"?>
<ds:datastoreItem xmlns:ds="http://schemas.openxmlformats.org/officeDocument/2006/customXml" ds:itemID="{FE184D6F-1A4D-46F6-9825-4C3E87438FE2}">
  <ds:schemaRefs>
    <ds:schemaRef ds:uri="ESRI.ArcGIS.Mapping.OfficeIntegration.PowerPointInfo"/>
  </ds:schemaRefs>
</ds:datastoreItem>
</file>

<file path=customXml/itemProps498.xml><?xml version="1.0" encoding="utf-8"?>
<ds:datastoreItem xmlns:ds="http://schemas.openxmlformats.org/officeDocument/2006/customXml" ds:itemID="{3206FE36-5DEB-4569-AFED-28906DCEBF45}">
  <ds:schemaRefs>
    <ds:schemaRef ds:uri="ESRI.ArcGIS.Mapping.OfficeIntegration.PowerPointInfo"/>
  </ds:schemaRefs>
</ds:datastoreItem>
</file>

<file path=customXml/itemProps499.xml><?xml version="1.0" encoding="utf-8"?>
<ds:datastoreItem xmlns:ds="http://schemas.openxmlformats.org/officeDocument/2006/customXml" ds:itemID="{D4217AFD-0228-4843-88EB-89482F35B42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250E242-BC5C-4E2C-8EDF-A58001DEAD8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70CBB3A-9F22-4406-A594-6A28475DFB6A}">
  <ds:schemaRefs>
    <ds:schemaRef ds:uri="ESRI.ArcGIS.Mapping.OfficeIntegration.PowerPointInfo"/>
  </ds:schemaRefs>
</ds:datastoreItem>
</file>

<file path=customXml/itemProps500.xml><?xml version="1.0" encoding="utf-8"?>
<ds:datastoreItem xmlns:ds="http://schemas.openxmlformats.org/officeDocument/2006/customXml" ds:itemID="{B43D2217-3219-4F54-9A53-65D5480E6D83}">
  <ds:schemaRefs>
    <ds:schemaRef ds:uri="ESRI.ArcGIS.Mapping.OfficeIntegration.PowerPointInfo"/>
  </ds:schemaRefs>
</ds:datastoreItem>
</file>

<file path=customXml/itemProps501.xml><?xml version="1.0" encoding="utf-8"?>
<ds:datastoreItem xmlns:ds="http://schemas.openxmlformats.org/officeDocument/2006/customXml" ds:itemID="{1FFFB412-E344-43E9-89EA-294F8882BE07}">
  <ds:schemaRefs>
    <ds:schemaRef ds:uri="ESRI.ArcGIS.Mapping.OfficeIntegration.PowerPointInfo"/>
  </ds:schemaRefs>
</ds:datastoreItem>
</file>

<file path=customXml/itemProps502.xml><?xml version="1.0" encoding="utf-8"?>
<ds:datastoreItem xmlns:ds="http://schemas.openxmlformats.org/officeDocument/2006/customXml" ds:itemID="{80BB5EE7-7B72-46E3-8D18-101862069C4E}">
  <ds:schemaRefs>
    <ds:schemaRef ds:uri="ESRI.ArcGIS.Mapping.OfficeIntegration.PowerPointInfo"/>
  </ds:schemaRefs>
</ds:datastoreItem>
</file>

<file path=customXml/itemProps503.xml><?xml version="1.0" encoding="utf-8"?>
<ds:datastoreItem xmlns:ds="http://schemas.openxmlformats.org/officeDocument/2006/customXml" ds:itemID="{6F82A104-0016-4B9C-AF2D-E47D7DDF0D24}">
  <ds:schemaRefs>
    <ds:schemaRef ds:uri="ESRI.ArcGIS.Mapping.OfficeIntegration.PowerPointInfo"/>
  </ds:schemaRefs>
</ds:datastoreItem>
</file>

<file path=customXml/itemProps504.xml><?xml version="1.0" encoding="utf-8"?>
<ds:datastoreItem xmlns:ds="http://schemas.openxmlformats.org/officeDocument/2006/customXml" ds:itemID="{60225B61-101B-4D18-9194-ABB2F8423679}">
  <ds:schemaRefs>
    <ds:schemaRef ds:uri="ESRI.ArcGIS.Mapping.OfficeIntegration.PowerPointInfo"/>
  </ds:schemaRefs>
</ds:datastoreItem>
</file>

<file path=customXml/itemProps505.xml><?xml version="1.0" encoding="utf-8"?>
<ds:datastoreItem xmlns:ds="http://schemas.openxmlformats.org/officeDocument/2006/customXml" ds:itemID="{E88122FB-0F43-4D67-9C5A-A8619F7EA286}">
  <ds:schemaRefs>
    <ds:schemaRef ds:uri="ESRI.ArcGIS.Mapping.OfficeIntegration.PowerPointInfo"/>
  </ds:schemaRefs>
</ds:datastoreItem>
</file>

<file path=customXml/itemProps506.xml><?xml version="1.0" encoding="utf-8"?>
<ds:datastoreItem xmlns:ds="http://schemas.openxmlformats.org/officeDocument/2006/customXml" ds:itemID="{DBDA9B75-5924-4741-8C40-40BE66356C72}">
  <ds:schemaRefs>
    <ds:schemaRef ds:uri="ESRI.ArcGIS.Mapping.OfficeIntegration.PowerPointInfo"/>
  </ds:schemaRefs>
</ds:datastoreItem>
</file>

<file path=customXml/itemProps507.xml><?xml version="1.0" encoding="utf-8"?>
<ds:datastoreItem xmlns:ds="http://schemas.openxmlformats.org/officeDocument/2006/customXml" ds:itemID="{535D4FD7-6933-4D30-8341-530FE05DA264}">
  <ds:schemaRefs>
    <ds:schemaRef ds:uri="ESRI.ArcGIS.Mapping.OfficeIntegration.PowerPointInfo"/>
  </ds:schemaRefs>
</ds:datastoreItem>
</file>

<file path=customXml/itemProps508.xml><?xml version="1.0" encoding="utf-8"?>
<ds:datastoreItem xmlns:ds="http://schemas.openxmlformats.org/officeDocument/2006/customXml" ds:itemID="{1613EFC1-0CC6-4A98-82D5-76DC49587947}">
  <ds:schemaRefs>
    <ds:schemaRef ds:uri="ESRI.ArcGIS.Mapping.OfficeIntegration.PowerPointInfo"/>
  </ds:schemaRefs>
</ds:datastoreItem>
</file>

<file path=customXml/itemProps509.xml><?xml version="1.0" encoding="utf-8"?>
<ds:datastoreItem xmlns:ds="http://schemas.openxmlformats.org/officeDocument/2006/customXml" ds:itemID="{A4B13BFA-FE62-46DB-AFEF-4F649BD87DF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551B38D5-E967-4FA0-87D6-239FDF92E686}">
  <ds:schemaRefs>
    <ds:schemaRef ds:uri="ESRI.ArcGIS.Mapping.OfficeIntegration.PowerPointInfo"/>
  </ds:schemaRefs>
</ds:datastoreItem>
</file>

<file path=customXml/itemProps510.xml><?xml version="1.0" encoding="utf-8"?>
<ds:datastoreItem xmlns:ds="http://schemas.openxmlformats.org/officeDocument/2006/customXml" ds:itemID="{B4588B6B-72B6-4D89-B1AA-87770A6E1A96}">
  <ds:schemaRefs>
    <ds:schemaRef ds:uri="ESRI.ArcGIS.Mapping.OfficeIntegration.PowerPointInfo"/>
  </ds:schemaRefs>
</ds:datastoreItem>
</file>

<file path=customXml/itemProps511.xml><?xml version="1.0" encoding="utf-8"?>
<ds:datastoreItem xmlns:ds="http://schemas.openxmlformats.org/officeDocument/2006/customXml" ds:itemID="{7A0ED0EF-46DF-446A-89AE-6E60D42ABE96}">
  <ds:schemaRefs>
    <ds:schemaRef ds:uri="ESRI.ArcGIS.Mapping.OfficeIntegration.PowerPointInfo"/>
  </ds:schemaRefs>
</ds:datastoreItem>
</file>

<file path=customXml/itemProps512.xml><?xml version="1.0" encoding="utf-8"?>
<ds:datastoreItem xmlns:ds="http://schemas.openxmlformats.org/officeDocument/2006/customXml" ds:itemID="{DB124CEE-BD33-4BC5-8E23-D656A22B22C6}">
  <ds:schemaRefs>
    <ds:schemaRef ds:uri="ESRI.ArcGIS.Mapping.OfficeIntegration.PowerPointInfo"/>
  </ds:schemaRefs>
</ds:datastoreItem>
</file>

<file path=customXml/itemProps513.xml><?xml version="1.0" encoding="utf-8"?>
<ds:datastoreItem xmlns:ds="http://schemas.openxmlformats.org/officeDocument/2006/customXml" ds:itemID="{FEF0FEF4-4AD7-4E08-89BD-A6DA27AC660A}">
  <ds:schemaRefs>
    <ds:schemaRef ds:uri="ESRI.ArcGIS.Mapping.OfficeIntegration.PowerPointInfo"/>
  </ds:schemaRefs>
</ds:datastoreItem>
</file>

<file path=customXml/itemProps514.xml><?xml version="1.0" encoding="utf-8"?>
<ds:datastoreItem xmlns:ds="http://schemas.openxmlformats.org/officeDocument/2006/customXml" ds:itemID="{FE09DECC-1304-41F7-8B7E-AD6FFE229AD8}">
  <ds:schemaRefs>
    <ds:schemaRef ds:uri="ESRI.ArcGIS.Mapping.OfficeIntegration.PowerPointInfo"/>
  </ds:schemaRefs>
</ds:datastoreItem>
</file>

<file path=customXml/itemProps515.xml><?xml version="1.0" encoding="utf-8"?>
<ds:datastoreItem xmlns:ds="http://schemas.openxmlformats.org/officeDocument/2006/customXml" ds:itemID="{6BCAF81A-3A0E-4369-AC34-482E0DB722EE}">
  <ds:schemaRefs>
    <ds:schemaRef ds:uri="ESRI.ArcGIS.Mapping.OfficeIntegration.PowerPointInfo"/>
  </ds:schemaRefs>
</ds:datastoreItem>
</file>

<file path=customXml/itemProps516.xml><?xml version="1.0" encoding="utf-8"?>
<ds:datastoreItem xmlns:ds="http://schemas.openxmlformats.org/officeDocument/2006/customXml" ds:itemID="{76C25754-CE41-4160-9EBD-2492A7502BF3}">
  <ds:schemaRefs>
    <ds:schemaRef ds:uri="ESRI.ArcGIS.Mapping.OfficeIntegration.PowerPointInfo"/>
  </ds:schemaRefs>
</ds:datastoreItem>
</file>

<file path=customXml/itemProps517.xml><?xml version="1.0" encoding="utf-8"?>
<ds:datastoreItem xmlns:ds="http://schemas.openxmlformats.org/officeDocument/2006/customXml" ds:itemID="{1D608794-4F02-4D52-A8A9-140AA6B0BAE6}">
  <ds:schemaRefs>
    <ds:schemaRef ds:uri="ESRI.ArcGIS.Mapping.OfficeIntegration.PowerPointInfo"/>
  </ds:schemaRefs>
</ds:datastoreItem>
</file>

<file path=customXml/itemProps518.xml><?xml version="1.0" encoding="utf-8"?>
<ds:datastoreItem xmlns:ds="http://schemas.openxmlformats.org/officeDocument/2006/customXml" ds:itemID="{955E121E-2111-4BC8-9137-A6C5E8D3FF81}">
  <ds:schemaRefs>
    <ds:schemaRef ds:uri="ESRI.ArcGIS.Mapping.OfficeIntegration.PowerPointInfo"/>
  </ds:schemaRefs>
</ds:datastoreItem>
</file>

<file path=customXml/itemProps519.xml><?xml version="1.0" encoding="utf-8"?>
<ds:datastoreItem xmlns:ds="http://schemas.openxmlformats.org/officeDocument/2006/customXml" ds:itemID="{6326E0A9-F6CC-4D2E-8410-54CB7EFCD972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DEDC719-CECB-454E-8CEC-4EA1390AA144}">
  <ds:schemaRefs>
    <ds:schemaRef ds:uri="ESRI.ArcGIS.Mapping.OfficeIntegration.PowerPointInfo"/>
  </ds:schemaRefs>
</ds:datastoreItem>
</file>

<file path=customXml/itemProps520.xml><?xml version="1.0" encoding="utf-8"?>
<ds:datastoreItem xmlns:ds="http://schemas.openxmlformats.org/officeDocument/2006/customXml" ds:itemID="{E7E9BA47-D042-4804-B784-E96BED764F57}">
  <ds:schemaRefs>
    <ds:schemaRef ds:uri="ESRI.ArcGIS.Mapping.OfficeIntegration.PowerPointInfo"/>
  </ds:schemaRefs>
</ds:datastoreItem>
</file>

<file path=customXml/itemProps521.xml><?xml version="1.0" encoding="utf-8"?>
<ds:datastoreItem xmlns:ds="http://schemas.openxmlformats.org/officeDocument/2006/customXml" ds:itemID="{128F0840-4320-4961-9B96-B007E32EE9A1}">
  <ds:schemaRefs>
    <ds:schemaRef ds:uri="ESRI.ArcGIS.Mapping.OfficeIntegration.PowerPointInfo"/>
  </ds:schemaRefs>
</ds:datastoreItem>
</file>

<file path=customXml/itemProps522.xml><?xml version="1.0" encoding="utf-8"?>
<ds:datastoreItem xmlns:ds="http://schemas.openxmlformats.org/officeDocument/2006/customXml" ds:itemID="{73AD7FA5-67F4-4539-971D-994910D01AF4}">
  <ds:schemaRefs>
    <ds:schemaRef ds:uri="ESRI.ArcGIS.Mapping.OfficeIntegration.PowerPointInfo"/>
  </ds:schemaRefs>
</ds:datastoreItem>
</file>

<file path=customXml/itemProps523.xml><?xml version="1.0" encoding="utf-8"?>
<ds:datastoreItem xmlns:ds="http://schemas.openxmlformats.org/officeDocument/2006/customXml" ds:itemID="{01B5C3CE-9953-46D7-9DCB-964711633B99}">
  <ds:schemaRefs>
    <ds:schemaRef ds:uri="ESRI.ArcGIS.Mapping.OfficeIntegration.PowerPointInfo"/>
  </ds:schemaRefs>
</ds:datastoreItem>
</file>

<file path=customXml/itemProps524.xml><?xml version="1.0" encoding="utf-8"?>
<ds:datastoreItem xmlns:ds="http://schemas.openxmlformats.org/officeDocument/2006/customXml" ds:itemID="{44C38F30-EE10-48BF-85F0-48617D72550F}">
  <ds:schemaRefs>
    <ds:schemaRef ds:uri="ESRI.ArcGIS.Mapping.OfficeIntegration.PowerPointInfo"/>
  </ds:schemaRefs>
</ds:datastoreItem>
</file>

<file path=customXml/itemProps525.xml><?xml version="1.0" encoding="utf-8"?>
<ds:datastoreItem xmlns:ds="http://schemas.openxmlformats.org/officeDocument/2006/customXml" ds:itemID="{0476F583-AFC5-40EC-B2F4-1C4194ED8833}">
  <ds:schemaRefs>
    <ds:schemaRef ds:uri="ESRI.ArcGIS.Mapping.OfficeIntegration.PowerPointInfo"/>
  </ds:schemaRefs>
</ds:datastoreItem>
</file>

<file path=customXml/itemProps526.xml><?xml version="1.0" encoding="utf-8"?>
<ds:datastoreItem xmlns:ds="http://schemas.openxmlformats.org/officeDocument/2006/customXml" ds:itemID="{AE2D9CE8-604E-47AD-9E8D-CAD5AB704DF6}">
  <ds:schemaRefs>
    <ds:schemaRef ds:uri="ESRI.ArcGIS.Mapping.OfficeIntegration.PowerPointInfo"/>
  </ds:schemaRefs>
</ds:datastoreItem>
</file>

<file path=customXml/itemProps527.xml><?xml version="1.0" encoding="utf-8"?>
<ds:datastoreItem xmlns:ds="http://schemas.openxmlformats.org/officeDocument/2006/customXml" ds:itemID="{9A60DF94-BF8D-4F7B-85AD-D11AF3DC2A58}">
  <ds:schemaRefs>
    <ds:schemaRef ds:uri="ESRI.ArcGIS.Mapping.OfficeIntegration.PowerPointInfo"/>
  </ds:schemaRefs>
</ds:datastoreItem>
</file>

<file path=customXml/itemProps528.xml><?xml version="1.0" encoding="utf-8"?>
<ds:datastoreItem xmlns:ds="http://schemas.openxmlformats.org/officeDocument/2006/customXml" ds:itemID="{62FFECD6-2791-453A-9CC7-CDC923EF57BB}">
  <ds:schemaRefs>
    <ds:schemaRef ds:uri="ESRI.ArcGIS.Mapping.OfficeIntegration.PowerPointInfo"/>
  </ds:schemaRefs>
</ds:datastoreItem>
</file>

<file path=customXml/itemProps529.xml><?xml version="1.0" encoding="utf-8"?>
<ds:datastoreItem xmlns:ds="http://schemas.openxmlformats.org/officeDocument/2006/customXml" ds:itemID="{8F69A0CE-D545-4266-9402-0A5DC4476C6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3BA3E50-11D7-453E-8497-DEFE575BD13E}">
  <ds:schemaRefs>
    <ds:schemaRef ds:uri="ESRI.ArcGIS.Mapping.OfficeIntegration.PowerPointInfo"/>
  </ds:schemaRefs>
</ds:datastoreItem>
</file>

<file path=customXml/itemProps530.xml><?xml version="1.0" encoding="utf-8"?>
<ds:datastoreItem xmlns:ds="http://schemas.openxmlformats.org/officeDocument/2006/customXml" ds:itemID="{4E1E01DE-D539-4BC4-AB0C-616A1D606394}">
  <ds:schemaRefs>
    <ds:schemaRef ds:uri="ESRI.ArcGIS.Mapping.OfficeIntegration.PowerPointInfo"/>
  </ds:schemaRefs>
</ds:datastoreItem>
</file>

<file path=customXml/itemProps531.xml><?xml version="1.0" encoding="utf-8"?>
<ds:datastoreItem xmlns:ds="http://schemas.openxmlformats.org/officeDocument/2006/customXml" ds:itemID="{868DA95F-3226-4903-9E4A-7F9A1D39F9F0}">
  <ds:schemaRefs>
    <ds:schemaRef ds:uri="ESRI.ArcGIS.Mapping.OfficeIntegration.PowerPointInfo"/>
  </ds:schemaRefs>
</ds:datastoreItem>
</file>

<file path=customXml/itemProps532.xml><?xml version="1.0" encoding="utf-8"?>
<ds:datastoreItem xmlns:ds="http://schemas.openxmlformats.org/officeDocument/2006/customXml" ds:itemID="{A8B4C0B4-25DA-4315-B0A0-58530D0A5400}">
  <ds:schemaRefs>
    <ds:schemaRef ds:uri="ESRI.ArcGIS.Mapping.OfficeIntegration.PowerPointInfo"/>
  </ds:schemaRefs>
</ds:datastoreItem>
</file>

<file path=customXml/itemProps533.xml><?xml version="1.0" encoding="utf-8"?>
<ds:datastoreItem xmlns:ds="http://schemas.openxmlformats.org/officeDocument/2006/customXml" ds:itemID="{AD7E7DCD-4B83-4C47-B4C5-8963DF1DA71E}">
  <ds:schemaRefs>
    <ds:schemaRef ds:uri="ESRI.ArcGIS.Mapping.OfficeIntegration.PowerPointInfo"/>
  </ds:schemaRefs>
</ds:datastoreItem>
</file>

<file path=customXml/itemProps534.xml><?xml version="1.0" encoding="utf-8"?>
<ds:datastoreItem xmlns:ds="http://schemas.openxmlformats.org/officeDocument/2006/customXml" ds:itemID="{E47B1C94-BA5D-4FD0-83D2-DF7175177ABC}">
  <ds:schemaRefs>
    <ds:schemaRef ds:uri="ESRI.ArcGIS.Mapping.OfficeIntegration.PowerPointInfo"/>
  </ds:schemaRefs>
</ds:datastoreItem>
</file>

<file path=customXml/itemProps535.xml><?xml version="1.0" encoding="utf-8"?>
<ds:datastoreItem xmlns:ds="http://schemas.openxmlformats.org/officeDocument/2006/customXml" ds:itemID="{5886803D-45EA-45C1-A7F8-86E5045A8365}">
  <ds:schemaRefs>
    <ds:schemaRef ds:uri="ESRI.ArcGIS.Mapping.OfficeIntegration.PowerPointInfo"/>
  </ds:schemaRefs>
</ds:datastoreItem>
</file>

<file path=customXml/itemProps536.xml><?xml version="1.0" encoding="utf-8"?>
<ds:datastoreItem xmlns:ds="http://schemas.openxmlformats.org/officeDocument/2006/customXml" ds:itemID="{9E590989-A612-49FF-89B7-44BE01AF1C62}">
  <ds:schemaRefs>
    <ds:schemaRef ds:uri="ESRI.ArcGIS.Mapping.OfficeIntegration.PowerPointInfo"/>
  </ds:schemaRefs>
</ds:datastoreItem>
</file>

<file path=customXml/itemProps537.xml><?xml version="1.0" encoding="utf-8"?>
<ds:datastoreItem xmlns:ds="http://schemas.openxmlformats.org/officeDocument/2006/customXml" ds:itemID="{3198D349-999A-4C24-8E28-A10AB1DEF86A}">
  <ds:schemaRefs>
    <ds:schemaRef ds:uri="ESRI.ArcGIS.Mapping.OfficeIntegration.PowerPointInfo"/>
  </ds:schemaRefs>
</ds:datastoreItem>
</file>

<file path=customXml/itemProps538.xml><?xml version="1.0" encoding="utf-8"?>
<ds:datastoreItem xmlns:ds="http://schemas.openxmlformats.org/officeDocument/2006/customXml" ds:itemID="{BD101C63-99B4-4128-B62E-E757EBAAA04A}">
  <ds:schemaRefs>
    <ds:schemaRef ds:uri="ESRI.ArcGIS.Mapping.OfficeIntegration.PowerPointInfo"/>
  </ds:schemaRefs>
</ds:datastoreItem>
</file>

<file path=customXml/itemProps539.xml><?xml version="1.0" encoding="utf-8"?>
<ds:datastoreItem xmlns:ds="http://schemas.openxmlformats.org/officeDocument/2006/customXml" ds:itemID="{86203688-229C-4957-93C9-2D3B86EFD04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917F00D-1683-4189-9A23-BF40D294D84D}">
  <ds:schemaRefs>
    <ds:schemaRef ds:uri="ESRI.ArcGIS.Mapping.OfficeIntegration.PowerPointInfo"/>
  </ds:schemaRefs>
</ds:datastoreItem>
</file>

<file path=customXml/itemProps540.xml><?xml version="1.0" encoding="utf-8"?>
<ds:datastoreItem xmlns:ds="http://schemas.openxmlformats.org/officeDocument/2006/customXml" ds:itemID="{A0B1BF15-AA8D-4FAE-B01B-6835FE69B5D4}">
  <ds:schemaRefs>
    <ds:schemaRef ds:uri="ESRI.ArcGIS.Mapping.OfficeIntegration.PowerPointInfo"/>
  </ds:schemaRefs>
</ds:datastoreItem>
</file>

<file path=customXml/itemProps541.xml><?xml version="1.0" encoding="utf-8"?>
<ds:datastoreItem xmlns:ds="http://schemas.openxmlformats.org/officeDocument/2006/customXml" ds:itemID="{49E202E9-246F-49F0-9AF1-14EF6D614F82}">
  <ds:schemaRefs>
    <ds:schemaRef ds:uri="ESRI.ArcGIS.Mapping.OfficeIntegration.PowerPointInfo"/>
  </ds:schemaRefs>
</ds:datastoreItem>
</file>

<file path=customXml/itemProps542.xml><?xml version="1.0" encoding="utf-8"?>
<ds:datastoreItem xmlns:ds="http://schemas.openxmlformats.org/officeDocument/2006/customXml" ds:itemID="{AB0B700F-B204-4DC3-901F-1DFDED0D749D}">
  <ds:schemaRefs>
    <ds:schemaRef ds:uri="ESRI.ArcGIS.Mapping.OfficeIntegration.PowerPointInfo"/>
  </ds:schemaRefs>
</ds:datastoreItem>
</file>

<file path=customXml/itemProps543.xml><?xml version="1.0" encoding="utf-8"?>
<ds:datastoreItem xmlns:ds="http://schemas.openxmlformats.org/officeDocument/2006/customXml" ds:itemID="{039BACB7-9A6C-4297-8486-E575D280DC06}">
  <ds:schemaRefs>
    <ds:schemaRef ds:uri="ESRI.ArcGIS.Mapping.OfficeIntegration.PowerPointInfo"/>
  </ds:schemaRefs>
</ds:datastoreItem>
</file>

<file path=customXml/itemProps544.xml><?xml version="1.0" encoding="utf-8"?>
<ds:datastoreItem xmlns:ds="http://schemas.openxmlformats.org/officeDocument/2006/customXml" ds:itemID="{90BA1D3A-C8DB-4802-8D0B-E20EE8D7B8C1}">
  <ds:schemaRefs>
    <ds:schemaRef ds:uri="ESRI.ArcGIS.Mapping.OfficeIntegration.PowerPointInfo"/>
  </ds:schemaRefs>
</ds:datastoreItem>
</file>

<file path=customXml/itemProps545.xml><?xml version="1.0" encoding="utf-8"?>
<ds:datastoreItem xmlns:ds="http://schemas.openxmlformats.org/officeDocument/2006/customXml" ds:itemID="{B646E242-258B-4C44-B95C-6B66F8985843}">
  <ds:schemaRefs>
    <ds:schemaRef ds:uri="ESRI.ArcGIS.Mapping.OfficeIntegration.PowerPointInfo"/>
  </ds:schemaRefs>
</ds:datastoreItem>
</file>

<file path=customXml/itemProps546.xml><?xml version="1.0" encoding="utf-8"?>
<ds:datastoreItem xmlns:ds="http://schemas.openxmlformats.org/officeDocument/2006/customXml" ds:itemID="{E629EE09-9EA5-4166-8BD9-3708E8E2527D}">
  <ds:schemaRefs>
    <ds:schemaRef ds:uri="ESRI.ArcGIS.Mapping.OfficeIntegration.PowerPointInfo"/>
  </ds:schemaRefs>
</ds:datastoreItem>
</file>

<file path=customXml/itemProps547.xml><?xml version="1.0" encoding="utf-8"?>
<ds:datastoreItem xmlns:ds="http://schemas.openxmlformats.org/officeDocument/2006/customXml" ds:itemID="{182C299E-AD9E-486A-A82D-844DF408DE89}">
  <ds:schemaRefs>
    <ds:schemaRef ds:uri="ESRI.ArcGIS.Mapping.OfficeIntegration.PowerPointInfo"/>
  </ds:schemaRefs>
</ds:datastoreItem>
</file>

<file path=customXml/itemProps548.xml><?xml version="1.0" encoding="utf-8"?>
<ds:datastoreItem xmlns:ds="http://schemas.openxmlformats.org/officeDocument/2006/customXml" ds:itemID="{01CDB809-187F-49A9-BD06-A95726EC1259}">
  <ds:schemaRefs>
    <ds:schemaRef ds:uri="ESRI.ArcGIS.Mapping.OfficeIntegration.PowerPointInfo"/>
  </ds:schemaRefs>
</ds:datastoreItem>
</file>

<file path=customXml/itemProps549.xml><?xml version="1.0" encoding="utf-8"?>
<ds:datastoreItem xmlns:ds="http://schemas.openxmlformats.org/officeDocument/2006/customXml" ds:itemID="{B03BFD08-6399-44D0-A999-8A780E78CA1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41946E0-8239-42F8-9800-864C4A45D8D1}">
  <ds:schemaRefs>
    <ds:schemaRef ds:uri="ESRI.ArcGIS.Mapping.OfficeIntegration.PowerPointInfo"/>
  </ds:schemaRefs>
</ds:datastoreItem>
</file>

<file path=customXml/itemProps550.xml><?xml version="1.0" encoding="utf-8"?>
<ds:datastoreItem xmlns:ds="http://schemas.openxmlformats.org/officeDocument/2006/customXml" ds:itemID="{9E9F90D0-ADF3-4B88-976A-1E32E31366AD}">
  <ds:schemaRefs>
    <ds:schemaRef ds:uri="ESRI.ArcGIS.Mapping.OfficeIntegration.PowerPointInfo"/>
  </ds:schemaRefs>
</ds:datastoreItem>
</file>

<file path=customXml/itemProps551.xml><?xml version="1.0" encoding="utf-8"?>
<ds:datastoreItem xmlns:ds="http://schemas.openxmlformats.org/officeDocument/2006/customXml" ds:itemID="{2E964708-1024-4DF0-A1DB-34FC6CAEE005}">
  <ds:schemaRefs>
    <ds:schemaRef ds:uri="ESRI.ArcGIS.Mapping.OfficeIntegration.PowerPointInfo"/>
  </ds:schemaRefs>
</ds:datastoreItem>
</file>

<file path=customXml/itemProps552.xml><?xml version="1.0" encoding="utf-8"?>
<ds:datastoreItem xmlns:ds="http://schemas.openxmlformats.org/officeDocument/2006/customXml" ds:itemID="{1EC45667-F2C4-4096-9757-18E73743309F}">
  <ds:schemaRefs>
    <ds:schemaRef ds:uri="ESRI.ArcGIS.Mapping.OfficeIntegration.PowerPointInfo"/>
  </ds:schemaRefs>
</ds:datastoreItem>
</file>

<file path=customXml/itemProps553.xml><?xml version="1.0" encoding="utf-8"?>
<ds:datastoreItem xmlns:ds="http://schemas.openxmlformats.org/officeDocument/2006/customXml" ds:itemID="{C90B0B3F-74DE-4614-AB28-89CFFDB33F92}"/>
</file>

<file path=customXml/itemProps554.xml><?xml version="1.0" encoding="utf-8"?>
<ds:datastoreItem xmlns:ds="http://schemas.openxmlformats.org/officeDocument/2006/customXml" ds:itemID="{FC253F55-B927-43CB-A507-85446A566187}"/>
</file>

<file path=customXml/itemProps555.xml><?xml version="1.0" encoding="utf-8"?>
<ds:datastoreItem xmlns:ds="http://schemas.openxmlformats.org/officeDocument/2006/customXml" ds:itemID="{16BC97CC-5B65-4F3F-9B1F-FAB02278D42C}"/>
</file>

<file path=customXml/itemProps56.xml><?xml version="1.0" encoding="utf-8"?>
<ds:datastoreItem xmlns:ds="http://schemas.openxmlformats.org/officeDocument/2006/customXml" ds:itemID="{573A0EF1-CB7B-463A-8E75-A334250A8AD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FAA5A36-E0CC-47CE-B8C2-40F52587D34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D7B9A4A5-46F8-4BD2-A5BD-63DD6AEAF77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C518F54-491F-464E-BCFD-58A91BA020BA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B092BF9-22B5-4C08-8521-3F200DDCC70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9CB02FE0-CC54-4484-93CE-4484EBADD33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A831C42-1420-45E2-BB05-2413B45211F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2F94715-376B-430F-91E4-104B21FF96B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429B9DB-F901-458C-B29F-7E52DD9F7D7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89FBE2D-C447-4A2A-88DA-5039FF6F822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144FCED-E249-40A7-ACEE-2C14D99E419A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D23ADB3-DC5D-4B9B-ABCA-B85B19C4E767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C680860-0405-4329-A188-6BFF0053494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3EBC9266-0E87-44BB-9708-E84F0A95C44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EED37581-78FA-4D18-B9CF-FA27B3236C0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9A47632-C3ED-4FD5-A662-97755CE17E7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3A54E6D0-0BC6-4615-A69C-353009297F0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888D219C-CD1E-45F2-970D-48496907BD5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23AB882-210F-4D13-91D4-F49F43432C4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4F8F54E-DED1-477A-BF40-844134133A8A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0640C4B-6EAE-444D-8B1B-13D9663F5BC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C61ECE6-AF4E-4C82-99F1-7BAE5D78394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7E9A0025-7639-4A31-A9CC-CF7090B7CAA7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8109D21-0215-4096-9EF7-AE0763C02B4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6DF17C9-9F20-4271-821E-0FE14F57D35D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128084F-38F5-41BD-8DD8-AAF8504B129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840813E-CC56-4D38-93BE-0ACB6884CE67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C62A0B6-6683-4081-A996-02D439565569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D7FF89D2-96A5-4770-902F-037A29BE8CBD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C34F1D1B-4F4E-4E76-A978-60534C96FE0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A31AC76-B066-4FE3-A7F1-8E3497267675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5D9B5C53-0D2C-4577-8000-C038355BEE6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EA2757B-40E6-4932-8FC7-80C4EFB2CEFD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5A8F980-5431-45DF-93CE-95626AFC845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3E33B2A-48A4-4493-9E1D-8748BD1891C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E56433A-4500-495C-B9A9-D0AE9ABF548C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1FEA240-FD70-4544-BD29-A65AD2A50D9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9D73888-67F1-4F4A-BD6F-F3E8520D02C8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C877166-7BD5-447C-99F6-7703258F3E6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E07991B1-507F-465E-B994-DCF91297411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C25B2283-F18A-4CB8-BCBD-A5BAF7847CC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D7282FE-C572-4E09-A14C-AF54B95D8E6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539BF04-6258-4052-AC93-795F41319A4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62E6703-6AFB-4F51-84CC-8A1D5A1E34AB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7F2F1CD-231A-437A-8B8B-4A82B2A9DC3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8C0A8A5-F941-4280-A024-83DBAE80109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9229532-F944-4C54-9A3B-9E9ECC98790D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FB6521D3-9291-46E5-9EC2-160DFEA30A2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17855</TotalTime>
  <Words>748</Words>
  <Application>Microsoft Office PowerPoint</Application>
  <PresentationFormat>On-screen Show (4:3)</PresentationFormat>
  <Paragraphs>198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ArialMT</vt:lpstr>
      <vt:lpstr>Calibri</vt:lpstr>
      <vt:lpstr>Times</vt:lpstr>
      <vt:lpstr>Times New Roman</vt:lpstr>
      <vt:lpstr>Blank Presentation</vt:lpstr>
      <vt:lpstr>Development and Performance of NIST SRM 2917 for Molecular Recreational Water Quality Testing</vt:lpstr>
      <vt:lpstr>Surface Water Fecal Pollution is a National Challenge</vt:lpstr>
      <vt:lpstr>EPA Research to Improve Water Quality Testing</vt:lpstr>
      <vt:lpstr>The Need for a Standard Reference Material</vt:lpstr>
      <vt:lpstr>EPA and NIST Partnership Solution</vt:lpstr>
      <vt:lpstr>PowerPoint Presentation</vt:lpstr>
      <vt:lpstr>PowerPoint Presentation</vt:lpstr>
      <vt:lpstr>PowerPoint Presentation</vt:lpstr>
      <vt:lpstr>Single Laboratory Performance</vt:lpstr>
      <vt:lpstr>Multiple Laboratory Performance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Shanks, Orin</dc:creator>
  <cp:lastModifiedBy>Shanks, Orin</cp:lastModifiedBy>
  <cp:revision>2275</cp:revision>
  <cp:lastPrinted>2021-03-03T16:41:58Z</cp:lastPrinted>
  <dcterms:created xsi:type="dcterms:W3CDTF">2014-12-08T15:43:23Z</dcterms:created>
  <dcterms:modified xsi:type="dcterms:W3CDTF">2021-06-17T11:51:13Z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0x01010051BC406A5A9E3A4AB3E2F283CDE17502</vt:lpwstr>
  </property>
</Properties>
</file>